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05" r:id="rId5"/>
    <p:sldId id="314" r:id="rId6"/>
    <p:sldId id="306" r:id="rId7"/>
    <p:sldId id="296" r:id="rId8"/>
    <p:sldId id="259" r:id="rId9"/>
    <p:sldId id="318" r:id="rId10"/>
    <p:sldId id="311" r:id="rId11"/>
    <p:sldId id="319" r:id="rId12"/>
    <p:sldId id="265" r:id="rId13"/>
    <p:sldId id="320" r:id="rId14"/>
    <p:sldId id="321" r:id="rId15"/>
    <p:sldId id="322" r:id="rId16"/>
    <p:sldId id="323" r:id="rId17"/>
    <p:sldId id="326" r:id="rId18"/>
    <p:sldId id="324" r:id="rId19"/>
    <p:sldId id="325" r:id="rId20"/>
    <p:sldId id="327"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p:scale>
          <a:sx n="53" d="100"/>
          <a:sy n="53" d="100"/>
        </p:scale>
        <p:origin x="780" y="324"/>
      </p:cViewPr>
      <p:guideLst/>
    </p:cSldViewPr>
  </p:slideViewPr>
  <p:outlineViewPr>
    <p:cViewPr>
      <p:scale>
        <a:sx n="33" d="100"/>
        <a:sy n="33" d="100"/>
      </p:scale>
      <p:origin x="0" y="-96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3d1" qsCatId="3D" csTypeId="urn:microsoft.com/office/officeart/2005/8/colors/colorful4" csCatId="colorful" phldr="1"/>
      <dgm:spPr/>
    </dgm:pt>
    <dgm:pt modelId="{4AF52931-E4CA-4429-AACB-B8747CDB2409}">
      <dgm:prSet phldrT="[Text]"/>
      <dgm:spPr/>
      <dgm:t>
        <a:bodyPr/>
        <a:lstStyle/>
        <a:p>
          <a:pPr>
            <a:lnSpc>
              <a:spcPct val="100000"/>
            </a:lnSpc>
          </a:pPr>
          <a:r>
            <a:rPr lang="en-US" dirty="0"/>
            <a:t>Add Course</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BFF9359E-E9B1-4B73-BACC-2C7988765B16}">
      <dgm:prSet phldrT="[Text]"/>
      <dgm:spPr/>
      <dgm:t>
        <a:bodyPr/>
        <a:lstStyle/>
        <a:p>
          <a:pPr>
            <a:lnSpc>
              <a:spcPct val="100000"/>
            </a:lnSpc>
          </a:pPr>
          <a:r>
            <a:rPr lang="en-US" dirty="0"/>
            <a:t>Add attendance</a:t>
          </a:r>
        </a:p>
      </dgm:t>
    </dgm:pt>
    <dgm:pt modelId="{6E0A40FA-1B79-4089-8B9A-3BA22865FE4E}" type="parTrans" cxnId="{516EC545-1971-48B3-978C-4756FCDCCFD9}">
      <dgm:prSet/>
      <dgm:spPr/>
      <dgm:t>
        <a:bodyPr/>
        <a:lstStyle/>
        <a:p>
          <a:endParaRPr lang="en-US"/>
        </a:p>
      </dgm:t>
    </dgm:pt>
    <dgm:pt modelId="{1CEF1965-C516-4C44-BAE3-2FA3F5116930}" type="sibTrans" cxnId="{516EC545-1971-48B3-978C-4756FCDCCFD9}">
      <dgm:prSet/>
      <dgm:spPr/>
      <dgm:t>
        <a:bodyPr/>
        <a:lstStyle/>
        <a:p>
          <a:endParaRPr lang="en-US"/>
        </a:p>
      </dgm:t>
    </dgm:pt>
    <dgm:pt modelId="{B366A372-1286-4DA6-ABC7-5660C632E947}">
      <dgm:prSet/>
      <dgm:spPr/>
      <dgm:t>
        <a:bodyPr/>
        <a:lstStyle/>
        <a:p>
          <a:pPr>
            <a:lnSpc>
              <a:spcPct val="100000"/>
            </a:lnSpc>
          </a:pPr>
          <a:r>
            <a:rPr lang="en-US" dirty="0"/>
            <a:t>Add Batch</a:t>
          </a:r>
        </a:p>
      </dgm:t>
    </dgm:pt>
    <dgm:pt modelId="{86C7DD42-5C98-4E83-991A-21917684CEF4}" type="parTrans" cxnId="{76A3B190-A53B-4539-8D38-78B88558E1A6}">
      <dgm:prSet/>
      <dgm:spPr/>
      <dgm:t>
        <a:bodyPr/>
        <a:lstStyle/>
        <a:p>
          <a:endParaRPr lang="en-US"/>
        </a:p>
      </dgm:t>
    </dgm:pt>
    <dgm:pt modelId="{309BA013-A35E-46CA-A6EA-12AEB99E3CDA}" type="sibTrans" cxnId="{76A3B190-A53B-4539-8D38-78B88558E1A6}">
      <dgm:prSet/>
      <dgm:spPr/>
      <dgm:t>
        <a:bodyPr/>
        <a:lstStyle/>
        <a:p>
          <a:endParaRPr lang="en-US"/>
        </a:p>
      </dgm:t>
    </dgm:pt>
    <dgm:pt modelId="{53F280F6-F460-4BDB-9FA6-AFD72E9C1C1E}">
      <dgm:prSet/>
      <dgm:spPr/>
      <dgm:t>
        <a:bodyPr/>
        <a:lstStyle/>
        <a:p>
          <a:pPr>
            <a:lnSpc>
              <a:spcPct val="100000"/>
            </a:lnSpc>
          </a:pPr>
          <a:r>
            <a:rPr lang="en-US" dirty="0"/>
            <a:t>All edit &amp; delete</a:t>
          </a:r>
        </a:p>
      </dgm:t>
    </dgm:pt>
    <dgm:pt modelId="{ACC23D9F-F8B6-4FB7-81FC-0D4B5CD0D245}" type="parTrans" cxnId="{41075DDF-2E23-4156-AE0F-F85FD3D4A726}">
      <dgm:prSet/>
      <dgm:spPr/>
      <dgm:t>
        <a:bodyPr/>
        <a:lstStyle/>
        <a:p>
          <a:endParaRPr lang="en-US"/>
        </a:p>
      </dgm:t>
    </dgm:pt>
    <dgm:pt modelId="{3BA4A059-FF00-4EFD-80DB-129B3C96FCDC}" type="sibTrans" cxnId="{41075DDF-2E23-4156-AE0F-F85FD3D4A726}">
      <dgm:prSet/>
      <dgm:spPr/>
      <dgm:t>
        <a:bodyPr/>
        <a:lstStyle/>
        <a:p>
          <a:endParaRPr lang="en-US"/>
        </a:p>
      </dgm:t>
    </dgm:pt>
    <dgm:pt modelId="{536D0097-A245-4152-8984-CC3ABB7DF273}" type="pres">
      <dgm:prSet presAssocID="{C7720856-93F0-4CC7-B7FD-2466914A11D4}" presName="root" presStyleCnt="0">
        <dgm:presLayoutVars>
          <dgm:dir/>
          <dgm:resizeHandles val="exact"/>
        </dgm:presLayoutVars>
      </dgm:prSet>
      <dgm:spPr/>
    </dgm:pt>
    <dgm:pt modelId="{DB8DBD9D-81A4-425A-BACC-11558B39BA4F}" type="pres">
      <dgm:prSet presAssocID="{4AF52931-E4CA-4429-AACB-B8747CDB2409}" presName="compNode" presStyleCnt="0"/>
      <dgm:spPr/>
    </dgm:pt>
    <dgm:pt modelId="{DE4D0CB4-0619-47EF-A746-365405D39958}" type="pres">
      <dgm:prSet presAssocID="{4AF52931-E4CA-4429-AACB-B8747CDB2409}" presName="bgRect" presStyleLbl="bgShp" presStyleIdx="0" presStyleCnt="4" custLinFactY="-100000" custLinFactNeighborY="-119411"/>
      <dgm:spPr/>
    </dgm:pt>
    <dgm:pt modelId="{ABC6D826-A6E6-42EC-BF0E-9025B33009B2}" type="pres">
      <dgm:prSet presAssocID="{4AF52931-E4CA-4429-AACB-B8747CDB2409}" presName="iconRect" presStyleLbl="node1" presStyleIdx="0" presStyleCnt="4"/>
      <dgm:spPr/>
    </dgm:pt>
    <dgm:pt modelId="{3E7294FB-7627-4D43-88C1-EE466B3369AD}" type="pres">
      <dgm:prSet presAssocID="{4AF52931-E4CA-4429-AACB-B8747CDB2409}" presName="spaceRect" presStyleCnt="0"/>
      <dgm:spPr/>
    </dgm:pt>
    <dgm:pt modelId="{573FC8C9-03E6-4269-9DB7-824A4479C21C}" type="pres">
      <dgm:prSet presAssocID="{4AF52931-E4CA-4429-AACB-B8747CDB2409}" presName="parTx" presStyleLbl="revTx" presStyleIdx="0" presStyleCnt="4">
        <dgm:presLayoutVars>
          <dgm:chMax val="0"/>
          <dgm:chPref val="0"/>
        </dgm:presLayoutVars>
      </dgm:prSet>
      <dgm:spPr/>
    </dgm:pt>
    <dgm:pt modelId="{5F2C253B-D9B7-4F6A-BC58-58675D37BE4B}" type="pres">
      <dgm:prSet presAssocID="{D86AF01C-9CBC-41F8-9354-48CD82BDFDC9}" presName="sibTrans" presStyleCnt="0"/>
      <dgm:spPr/>
    </dgm:pt>
    <dgm:pt modelId="{FCA1C184-71F3-4FD6-BFBE-1E27E8C7EAD2}" type="pres">
      <dgm:prSet presAssocID="{B366A372-1286-4DA6-ABC7-5660C632E947}" presName="compNode" presStyleCnt="0"/>
      <dgm:spPr/>
    </dgm:pt>
    <dgm:pt modelId="{46CF5F2C-19AE-4AC6-A17F-48BF30E1111B}" type="pres">
      <dgm:prSet presAssocID="{B366A372-1286-4DA6-ABC7-5660C632E947}" presName="bgRect" presStyleLbl="bgShp" presStyleIdx="1" presStyleCnt="4"/>
      <dgm:spPr/>
    </dgm:pt>
    <dgm:pt modelId="{D00A8182-CF41-4250-9848-172DAEB79C70}" type="pres">
      <dgm:prSet presAssocID="{B366A372-1286-4DA6-ABC7-5660C632E947}" presName="iconRect" presStyleLbl="node1" presStyleIdx="1" presStyleCnt="4"/>
      <dgm:spPr/>
    </dgm:pt>
    <dgm:pt modelId="{7A2367A7-3D5B-49A7-B31A-B3BDC24F9B36}" type="pres">
      <dgm:prSet presAssocID="{B366A372-1286-4DA6-ABC7-5660C632E947}" presName="spaceRect" presStyleCnt="0"/>
      <dgm:spPr/>
    </dgm:pt>
    <dgm:pt modelId="{2EEB2451-DCC9-4543-99E1-401155E5C0F8}" type="pres">
      <dgm:prSet presAssocID="{B366A372-1286-4DA6-ABC7-5660C632E947}" presName="parTx" presStyleLbl="revTx" presStyleIdx="1" presStyleCnt="4">
        <dgm:presLayoutVars>
          <dgm:chMax val="0"/>
          <dgm:chPref val="0"/>
        </dgm:presLayoutVars>
      </dgm:prSet>
      <dgm:spPr/>
    </dgm:pt>
    <dgm:pt modelId="{B90662DB-6E88-4123-8E1E-47D7FF876DA9}" type="pres">
      <dgm:prSet presAssocID="{309BA013-A35E-46CA-A6EA-12AEB99E3CDA}" presName="sibTrans" presStyleCnt="0"/>
      <dgm:spPr/>
    </dgm:pt>
    <dgm:pt modelId="{780F5C81-E187-46CA-9F2B-7655A74715CA}" type="pres">
      <dgm:prSet presAssocID="{BFF9359E-E9B1-4B73-BACC-2C7988765B16}" presName="compNode" presStyleCnt="0"/>
      <dgm:spPr/>
    </dgm:pt>
    <dgm:pt modelId="{2DD6782C-3741-43AC-8E3F-C7C2A5A092FE}" type="pres">
      <dgm:prSet presAssocID="{BFF9359E-E9B1-4B73-BACC-2C7988765B16}" presName="bgRect" presStyleLbl="bgShp" presStyleIdx="2" presStyleCnt="4"/>
      <dgm:spPr/>
    </dgm:pt>
    <dgm:pt modelId="{22E3D4D5-84E6-41EE-BF94-D56D24841B8B}" type="pres">
      <dgm:prSet presAssocID="{BFF9359E-E9B1-4B73-BACC-2C7988765B16}" presName="iconRect" presStyleLbl="node1" presStyleIdx="2" presStyleCnt="4"/>
      <dgm:spPr/>
    </dgm:pt>
    <dgm:pt modelId="{97079802-B104-4A91-9CE1-92B9B5C9364A}" type="pres">
      <dgm:prSet presAssocID="{BFF9359E-E9B1-4B73-BACC-2C7988765B16}" presName="spaceRect" presStyleCnt="0"/>
      <dgm:spPr/>
    </dgm:pt>
    <dgm:pt modelId="{61C9C6B6-F051-4AFC-B696-34674ED32FC0}" type="pres">
      <dgm:prSet presAssocID="{BFF9359E-E9B1-4B73-BACC-2C7988765B16}" presName="parTx" presStyleLbl="revTx" presStyleIdx="2" presStyleCnt="4">
        <dgm:presLayoutVars>
          <dgm:chMax val="0"/>
          <dgm:chPref val="0"/>
        </dgm:presLayoutVars>
      </dgm:prSet>
      <dgm:spPr/>
    </dgm:pt>
    <dgm:pt modelId="{5B54588D-0834-403D-85C1-1C9A8B9A89A4}" type="pres">
      <dgm:prSet presAssocID="{1CEF1965-C516-4C44-BAE3-2FA3F5116930}" presName="sibTrans" presStyleCnt="0"/>
      <dgm:spPr/>
    </dgm:pt>
    <dgm:pt modelId="{30D2000F-DA1E-4A6B-B729-58F058AD0B3A}" type="pres">
      <dgm:prSet presAssocID="{53F280F6-F460-4BDB-9FA6-AFD72E9C1C1E}" presName="compNode" presStyleCnt="0"/>
      <dgm:spPr/>
    </dgm:pt>
    <dgm:pt modelId="{DC8D152B-29EB-481A-B71E-51C913C6A7DB}" type="pres">
      <dgm:prSet presAssocID="{53F280F6-F460-4BDB-9FA6-AFD72E9C1C1E}" presName="bgRect" presStyleLbl="bgShp" presStyleIdx="3" presStyleCnt="4"/>
      <dgm:spPr/>
    </dgm:pt>
    <dgm:pt modelId="{7FB2BE2F-5198-4844-A5A4-6975EBD3DBC0}" type="pres">
      <dgm:prSet presAssocID="{53F280F6-F460-4BDB-9FA6-AFD72E9C1C1E}" presName="iconRect" presStyleLbl="node1" presStyleIdx="3" presStyleCnt="4"/>
      <dgm:spPr/>
    </dgm:pt>
    <dgm:pt modelId="{FE89F706-D175-4962-8DC6-666535D223B8}" type="pres">
      <dgm:prSet presAssocID="{53F280F6-F460-4BDB-9FA6-AFD72E9C1C1E}" presName="spaceRect" presStyleCnt="0"/>
      <dgm:spPr/>
    </dgm:pt>
    <dgm:pt modelId="{34F0A0E0-018C-418C-B4A2-522F8E03EDD8}" type="pres">
      <dgm:prSet presAssocID="{53F280F6-F460-4BDB-9FA6-AFD72E9C1C1E}" presName="parTx" presStyleLbl="revTx" presStyleIdx="3" presStyleCnt="4">
        <dgm:presLayoutVars>
          <dgm:chMax val="0"/>
          <dgm:chPref val="0"/>
        </dgm:presLayoutVars>
      </dgm:prSet>
      <dgm:spPr/>
    </dgm:pt>
  </dgm:ptLst>
  <dgm:cxnLst>
    <dgm:cxn modelId="{6CE42D31-A5CD-4293-9252-02BB7390D545}" type="presOf" srcId="{4AF52931-E4CA-4429-AACB-B8747CDB2409}" destId="{573FC8C9-03E6-4269-9DB7-824A4479C21C}" srcOrd="0" destOrd="0" presId="urn:microsoft.com/office/officeart/2018/2/layout/IconVerticalSolidList"/>
    <dgm:cxn modelId="{9B7E8740-84BA-4608-B61B-99FC79E996F2}" type="presOf" srcId="{B366A372-1286-4DA6-ABC7-5660C632E947}" destId="{2EEB2451-DCC9-4543-99E1-401155E5C0F8}"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F9899549-F706-4D9A-8D30-CC87785A4BD1}" type="presOf" srcId="{BFF9359E-E9B1-4B73-BACC-2C7988765B16}" destId="{61C9C6B6-F051-4AFC-B696-34674ED32FC0}" srcOrd="0" destOrd="0" presId="urn:microsoft.com/office/officeart/2018/2/layout/IconVerticalSolidList"/>
    <dgm:cxn modelId="{7B7C5A89-A8FD-4599-9BED-97E3408756A5}" type="presOf" srcId="{53F280F6-F460-4BDB-9FA6-AFD72E9C1C1E}" destId="{34F0A0E0-018C-418C-B4A2-522F8E03EDD8}" srcOrd="0" destOrd="0" presId="urn:microsoft.com/office/officeart/2018/2/layout/IconVerticalSolidList"/>
    <dgm:cxn modelId="{76A3B190-A53B-4539-8D38-78B88558E1A6}" srcId="{C7720856-93F0-4CC7-B7FD-2466914A11D4}" destId="{B366A372-1286-4DA6-ABC7-5660C632E947}" srcOrd="1" destOrd="0" parTransId="{86C7DD42-5C98-4E83-991A-21917684CEF4}" sibTransId="{309BA013-A35E-46CA-A6EA-12AEB99E3CDA}"/>
    <dgm:cxn modelId="{F82329C8-C3B2-4E9B-9033-528488D72705}" srcId="{C7720856-93F0-4CC7-B7FD-2466914A11D4}" destId="{4AF52931-E4CA-4429-AACB-B8747CDB2409}" srcOrd="0" destOrd="0" parTransId="{67B2FC97-2FAE-4EFE-9DEE-E4216C657F35}" sibTransId="{D86AF01C-9CBC-41F8-9354-48CD82BDFDC9}"/>
    <dgm:cxn modelId="{0314A3D2-5E17-48C8-86C5-FD62237EACB0}" type="presOf" srcId="{C7720856-93F0-4CC7-B7FD-2466914A11D4}" destId="{536D0097-A245-4152-8984-CC3ABB7DF273}" srcOrd="0" destOrd="0" presId="urn:microsoft.com/office/officeart/2018/2/layout/IconVerticalSolidList"/>
    <dgm:cxn modelId="{41075DDF-2E23-4156-AE0F-F85FD3D4A726}" srcId="{C7720856-93F0-4CC7-B7FD-2466914A11D4}" destId="{53F280F6-F460-4BDB-9FA6-AFD72E9C1C1E}" srcOrd="3" destOrd="0" parTransId="{ACC23D9F-F8B6-4FB7-81FC-0D4B5CD0D245}" sibTransId="{3BA4A059-FF00-4EFD-80DB-129B3C96FCDC}"/>
    <dgm:cxn modelId="{98B89911-E2C3-40B5-8E4D-32E9D5AF57FA}" type="presParOf" srcId="{536D0097-A245-4152-8984-CC3ABB7DF273}" destId="{DB8DBD9D-81A4-425A-BACC-11558B39BA4F}" srcOrd="0" destOrd="0" presId="urn:microsoft.com/office/officeart/2018/2/layout/IconVerticalSolidList"/>
    <dgm:cxn modelId="{AC1D2426-5DFE-4D6E-A87C-447D261455F2}" type="presParOf" srcId="{DB8DBD9D-81A4-425A-BACC-11558B39BA4F}" destId="{DE4D0CB4-0619-47EF-A746-365405D39958}" srcOrd="0" destOrd="0" presId="urn:microsoft.com/office/officeart/2018/2/layout/IconVerticalSolidList"/>
    <dgm:cxn modelId="{1D260F22-1154-411C-BE72-65712F06CB44}" type="presParOf" srcId="{DB8DBD9D-81A4-425A-BACC-11558B39BA4F}" destId="{ABC6D826-A6E6-42EC-BF0E-9025B33009B2}" srcOrd="1" destOrd="0" presId="urn:microsoft.com/office/officeart/2018/2/layout/IconVerticalSolidList"/>
    <dgm:cxn modelId="{851491A2-CC50-4F98-8620-1B16BCAA1E5F}" type="presParOf" srcId="{DB8DBD9D-81A4-425A-BACC-11558B39BA4F}" destId="{3E7294FB-7627-4D43-88C1-EE466B3369AD}" srcOrd="2" destOrd="0" presId="urn:microsoft.com/office/officeart/2018/2/layout/IconVerticalSolidList"/>
    <dgm:cxn modelId="{334AEA8F-9DBB-474B-B77E-C1F08C98FC4E}" type="presParOf" srcId="{DB8DBD9D-81A4-425A-BACC-11558B39BA4F}" destId="{573FC8C9-03E6-4269-9DB7-824A4479C21C}" srcOrd="3" destOrd="0" presId="urn:microsoft.com/office/officeart/2018/2/layout/IconVerticalSolidList"/>
    <dgm:cxn modelId="{254B904F-3F35-42D3-93F4-1CDEA88A8153}" type="presParOf" srcId="{536D0097-A245-4152-8984-CC3ABB7DF273}" destId="{5F2C253B-D9B7-4F6A-BC58-58675D37BE4B}" srcOrd="1" destOrd="0" presId="urn:microsoft.com/office/officeart/2018/2/layout/IconVerticalSolidList"/>
    <dgm:cxn modelId="{B9936767-5A01-4526-8DCF-C0C4CC046CDB}" type="presParOf" srcId="{536D0097-A245-4152-8984-CC3ABB7DF273}" destId="{FCA1C184-71F3-4FD6-BFBE-1E27E8C7EAD2}" srcOrd="2" destOrd="0" presId="urn:microsoft.com/office/officeart/2018/2/layout/IconVerticalSolidList"/>
    <dgm:cxn modelId="{E867728B-1939-4686-A59A-16DDE1232B39}" type="presParOf" srcId="{FCA1C184-71F3-4FD6-BFBE-1E27E8C7EAD2}" destId="{46CF5F2C-19AE-4AC6-A17F-48BF30E1111B}" srcOrd="0" destOrd="0" presId="urn:microsoft.com/office/officeart/2018/2/layout/IconVerticalSolidList"/>
    <dgm:cxn modelId="{E3B88A4F-4F13-4FE0-BF45-1DE4785D774C}" type="presParOf" srcId="{FCA1C184-71F3-4FD6-BFBE-1E27E8C7EAD2}" destId="{D00A8182-CF41-4250-9848-172DAEB79C70}" srcOrd="1" destOrd="0" presId="urn:microsoft.com/office/officeart/2018/2/layout/IconVerticalSolidList"/>
    <dgm:cxn modelId="{C56EFDE0-7727-4389-A322-860225EBD59B}" type="presParOf" srcId="{FCA1C184-71F3-4FD6-BFBE-1E27E8C7EAD2}" destId="{7A2367A7-3D5B-49A7-B31A-B3BDC24F9B36}" srcOrd="2" destOrd="0" presId="urn:microsoft.com/office/officeart/2018/2/layout/IconVerticalSolidList"/>
    <dgm:cxn modelId="{C328B340-BA85-41B9-8B6C-193F83AC7B4F}" type="presParOf" srcId="{FCA1C184-71F3-4FD6-BFBE-1E27E8C7EAD2}" destId="{2EEB2451-DCC9-4543-99E1-401155E5C0F8}" srcOrd="3" destOrd="0" presId="urn:microsoft.com/office/officeart/2018/2/layout/IconVerticalSolidList"/>
    <dgm:cxn modelId="{621B83AE-594E-4ECD-A7E4-7BA966128E53}" type="presParOf" srcId="{536D0097-A245-4152-8984-CC3ABB7DF273}" destId="{B90662DB-6E88-4123-8E1E-47D7FF876DA9}" srcOrd="3" destOrd="0" presId="urn:microsoft.com/office/officeart/2018/2/layout/IconVerticalSolidList"/>
    <dgm:cxn modelId="{9CA6B505-46F0-4253-ADF2-226B921D100B}" type="presParOf" srcId="{536D0097-A245-4152-8984-CC3ABB7DF273}" destId="{780F5C81-E187-46CA-9F2B-7655A74715CA}" srcOrd="4" destOrd="0" presId="urn:microsoft.com/office/officeart/2018/2/layout/IconVerticalSolidList"/>
    <dgm:cxn modelId="{9D4847BD-25B9-4A68-8068-0711BBEAA0D7}" type="presParOf" srcId="{780F5C81-E187-46CA-9F2B-7655A74715CA}" destId="{2DD6782C-3741-43AC-8E3F-C7C2A5A092FE}" srcOrd="0" destOrd="0" presId="urn:microsoft.com/office/officeart/2018/2/layout/IconVerticalSolidList"/>
    <dgm:cxn modelId="{59281DA9-0529-406E-9193-EE63F35ED646}" type="presParOf" srcId="{780F5C81-E187-46CA-9F2B-7655A74715CA}" destId="{22E3D4D5-84E6-41EE-BF94-D56D24841B8B}" srcOrd="1" destOrd="0" presId="urn:microsoft.com/office/officeart/2018/2/layout/IconVerticalSolidList"/>
    <dgm:cxn modelId="{A8B9FF69-B1EC-4F7B-AF3A-3114F1BD1D77}" type="presParOf" srcId="{780F5C81-E187-46CA-9F2B-7655A74715CA}" destId="{97079802-B104-4A91-9CE1-92B9B5C9364A}" srcOrd="2" destOrd="0" presId="urn:microsoft.com/office/officeart/2018/2/layout/IconVerticalSolidList"/>
    <dgm:cxn modelId="{B7EF2B86-7E13-4C54-9A10-7AF5ADA58315}" type="presParOf" srcId="{780F5C81-E187-46CA-9F2B-7655A74715CA}" destId="{61C9C6B6-F051-4AFC-B696-34674ED32FC0}" srcOrd="3" destOrd="0" presId="urn:microsoft.com/office/officeart/2018/2/layout/IconVerticalSolidList"/>
    <dgm:cxn modelId="{FA14E04D-DF62-48E8-9B94-9335A3F40220}" type="presParOf" srcId="{536D0097-A245-4152-8984-CC3ABB7DF273}" destId="{5B54588D-0834-403D-85C1-1C9A8B9A89A4}" srcOrd="5" destOrd="0" presId="urn:microsoft.com/office/officeart/2018/2/layout/IconVerticalSolidList"/>
    <dgm:cxn modelId="{E4855EA9-D39A-4883-80E0-C1790A516BBF}" type="presParOf" srcId="{536D0097-A245-4152-8984-CC3ABB7DF273}" destId="{30D2000F-DA1E-4A6B-B729-58F058AD0B3A}" srcOrd="6" destOrd="0" presId="urn:microsoft.com/office/officeart/2018/2/layout/IconVerticalSolidList"/>
    <dgm:cxn modelId="{81F711F6-C3F2-4E77-9DA7-534431AE509A}" type="presParOf" srcId="{30D2000F-DA1E-4A6B-B729-58F058AD0B3A}" destId="{DC8D152B-29EB-481A-B71E-51C913C6A7DB}" srcOrd="0" destOrd="0" presId="urn:microsoft.com/office/officeart/2018/2/layout/IconVerticalSolidList"/>
    <dgm:cxn modelId="{39CFF1DA-D91B-43DB-BD47-DECEC032B028}" type="presParOf" srcId="{30D2000F-DA1E-4A6B-B729-58F058AD0B3A}" destId="{7FB2BE2F-5198-4844-A5A4-6975EBD3DBC0}" srcOrd="1" destOrd="0" presId="urn:microsoft.com/office/officeart/2018/2/layout/IconVerticalSolidList"/>
    <dgm:cxn modelId="{1C1D3724-0BF9-4440-9093-F06F3E739034}" type="presParOf" srcId="{30D2000F-DA1E-4A6B-B729-58F058AD0B3A}" destId="{FE89F706-D175-4962-8DC6-666535D223B8}" srcOrd="2" destOrd="0" presId="urn:microsoft.com/office/officeart/2018/2/layout/IconVerticalSolidList"/>
    <dgm:cxn modelId="{DC34E208-C196-4267-8E72-48082370C36D}" type="presParOf" srcId="{30D2000F-DA1E-4A6B-B729-58F058AD0B3A}" destId="{34F0A0E0-018C-418C-B4A2-522F8E03ED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3d1" qsCatId="3D" csTypeId="urn:microsoft.com/office/officeart/2005/8/colors/colorful4" csCatId="colorful" phldr="1"/>
      <dgm:spPr/>
    </dgm:pt>
    <dgm:pt modelId="{4AF52931-E4CA-4429-AACB-B8747CDB2409}">
      <dgm:prSet phldrT="[Text]"/>
      <dgm:spPr/>
      <dgm:t>
        <a:bodyPr/>
        <a:lstStyle/>
        <a:p>
          <a:pPr>
            <a:lnSpc>
              <a:spcPct val="100000"/>
            </a:lnSpc>
          </a:pPr>
          <a:r>
            <a:rPr lang="en-US" dirty="0"/>
            <a:t>Add Teacher Records</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B366A372-1286-4DA6-ABC7-5660C632E947}">
      <dgm:prSet/>
      <dgm:spPr/>
      <dgm:t>
        <a:bodyPr/>
        <a:lstStyle/>
        <a:p>
          <a:pPr>
            <a:lnSpc>
              <a:spcPct val="100000"/>
            </a:lnSpc>
          </a:pPr>
          <a:r>
            <a:rPr lang="en-US" dirty="0"/>
            <a:t>Manage Records</a:t>
          </a:r>
        </a:p>
      </dgm:t>
    </dgm:pt>
    <dgm:pt modelId="{86C7DD42-5C98-4E83-991A-21917684CEF4}" type="parTrans" cxnId="{76A3B190-A53B-4539-8D38-78B88558E1A6}">
      <dgm:prSet/>
      <dgm:spPr/>
      <dgm:t>
        <a:bodyPr/>
        <a:lstStyle/>
        <a:p>
          <a:endParaRPr lang="en-US"/>
        </a:p>
      </dgm:t>
    </dgm:pt>
    <dgm:pt modelId="{309BA013-A35E-46CA-A6EA-12AEB99E3CDA}" type="sibTrans" cxnId="{76A3B190-A53B-4539-8D38-78B88558E1A6}">
      <dgm:prSet/>
      <dgm:spPr/>
      <dgm:t>
        <a:bodyPr/>
        <a:lstStyle/>
        <a:p>
          <a:endParaRPr lang="en-US"/>
        </a:p>
      </dgm:t>
    </dgm:pt>
    <dgm:pt modelId="{53F280F6-F460-4BDB-9FA6-AFD72E9C1C1E}">
      <dgm:prSet/>
      <dgm:spPr/>
      <dgm:t>
        <a:bodyPr/>
        <a:lstStyle/>
        <a:p>
          <a:pPr>
            <a:lnSpc>
              <a:spcPct val="100000"/>
            </a:lnSpc>
          </a:pPr>
          <a:r>
            <a:rPr lang="en-US" dirty="0"/>
            <a:t>All edit &amp; delete</a:t>
          </a:r>
        </a:p>
      </dgm:t>
    </dgm:pt>
    <dgm:pt modelId="{ACC23D9F-F8B6-4FB7-81FC-0D4B5CD0D245}" type="parTrans" cxnId="{41075DDF-2E23-4156-AE0F-F85FD3D4A726}">
      <dgm:prSet/>
      <dgm:spPr/>
      <dgm:t>
        <a:bodyPr/>
        <a:lstStyle/>
        <a:p>
          <a:endParaRPr lang="en-US"/>
        </a:p>
      </dgm:t>
    </dgm:pt>
    <dgm:pt modelId="{3BA4A059-FF00-4EFD-80DB-129B3C96FCDC}" type="sibTrans" cxnId="{41075DDF-2E23-4156-AE0F-F85FD3D4A726}">
      <dgm:prSet/>
      <dgm:spPr/>
      <dgm:t>
        <a:bodyPr/>
        <a:lstStyle/>
        <a:p>
          <a:endParaRPr lang="en-US"/>
        </a:p>
      </dgm:t>
    </dgm:pt>
    <dgm:pt modelId="{536D0097-A245-4152-8984-CC3ABB7DF273}" type="pres">
      <dgm:prSet presAssocID="{C7720856-93F0-4CC7-B7FD-2466914A11D4}" presName="root" presStyleCnt="0">
        <dgm:presLayoutVars>
          <dgm:dir/>
          <dgm:resizeHandles val="exact"/>
        </dgm:presLayoutVars>
      </dgm:prSet>
      <dgm:spPr/>
    </dgm:pt>
    <dgm:pt modelId="{DB8DBD9D-81A4-425A-BACC-11558B39BA4F}" type="pres">
      <dgm:prSet presAssocID="{4AF52931-E4CA-4429-AACB-B8747CDB2409}" presName="compNode" presStyleCnt="0"/>
      <dgm:spPr/>
    </dgm:pt>
    <dgm:pt modelId="{DE4D0CB4-0619-47EF-A746-365405D39958}" type="pres">
      <dgm:prSet presAssocID="{4AF52931-E4CA-4429-AACB-B8747CDB2409}" presName="bgRect" presStyleLbl="bgShp" presStyleIdx="0" presStyleCnt="3" custLinFactY="-100000" custLinFactNeighborY="-119411"/>
      <dgm:spPr/>
    </dgm:pt>
    <dgm:pt modelId="{ABC6D826-A6E6-42EC-BF0E-9025B33009B2}" type="pres">
      <dgm:prSet presAssocID="{4AF52931-E4CA-4429-AACB-B8747CDB2409}" presName="iconRect" presStyleLbl="node1" presStyleIdx="0" presStyleCnt="3"/>
      <dgm:spPr/>
    </dgm:pt>
    <dgm:pt modelId="{3E7294FB-7627-4D43-88C1-EE466B3369AD}" type="pres">
      <dgm:prSet presAssocID="{4AF52931-E4CA-4429-AACB-B8747CDB2409}" presName="spaceRect" presStyleCnt="0"/>
      <dgm:spPr/>
    </dgm:pt>
    <dgm:pt modelId="{573FC8C9-03E6-4269-9DB7-824A4479C21C}" type="pres">
      <dgm:prSet presAssocID="{4AF52931-E4CA-4429-AACB-B8747CDB2409}" presName="parTx" presStyleLbl="revTx" presStyleIdx="0" presStyleCnt="3">
        <dgm:presLayoutVars>
          <dgm:chMax val="0"/>
          <dgm:chPref val="0"/>
        </dgm:presLayoutVars>
      </dgm:prSet>
      <dgm:spPr/>
    </dgm:pt>
    <dgm:pt modelId="{5F2C253B-D9B7-4F6A-BC58-58675D37BE4B}" type="pres">
      <dgm:prSet presAssocID="{D86AF01C-9CBC-41F8-9354-48CD82BDFDC9}" presName="sibTrans" presStyleCnt="0"/>
      <dgm:spPr/>
    </dgm:pt>
    <dgm:pt modelId="{FCA1C184-71F3-4FD6-BFBE-1E27E8C7EAD2}" type="pres">
      <dgm:prSet presAssocID="{B366A372-1286-4DA6-ABC7-5660C632E947}" presName="compNode" presStyleCnt="0"/>
      <dgm:spPr/>
    </dgm:pt>
    <dgm:pt modelId="{46CF5F2C-19AE-4AC6-A17F-48BF30E1111B}" type="pres">
      <dgm:prSet presAssocID="{B366A372-1286-4DA6-ABC7-5660C632E947}" presName="bgRect" presStyleLbl="bgShp" presStyleIdx="1" presStyleCnt="3"/>
      <dgm:spPr/>
    </dgm:pt>
    <dgm:pt modelId="{D00A8182-CF41-4250-9848-172DAEB79C70}" type="pres">
      <dgm:prSet presAssocID="{B366A372-1286-4DA6-ABC7-5660C632E947}" presName="iconRect" presStyleLbl="node1" presStyleIdx="1" presStyleCnt="3"/>
      <dgm:spPr/>
    </dgm:pt>
    <dgm:pt modelId="{7A2367A7-3D5B-49A7-B31A-B3BDC24F9B36}" type="pres">
      <dgm:prSet presAssocID="{B366A372-1286-4DA6-ABC7-5660C632E947}" presName="spaceRect" presStyleCnt="0"/>
      <dgm:spPr/>
    </dgm:pt>
    <dgm:pt modelId="{2EEB2451-DCC9-4543-99E1-401155E5C0F8}" type="pres">
      <dgm:prSet presAssocID="{B366A372-1286-4DA6-ABC7-5660C632E947}" presName="parTx" presStyleLbl="revTx" presStyleIdx="1" presStyleCnt="3">
        <dgm:presLayoutVars>
          <dgm:chMax val="0"/>
          <dgm:chPref val="0"/>
        </dgm:presLayoutVars>
      </dgm:prSet>
      <dgm:spPr/>
    </dgm:pt>
    <dgm:pt modelId="{B90662DB-6E88-4123-8E1E-47D7FF876DA9}" type="pres">
      <dgm:prSet presAssocID="{309BA013-A35E-46CA-A6EA-12AEB99E3CDA}" presName="sibTrans" presStyleCnt="0"/>
      <dgm:spPr/>
    </dgm:pt>
    <dgm:pt modelId="{30D2000F-DA1E-4A6B-B729-58F058AD0B3A}" type="pres">
      <dgm:prSet presAssocID="{53F280F6-F460-4BDB-9FA6-AFD72E9C1C1E}" presName="compNode" presStyleCnt="0"/>
      <dgm:spPr/>
    </dgm:pt>
    <dgm:pt modelId="{DC8D152B-29EB-481A-B71E-51C913C6A7DB}" type="pres">
      <dgm:prSet presAssocID="{53F280F6-F460-4BDB-9FA6-AFD72E9C1C1E}" presName="bgRect" presStyleLbl="bgShp" presStyleIdx="2" presStyleCnt="3"/>
      <dgm:spPr/>
    </dgm:pt>
    <dgm:pt modelId="{7FB2BE2F-5198-4844-A5A4-6975EBD3DBC0}" type="pres">
      <dgm:prSet presAssocID="{53F280F6-F460-4BDB-9FA6-AFD72E9C1C1E}" presName="iconRect" presStyleLbl="node1" presStyleIdx="2" presStyleCnt="3"/>
      <dgm:spPr/>
    </dgm:pt>
    <dgm:pt modelId="{FE89F706-D175-4962-8DC6-666535D223B8}" type="pres">
      <dgm:prSet presAssocID="{53F280F6-F460-4BDB-9FA6-AFD72E9C1C1E}" presName="spaceRect" presStyleCnt="0"/>
      <dgm:spPr/>
    </dgm:pt>
    <dgm:pt modelId="{34F0A0E0-018C-418C-B4A2-522F8E03EDD8}" type="pres">
      <dgm:prSet presAssocID="{53F280F6-F460-4BDB-9FA6-AFD72E9C1C1E}" presName="parTx" presStyleLbl="revTx" presStyleIdx="2" presStyleCnt="3">
        <dgm:presLayoutVars>
          <dgm:chMax val="0"/>
          <dgm:chPref val="0"/>
        </dgm:presLayoutVars>
      </dgm:prSet>
      <dgm:spPr/>
    </dgm:pt>
  </dgm:ptLst>
  <dgm:cxnLst>
    <dgm:cxn modelId="{6CE42D31-A5CD-4293-9252-02BB7390D545}" type="presOf" srcId="{4AF52931-E4CA-4429-AACB-B8747CDB2409}" destId="{573FC8C9-03E6-4269-9DB7-824A4479C21C}" srcOrd="0" destOrd="0" presId="urn:microsoft.com/office/officeart/2018/2/layout/IconVerticalSolidList"/>
    <dgm:cxn modelId="{9B7E8740-84BA-4608-B61B-99FC79E996F2}" type="presOf" srcId="{B366A372-1286-4DA6-ABC7-5660C632E947}" destId="{2EEB2451-DCC9-4543-99E1-401155E5C0F8}" srcOrd="0" destOrd="0" presId="urn:microsoft.com/office/officeart/2018/2/layout/IconVerticalSolidList"/>
    <dgm:cxn modelId="{7B7C5A89-A8FD-4599-9BED-97E3408756A5}" type="presOf" srcId="{53F280F6-F460-4BDB-9FA6-AFD72E9C1C1E}" destId="{34F0A0E0-018C-418C-B4A2-522F8E03EDD8}" srcOrd="0" destOrd="0" presId="urn:microsoft.com/office/officeart/2018/2/layout/IconVerticalSolidList"/>
    <dgm:cxn modelId="{76A3B190-A53B-4539-8D38-78B88558E1A6}" srcId="{C7720856-93F0-4CC7-B7FD-2466914A11D4}" destId="{B366A372-1286-4DA6-ABC7-5660C632E947}" srcOrd="1" destOrd="0" parTransId="{86C7DD42-5C98-4E83-991A-21917684CEF4}" sibTransId="{309BA013-A35E-46CA-A6EA-12AEB99E3CDA}"/>
    <dgm:cxn modelId="{F82329C8-C3B2-4E9B-9033-528488D72705}" srcId="{C7720856-93F0-4CC7-B7FD-2466914A11D4}" destId="{4AF52931-E4CA-4429-AACB-B8747CDB2409}" srcOrd="0" destOrd="0" parTransId="{67B2FC97-2FAE-4EFE-9DEE-E4216C657F35}" sibTransId="{D86AF01C-9CBC-41F8-9354-48CD82BDFDC9}"/>
    <dgm:cxn modelId="{0314A3D2-5E17-48C8-86C5-FD62237EACB0}" type="presOf" srcId="{C7720856-93F0-4CC7-B7FD-2466914A11D4}" destId="{536D0097-A245-4152-8984-CC3ABB7DF273}" srcOrd="0" destOrd="0" presId="urn:microsoft.com/office/officeart/2018/2/layout/IconVerticalSolidList"/>
    <dgm:cxn modelId="{41075DDF-2E23-4156-AE0F-F85FD3D4A726}" srcId="{C7720856-93F0-4CC7-B7FD-2466914A11D4}" destId="{53F280F6-F460-4BDB-9FA6-AFD72E9C1C1E}" srcOrd="2" destOrd="0" parTransId="{ACC23D9F-F8B6-4FB7-81FC-0D4B5CD0D245}" sibTransId="{3BA4A059-FF00-4EFD-80DB-129B3C96FCDC}"/>
    <dgm:cxn modelId="{98B89911-E2C3-40B5-8E4D-32E9D5AF57FA}" type="presParOf" srcId="{536D0097-A245-4152-8984-CC3ABB7DF273}" destId="{DB8DBD9D-81A4-425A-BACC-11558B39BA4F}" srcOrd="0" destOrd="0" presId="urn:microsoft.com/office/officeart/2018/2/layout/IconVerticalSolidList"/>
    <dgm:cxn modelId="{AC1D2426-5DFE-4D6E-A87C-447D261455F2}" type="presParOf" srcId="{DB8DBD9D-81A4-425A-BACC-11558B39BA4F}" destId="{DE4D0CB4-0619-47EF-A746-365405D39958}" srcOrd="0" destOrd="0" presId="urn:microsoft.com/office/officeart/2018/2/layout/IconVerticalSolidList"/>
    <dgm:cxn modelId="{1D260F22-1154-411C-BE72-65712F06CB44}" type="presParOf" srcId="{DB8DBD9D-81A4-425A-BACC-11558B39BA4F}" destId="{ABC6D826-A6E6-42EC-BF0E-9025B33009B2}" srcOrd="1" destOrd="0" presId="urn:microsoft.com/office/officeart/2018/2/layout/IconVerticalSolidList"/>
    <dgm:cxn modelId="{851491A2-CC50-4F98-8620-1B16BCAA1E5F}" type="presParOf" srcId="{DB8DBD9D-81A4-425A-BACC-11558B39BA4F}" destId="{3E7294FB-7627-4D43-88C1-EE466B3369AD}" srcOrd="2" destOrd="0" presId="urn:microsoft.com/office/officeart/2018/2/layout/IconVerticalSolidList"/>
    <dgm:cxn modelId="{334AEA8F-9DBB-474B-B77E-C1F08C98FC4E}" type="presParOf" srcId="{DB8DBD9D-81A4-425A-BACC-11558B39BA4F}" destId="{573FC8C9-03E6-4269-9DB7-824A4479C21C}" srcOrd="3" destOrd="0" presId="urn:microsoft.com/office/officeart/2018/2/layout/IconVerticalSolidList"/>
    <dgm:cxn modelId="{254B904F-3F35-42D3-93F4-1CDEA88A8153}" type="presParOf" srcId="{536D0097-A245-4152-8984-CC3ABB7DF273}" destId="{5F2C253B-D9B7-4F6A-BC58-58675D37BE4B}" srcOrd="1" destOrd="0" presId="urn:microsoft.com/office/officeart/2018/2/layout/IconVerticalSolidList"/>
    <dgm:cxn modelId="{B9936767-5A01-4526-8DCF-C0C4CC046CDB}" type="presParOf" srcId="{536D0097-A245-4152-8984-CC3ABB7DF273}" destId="{FCA1C184-71F3-4FD6-BFBE-1E27E8C7EAD2}" srcOrd="2" destOrd="0" presId="urn:microsoft.com/office/officeart/2018/2/layout/IconVerticalSolidList"/>
    <dgm:cxn modelId="{E867728B-1939-4686-A59A-16DDE1232B39}" type="presParOf" srcId="{FCA1C184-71F3-4FD6-BFBE-1E27E8C7EAD2}" destId="{46CF5F2C-19AE-4AC6-A17F-48BF30E1111B}" srcOrd="0" destOrd="0" presId="urn:microsoft.com/office/officeart/2018/2/layout/IconVerticalSolidList"/>
    <dgm:cxn modelId="{E3B88A4F-4F13-4FE0-BF45-1DE4785D774C}" type="presParOf" srcId="{FCA1C184-71F3-4FD6-BFBE-1E27E8C7EAD2}" destId="{D00A8182-CF41-4250-9848-172DAEB79C70}" srcOrd="1" destOrd="0" presId="urn:microsoft.com/office/officeart/2018/2/layout/IconVerticalSolidList"/>
    <dgm:cxn modelId="{C56EFDE0-7727-4389-A322-860225EBD59B}" type="presParOf" srcId="{FCA1C184-71F3-4FD6-BFBE-1E27E8C7EAD2}" destId="{7A2367A7-3D5B-49A7-B31A-B3BDC24F9B36}" srcOrd="2" destOrd="0" presId="urn:microsoft.com/office/officeart/2018/2/layout/IconVerticalSolidList"/>
    <dgm:cxn modelId="{C328B340-BA85-41B9-8B6C-193F83AC7B4F}" type="presParOf" srcId="{FCA1C184-71F3-4FD6-BFBE-1E27E8C7EAD2}" destId="{2EEB2451-DCC9-4543-99E1-401155E5C0F8}" srcOrd="3" destOrd="0" presId="urn:microsoft.com/office/officeart/2018/2/layout/IconVerticalSolidList"/>
    <dgm:cxn modelId="{621B83AE-594E-4ECD-A7E4-7BA966128E53}" type="presParOf" srcId="{536D0097-A245-4152-8984-CC3ABB7DF273}" destId="{B90662DB-6E88-4123-8E1E-47D7FF876DA9}" srcOrd="3" destOrd="0" presId="urn:microsoft.com/office/officeart/2018/2/layout/IconVerticalSolidList"/>
    <dgm:cxn modelId="{E4855EA9-D39A-4883-80E0-C1790A516BBF}" type="presParOf" srcId="{536D0097-A245-4152-8984-CC3ABB7DF273}" destId="{30D2000F-DA1E-4A6B-B729-58F058AD0B3A}" srcOrd="4" destOrd="0" presId="urn:microsoft.com/office/officeart/2018/2/layout/IconVerticalSolidList"/>
    <dgm:cxn modelId="{81F711F6-C3F2-4E77-9DA7-534431AE509A}" type="presParOf" srcId="{30D2000F-DA1E-4A6B-B729-58F058AD0B3A}" destId="{DC8D152B-29EB-481A-B71E-51C913C6A7DB}" srcOrd="0" destOrd="0" presId="urn:microsoft.com/office/officeart/2018/2/layout/IconVerticalSolidList"/>
    <dgm:cxn modelId="{39CFF1DA-D91B-43DB-BD47-DECEC032B028}" type="presParOf" srcId="{30D2000F-DA1E-4A6B-B729-58F058AD0B3A}" destId="{7FB2BE2F-5198-4844-A5A4-6975EBD3DBC0}" srcOrd="1" destOrd="0" presId="urn:microsoft.com/office/officeart/2018/2/layout/IconVerticalSolidList"/>
    <dgm:cxn modelId="{1C1D3724-0BF9-4440-9093-F06F3E739034}" type="presParOf" srcId="{30D2000F-DA1E-4A6B-B729-58F058AD0B3A}" destId="{FE89F706-D175-4962-8DC6-666535D223B8}" srcOrd="2" destOrd="0" presId="urn:microsoft.com/office/officeart/2018/2/layout/IconVerticalSolidList"/>
    <dgm:cxn modelId="{DC34E208-C196-4267-8E72-48082370C36D}" type="presParOf" srcId="{30D2000F-DA1E-4A6B-B729-58F058AD0B3A}" destId="{34F0A0E0-018C-418C-B4A2-522F8E03ED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3d1" qsCatId="3D" csTypeId="urn:microsoft.com/office/officeart/2005/8/colors/colorful4" csCatId="colorful" phldr="1"/>
      <dgm:spPr/>
    </dgm:pt>
    <dgm:pt modelId="{4AF52931-E4CA-4429-AACB-B8747CDB2409}">
      <dgm:prSet phldrT="[Text]"/>
      <dgm:spPr/>
      <dgm:t>
        <a:bodyPr/>
        <a:lstStyle/>
        <a:p>
          <a:pPr>
            <a:lnSpc>
              <a:spcPct val="100000"/>
            </a:lnSpc>
          </a:pPr>
          <a:r>
            <a:rPr lang="en-US" dirty="0"/>
            <a:t>Add Student Records</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B366A372-1286-4DA6-ABC7-5660C632E947}">
      <dgm:prSet/>
      <dgm:spPr/>
      <dgm:t>
        <a:bodyPr/>
        <a:lstStyle/>
        <a:p>
          <a:pPr>
            <a:lnSpc>
              <a:spcPct val="100000"/>
            </a:lnSpc>
          </a:pPr>
          <a:r>
            <a:rPr lang="en-US" dirty="0"/>
            <a:t>Manage Records</a:t>
          </a:r>
        </a:p>
      </dgm:t>
    </dgm:pt>
    <dgm:pt modelId="{86C7DD42-5C98-4E83-991A-21917684CEF4}" type="parTrans" cxnId="{76A3B190-A53B-4539-8D38-78B88558E1A6}">
      <dgm:prSet/>
      <dgm:spPr/>
      <dgm:t>
        <a:bodyPr/>
        <a:lstStyle/>
        <a:p>
          <a:endParaRPr lang="en-US"/>
        </a:p>
      </dgm:t>
    </dgm:pt>
    <dgm:pt modelId="{309BA013-A35E-46CA-A6EA-12AEB99E3CDA}" type="sibTrans" cxnId="{76A3B190-A53B-4539-8D38-78B88558E1A6}">
      <dgm:prSet/>
      <dgm:spPr/>
      <dgm:t>
        <a:bodyPr/>
        <a:lstStyle/>
        <a:p>
          <a:endParaRPr lang="en-US"/>
        </a:p>
      </dgm:t>
    </dgm:pt>
    <dgm:pt modelId="{53F280F6-F460-4BDB-9FA6-AFD72E9C1C1E}">
      <dgm:prSet/>
      <dgm:spPr/>
      <dgm:t>
        <a:bodyPr/>
        <a:lstStyle/>
        <a:p>
          <a:pPr>
            <a:lnSpc>
              <a:spcPct val="100000"/>
            </a:lnSpc>
          </a:pPr>
          <a:r>
            <a:rPr lang="en-US" dirty="0"/>
            <a:t>All edit &amp; delete</a:t>
          </a:r>
        </a:p>
      </dgm:t>
    </dgm:pt>
    <dgm:pt modelId="{ACC23D9F-F8B6-4FB7-81FC-0D4B5CD0D245}" type="parTrans" cxnId="{41075DDF-2E23-4156-AE0F-F85FD3D4A726}">
      <dgm:prSet/>
      <dgm:spPr/>
      <dgm:t>
        <a:bodyPr/>
        <a:lstStyle/>
        <a:p>
          <a:endParaRPr lang="en-US"/>
        </a:p>
      </dgm:t>
    </dgm:pt>
    <dgm:pt modelId="{3BA4A059-FF00-4EFD-80DB-129B3C96FCDC}" type="sibTrans" cxnId="{41075DDF-2E23-4156-AE0F-F85FD3D4A726}">
      <dgm:prSet/>
      <dgm:spPr/>
      <dgm:t>
        <a:bodyPr/>
        <a:lstStyle/>
        <a:p>
          <a:endParaRPr lang="en-US"/>
        </a:p>
      </dgm:t>
    </dgm:pt>
    <dgm:pt modelId="{BFF9359E-E9B1-4B73-BACC-2C7988765B16}">
      <dgm:prSet phldrT="[Text]"/>
      <dgm:spPr/>
      <dgm:t>
        <a:bodyPr/>
        <a:lstStyle/>
        <a:p>
          <a:pPr>
            <a:lnSpc>
              <a:spcPct val="100000"/>
            </a:lnSpc>
          </a:pPr>
          <a:r>
            <a:rPr lang="en-US" dirty="0"/>
            <a:t>View Student all </a:t>
          </a:r>
          <a:r>
            <a:rPr lang="en-US" dirty="0" err="1"/>
            <a:t>InFo</a:t>
          </a:r>
          <a:endParaRPr lang="en-US" dirty="0"/>
        </a:p>
      </dgm:t>
    </dgm:pt>
    <dgm:pt modelId="{1CEF1965-C516-4C44-BAE3-2FA3F5116930}" type="sibTrans" cxnId="{516EC545-1971-48B3-978C-4756FCDCCFD9}">
      <dgm:prSet/>
      <dgm:spPr/>
      <dgm:t>
        <a:bodyPr/>
        <a:lstStyle/>
        <a:p>
          <a:endParaRPr lang="en-US"/>
        </a:p>
      </dgm:t>
    </dgm:pt>
    <dgm:pt modelId="{6E0A40FA-1B79-4089-8B9A-3BA22865FE4E}" type="parTrans" cxnId="{516EC545-1971-48B3-978C-4756FCDCCFD9}">
      <dgm:prSet/>
      <dgm:spPr/>
      <dgm:t>
        <a:bodyPr/>
        <a:lstStyle/>
        <a:p>
          <a:endParaRPr lang="en-US"/>
        </a:p>
      </dgm:t>
    </dgm:pt>
    <dgm:pt modelId="{536D0097-A245-4152-8984-CC3ABB7DF273}" type="pres">
      <dgm:prSet presAssocID="{C7720856-93F0-4CC7-B7FD-2466914A11D4}" presName="root" presStyleCnt="0">
        <dgm:presLayoutVars>
          <dgm:dir/>
          <dgm:resizeHandles val="exact"/>
        </dgm:presLayoutVars>
      </dgm:prSet>
      <dgm:spPr/>
    </dgm:pt>
    <dgm:pt modelId="{DB8DBD9D-81A4-425A-BACC-11558B39BA4F}" type="pres">
      <dgm:prSet presAssocID="{4AF52931-E4CA-4429-AACB-B8747CDB2409}" presName="compNode" presStyleCnt="0"/>
      <dgm:spPr/>
    </dgm:pt>
    <dgm:pt modelId="{DE4D0CB4-0619-47EF-A746-365405D39958}" type="pres">
      <dgm:prSet presAssocID="{4AF52931-E4CA-4429-AACB-B8747CDB2409}" presName="bgRect" presStyleLbl="bgShp" presStyleIdx="0" presStyleCnt="4" custLinFactY="-100000" custLinFactNeighborY="-119411"/>
      <dgm:spPr/>
    </dgm:pt>
    <dgm:pt modelId="{ABC6D826-A6E6-42EC-BF0E-9025B33009B2}" type="pres">
      <dgm:prSet presAssocID="{4AF52931-E4CA-4429-AACB-B8747CDB2409}" presName="iconRect" presStyleLbl="node1" presStyleIdx="0" presStyleCnt="4"/>
      <dgm:spPr/>
    </dgm:pt>
    <dgm:pt modelId="{3E7294FB-7627-4D43-88C1-EE466B3369AD}" type="pres">
      <dgm:prSet presAssocID="{4AF52931-E4CA-4429-AACB-B8747CDB2409}" presName="spaceRect" presStyleCnt="0"/>
      <dgm:spPr/>
    </dgm:pt>
    <dgm:pt modelId="{573FC8C9-03E6-4269-9DB7-824A4479C21C}" type="pres">
      <dgm:prSet presAssocID="{4AF52931-E4CA-4429-AACB-B8747CDB2409}" presName="parTx" presStyleLbl="revTx" presStyleIdx="0" presStyleCnt="4">
        <dgm:presLayoutVars>
          <dgm:chMax val="0"/>
          <dgm:chPref val="0"/>
        </dgm:presLayoutVars>
      </dgm:prSet>
      <dgm:spPr/>
    </dgm:pt>
    <dgm:pt modelId="{5F2C253B-D9B7-4F6A-BC58-58675D37BE4B}" type="pres">
      <dgm:prSet presAssocID="{D86AF01C-9CBC-41F8-9354-48CD82BDFDC9}" presName="sibTrans" presStyleCnt="0"/>
      <dgm:spPr/>
    </dgm:pt>
    <dgm:pt modelId="{FCA1C184-71F3-4FD6-BFBE-1E27E8C7EAD2}" type="pres">
      <dgm:prSet presAssocID="{B366A372-1286-4DA6-ABC7-5660C632E947}" presName="compNode" presStyleCnt="0"/>
      <dgm:spPr/>
    </dgm:pt>
    <dgm:pt modelId="{46CF5F2C-19AE-4AC6-A17F-48BF30E1111B}" type="pres">
      <dgm:prSet presAssocID="{B366A372-1286-4DA6-ABC7-5660C632E947}" presName="bgRect" presStyleLbl="bgShp" presStyleIdx="1" presStyleCnt="4"/>
      <dgm:spPr/>
    </dgm:pt>
    <dgm:pt modelId="{D00A8182-CF41-4250-9848-172DAEB79C70}" type="pres">
      <dgm:prSet presAssocID="{B366A372-1286-4DA6-ABC7-5660C632E947}" presName="iconRect" presStyleLbl="node1" presStyleIdx="1" presStyleCnt="4"/>
      <dgm:spPr/>
    </dgm:pt>
    <dgm:pt modelId="{7A2367A7-3D5B-49A7-B31A-B3BDC24F9B36}" type="pres">
      <dgm:prSet presAssocID="{B366A372-1286-4DA6-ABC7-5660C632E947}" presName="spaceRect" presStyleCnt="0"/>
      <dgm:spPr/>
    </dgm:pt>
    <dgm:pt modelId="{2EEB2451-DCC9-4543-99E1-401155E5C0F8}" type="pres">
      <dgm:prSet presAssocID="{B366A372-1286-4DA6-ABC7-5660C632E947}" presName="parTx" presStyleLbl="revTx" presStyleIdx="1" presStyleCnt="4">
        <dgm:presLayoutVars>
          <dgm:chMax val="0"/>
          <dgm:chPref val="0"/>
        </dgm:presLayoutVars>
      </dgm:prSet>
      <dgm:spPr/>
    </dgm:pt>
    <dgm:pt modelId="{B90662DB-6E88-4123-8E1E-47D7FF876DA9}" type="pres">
      <dgm:prSet presAssocID="{309BA013-A35E-46CA-A6EA-12AEB99E3CDA}" presName="sibTrans" presStyleCnt="0"/>
      <dgm:spPr/>
    </dgm:pt>
    <dgm:pt modelId="{780F5C81-E187-46CA-9F2B-7655A74715CA}" type="pres">
      <dgm:prSet presAssocID="{BFF9359E-E9B1-4B73-BACC-2C7988765B16}" presName="compNode" presStyleCnt="0"/>
      <dgm:spPr/>
    </dgm:pt>
    <dgm:pt modelId="{2DD6782C-3741-43AC-8E3F-C7C2A5A092FE}" type="pres">
      <dgm:prSet presAssocID="{BFF9359E-E9B1-4B73-BACC-2C7988765B16}" presName="bgRect" presStyleLbl="bgShp" presStyleIdx="2" presStyleCnt="4"/>
      <dgm:spPr/>
    </dgm:pt>
    <dgm:pt modelId="{22E3D4D5-84E6-41EE-BF94-D56D24841B8B}" type="pres">
      <dgm:prSet presAssocID="{BFF9359E-E9B1-4B73-BACC-2C7988765B16}" presName="iconRect" presStyleLbl="node1" presStyleIdx="2" presStyleCnt="4"/>
      <dgm:spPr/>
    </dgm:pt>
    <dgm:pt modelId="{97079802-B104-4A91-9CE1-92B9B5C9364A}" type="pres">
      <dgm:prSet presAssocID="{BFF9359E-E9B1-4B73-BACC-2C7988765B16}" presName="spaceRect" presStyleCnt="0"/>
      <dgm:spPr/>
    </dgm:pt>
    <dgm:pt modelId="{61C9C6B6-F051-4AFC-B696-34674ED32FC0}" type="pres">
      <dgm:prSet presAssocID="{BFF9359E-E9B1-4B73-BACC-2C7988765B16}" presName="parTx" presStyleLbl="revTx" presStyleIdx="2" presStyleCnt="4">
        <dgm:presLayoutVars>
          <dgm:chMax val="0"/>
          <dgm:chPref val="0"/>
        </dgm:presLayoutVars>
      </dgm:prSet>
      <dgm:spPr/>
    </dgm:pt>
    <dgm:pt modelId="{5B54588D-0834-403D-85C1-1C9A8B9A89A4}" type="pres">
      <dgm:prSet presAssocID="{1CEF1965-C516-4C44-BAE3-2FA3F5116930}" presName="sibTrans" presStyleCnt="0"/>
      <dgm:spPr/>
    </dgm:pt>
    <dgm:pt modelId="{30D2000F-DA1E-4A6B-B729-58F058AD0B3A}" type="pres">
      <dgm:prSet presAssocID="{53F280F6-F460-4BDB-9FA6-AFD72E9C1C1E}" presName="compNode" presStyleCnt="0"/>
      <dgm:spPr/>
    </dgm:pt>
    <dgm:pt modelId="{DC8D152B-29EB-481A-B71E-51C913C6A7DB}" type="pres">
      <dgm:prSet presAssocID="{53F280F6-F460-4BDB-9FA6-AFD72E9C1C1E}" presName="bgRect" presStyleLbl="bgShp" presStyleIdx="3" presStyleCnt="4"/>
      <dgm:spPr/>
    </dgm:pt>
    <dgm:pt modelId="{7FB2BE2F-5198-4844-A5A4-6975EBD3DBC0}" type="pres">
      <dgm:prSet presAssocID="{53F280F6-F460-4BDB-9FA6-AFD72E9C1C1E}" presName="iconRect" presStyleLbl="node1" presStyleIdx="3" presStyleCnt="4"/>
      <dgm:spPr/>
    </dgm:pt>
    <dgm:pt modelId="{FE89F706-D175-4962-8DC6-666535D223B8}" type="pres">
      <dgm:prSet presAssocID="{53F280F6-F460-4BDB-9FA6-AFD72E9C1C1E}" presName="spaceRect" presStyleCnt="0"/>
      <dgm:spPr/>
    </dgm:pt>
    <dgm:pt modelId="{34F0A0E0-018C-418C-B4A2-522F8E03EDD8}" type="pres">
      <dgm:prSet presAssocID="{53F280F6-F460-4BDB-9FA6-AFD72E9C1C1E}" presName="parTx" presStyleLbl="revTx" presStyleIdx="3" presStyleCnt="4">
        <dgm:presLayoutVars>
          <dgm:chMax val="0"/>
          <dgm:chPref val="0"/>
        </dgm:presLayoutVars>
      </dgm:prSet>
      <dgm:spPr/>
    </dgm:pt>
  </dgm:ptLst>
  <dgm:cxnLst>
    <dgm:cxn modelId="{6CE42D31-A5CD-4293-9252-02BB7390D545}" type="presOf" srcId="{4AF52931-E4CA-4429-AACB-B8747CDB2409}" destId="{573FC8C9-03E6-4269-9DB7-824A4479C21C}" srcOrd="0" destOrd="0" presId="urn:microsoft.com/office/officeart/2018/2/layout/IconVerticalSolidList"/>
    <dgm:cxn modelId="{9B7E8740-84BA-4608-B61B-99FC79E996F2}" type="presOf" srcId="{B366A372-1286-4DA6-ABC7-5660C632E947}" destId="{2EEB2451-DCC9-4543-99E1-401155E5C0F8}"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F9899549-F706-4D9A-8D30-CC87785A4BD1}" type="presOf" srcId="{BFF9359E-E9B1-4B73-BACC-2C7988765B16}" destId="{61C9C6B6-F051-4AFC-B696-34674ED32FC0}" srcOrd="0" destOrd="0" presId="urn:microsoft.com/office/officeart/2018/2/layout/IconVerticalSolidList"/>
    <dgm:cxn modelId="{7B7C5A89-A8FD-4599-9BED-97E3408756A5}" type="presOf" srcId="{53F280F6-F460-4BDB-9FA6-AFD72E9C1C1E}" destId="{34F0A0E0-018C-418C-B4A2-522F8E03EDD8}" srcOrd="0" destOrd="0" presId="urn:microsoft.com/office/officeart/2018/2/layout/IconVerticalSolidList"/>
    <dgm:cxn modelId="{76A3B190-A53B-4539-8D38-78B88558E1A6}" srcId="{C7720856-93F0-4CC7-B7FD-2466914A11D4}" destId="{B366A372-1286-4DA6-ABC7-5660C632E947}" srcOrd="1" destOrd="0" parTransId="{86C7DD42-5C98-4E83-991A-21917684CEF4}" sibTransId="{309BA013-A35E-46CA-A6EA-12AEB99E3CDA}"/>
    <dgm:cxn modelId="{F82329C8-C3B2-4E9B-9033-528488D72705}" srcId="{C7720856-93F0-4CC7-B7FD-2466914A11D4}" destId="{4AF52931-E4CA-4429-AACB-B8747CDB2409}" srcOrd="0" destOrd="0" parTransId="{67B2FC97-2FAE-4EFE-9DEE-E4216C657F35}" sibTransId="{D86AF01C-9CBC-41F8-9354-48CD82BDFDC9}"/>
    <dgm:cxn modelId="{0314A3D2-5E17-48C8-86C5-FD62237EACB0}" type="presOf" srcId="{C7720856-93F0-4CC7-B7FD-2466914A11D4}" destId="{536D0097-A245-4152-8984-CC3ABB7DF273}" srcOrd="0" destOrd="0" presId="urn:microsoft.com/office/officeart/2018/2/layout/IconVerticalSolidList"/>
    <dgm:cxn modelId="{41075DDF-2E23-4156-AE0F-F85FD3D4A726}" srcId="{C7720856-93F0-4CC7-B7FD-2466914A11D4}" destId="{53F280F6-F460-4BDB-9FA6-AFD72E9C1C1E}" srcOrd="3" destOrd="0" parTransId="{ACC23D9F-F8B6-4FB7-81FC-0D4B5CD0D245}" sibTransId="{3BA4A059-FF00-4EFD-80DB-129B3C96FCDC}"/>
    <dgm:cxn modelId="{98B89911-E2C3-40B5-8E4D-32E9D5AF57FA}" type="presParOf" srcId="{536D0097-A245-4152-8984-CC3ABB7DF273}" destId="{DB8DBD9D-81A4-425A-BACC-11558B39BA4F}" srcOrd="0" destOrd="0" presId="urn:microsoft.com/office/officeart/2018/2/layout/IconVerticalSolidList"/>
    <dgm:cxn modelId="{AC1D2426-5DFE-4D6E-A87C-447D261455F2}" type="presParOf" srcId="{DB8DBD9D-81A4-425A-BACC-11558B39BA4F}" destId="{DE4D0CB4-0619-47EF-A746-365405D39958}" srcOrd="0" destOrd="0" presId="urn:microsoft.com/office/officeart/2018/2/layout/IconVerticalSolidList"/>
    <dgm:cxn modelId="{1D260F22-1154-411C-BE72-65712F06CB44}" type="presParOf" srcId="{DB8DBD9D-81A4-425A-BACC-11558B39BA4F}" destId="{ABC6D826-A6E6-42EC-BF0E-9025B33009B2}" srcOrd="1" destOrd="0" presId="urn:microsoft.com/office/officeart/2018/2/layout/IconVerticalSolidList"/>
    <dgm:cxn modelId="{851491A2-CC50-4F98-8620-1B16BCAA1E5F}" type="presParOf" srcId="{DB8DBD9D-81A4-425A-BACC-11558B39BA4F}" destId="{3E7294FB-7627-4D43-88C1-EE466B3369AD}" srcOrd="2" destOrd="0" presId="urn:microsoft.com/office/officeart/2018/2/layout/IconVerticalSolidList"/>
    <dgm:cxn modelId="{334AEA8F-9DBB-474B-B77E-C1F08C98FC4E}" type="presParOf" srcId="{DB8DBD9D-81A4-425A-BACC-11558B39BA4F}" destId="{573FC8C9-03E6-4269-9DB7-824A4479C21C}" srcOrd="3" destOrd="0" presId="urn:microsoft.com/office/officeart/2018/2/layout/IconVerticalSolidList"/>
    <dgm:cxn modelId="{254B904F-3F35-42D3-93F4-1CDEA88A8153}" type="presParOf" srcId="{536D0097-A245-4152-8984-CC3ABB7DF273}" destId="{5F2C253B-D9B7-4F6A-BC58-58675D37BE4B}" srcOrd="1" destOrd="0" presId="urn:microsoft.com/office/officeart/2018/2/layout/IconVerticalSolidList"/>
    <dgm:cxn modelId="{B9936767-5A01-4526-8DCF-C0C4CC046CDB}" type="presParOf" srcId="{536D0097-A245-4152-8984-CC3ABB7DF273}" destId="{FCA1C184-71F3-4FD6-BFBE-1E27E8C7EAD2}" srcOrd="2" destOrd="0" presId="urn:microsoft.com/office/officeart/2018/2/layout/IconVerticalSolidList"/>
    <dgm:cxn modelId="{E867728B-1939-4686-A59A-16DDE1232B39}" type="presParOf" srcId="{FCA1C184-71F3-4FD6-BFBE-1E27E8C7EAD2}" destId="{46CF5F2C-19AE-4AC6-A17F-48BF30E1111B}" srcOrd="0" destOrd="0" presId="urn:microsoft.com/office/officeart/2018/2/layout/IconVerticalSolidList"/>
    <dgm:cxn modelId="{E3B88A4F-4F13-4FE0-BF45-1DE4785D774C}" type="presParOf" srcId="{FCA1C184-71F3-4FD6-BFBE-1E27E8C7EAD2}" destId="{D00A8182-CF41-4250-9848-172DAEB79C70}" srcOrd="1" destOrd="0" presId="urn:microsoft.com/office/officeart/2018/2/layout/IconVerticalSolidList"/>
    <dgm:cxn modelId="{C56EFDE0-7727-4389-A322-860225EBD59B}" type="presParOf" srcId="{FCA1C184-71F3-4FD6-BFBE-1E27E8C7EAD2}" destId="{7A2367A7-3D5B-49A7-B31A-B3BDC24F9B36}" srcOrd="2" destOrd="0" presId="urn:microsoft.com/office/officeart/2018/2/layout/IconVerticalSolidList"/>
    <dgm:cxn modelId="{C328B340-BA85-41B9-8B6C-193F83AC7B4F}" type="presParOf" srcId="{FCA1C184-71F3-4FD6-BFBE-1E27E8C7EAD2}" destId="{2EEB2451-DCC9-4543-99E1-401155E5C0F8}" srcOrd="3" destOrd="0" presId="urn:microsoft.com/office/officeart/2018/2/layout/IconVerticalSolidList"/>
    <dgm:cxn modelId="{621B83AE-594E-4ECD-A7E4-7BA966128E53}" type="presParOf" srcId="{536D0097-A245-4152-8984-CC3ABB7DF273}" destId="{B90662DB-6E88-4123-8E1E-47D7FF876DA9}" srcOrd="3" destOrd="0" presId="urn:microsoft.com/office/officeart/2018/2/layout/IconVerticalSolidList"/>
    <dgm:cxn modelId="{9CA6B505-46F0-4253-ADF2-226B921D100B}" type="presParOf" srcId="{536D0097-A245-4152-8984-CC3ABB7DF273}" destId="{780F5C81-E187-46CA-9F2B-7655A74715CA}" srcOrd="4" destOrd="0" presId="urn:microsoft.com/office/officeart/2018/2/layout/IconVerticalSolidList"/>
    <dgm:cxn modelId="{9D4847BD-25B9-4A68-8068-0711BBEAA0D7}" type="presParOf" srcId="{780F5C81-E187-46CA-9F2B-7655A74715CA}" destId="{2DD6782C-3741-43AC-8E3F-C7C2A5A092FE}" srcOrd="0" destOrd="0" presId="urn:microsoft.com/office/officeart/2018/2/layout/IconVerticalSolidList"/>
    <dgm:cxn modelId="{59281DA9-0529-406E-9193-EE63F35ED646}" type="presParOf" srcId="{780F5C81-E187-46CA-9F2B-7655A74715CA}" destId="{22E3D4D5-84E6-41EE-BF94-D56D24841B8B}" srcOrd="1" destOrd="0" presId="urn:microsoft.com/office/officeart/2018/2/layout/IconVerticalSolidList"/>
    <dgm:cxn modelId="{A8B9FF69-B1EC-4F7B-AF3A-3114F1BD1D77}" type="presParOf" srcId="{780F5C81-E187-46CA-9F2B-7655A74715CA}" destId="{97079802-B104-4A91-9CE1-92B9B5C9364A}" srcOrd="2" destOrd="0" presId="urn:microsoft.com/office/officeart/2018/2/layout/IconVerticalSolidList"/>
    <dgm:cxn modelId="{B7EF2B86-7E13-4C54-9A10-7AF5ADA58315}" type="presParOf" srcId="{780F5C81-E187-46CA-9F2B-7655A74715CA}" destId="{61C9C6B6-F051-4AFC-B696-34674ED32FC0}" srcOrd="3" destOrd="0" presId="urn:microsoft.com/office/officeart/2018/2/layout/IconVerticalSolidList"/>
    <dgm:cxn modelId="{FA14E04D-DF62-48E8-9B94-9335A3F40220}" type="presParOf" srcId="{536D0097-A245-4152-8984-CC3ABB7DF273}" destId="{5B54588D-0834-403D-85C1-1C9A8B9A89A4}" srcOrd="5" destOrd="0" presId="urn:microsoft.com/office/officeart/2018/2/layout/IconVerticalSolidList"/>
    <dgm:cxn modelId="{E4855EA9-D39A-4883-80E0-C1790A516BBF}" type="presParOf" srcId="{536D0097-A245-4152-8984-CC3ABB7DF273}" destId="{30D2000F-DA1E-4A6B-B729-58F058AD0B3A}" srcOrd="6" destOrd="0" presId="urn:microsoft.com/office/officeart/2018/2/layout/IconVerticalSolidList"/>
    <dgm:cxn modelId="{81F711F6-C3F2-4E77-9DA7-534431AE509A}" type="presParOf" srcId="{30D2000F-DA1E-4A6B-B729-58F058AD0B3A}" destId="{DC8D152B-29EB-481A-B71E-51C913C6A7DB}" srcOrd="0" destOrd="0" presId="urn:microsoft.com/office/officeart/2018/2/layout/IconVerticalSolidList"/>
    <dgm:cxn modelId="{39CFF1DA-D91B-43DB-BD47-DECEC032B028}" type="presParOf" srcId="{30D2000F-DA1E-4A6B-B729-58F058AD0B3A}" destId="{7FB2BE2F-5198-4844-A5A4-6975EBD3DBC0}" srcOrd="1" destOrd="0" presId="urn:microsoft.com/office/officeart/2018/2/layout/IconVerticalSolidList"/>
    <dgm:cxn modelId="{1C1D3724-0BF9-4440-9093-F06F3E739034}" type="presParOf" srcId="{30D2000F-DA1E-4A6B-B729-58F058AD0B3A}" destId="{FE89F706-D175-4962-8DC6-666535D223B8}" srcOrd="2" destOrd="0" presId="urn:microsoft.com/office/officeart/2018/2/layout/IconVerticalSolidList"/>
    <dgm:cxn modelId="{DC34E208-C196-4267-8E72-48082370C36D}" type="presParOf" srcId="{30D2000F-DA1E-4A6B-B729-58F058AD0B3A}" destId="{34F0A0E0-018C-418C-B4A2-522F8E03ED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3d1" qsCatId="3D" csTypeId="urn:microsoft.com/office/officeart/2005/8/colors/colorful4" csCatId="colorful" phldr="1"/>
      <dgm:spPr/>
    </dgm:pt>
    <dgm:pt modelId="{4AF52931-E4CA-4429-AACB-B8747CDB2409}">
      <dgm:prSet phldrT="[Text]"/>
      <dgm:spPr/>
      <dgm:t>
        <a:bodyPr/>
        <a:lstStyle/>
        <a:p>
          <a:pPr>
            <a:lnSpc>
              <a:spcPct val="100000"/>
            </a:lnSpc>
          </a:pPr>
          <a:r>
            <a:rPr lang="en-US" dirty="0"/>
            <a:t>Add Staff Records</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B366A372-1286-4DA6-ABC7-5660C632E947}">
      <dgm:prSet/>
      <dgm:spPr/>
      <dgm:t>
        <a:bodyPr/>
        <a:lstStyle/>
        <a:p>
          <a:pPr>
            <a:lnSpc>
              <a:spcPct val="100000"/>
            </a:lnSpc>
          </a:pPr>
          <a:r>
            <a:rPr lang="en-US" dirty="0"/>
            <a:t>Manage Records</a:t>
          </a:r>
        </a:p>
      </dgm:t>
    </dgm:pt>
    <dgm:pt modelId="{86C7DD42-5C98-4E83-991A-21917684CEF4}" type="parTrans" cxnId="{76A3B190-A53B-4539-8D38-78B88558E1A6}">
      <dgm:prSet/>
      <dgm:spPr/>
      <dgm:t>
        <a:bodyPr/>
        <a:lstStyle/>
        <a:p>
          <a:endParaRPr lang="en-US"/>
        </a:p>
      </dgm:t>
    </dgm:pt>
    <dgm:pt modelId="{309BA013-A35E-46CA-A6EA-12AEB99E3CDA}" type="sibTrans" cxnId="{76A3B190-A53B-4539-8D38-78B88558E1A6}">
      <dgm:prSet/>
      <dgm:spPr/>
      <dgm:t>
        <a:bodyPr/>
        <a:lstStyle/>
        <a:p>
          <a:endParaRPr lang="en-US"/>
        </a:p>
      </dgm:t>
    </dgm:pt>
    <dgm:pt modelId="{53F280F6-F460-4BDB-9FA6-AFD72E9C1C1E}">
      <dgm:prSet/>
      <dgm:spPr/>
      <dgm:t>
        <a:bodyPr/>
        <a:lstStyle/>
        <a:p>
          <a:pPr>
            <a:lnSpc>
              <a:spcPct val="100000"/>
            </a:lnSpc>
          </a:pPr>
          <a:r>
            <a:rPr lang="en-US" dirty="0"/>
            <a:t>All edit &amp; delete</a:t>
          </a:r>
        </a:p>
      </dgm:t>
    </dgm:pt>
    <dgm:pt modelId="{ACC23D9F-F8B6-4FB7-81FC-0D4B5CD0D245}" type="parTrans" cxnId="{41075DDF-2E23-4156-AE0F-F85FD3D4A726}">
      <dgm:prSet/>
      <dgm:spPr/>
      <dgm:t>
        <a:bodyPr/>
        <a:lstStyle/>
        <a:p>
          <a:endParaRPr lang="en-US"/>
        </a:p>
      </dgm:t>
    </dgm:pt>
    <dgm:pt modelId="{3BA4A059-FF00-4EFD-80DB-129B3C96FCDC}" type="sibTrans" cxnId="{41075DDF-2E23-4156-AE0F-F85FD3D4A726}">
      <dgm:prSet/>
      <dgm:spPr/>
      <dgm:t>
        <a:bodyPr/>
        <a:lstStyle/>
        <a:p>
          <a:endParaRPr lang="en-US"/>
        </a:p>
      </dgm:t>
    </dgm:pt>
    <dgm:pt modelId="{536D0097-A245-4152-8984-CC3ABB7DF273}" type="pres">
      <dgm:prSet presAssocID="{C7720856-93F0-4CC7-B7FD-2466914A11D4}" presName="root" presStyleCnt="0">
        <dgm:presLayoutVars>
          <dgm:dir/>
          <dgm:resizeHandles val="exact"/>
        </dgm:presLayoutVars>
      </dgm:prSet>
      <dgm:spPr/>
    </dgm:pt>
    <dgm:pt modelId="{DB8DBD9D-81A4-425A-BACC-11558B39BA4F}" type="pres">
      <dgm:prSet presAssocID="{4AF52931-E4CA-4429-AACB-B8747CDB2409}" presName="compNode" presStyleCnt="0"/>
      <dgm:spPr/>
    </dgm:pt>
    <dgm:pt modelId="{DE4D0CB4-0619-47EF-A746-365405D39958}" type="pres">
      <dgm:prSet presAssocID="{4AF52931-E4CA-4429-AACB-B8747CDB2409}" presName="bgRect" presStyleLbl="bgShp" presStyleIdx="0" presStyleCnt="3" custLinFactY="-100000" custLinFactNeighborY="-119411"/>
      <dgm:spPr/>
    </dgm:pt>
    <dgm:pt modelId="{ABC6D826-A6E6-42EC-BF0E-9025B33009B2}" type="pres">
      <dgm:prSet presAssocID="{4AF52931-E4CA-4429-AACB-B8747CDB2409}" presName="iconRect" presStyleLbl="node1" presStyleIdx="0" presStyleCnt="3"/>
      <dgm:spPr/>
    </dgm:pt>
    <dgm:pt modelId="{3E7294FB-7627-4D43-88C1-EE466B3369AD}" type="pres">
      <dgm:prSet presAssocID="{4AF52931-E4CA-4429-AACB-B8747CDB2409}" presName="spaceRect" presStyleCnt="0"/>
      <dgm:spPr/>
    </dgm:pt>
    <dgm:pt modelId="{573FC8C9-03E6-4269-9DB7-824A4479C21C}" type="pres">
      <dgm:prSet presAssocID="{4AF52931-E4CA-4429-AACB-B8747CDB2409}" presName="parTx" presStyleLbl="revTx" presStyleIdx="0" presStyleCnt="3">
        <dgm:presLayoutVars>
          <dgm:chMax val="0"/>
          <dgm:chPref val="0"/>
        </dgm:presLayoutVars>
      </dgm:prSet>
      <dgm:spPr/>
    </dgm:pt>
    <dgm:pt modelId="{5F2C253B-D9B7-4F6A-BC58-58675D37BE4B}" type="pres">
      <dgm:prSet presAssocID="{D86AF01C-9CBC-41F8-9354-48CD82BDFDC9}" presName="sibTrans" presStyleCnt="0"/>
      <dgm:spPr/>
    </dgm:pt>
    <dgm:pt modelId="{FCA1C184-71F3-4FD6-BFBE-1E27E8C7EAD2}" type="pres">
      <dgm:prSet presAssocID="{B366A372-1286-4DA6-ABC7-5660C632E947}" presName="compNode" presStyleCnt="0"/>
      <dgm:spPr/>
    </dgm:pt>
    <dgm:pt modelId="{46CF5F2C-19AE-4AC6-A17F-48BF30E1111B}" type="pres">
      <dgm:prSet presAssocID="{B366A372-1286-4DA6-ABC7-5660C632E947}" presName="bgRect" presStyleLbl="bgShp" presStyleIdx="1" presStyleCnt="3"/>
      <dgm:spPr/>
    </dgm:pt>
    <dgm:pt modelId="{D00A8182-CF41-4250-9848-172DAEB79C70}" type="pres">
      <dgm:prSet presAssocID="{B366A372-1286-4DA6-ABC7-5660C632E947}" presName="iconRect" presStyleLbl="node1" presStyleIdx="1" presStyleCnt="3"/>
      <dgm:spPr/>
    </dgm:pt>
    <dgm:pt modelId="{7A2367A7-3D5B-49A7-B31A-B3BDC24F9B36}" type="pres">
      <dgm:prSet presAssocID="{B366A372-1286-4DA6-ABC7-5660C632E947}" presName="spaceRect" presStyleCnt="0"/>
      <dgm:spPr/>
    </dgm:pt>
    <dgm:pt modelId="{2EEB2451-DCC9-4543-99E1-401155E5C0F8}" type="pres">
      <dgm:prSet presAssocID="{B366A372-1286-4DA6-ABC7-5660C632E947}" presName="parTx" presStyleLbl="revTx" presStyleIdx="1" presStyleCnt="3">
        <dgm:presLayoutVars>
          <dgm:chMax val="0"/>
          <dgm:chPref val="0"/>
        </dgm:presLayoutVars>
      </dgm:prSet>
      <dgm:spPr/>
    </dgm:pt>
    <dgm:pt modelId="{B90662DB-6E88-4123-8E1E-47D7FF876DA9}" type="pres">
      <dgm:prSet presAssocID="{309BA013-A35E-46CA-A6EA-12AEB99E3CDA}" presName="sibTrans" presStyleCnt="0"/>
      <dgm:spPr/>
    </dgm:pt>
    <dgm:pt modelId="{30D2000F-DA1E-4A6B-B729-58F058AD0B3A}" type="pres">
      <dgm:prSet presAssocID="{53F280F6-F460-4BDB-9FA6-AFD72E9C1C1E}" presName="compNode" presStyleCnt="0"/>
      <dgm:spPr/>
    </dgm:pt>
    <dgm:pt modelId="{DC8D152B-29EB-481A-B71E-51C913C6A7DB}" type="pres">
      <dgm:prSet presAssocID="{53F280F6-F460-4BDB-9FA6-AFD72E9C1C1E}" presName="bgRect" presStyleLbl="bgShp" presStyleIdx="2" presStyleCnt="3"/>
      <dgm:spPr/>
    </dgm:pt>
    <dgm:pt modelId="{7FB2BE2F-5198-4844-A5A4-6975EBD3DBC0}" type="pres">
      <dgm:prSet presAssocID="{53F280F6-F460-4BDB-9FA6-AFD72E9C1C1E}" presName="iconRect" presStyleLbl="node1" presStyleIdx="2" presStyleCnt="3"/>
      <dgm:spPr/>
    </dgm:pt>
    <dgm:pt modelId="{FE89F706-D175-4962-8DC6-666535D223B8}" type="pres">
      <dgm:prSet presAssocID="{53F280F6-F460-4BDB-9FA6-AFD72E9C1C1E}" presName="spaceRect" presStyleCnt="0"/>
      <dgm:spPr/>
    </dgm:pt>
    <dgm:pt modelId="{34F0A0E0-018C-418C-B4A2-522F8E03EDD8}" type="pres">
      <dgm:prSet presAssocID="{53F280F6-F460-4BDB-9FA6-AFD72E9C1C1E}" presName="parTx" presStyleLbl="revTx" presStyleIdx="2" presStyleCnt="3">
        <dgm:presLayoutVars>
          <dgm:chMax val="0"/>
          <dgm:chPref val="0"/>
        </dgm:presLayoutVars>
      </dgm:prSet>
      <dgm:spPr/>
    </dgm:pt>
  </dgm:ptLst>
  <dgm:cxnLst>
    <dgm:cxn modelId="{6CE42D31-A5CD-4293-9252-02BB7390D545}" type="presOf" srcId="{4AF52931-E4CA-4429-AACB-B8747CDB2409}" destId="{573FC8C9-03E6-4269-9DB7-824A4479C21C}" srcOrd="0" destOrd="0" presId="urn:microsoft.com/office/officeart/2018/2/layout/IconVerticalSolidList"/>
    <dgm:cxn modelId="{9B7E8740-84BA-4608-B61B-99FC79E996F2}" type="presOf" srcId="{B366A372-1286-4DA6-ABC7-5660C632E947}" destId="{2EEB2451-DCC9-4543-99E1-401155E5C0F8}" srcOrd="0" destOrd="0" presId="urn:microsoft.com/office/officeart/2018/2/layout/IconVerticalSolidList"/>
    <dgm:cxn modelId="{7B7C5A89-A8FD-4599-9BED-97E3408756A5}" type="presOf" srcId="{53F280F6-F460-4BDB-9FA6-AFD72E9C1C1E}" destId="{34F0A0E0-018C-418C-B4A2-522F8E03EDD8}" srcOrd="0" destOrd="0" presId="urn:microsoft.com/office/officeart/2018/2/layout/IconVerticalSolidList"/>
    <dgm:cxn modelId="{76A3B190-A53B-4539-8D38-78B88558E1A6}" srcId="{C7720856-93F0-4CC7-B7FD-2466914A11D4}" destId="{B366A372-1286-4DA6-ABC7-5660C632E947}" srcOrd="1" destOrd="0" parTransId="{86C7DD42-5C98-4E83-991A-21917684CEF4}" sibTransId="{309BA013-A35E-46CA-A6EA-12AEB99E3CDA}"/>
    <dgm:cxn modelId="{F82329C8-C3B2-4E9B-9033-528488D72705}" srcId="{C7720856-93F0-4CC7-B7FD-2466914A11D4}" destId="{4AF52931-E4CA-4429-AACB-B8747CDB2409}" srcOrd="0" destOrd="0" parTransId="{67B2FC97-2FAE-4EFE-9DEE-E4216C657F35}" sibTransId="{D86AF01C-9CBC-41F8-9354-48CD82BDFDC9}"/>
    <dgm:cxn modelId="{0314A3D2-5E17-48C8-86C5-FD62237EACB0}" type="presOf" srcId="{C7720856-93F0-4CC7-B7FD-2466914A11D4}" destId="{536D0097-A245-4152-8984-CC3ABB7DF273}" srcOrd="0" destOrd="0" presId="urn:microsoft.com/office/officeart/2018/2/layout/IconVerticalSolidList"/>
    <dgm:cxn modelId="{41075DDF-2E23-4156-AE0F-F85FD3D4A726}" srcId="{C7720856-93F0-4CC7-B7FD-2466914A11D4}" destId="{53F280F6-F460-4BDB-9FA6-AFD72E9C1C1E}" srcOrd="2" destOrd="0" parTransId="{ACC23D9F-F8B6-4FB7-81FC-0D4B5CD0D245}" sibTransId="{3BA4A059-FF00-4EFD-80DB-129B3C96FCDC}"/>
    <dgm:cxn modelId="{98B89911-E2C3-40B5-8E4D-32E9D5AF57FA}" type="presParOf" srcId="{536D0097-A245-4152-8984-CC3ABB7DF273}" destId="{DB8DBD9D-81A4-425A-BACC-11558B39BA4F}" srcOrd="0" destOrd="0" presId="urn:microsoft.com/office/officeart/2018/2/layout/IconVerticalSolidList"/>
    <dgm:cxn modelId="{AC1D2426-5DFE-4D6E-A87C-447D261455F2}" type="presParOf" srcId="{DB8DBD9D-81A4-425A-BACC-11558B39BA4F}" destId="{DE4D0CB4-0619-47EF-A746-365405D39958}" srcOrd="0" destOrd="0" presId="urn:microsoft.com/office/officeart/2018/2/layout/IconVerticalSolidList"/>
    <dgm:cxn modelId="{1D260F22-1154-411C-BE72-65712F06CB44}" type="presParOf" srcId="{DB8DBD9D-81A4-425A-BACC-11558B39BA4F}" destId="{ABC6D826-A6E6-42EC-BF0E-9025B33009B2}" srcOrd="1" destOrd="0" presId="urn:microsoft.com/office/officeart/2018/2/layout/IconVerticalSolidList"/>
    <dgm:cxn modelId="{851491A2-CC50-4F98-8620-1B16BCAA1E5F}" type="presParOf" srcId="{DB8DBD9D-81A4-425A-BACC-11558B39BA4F}" destId="{3E7294FB-7627-4D43-88C1-EE466B3369AD}" srcOrd="2" destOrd="0" presId="urn:microsoft.com/office/officeart/2018/2/layout/IconVerticalSolidList"/>
    <dgm:cxn modelId="{334AEA8F-9DBB-474B-B77E-C1F08C98FC4E}" type="presParOf" srcId="{DB8DBD9D-81A4-425A-BACC-11558B39BA4F}" destId="{573FC8C9-03E6-4269-9DB7-824A4479C21C}" srcOrd="3" destOrd="0" presId="urn:microsoft.com/office/officeart/2018/2/layout/IconVerticalSolidList"/>
    <dgm:cxn modelId="{254B904F-3F35-42D3-93F4-1CDEA88A8153}" type="presParOf" srcId="{536D0097-A245-4152-8984-CC3ABB7DF273}" destId="{5F2C253B-D9B7-4F6A-BC58-58675D37BE4B}" srcOrd="1" destOrd="0" presId="urn:microsoft.com/office/officeart/2018/2/layout/IconVerticalSolidList"/>
    <dgm:cxn modelId="{B9936767-5A01-4526-8DCF-C0C4CC046CDB}" type="presParOf" srcId="{536D0097-A245-4152-8984-CC3ABB7DF273}" destId="{FCA1C184-71F3-4FD6-BFBE-1E27E8C7EAD2}" srcOrd="2" destOrd="0" presId="urn:microsoft.com/office/officeart/2018/2/layout/IconVerticalSolidList"/>
    <dgm:cxn modelId="{E867728B-1939-4686-A59A-16DDE1232B39}" type="presParOf" srcId="{FCA1C184-71F3-4FD6-BFBE-1E27E8C7EAD2}" destId="{46CF5F2C-19AE-4AC6-A17F-48BF30E1111B}" srcOrd="0" destOrd="0" presId="urn:microsoft.com/office/officeart/2018/2/layout/IconVerticalSolidList"/>
    <dgm:cxn modelId="{E3B88A4F-4F13-4FE0-BF45-1DE4785D774C}" type="presParOf" srcId="{FCA1C184-71F3-4FD6-BFBE-1E27E8C7EAD2}" destId="{D00A8182-CF41-4250-9848-172DAEB79C70}" srcOrd="1" destOrd="0" presId="urn:microsoft.com/office/officeart/2018/2/layout/IconVerticalSolidList"/>
    <dgm:cxn modelId="{C56EFDE0-7727-4389-A322-860225EBD59B}" type="presParOf" srcId="{FCA1C184-71F3-4FD6-BFBE-1E27E8C7EAD2}" destId="{7A2367A7-3D5B-49A7-B31A-B3BDC24F9B36}" srcOrd="2" destOrd="0" presId="urn:microsoft.com/office/officeart/2018/2/layout/IconVerticalSolidList"/>
    <dgm:cxn modelId="{C328B340-BA85-41B9-8B6C-193F83AC7B4F}" type="presParOf" srcId="{FCA1C184-71F3-4FD6-BFBE-1E27E8C7EAD2}" destId="{2EEB2451-DCC9-4543-99E1-401155E5C0F8}" srcOrd="3" destOrd="0" presId="urn:microsoft.com/office/officeart/2018/2/layout/IconVerticalSolidList"/>
    <dgm:cxn modelId="{621B83AE-594E-4ECD-A7E4-7BA966128E53}" type="presParOf" srcId="{536D0097-A245-4152-8984-CC3ABB7DF273}" destId="{B90662DB-6E88-4123-8E1E-47D7FF876DA9}" srcOrd="3" destOrd="0" presId="urn:microsoft.com/office/officeart/2018/2/layout/IconVerticalSolidList"/>
    <dgm:cxn modelId="{E4855EA9-D39A-4883-80E0-C1790A516BBF}" type="presParOf" srcId="{536D0097-A245-4152-8984-CC3ABB7DF273}" destId="{30D2000F-DA1E-4A6B-B729-58F058AD0B3A}" srcOrd="4" destOrd="0" presId="urn:microsoft.com/office/officeart/2018/2/layout/IconVerticalSolidList"/>
    <dgm:cxn modelId="{81F711F6-C3F2-4E77-9DA7-534431AE509A}" type="presParOf" srcId="{30D2000F-DA1E-4A6B-B729-58F058AD0B3A}" destId="{DC8D152B-29EB-481A-B71E-51C913C6A7DB}" srcOrd="0" destOrd="0" presId="urn:microsoft.com/office/officeart/2018/2/layout/IconVerticalSolidList"/>
    <dgm:cxn modelId="{39CFF1DA-D91B-43DB-BD47-DECEC032B028}" type="presParOf" srcId="{30D2000F-DA1E-4A6B-B729-58F058AD0B3A}" destId="{7FB2BE2F-5198-4844-A5A4-6975EBD3DBC0}" srcOrd="1" destOrd="0" presId="urn:microsoft.com/office/officeart/2018/2/layout/IconVerticalSolidList"/>
    <dgm:cxn modelId="{1C1D3724-0BF9-4440-9093-F06F3E739034}" type="presParOf" srcId="{30D2000F-DA1E-4A6B-B729-58F058AD0B3A}" destId="{FE89F706-D175-4962-8DC6-666535D223B8}" srcOrd="2" destOrd="0" presId="urn:microsoft.com/office/officeart/2018/2/layout/IconVerticalSolidList"/>
    <dgm:cxn modelId="{DC34E208-C196-4267-8E72-48082370C36D}" type="presParOf" srcId="{30D2000F-DA1E-4A6B-B729-58F058AD0B3A}" destId="{34F0A0E0-018C-418C-B4A2-522F8E03ED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0CB4-0619-47EF-A746-365405D39958}">
      <dsp:nvSpPr>
        <dsp:cNvPr id="0" name=""/>
        <dsp:cNvSpPr/>
      </dsp:nvSpPr>
      <dsp:spPr>
        <a:xfrm>
          <a:off x="0" y="0"/>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BC6D826-A6E6-42EC-BF0E-9025B33009B2}">
      <dsp:nvSpPr>
        <dsp:cNvPr id="0" name=""/>
        <dsp:cNvSpPr/>
      </dsp:nvSpPr>
      <dsp:spPr>
        <a:xfrm>
          <a:off x="198797" y="149162"/>
          <a:ext cx="361449" cy="36144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3FC8C9-03E6-4269-9DB7-824A4479C21C}">
      <dsp:nvSpPr>
        <dsp:cNvPr id="0" name=""/>
        <dsp:cNvSpPr/>
      </dsp:nvSpPr>
      <dsp:spPr>
        <a:xfrm>
          <a:off x="759043" y="1296"/>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Add Course</a:t>
          </a:r>
        </a:p>
      </dsp:txBody>
      <dsp:txXfrm>
        <a:off x="759043" y="1296"/>
        <a:ext cx="3502189" cy="657180"/>
      </dsp:txXfrm>
    </dsp:sp>
    <dsp:sp modelId="{46CF5F2C-19AE-4AC6-A17F-48BF30E1111B}">
      <dsp:nvSpPr>
        <dsp:cNvPr id="0" name=""/>
        <dsp:cNvSpPr/>
      </dsp:nvSpPr>
      <dsp:spPr>
        <a:xfrm>
          <a:off x="0" y="822772"/>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00A8182-CF41-4250-9848-172DAEB79C70}">
      <dsp:nvSpPr>
        <dsp:cNvPr id="0" name=""/>
        <dsp:cNvSpPr/>
      </dsp:nvSpPr>
      <dsp:spPr>
        <a:xfrm>
          <a:off x="198797" y="970637"/>
          <a:ext cx="361449" cy="361449"/>
        </a:xfrm>
        <a:prstGeom prst="rect">
          <a:avLst/>
        </a:prstGeom>
        <a:gradFill rotWithShape="0">
          <a:gsLst>
            <a:gs pos="0">
              <a:schemeClr val="accent4">
                <a:hueOff val="200849"/>
                <a:satOff val="-15645"/>
                <a:lumOff val="3726"/>
                <a:alphaOff val="0"/>
                <a:satMod val="103000"/>
                <a:lumMod val="102000"/>
                <a:tint val="94000"/>
              </a:schemeClr>
            </a:gs>
            <a:gs pos="50000">
              <a:schemeClr val="accent4">
                <a:hueOff val="200849"/>
                <a:satOff val="-15645"/>
                <a:lumOff val="3726"/>
                <a:alphaOff val="0"/>
                <a:satMod val="110000"/>
                <a:lumMod val="100000"/>
                <a:shade val="100000"/>
              </a:schemeClr>
            </a:gs>
            <a:gs pos="100000">
              <a:schemeClr val="accent4">
                <a:hueOff val="200849"/>
                <a:satOff val="-15645"/>
                <a:lumOff val="372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EEB2451-DCC9-4543-99E1-401155E5C0F8}">
      <dsp:nvSpPr>
        <dsp:cNvPr id="0" name=""/>
        <dsp:cNvSpPr/>
      </dsp:nvSpPr>
      <dsp:spPr>
        <a:xfrm>
          <a:off x="759043" y="822772"/>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Add Batch</a:t>
          </a:r>
        </a:p>
      </dsp:txBody>
      <dsp:txXfrm>
        <a:off x="759043" y="822772"/>
        <a:ext cx="3502189" cy="657180"/>
      </dsp:txXfrm>
    </dsp:sp>
    <dsp:sp modelId="{2DD6782C-3741-43AC-8E3F-C7C2A5A092FE}">
      <dsp:nvSpPr>
        <dsp:cNvPr id="0" name=""/>
        <dsp:cNvSpPr/>
      </dsp:nvSpPr>
      <dsp:spPr>
        <a:xfrm>
          <a:off x="0" y="1644247"/>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2E3D4D5-84E6-41EE-BF94-D56D24841B8B}">
      <dsp:nvSpPr>
        <dsp:cNvPr id="0" name=""/>
        <dsp:cNvSpPr/>
      </dsp:nvSpPr>
      <dsp:spPr>
        <a:xfrm>
          <a:off x="198797" y="1792113"/>
          <a:ext cx="361449" cy="361449"/>
        </a:xfrm>
        <a:prstGeom prst="rect">
          <a:avLst/>
        </a:prstGeom>
        <a:gradFill rotWithShape="0">
          <a:gsLst>
            <a:gs pos="0">
              <a:schemeClr val="accent4">
                <a:hueOff val="401698"/>
                <a:satOff val="-31291"/>
                <a:lumOff val="7451"/>
                <a:alphaOff val="0"/>
                <a:satMod val="103000"/>
                <a:lumMod val="102000"/>
                <a:tint val="94000"/>
              </a:schemeClr>
            </a:gs>
            <a:gs pos="50000">
              <a:schemeClr val="accent4">
                <a:hueOff val="401698"/>
                <a:satOff val="-31291"/>
                <a:lumOff val="7451"/>
                <a:alphaOff val="0"/>
                <a:satMod val="110000"/>
                <a:lumMod val="100000"/>
                <a:shade val="100000"/>
              </a:schemeClr>
            </a:gs>
            <a:gs pos="100000">
              <a:schemeClr val="accent4">
                <a:hueOff val="401698"/>
                <a:satOff val="-31291"/>
                <a:lumOff val="745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1C9C6B6-F051-4AFC-B696-34674ED32FC0}">
      <dsp:nvSpPr>
        <dsp:cNvPr id="0" name=""/>
        <dsp:cNvSpPr/>
      </dsp:nvSpPr>
      <dsp:spPr>
        <a:xfrm>
          <a:off x="759043" y="1644247"/>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Add attendance</a:t>
          </a:r>
        </a:p>
      </dsp:txBody>
      <dsp:txXfrm>
        <a:off x="759043" y="1644247"/>
        <a:ext cx="3502189" cy="657180"/>
      </dsp:txXfrm>
    </dsp:sp>
    <dsp:sp modelId="{DC8D152B-29EB-481A-B71E-51C913C6A7DB}">
      <dsp:nvSpPr>
        <dsp:cNvPr id="0" name=""/>
        <dsp:cNvSpPr/>
      </dsp:nvSpPr>
      <dsp:spPr>
        <a:xfrm>
          <a:off x="0" y="2465722"/>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B2BE2F-5198-4844-A5A4-6975EBD3DBC0}">
      <dsp:nvSpPr>
        <dsp:cNvPr id="0" name=""/>
        <dsp:cNvSpPr/>
      </dsp:nvSpPr>
      <dsp:spPr>
        <a:xfrm>
          <a:off x="198797" y="2613588"/>
          <a:ext cx="361449" cy="361449"/>
        </a:xfrm>
        <a:prstGeom prst="rect">
          <a:avLst/>
        </a:prstGeom>
        <a:gradFill rotWithShape="0">
          <a:gsLst>
            <a:gs pos="0">
              <a:schemeClr val="accent4">
                <a:hueOff val="602547"/>
                <a:satOff val="-46936"/>
                <a:lumOff val="11177"/>
                <a:alphaOff val="0"/>
                <a:satMod val="103000"/>
                <a:lumMod val="102000"/>
                <a:tint val="94000"/>
              </a:schemeClr>
            </a:gs>
            <a:gs pos="50000">
              <a:schemeClr val="accent4">
                <a:hueOff val="602547"/>
                <a:satOff val="-46936"/>
                <a:lumOff val="11177"/>
                <a:alphaOff val="0"/>
                <a:satMod val="110000"/>
                <a:lumMod val="100000"/>
                <a:shade val="100000"/>
              </a:schemeClr>
            </a:gs>
            <a:gs pos="100000">
              <a:schemeClr val="accent4">
                <a:hueOff val="602547"/>
                <a:satOff val="-46936"/>
                <a:lumOff val="11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F0A0E0-018C-418C-B4A2-522F8E03EDD8}">
      <dsp:nvSpPr>
        <dsp:cNvPr id="0" name=""/>
        <dsp:cNvSpPr/>
      </dsp:nvSpPr>
      <dsp:spPr>
        <a:xfrm>
          <a:off x="759043" y="2465722"/>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All edit &amp; delete</a:t>
          </a:r>
        </a:p>
      </dsp:txBody>
      <dsp:txXfrm>
        <a:off x="759043" y="2465722"/>
        <a:ext cx="3502189" cy="657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0CB4-0619-47EF-A746-365405D39958}">
      <dsp:nvSpPr>
        <dsp:cNvPr id="0" name=""/>
        <dsp:cNvSpPr/>
      </dsp:nvSpPr>
      <dsp:spPr>
        <a:xfrm>
          <a:off x="0" y="0"/>
          <a:ext cx="4261233" cy="89241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BC6D826-A6E6-42EC-BF0E-9025B33009B2}">
      <dsp:nvSpPr>
        <dsp:cNvPr id="0" name=""/>
        <dsp:cNvSpPr/>
      </dsp:nvSpPr>
      <dsp:spPr>
        <a:xfrm>
          <a:off x="269954" y="201173"/>
          <a:ext cx="490825" cy="4908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3FC8C9-03E6-4269-9DB7-824A4479C21C}">
      <dsp:nvSpPr>
        <dsp:cNvPr id="0" name=""/>
        <dsp:cNvSpPr/>
      </dsp:nvSpPr>
      <dsp:spPr>
        <a:xfrm>
          <a:off x="1030734" y="381"/>
          <a:ext cx="3230498"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Add Teacher Records</a:t>
          </a:r>
        </a:p>
      </dsp:txBody>
      <dsp:txXfrm>
        <a:off x="1030734" y="381"/>
        <a:ext cx="3230498" cy="892410"/>
      </dsp:txXfrm>
    </dsp:sp>
    <dsp:sp modelId="{46CF5F2C-19AE-4AC6-A17F-48BF30E1111B}">
      <dsp:nvSpPr>
        <dsp:cNvPr id="0" name=""/>
        <dsp:cNvSpPr/>
      </dsp:nvSpPr>
      <dsp:spPr>
        <a:xfrm>
          <a:off x="0" y="1115894"/>
          <a:ext cx="4261233" cy="89241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00A8182-CF41-4250-9848-172DAEB79C70}">
      <dsp:nvSpPr>
        <dsp:cNvPr id="0" name=""/>
        <dsp:cNvSpPr/>
      </dsp:nvSpPr>
      <dsp:spPr>
        <a:xfrm>
          <a:off x="269954" y="1316687"/>
          <a:ext cx="490825" cy="490825"/>
        </a:xfrm>
        <a:prstGeom prst="rect">
          <a:avLst/>
        </a:prstGeom>
        <a:gradFill rotWithShape="0">
          <a:gsLst>
            <a:gs pos="0">
              <a:schemeClr val="accent4">
                <a:hueOff val="301273"/>
                <a:satOff val="-23468"/>
                <a:lumOff val="5588"/>
                <a:alphaOff val="0"/>
                <a:satMod val="103000"/>
                <a:lumMod val="102000"/>
                <a:tint val="94000"/>
              </a:schemeClr>
            </a:gs>
            <a:gs pos="50000">
              <a:schemeClr val="accent4">
                <a:hueOff val="301273"/>
                <a:satOff val="-23468"/>
                <a:lumOff val="5588"/>
                <a:alphaOff val="0"/>
                <a:satMod val="110000"/>
                <a:lumMod val="100000"/>
                <a:shade val="100000"/>
              </a:schemeClr>
            </a:gs>
            <a:gs pos="100000">
              <a:schemeClr val="accent4">
                <a:hueOff val="301273"/>
                <a:satOff val="-23468"/>
                <a:lumOff val="558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EEB2451-DCC9-4543-99E1-401155E5C0F8}">
      <dsp:nvSpPr>
        <dsp:cNvPr id="0" name=""/>
        <dsp:cNvSpPr/>
      </dsp:nvSpPr>
      <dsp:spPr>
        <a:xfrm>
          <a:off x="1030734" y="1115894"/>
          <a:ext cx="3230498"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Manage Records</a:t>
          </a:r>
        </a:p>
      </dsp:txBody>
      <dsp:txXfrm>
        <a:off x="1030734" y="1115894"/>
        <a:ext cx="3230498" cy="892410"/>
      </dsp:txXfrm>
    </dsp:sp>
    <dsp:sp modelId="{DC8D152B-29EB-481A-B71E-51C913C6A7DB}">
      <dsp:nvSpPr>
        <dsp:cNvPr id="0" name=""/>
        <dsp:cNvSpPr/>
      </dsp:nvSpPr>
      <dsp:spPr>
        <a:xfrm>
          <a:off x="0" y="2231407"/>
          <a:ext cx="4261233" cy="89241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B2BE2F-5198-4844-A5A4-6975EBD3DBC0}">
      <dsp:nvSpPr>
        <dsp:cNvPr id="0" name=""/>
        <dsp:cNvSpPr/>
      </dsp:nvSpPr>
      <dsp:spPr>
        <a:xfrm>
          <a:off x="269954" y="2432200"/>
          <a:ext cx="490825" cy="490825"/>
        </a:xfrm>
        <a:prstGeom prst="rect">
          <a:avLst/>
        </a:prstGeom>
        <a:gradFill rotWithShape="0">
          <a:gsLst>
            <a:gs pos="0">
              <a:schemeClr val="accent4">
                <a:hueOff val="602547"/>
                <a:satOff val="-46936"/>
                <a:lumOff val="11177"/>
                <a:alphaOff val="0"/>
                <a:satMod val="103000"/>
                <a:lumMod val="102000"/>
                <a:tint val="94000"/>
              </a:schemeClr>
            </a:gs>
            <a:gs pos="50000">
              <a:schemeClr val="accent4">
                <a:hueOff val="602547"/>
                <a:satOff val="-46936"/>
                <a:lumOff val="11177"/>
                <a:alphaOff val="0"/>
                <a:satMod val="110000"/>
                <a:lumMod val="100000"/>
                <a:shade val="100000"/>
              </a:schemeClr>
            </a:gs>
            <a:gs pos="100000">
              <a:schemeClr val="accent4">
                <a:hueOff val="602547"/>
                <a:satOff val="-46936"/>
                <a:lumOff val="11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F0A0E0-018C-418C-B4A2-522F8E03EDD8}">
      <dsp:nvSpPr>
        <dsp:cNvPr id="0" name=""/>
        <dsp:cNvSpPr/>
      </dsp:nvSpPr>
      <dsp:spPr>
        <a:xfrm>
          <a:off x="1030734" y="2231407"/>
          <a:ext cx="3230498"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All edit &amp; delete</a:t>
          </a:r>
        </a:p>
      </dsp:txBody>
      <dsp:txXfrm>
        <a:off x="1030734" y="2231407"/>
        <a:ext cx="3230498" cy="892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0CB4-0619-47EF-A746-365405D39958}">
      <dsp:nvSpPr>
        <dsp:cNvPr id="0" name=""/>
        <dsp:cNvSpPr/>
      </dsp:nvSpPr>
      <dsp:spPr>
        <a:xfrm>
          <a:off x="0" y="0"/>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BC6D826-A6E6-42EC-BF0E-9025B33009B2}">
      <dsp:nvSpPr>
        <dsp:cNvPr id="0" name=""/>
        <dsp:cNvSpPr/>
      </dsp:nvSpPr>
      <dsp:spPr>
        <a:xfrm>
          <a:off x="198797" y="149162"/>
          <a:ext cx="361449" cy="36144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3FC8C9-03E6-4269-9DB7-824A4479C21C}">
      <dsp:nvSpPr>
        <dsp:cNvPr id="0" name=""/>
        <dsp:cNvSpPr/>
      </dsp:nvSpPr>
      <dsp:spPr>
        <a:xfrm>
          <a:off x="759043" y="1296"/>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Add Student Records</a:t>
          </a:r>
        </a:p>
      </dsp:txBody>
      <dsp:txXfrm>
        <a:off x="759043" y="1296"/>
        <a:ext cx="3502189" cy="657180"/>
      </dsp:txXfrm>
    </dsp:sp>
    <dsp:sp modelId="{46CF5F2C-19AE-4AC6-A17F-48BF30E1111B}">
      <dsp:nvSpPr>
        <dsp:cNvPr id="0" name=""/>
        <dsp:cNvSpPr/>
      </dsp:nvSpPr>
      <dsp:spPr>
        <a:xfrm>
          <a:off x="0" y="822772"/>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00A8182-CF41-4250-9848-172DAEB79C70}">
      <dsp:nvSpPr>
        <dsp:cNvPr id="0" name=""/>
        <dsp:cNvSpPr/>
      </dsp:nvSpPr>
      <dsp:spPr>
        <a:xfrm>
          <a:off x="198797" y="970637"/>
          <a:ext cx="361449" cy="361449"/>
        </a:xfrm>
        <a:prstGeom prst="rect">
          <a:avLst/>
        </a:prstGeom>
        <a:gradFill rotWithShape="0">
          <a:gsLst>
            <a:gs pos="0">
              <a:schemeClr val="accent4">
                <a:hueOff val="200849"/>
                <a:satOff val="-15645"/>
                <a:lumOff val="3726"/>
                <a:alphaOff val="0"/>
                <a:satMod val="103000"/>
                <a:lumMod val="102000"/>
                <a:tint val="94000"/>
              </a:schemeClr>
            </a:gs>
            <a:gs pos="50000">
              <a:schemeClr val="accent4">
                <a:hueOff val="200849"/>
                <a:satOff val="-15645"/>
                <a:lumOff val="3726"/>
                <a:alphaOff val="0"/>
                <a:satMod val="110000"/>
                <a:lumMod val="100000"/>
                <a:shade val="100000"/>
              </a:schemeClr>
            </a:gs>
            <a:gs pos="100000">
              <a:schemeClr val="accent4">
                <a:hueOff val="200849"/>
                <a:satOff val="-15645"/>
                <a:lumOff val="372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EEB2451-DCC9-4543-99E1-401155E5C0F8}">
      <dsp:nvSpPr>
        <dsp:cNvPr id="0" name=""/>
        <dsp:cNvSpPr/>
      </dsp:nvSpPr>
      <dsp:spPr>
        <a:xfrm>
          <a:off x="759043" y="822772"/>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Manage Records</a:t>
          </a:r>
        </a:p>
      </dsp:txBody>
      <dsp:txXfrm>
        <a:off x="759043" y="822772"/>
        <a:ext cx="3502189" cy="657180"/>
      </dsp:txXfrm>
    </dsp:sp>
    <dsp:sp modelId="{2DD6782C-3741-43AC-8E3F-C7C2A5A092FE}">
      <dsp:nvSpPr>
        <dsp:cNvPr id="0" name=""/>
        <dsp:cNvSpPr/>
      </dsp:nvSpPr>
      <dsp:spPr>
        <a:xfrm>
          <a:off x="0" y="1644247"/>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2E3D4D5-84E6-41EE-BF94-D56D24841B8B}">
      <dsp:nvSpPr>
        <dsp:cNvPr id="0" name=""/>
        <dsp:cNvSpPr/>
      </dsp:nvSpPr>
      <dsp:spPr>
        <a:xfrm>
          <a:off x="198797" y="1792113"/>
          <a:ext cx="361449" cy="361449"/>
        </a:xfrm>
        <a:prstGeom prst="rect">
          <a:avLst/>
        </a:prstGeom>
        <a:gradFill rotWithShape="0">
          <a:gsLst>
            <a:gs pos="0">
              <a:schemeClr val="accent4">
                <a:hueOff val="401698"/>
                <a:satOff val="-31291"/>
                <a:lumOff val="7451"/>
                <a:alphaOff val="0"/>
                <a:satMod val="103000"/>
                <a:lumMod val="102000"/>
                <a:tint val="94000"/>
              </a:schemeClr>
            </a:gs>
            <a:gs pos="50000">
              <a:schemeClr val="accent4">
                <a:hueOff val="401698"/>
                <a:satOff val="-31291"/>
                <a:lumOff val="7451"/>
                <a:alphaOff val="0"/>
                <a:satMod val="110000"/>
                <a:lumMod val="100000"/>
                <a:shade val="100000"/>
              </a:schemeClr>
            </a:gs>
            <a:gs pos="100000">
              <a:schemeClr val="accent4">
                <a:hueOff val="401698"/>
                <a:satOff val="-31291"/>
                <a:lumOff val="745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1C9C6B6-F051-4AFC-B696-34674ED32FC0}">
      <dsp:nvSpPr>
        <dsp:cNvPr id="0" name=""/>
        <dsp:cNvSpPr/>
      </dsp:nvSpPr>
      <dsp:spPr>
        <a:xfrm>
          <a:off x="759043" y="1644247"/>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View Student all </a:t>
          </a:r>
          <a:r>
            <a:rPr lang="en-US" sz="2200" kern="1200" dirty="0" err="1"/>
            <a:t>InFo</a:t>
          </a:r>
          <a:endParaRPr lang="en-US" sz="2200" kern="1200" dirty="0"/>
        </a:p>
      </dsp:txBody>
      <dsp:txXfrm>
        <a:off x="759043" y="1644247"/>
        <a:ext cx="3502189" cy="657180"/>
      </dsp:txXfrm>
    </dsp:sp>
    <dsp:sp modelId="{DC8D152B-29EB-481A-B71E-51C913C6A7DB}">
      <dsp:nvSpPr>
        <dsp:cNvPr id="0" name=""/>
        <dsp:cNvSpPr/>
      </dsp:nvSpPr>
      <dsp:spPr>
        <a:xfrm>
          <a:off x="0" y="2465722"/>
          <a:ext cx="4261233" cy="65718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B2BE2F-5198-4844-A5A4-6975EBD3DBC0}">
      <dsp:nvSpPr>
        <dsp:cNvPr id="0" name=""/>
        <dsp:cNvSpPr/>
      </dsp:nvSpPr>
      <dsp:spPr>
        <a:xfrm>
          <a:off x="198797" y="2613588"/>
          <a:ext cx="361449" cy="361449"/>
        </a:xfrm>
        <a:prstGeom prst="rect">
          <a:avLst/>
        </a:prstGeom>
        <a:gradFill rotWithShape="0">
          <a:gsLst>
            <a:gs pos="0">
              <a:schemeClr val="accent4">
                <a:hueOff val="602547"/>
                <a:satOff val="-46936"/>
                <a:lumOff val="11177"/>
                <a:alphaOff val="0"/>
                <a:satMod val="103000"/>
                <a:lumMod val="102000"/>
                <a:tint val="94000"/>
              </a:schemeClr>
            </a:gs>
            <a:gs pos="50000">
              <a:schemeClr val="accent4">
                <a:hueOff val="602547"/>
                <a:satOff val="-46936"/>
                <a:lumOff val="11177"/>
                <a:alphaOff val="0"/>
                <a:satMod val="110000"/>
                <a:lumMod val="100000"/>
                <a:shade val="100000"/>
              </a:schemeClr>
            </a:gs>
            <a:gs pos="100000">
              <a:schemeClr val="accent4">
                <a:hueOff val="602547"/>
                <a:satOff val="-46936"/>
                <a:lumOff val="11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F0A0E0-018C-418C-B4A2-522F8E03EDD8}">
      <dsp:nvSpPr>
        <dsp:cNvPr id="0" name=""/>
        <dsp:cNvSpPr/>
      </dsp:nvSpPr>
      <dsp:spPr>
        <a:xfrm>
          <a:off x="759043" y="2465722"/>
          <a:ext cx="3502189" cy="65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52" tIns="69552" rIns="69552" bIns="69552" numCol="1" spcCol="1270" anchor="ctr" anchorCtr="0">
          <a:noAutofit/>
        </a:bodyPr>
        <a:lstStyle/>
        <a:p>
          <a:pPr marL="0" lvl="0" indent="0" algn="l" defTabSz="977900">
            <a:lnSpc>
              <a:spcPct val="100000"/>
            </a:lnSpc>
            <a:spcBef>
              <a:spcPct val="0"/>
            </a:spcBef>
            <a:spcAft>
              <a:spcPct val="35000"/>
            </a:spcAft>
            <a:buNone/>
          </a:pPr>
          <a:r>
            <a:rPr lang="en-US" sz="2200" kern="1200" dirty="0"/>
            <a:t>All edit &amp; delete</a:t>
          </a:r>
        </a:p>
      </dsp:txBody>
      <dsp:txXfrm>
        <a:off x="759043" y="2465722"/>
        <a:ext cx="3502189" cy="6571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0CB4-0619-47EF-A746-365405D39958}">
      <dsp:nvSpPr>
        <dsp:cNvPr id="0" name=""/>
        <dsp:cNvSpPr/>
      </dsp:nvSpPr>
      <dsp:spPr>
        <a:xfrm>
          <a:off x="0" y="0"/>
          <a:ext cx="4261233" cy="89241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BC6D826-A6E6-42EC-BF0E-9025B33009B2}">
      <dsp:nvSpPr>
        <dsp:cNvPr id="0" name=""/>
        <dsp:cNvSpPr/>
      </dsp:nvSpPr>
      <dsp:spPr>
        <a:xfrm>
          <a:off x="269954" y="201173"/>
          <a:ext cx="490825" cy="4908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3FC8C9-03E6-4269-9DB7-824A4479C21C}">
      <dsp:nvSpPr>
        <dsp:cNvPr id="0" name=""/>
        <dsp:cNvSpPr/>
      </dsp:nvSpPr>
      <dsp:spPr>
        <a:xfrm>
          <a:off x="1030734" y="381"/>
          <a:ext cx="3230498"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Add Staff Records</a:t>
          </a:r>
        </a:p>
      </dsp:txBody>
      <dsp:txXfrm>
        <a:off x="1030734" y="381"/>
        <a:ext cx="3230498" cy="892410"/>
      </dsp:txXfrm>
    </dsp:sp>
    <dsp:sp modelId="{46CF5F2C-19AE-4AC6-A17F-48BF30E1111B}">
      <dsp:nvSpPr>
        <dsp:cNvPr id="0" name=""/>
        <dsp:cNvSpPr/>
      </dsp:nvSpPr>
      <dsp:spPr>
        <a:xfrm>
          <a:off x="0" y="1115894"/>
          <a:ext cx="4261233" cy="89241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00A8182-CF41-4250-9848-172DAEB79C70}">
      <dsp:nvSpPr>
        <dsp:cNvPr id="0" name=""/>
        <dsp:cNvSpPr/>
      </dsp:nvSpPr>
      <dsp:spPr>
        <a:xfrm>
          <a:off x="269954" y="1316687"/>
          <a:ext cx="490825" cy="490825"/>
        </a:xfrm>
        <a:prstGeom prst="rect">
          <a:avLst/>
        </a:prstGeom>
        <a:gradFill rotWithShape="0">
          <a:gsLst>
            <a:gs pos="0">
              <a:schemeClr val="accent4">
                <a:hueOff val="301273"/>
                <a:satOff val="-23468"/>
                <a:lumOff val="5588"/>
                <a:alphaOff val="0"/>
                <a:satMod val="103000"/>
                <a:lumMod val="102000"/>
                <a:tint val="94000"/>
              </a:schemeClr>
            </a:gs>
            <a:gs pos="50000">
              <a:schemeClr val="accent4">
                <a:hueOff val="301273"/>
                <a:satOff val="-23468"/>
                <a:lumOff val="5588"/>
                <a:alphaOff val="0"/>
                <a:satMod val="110000"/>
                <a:lumMod val="100000"/>
                <a:shade val="100000"/>
              </a:schemeClr>
            </a:gs>
            <a:gs pos="100000">
              <a:schemeClr val="accent4">
                <a:hueOff val="301273"/>
                <a:satOff val="-23468"/>
                <a:lumOff val="558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EEB2451-DCC9-4543-99E1-401155E5C0F8}">
      <dsp:nvSpPr>
        <dsp:cNvPr id="0" name=""/>
        <dsp:cNvSpPr/>
      </dsp:nvSpPr>
      <dsp:spPr>
        <a:xfrm>
          <a:off x="1030734" y="1115894"/>
          <a:ext cx="3230498"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Manage Records</a:t>
          </a:r>
        </a:p>
      </dsp:txBody>
      <dsp:txXfrm>
        <a:off x="1030734" y="1115894"/>
        <a:ext cx="3230498" cy="892410"/>
      </dsp:txXfrm>
    </dsp:sp>
    <dsp:sp modelId="{DC8D152B-29EB-481A-B71E-51C913C6A7DB}">
      <dsp:nvSpPr>
        <dsp:cNvPr id="0" name=""/>
        <dsp:cNvSpPr/>
      </dsp:nvSpPr>
      <dsp:spPr>
        <a:xfrm>
          <a:off x="0" y="2231407"/>
          <a:ext cx="4261233" cy="892410"/>
        </a:xfrm>
        <a:prstGeom prst="roundRect">
          <a:avLst>
            <a:gd name="adj" fmla="val 1000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B2BE2F-5198-4844-A5A4-6975EBD3DBC0}">
      <dsp:nvSpPr>
        <dsp:cNvPr id="0" name=""/>
        <dsp:cNvSpPr/>
      </dsp:nvSpPr>
      <dsp:spPr>
        <a:xfrm>
          <a:off x="269954" y="2432200"/>
          <a:ext cx="490825" cy="490825"/>
        </a:xfrm>
        <a:prstGeom prst="rect">
          <a:avLst/>
        </a:prstGeom>
        <a:gradFill rotWithShape="0">
          <a:gsLst>
            <a:gs pos="0">
              <a:schemeClr val="accent4">
                <a:hueOff val="602547"/>
                <a:satOff val="-46936"/>
                <a:lumOff val="11177"/>
                <a:alphaOff val="0"/>
                <a:satMod val="103000"/>
                <a:lumMod val="102000"/>
                <a:tint val="94000"/>
              </a:schemeClr>
            </a:gs>
            <a:gs pos="50000">
              <a:schemeClr val="accent4">
                <a:hueOff val="602547"/>
                <a:satOff val="-46936"/>
                <a:lumOff val="11177"/>
                <a:alphaOff val="0"/>
                <a:satMod val="110000"/>
                <a:lumMod val="100000"/>
                <a:shade val="100000"/>
              </a:schemeClr>
            </a:gs>
            <a:gs pos="100000">
              <a:schemeClr val="accent4">
                <a:hueOff val="602547"/>
                <a:satOff val="-46936"/>
                <a:lumOff val="11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F0A0E0-018C-418C-B4A2-522F8E03EDD8}">
      <dsp:nvSpPr>
        <dsp:cNvPr id="0" name=""/>
        <dsp:cNvSpPr/>
      </dsp:nvSpPr>
      <dsp:spPr>
        <a:xfrm>
          <a:off x="1030734" y="2231407"/>
          <a:ext cx="3230498"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All edit &amp; delete</a:t>
          </a:r>
        </a:p>
      </dsp:txBody>
      <dsp:txXfrm>
        <a:off x="1030734" y="2231407"/>
        <a:ext cx="3230498" cy="892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01-May-23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01-May-23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129720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10</a:t>
            </a:fld>
            <a:endParaRPr lang="en-US" dirty="0"/>
          </a:p>
        </p:txBody>
      </p:sp>
    </p:spTree>
    <p:extLst>
      <p:ext uri="{BB962C8B-B14F-4D97-AF65-F5344CB8AC3E}">
        <p14:creationId xmlns:p14="http://schemas.microsoft.com/office/powerpoint/2010/main" val="610922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11</a:t>
            </a:fld>
            <a:endParaRPr lang="en-US" dirty="0"/>
          </a:p>
        </p:txBody>
      </p:sp>
    </p:spTree>
    <p:extLst>
      <p:ext uri="{BB962C8B-B14F-4D97-AF65-F5344CB8AC3E}">
        <p14:creationId xmlns:p14="http://schemas.microsoft.com/office/powerpoint/2010/main" val="52081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12</a:t>
            </a:fld>
            <a:endParaRPr lang="en-US" dirty="0"/>
          </a:p>
        </p:txBody>
      </p:sp>
    </p:spTree>
    <p:extLst>
      <p:ext uri="{BB962C8B-B14F-4D97-AF65-F5344CB8AC3E}">
        <p14:creationId xmlns:p14="http://schemas.microsoft.com/office/powerpoint/2010/main" val="3713117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7.png"/><Relationship Id="rId4" Type="http://schemas.openxmlformats.org/officeDocument/2006/relationships/diagramLayout" Target="../diagrams/layout3.xml"/><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869612" y="2884932"/>
            <a:ext cx="6693408" cy="1088136"/>
          </a:xfrm>
        </p:spPr>
        <p:txBody>
          <a:bodyPr/>
          <a:lstStyle/>
          <a:p>
            <a:r>
              <a:rPr lang="en-US" dirty="0">
                <a:solidFill>
                  <a:srgbClr val="00B0F0"/>
                </a:solidFill>
              </a:rPr>
              <a:t>PROJECT PRESENTATION</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idx="4294967295"/>
          </p:nvPr>
        </p:nvSpPr>
        <p:spPr>
          <a:xfrm>
            <a:off x="160865" y="142079"/>
            <a:ext cx="4676931" cy="1084289"/>
          </a:xfrm>
        </p:spPr>
        <p:txBody>
          <a:bodyPr>
            <a:normAutofit/>
          </a:bodyPr>
          <a:lstStyle/>
          <a:p>
            <a:r>
              <a:rPr lang="en-US" sz="4000" b="1" dirty="0">
                <a:solidFill>
                  <a:srgbClr val="00B0F0"/>
                </a:solidFill>
              </a:rPr>
              <a:t>Teacher</a:t>
            </a:r>
          </a:p>
        </p:txBody>
      </p:sp>
      <p:graphicFrame>
        <p:nvGraphicFramePr>
          <p:cNvPr id="24" name="Content Placeholder 8" descr="Icon SmartArt graphic">
            <a:extLst>
              <a:ext uri="{FF2B5EF4-FFF2-40B4-BE49-F238E27FC236}">
                <a16:creationId xmlns:a16="http://schemas.microsoft.com/office/drawing/2014/main" id="{1E8F1206-26E1-9E44-A1A9-B061CF0EEA5A}"/>
              </a:ext>
            </a:extLst>
          </p:cNvPr>
          <p:cNvGraphicFramePr>
            <a:graphicFrameLocks noGrp="1"/>
          </p:cNvGraphicFramePr>
          <p:nvPr>
            <p:ph idx="4294967295"/>
            <p:extLst>
              <p:ext uri="{D42A27DB-BD31-4B8C-83A1-F6EECF244321}">
                <p14:modId xmlns:p14="http://schemas.microsoft.com/office/powerpoint/2010/main" val="894339086"/>
              </p:ext>
            </p:extLst>
          </p:nvPr>
        </p:nvGraphicFramePr>
        <p:xfrm>
          <a:off x="160865" y="1538490"/>
          <a:ext cx="4261233"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EE1B592D-31D6-3841-8CC1-3C629FEDB5DE}"/>
              </a:ext>
            </a:extLst>
          </p:cNvPr>
          <p:cNvPicPr>
            <a:picLocks noChangeAspect="1"/>
          </p:cNvPicPr>
          <p:nvPr/>
        </p:nvPicPr>
        <p:blipFill>
          <a:blip r:embed="rId8"/>
          <a:srcRect l="18648" r="18648"/>
          <a:stretch/>
        </p:blipFill>
        <p:spPr>
          <a:xfrm>
            <a:off x="4837796" y="2968116"/>
            <a:ext cx="7354204" cy="3747805"/>
          </a:xfrm>
          <a:prstGeom prst="rect">
            <a:avLst/>
          </a:prstGeom>
        </p:spPr>
      </p:pic>
      <p:pic>
        <p:nvPicPr>
          <p:cNvPr id="10" name="Picture 9">
            <a:extLst>
              <a:ext uri="{FF2B5EF4-FFF2-40B4-BE49-F238E27FC236}">
                <a16:creationId xmlns:a16="http://schemas.microsoft.com/office/drawing/2014/main" id="{7480DF21-DE52-7742-819E-D9D5B4148268}"/>
              </a:ext>
            </a:extLst>
          </p:cNvPr>
          <p:cNvPicPr>
            <a:picLocks noChangeAspect="1"/>
          </p:cNvPicPr>
          <p:nvPr/>
        </p:nvPicPr>
        <p:blipFill rotWithShape="1">
          <a:blip r:embed="rId9"/>
          <a:srcRect l="706" r="26029"/>
          <a:stretch/>
        </p:blipFill>
        <p:spPr>
          <a:xfrm>
            <a:off x="4991725" y="1"/>
            <a:ext cx="7200275" cy="3889884"/>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91616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idx="4294967295"/>
          </p:nvPr>
        </p:nvSpPr>
        <p:spPr>
          <a:xfrm>
            <a:off x="160865" y="142079"/>
            <a:ext cx="4676931" cy="1084289"/>
          </a:xfrm>
        </p:spPr>
        <p:txBody>
          <a:bodyPr>
            <a:normAutofit/>
          </a:bodyPr>
          <a:lstStyle/>
          <a:p>
            <a:r>
              <a:rPr lang="en-US" sz="4000" b="1" dirty="0">
                <a:solidFill>
                  <a:srgbClr val="00B0F0"/>
                </a:solidFill>
              </a:rPr>
              <a:t>Student</a:t>
            </a:r>
          </a:p>
        </p:txBody>
      </p:sp>
      <p:graphicFrame>
        <p:nvGraphicFramePr>
          <p:cNvPr id="24" name="Content Placeholder 8" descr="Icon SmartArt graphic">
            <a:extLst>
              <a:ext uri="{FF2B5EF4-FFF2-40B4-BE49-F238E27FC236}">
                <a16:creationId xmlns:a16="http://schemas.microsoft.com/office/drawing/2014/main" id="{1E8F1206-26E1-9E44-A1A9-B061CF0EEA5A}"/>
              </a:ext>
            </a:extLst>
          </p:cNvPr>
          <p:cNvGraphicFramePr>
            <a:graphicFrameLocks noGrp="1"/>
          </p:cNvGraphicFramePr>
          <p:nvPr>
            <p:ph idx="4294967295"/>
            <p:extLst>
              <p:ext uri="{D42A27DB-BD31-4B8C-83A1-F6EECF244321}">
                <p14:modId xmlns:p14="http://schemas.microsoft.com/office/powerpoint/2010/main" val="35369137"/>
              </p:ext>
            </p:extLst>
          </p:nvPr>
        </p:nvGraphicFramePr>
        <p:xfrm>
          <a:off x="160865" y="1538490"/>
          <a:ext cx="4261233"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EE1B592D-31D6-3841-8CC1-3C629FEDB5DE}"/>
              </a:ext>
            </a:extLst>
          </p:cNvPr>
          <p:cNvPicPr>
            <a:picLocks noChangeAspect="1"/>
          </p:cNvPicPr>
          <p:nvPr/>
        </p:nvPicPr>
        <p:blipFill>
          <a:blip r:embed="rId8"/>
          <a:srcRect l="18429" r="18429"/>
          <a:stretch/>
        </p:blipFill>
        <p:spPr>
          <a:xfrm>
            <a:off x="7547674" y="2968116"/>
            <a:ext cx="4644325" cy="3747805"/>
          </a:xfrm>
          <a:prstGeom prst="rect">
            <a:avLst/>
          </a:prstGeom>
        </p:spPr>
      </p:pic>
      <p:pic>
        <p:nvPicPr>
          <p:cNvPr id="10" name="Picture 9">
            <a:extLst>
              <a:ext uri="{FF2B5EF4-FFF2-40B4-BE49-F238E27FC236}">
                <a16:creationId xmlns:a16="http://schemas.microsoft.com/office/drawing/2014/main" id="{7480DF21-DE52-7742-819E-D9D5B4148268}"/>
              </a:ext>
            </a:extLst>
          </p:cNvPr>
          <p:cNvPicPr>
            <a:picLocks noChangeAspect="1"/>
          </p:cNvPicPr>
          <p:nvPr/>
        </p:nvPicPr>
        <p:blipFill rotWithShape="1">
          <a:blip r:embed="rId9"/>
          <a:srcRect l="431" r="26668"/>
          <a:stretch/>
        </p:blipFill>
        <p:spPr>
          <a:xfrm>
            <a:off x="4991725" y="1"/>
            <a:ext cx="7200275" cy="3889884"/>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pic>
        <p:nvPicPr>
          <p:cNvPr id="18" name="Picture 17">
            <a:extLst>
              <a:ext uri="{FF2B5EF4-FFF2-40B4-BE49-F238E27FC236}">
                <a16:creationId xmlns:a16="http://schemas.microsoft.com/office/drawing/2014/main" id="{8D11AB9E-363B-C248-9288-085B4151B414}"/>
              </a:ext>
            </a:extLst>
          </p:cNvPr>
          <p:cNvPicPr>
            <a:picLocks noChangeAspect="1"/>
          </p:cNvPicPr>
          <p:nvPr/>
        </p:nvPicPr>
        <p:blipFill>
          <a:blip r:embed="rId10"/>
          <a:srcRect l="15828" r="15828"/>
          <a:stretch/>
        </p:blipFill>
        <p:spPr>
          <a:xfrm>
            <a:off x="4991725" y="3730752"/>
            <a:ext cx="3438525" cy="2803643"/>
          </a:xfrm>
          <a:prstGeom prst="rect">
            <a:avLst/>
          </a:prstGeom>
        </p:spPr>
      </p:pic>
    </p:spTree>
    <p:extLst>
      <p:ext uri="{BB962C8B-B14F-4D97-AF65-F5344CB8AC3E}">
        <p14:creationId xmlns:p14="http://schemas.microsoft.com/office/powerpoint/2010/main" val="383383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idx="4294967295"/>
          </p:nvPr>
        </p:nvSpPr>
        <p:spPr>
          <a:xfrm>
            <a:off x="160865" y="142079"/>
            <a:ext cx="1942255" cy="1084289"/>
          </a:xfrm>
        </p:spPr>
        <p:txBody>
          <a:bodyPr>
            <a:normAutofit/>
          </a:bodyPr>
          <a:lstStyle/>
          <a:p>
            <a:r>
              <a:rPr lang="en-US" sz="4000" b="1" dirty="0">
                <a:solidFill>
                  <a:srgbClr val="00B0F0"/>
                </a:solidFill>
              </a:rPr>
              <a:t>Staff</a:t>
            </a:r>
          </a:p>
        </p:txBody>
      </p:sp>
      <p:graphicFrame>
        <p:nvGraphicFramePr>
          <p:cNvPr id="24" name="Content Placeholder 8" descr="Icon SmartArt graphic">
            <a:extLst>
              <a:ext uri="{FF2B5EF4-FFF2-40B4-BE49-F238E27FC236}">
                <a16:creationId xmlns:a16="http://schemas.microsoft.com/office/drawing/2014/main" id="{1E8F1206-26E1-9E44-A1A9-B061CF0EEA5A}"/>
              </a:ext>
            </a:extLst>
          </p:cNvPr>
          <p:cNvGraphicFramePr>
            <a:graphicFrameLocks noGrp="1"/>
          </p:cNvGraphicFramePr>
          <p:nvPr>
            <p:ph idx="4294967295"/>
            <p:extLst>
              <p:ext uri="{D42A27DB-BD31-4B8C-83A1-F6EECF244321}">
                <p14:modId xmlns:p14="http://schemas.microsoft.com/office/powerpoint/2010/main" val="2799703276"/>
              </p:ext>
            </p:extLst>
          </p:nvPr>
        </p:nvGraphicFramePr>
        <p:xfrm>
          <a:off x="160865" y="1538490"/>
          <a:ext cx="4261233"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EE1B592D-31D6-3841-8CC1-3C629FEDB5DE}"/>
              </a:ext>
            </a:extLst>
          </p:cNvPr>
          <p:cNvPicPr>
            <a:picLocks noChangeAspect="1"/>
          </p:cNvPicPr>
          <p:nvPr/>
        </p:nvPicPr>
        <p:blipFill>
          <a:blip r:embed="rId8"/>
          <a:srcRect l="18516" r="18516"/>
          <a:stretch/>
        </p:blipFill>
        <p:spPr>
          <a:xfrm>
            <a:off x="4991725" y="2968116"/>
            <a:ext cx="7200274" cy="3747805"/>
          </a:xfrm>
          <a:prstGeom prst="rect">
            <a:avLst/>
          </a:prstGeom>
        </p:spPr>
      </p:pic>
      <p:pic>
        <p:nvPicPr>
          <p:cNvPr id="10" name="Picture 9">
            <a:extLst>
              <a:ext uri="{FF2B5EF4-FFF2-40B4-BE49-F238E27FC236}">
                <a16:creationId xmlns:a16="http://schemas.microsoft.com/office/drawing/2014/main" id="{7480DF21-DE52-7742-819E-D9D5B4148268}"/>
              </a:ext>
            </a:extLst>
          </p:cNvPr>
          <p:cNvPicPr>
            <a:picLocks noChangeAspect="1"/>
          </p:cNvPicPr>
          <p:nvPr/>
        </p:nvPicPr>
        <p:blipFill>
          <a:blip r:embed="rId9"/>
          <a:srcRect l="568" r="568"/>
          <a:stretch/>
        </p:blipFill>
        <p:spPr>
          <a:xfrm>
            <a:off x="4991724" y="1"/>
            <a:ext cx="7200275" cy="3889884"/>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168647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rotWithShape="1">
          <a:blip r:embed="rId2"/>
          <a:srcRect r="35328"/>
          <a:stretch/>
        </p:blipFill>
        <p:spPr>
          <a:xfrm>
            <a:off x="0" y="604005"/>
            <a:ext cx="12192000" cy="6253995"/>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grpSp>
        <p:nvGrpSpPr>
          <p:cNvPr id="3" name="Group 2">
            <a:extLst>
              <a:ext uri="{FF2B5EF4-FFF2-40B4-BE49-F238E27FC236}">
                <a16:creationId xmlns:a16="http://schemas.microsoft.com/office/drawing/2014/main" id="{36B3B22E-011E-F2BE-4739-859F0146DD36}"/>
              </a:ext>
            </a:extLst>
          </p:cNvPr>
          <p:cNvGrpSpPr/>
          <p:nvPr/>
        </p:nvGrpSpPr>
        <p:grpSpPr>
          <a:xfrm>
            <a:off x="4264866" y="0"/>
            <a:ext cx="3964734" cy="604005"/>
            <a:chOff x="593250" y="0"/>
            <a:chExt cx="2013350" cy="604005"/>
          </a:xfrm>
        </p:grpSpPr>
        <p:sp>
          <p:nvSpPr>
            <p:cNvPr id="4" name="Rectangle 3">
              <a:extLst>
                <a:ext uri="{FF2B5EF4-FFF2-40B4-BE49-F238E27FC236}">
                  <a16:creationId xmlns:a16="http://schemas.microsoft.com/office/drawing/2014/main" id="{8D49814E-4706-C19A-16F7-8B36D689DD7B}"/>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E3542491-D193-B04E-9318-AA6C7021CE54}"/>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dirty="0">
                  <a:latin typeface="Baskerville Old Face" panose="02020602080505020303" pitchFamily="18" charset="77"/>
                  <a:ea typeface="Baskerville" panose="02020502070401020303" pitchFamily="18" charset="0"/>
                </a:rPr>
                <a:t>Course Fee Received</a:t>
              </a:r>
              <a:endParaRPr lang="en-US" sz="3200" kern="1200" dirty="0">
                <a:latin typeface="Baskerville Old Face" panose="02020602080505020303" pitchFamily="18" charset="77"/>
                <a:ea typeface="Baskerville" panose="02020502070401020303" pitchFamily="18" charset="0"/>
              </a:endParaRPr>
            </a:p>
          </p:txBody>
        </p:sp>
      </p:grpSp>
    </p:spTree>
    <p:extLst>
      <p:ext uri="{BB962C8B-B14F-4D97-AF65-F5344CB8AC3E}">
        <p14:creationId xmlns:p14="http://schemas.microsoft.com/office/powerpoint/2010/main" val="279379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rotWithShape="1">
          <a:blip r:embed="rId2"/>
          <a:srcRect t="18071" b="12331"/>
          <a:stretch/>
        </p:blipFill>
        <p:spPr>
          <a:xfrm>
            <a:off x="0" y="604005"/>
            <a:ext cx="12192000" cy="6253995"/>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14</a:t>
            </a:fld>
            <a:endParaRPr lang="en-US" dirty="0"/>
          </a:p>
        </p:txBody>
      </p:sp>
      <p:grpSp>
        <p:nvGrpSpPr>
          <p:cNvPr id="3" name="Group 2">
            <a:extLst>
              <a:ext uri="{FF2B5EF4-FFF2-40B4-BE49-F238E27FC236}">
                <a16:creationId xmlns:a16="http://schemas.microsoft.com/office/drawing/2014/main" id="{36B3B22E-011E-F2BE-4739-859F0146DD36}"/>
              </a:ext>
            </a:extLst>
          </p:cNvPr>
          <p:cNvGrpSpPr/>
          <p:nvPr/>
        </p:nvGrpSpPr>
        <p:grpSpPr>
          <a:xfrm>
            <a:off x="4264866" y="0"/>
            <a:ext cx="3964734" cy="604005"/>
            <a:chOff x="593250" y="0"/>
            <a:chExt cx="2013350" cy="604005"/>
          </a:xfrm>
        </p:grpSpPr>
        <p:sp>
          <p:nvSpPr>
            <p:cNvPr id="4" name="Rectangle 3">
              <a:extLst>
                <a:ext uri="{FF2B5EF4-FFF2-40B4-BE49-F238E27FC236}">
                  <a16:creationId xmlns:a16="http://schemas.microsoft.com/office/drawing/2014/main" id="{8D49814E-4706-C19A-16F7-8B36D689DD7B}"/>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E3542491-D193-B04E-9318-AA6C7021CE54}"/>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kern="1200" dirty="0">
                  <a:latin typeface="Baskerville Old Face" panose="02020602080505020303" pitchFamily="18" charset="77"/>
                  <a:ea typeface="Baskerville" panose="02020502070401020303" pitchFamily="18" charset="0"/>
                </a:rPr>
                <a:t>Print </a:t>
              </a:r>
              <a:r>
                <a:rPr lang="en-US" sz="3200" dirty="0">
                  <a:latin typeface="Baskerville Old Face" panose="02020602080505020303" pitchFamily="18" charset="77"/>
                  <a:ea typeface="Baskerville" panose="02020502070401020303" pitchFamily="18" charset="0"/>
                </a:rPr>
                <a:t>pay slip</a:t>
              </a:r>
              <a:endParaRPr lang="en-US" sz="3200" kern="1200" dirty="0">
                <a:latin typeface="Baskerville Old Face" panose="02020602080505020303" pitchFamily="18" charset="77"/>
                <a:ea typeface="Baskerville" panose="02020502070401020303" pitchFamily="18" charset="0"/>
              </a:endParaRPr>
            </a:p>
          </p:txBody>
        </p:sp>
      </p:grpSp>
    </p:spTree>
    <p:extLst>
      <p:ext uri="{BB962C8B-B14F-4D97-AF65-F5344CB8AC3E}">
        <p14:creationId xmlns:p14="http://schemas.microsoft.com/office/powerpoint/2010/main" val="106950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rotWithShape="1">
          <a:blip r:embed="rId2"/>
          <a:srcRect t="1000" r="36735" b="1000"/>
          <a:stretch/>
        </p:blipFill>
        <p:spPr>
          <a:xfrm>
            <a:off x="0" y="604005"/>
            <a:ext cx="12192000" cy="6253995"/>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15</a:t>
            </a:fld>
            <a:endParaRPr lang="en-US" dirty="0"/>
          </a:p>
        </p:txBody>
      </p:sp>
      <p:grpSp>
        <p:nvGrpSpPr>
          <p:cNvPr id="3" name="Group 2">
            <a:extLst>
              <a:ext uri="{FF2B5EF4-FFF2-40B4-BE49-F238E27FC236}">
                <a16:creationId xmlns:a16="http://schemas.microsoft.com/office/drawing/2014/main" id="{36B3B22E-011E-F2BE-4739-859F0146DD36}"/>
              </a:ext>
            </a:extLst>
          </p:cNvPr>
          <p:cNvGrpSpPr/>
          <p:nvPr/>
        </p:nvGrpSpPr>
        <p:grpSpPr>
          <a:xfrm>
            <a:off x="4264866" y="0"/>
            <a:ext cx="3964734" cy="604005"/>
            <a:chOff x="593250" y="0"/>
            <a:chExt cx="2013350" cy="604005"/>
          </a:xfrm>
        </p:grpSpPr>
        <p:sp>
          <p:nvSpPr>
            <p:cNvPr id="4" name="Rectangle 3">
              <a:extLst>
                <a:ext uri="{FF2B5EF4-FFF2-40B4-BE49-F238E27FC236}">
                  <a16:creationId xmlns:a16="http://schemas.microsoft.com/office/drawing/2014/main" id="{8D49814E-4706-C19A-16F7-8B36D689DD7B}"/>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E3542491-D193-B04E-9318-AA6C7021CE54}"/>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kern="1200" dirty="0">
                  <a:latin typeface="Baskerville Old Face" panose="02020602080505020303" pitchFamily="18" charset="77"/>
                  <a:ea typeface="Baskerville" panose="02020502070401020303" pitchFamily="18" charset="0"/>
                </a:rPr>
                <a:t>Teacher Salary pay</a:t>
              </a:r>
            </a:p>
          </p:txBody>
        </p:sp>
      </p:grpSp>
    </p:spTree>
    <p:extLst>
      <p:ext uri="{BB962C8B-B14F-4D97-AF65-F5344CB8AC3E}">
        <p14:creationId xmlns:p14="http://schemas.microsoft.com/office/powerpoint/2010/main" val="137470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rotWithShape="1">
          <a:blip r:embed="rId2"/>
          <a:srcRect t="1205" r="34836" b="1205"/>
          <a:stretch/>
        </p:blipFill>
        <p:spPr>
          <a:xfrm>
            <a:off x="0" y="604005"/>
            <a:ext cx="12192000" cy="6253995"/>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16</a:t>
            </a:fld>
            <a:endParaRPr lang="en-US" dirty="0"/>
          </a:p>
        </p:txBody>
      </p:sp>
      <p:grpSp>
        <p:nvGrpSpPr>
          <p:cNvPr id="3" name="Group 2">
            <a:extLst>
              <a:ext uri="{FF2B5EF4-FFF2-40B4-BE49-F238E27FC236}">
                <a16:creationId xmlns:a16="http://schemas.microsoft.com/office/drawing/2014/main" id="{36B3B22E-011E-F2BE-4739-859F0146DD36}"/>
              </a:ext>
            </a:extLst>
          </p:cNvPr>
          <p:cNvGrpSpPr/>
          <p:nvPr/>
        </p:nvGrpSpPr>
        <p:grpSpPr>
          <a:xfrm>
            <a:off x="4264866" y="0"/>
            <a:ext cx="3964734" cy="604005"/>
            <a:chOff x="593250" y="0"/>
            <a:chExt cx="2013350" cy="604005"/>
          </a:xfrm>
        </p:grpSpPr>
        <p:sp>
          <p:nvSpPr>
            <p:cNvPr id="4" name="Rectangle 3">
              <a:extLst>
                <a:ext uri="{FF2B5EF4-FFF2-40B4-BE49-F238E27FC236}">
                  <a16:creationId xmlns:a16="http://schemas.microsoft.com/office/drawing/2014/main" id="{8D49814E-4706-C19A-16F7-8B36D689DD7B}"/>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E3542491-D193-B04E-9318-AA6C7021CE54}"/>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dirty="0">
                  <a:latin typeface="Baskerville Old Face" panose="02020602080505020303" pitchFamily="18" charset="77"/>
                  <a:ea typeface="Baskerville" panose="02020502070401020303" pitchFamily="18" charset="0"/>
                </a:rPr>
                <a:t>Add Student Result</a:t>
              </a:r>
              <a:endParaRPr lang="en-US" sz="3200" kern="1200" dirty="0">
                <a:latin typeface="Baskerville Old Face" panose="02020602080505020303" pitchFamily="18" charset="77"/>
                <a:ea typeface="Baskerville" panose="02020502070401020303" pitchFamily="18" charset="0"/>
              </a:endParaRPr>
            </a:p>
          </p:txBody>
        </p:sp>
      </p:grpSp>
    </p:spTree>
    <p:extLst>
      <p:ext uri="{BB962C8B-B14F-4D97-AF65-F5344CB8AC3E}">
        <p14:creationId xmlns:p14="http://schemas.microsoft.com/office/powerpoint/2010/main" val="2577306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rotWithShape="1">
          <a:blip r:embed="rId2"/>
          <a:srcRect t="1272" r="17746" b="1272"/>
          <a:stretch/>
        </p:blipFill>
        <p:spPr>
          <a:xfrm>
            <a:off x="0" y="604005"/>
            <a:ext cx="12192000" cy="6253995"/>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grpSp>
        <p:nvGrpSpPr>
          <p:cNvPr id="3" name="Group 2">
            <a:extLst>
              <a:ext uri="{FF2B5EF4-FFF2-40B4-BE49-F238E27FC236}">
                <a16:creationId xmlns:a16="http://schemas.microsoft.com/office/drawing/2014/main" id="{36B3B22E-011E-F2BE-4739-859F0146DD36}"/>
              </a:ext>
            </a:extLst>
          </p:cNvPr>
          <p:cNvGrpSpPr/>
          <p:nvPr/>
        </p:nvGrpSpPr>
        <p:grpSpPr>
          <a:xfrm>
            <a:off x="4264866" y="0"/>
            <a:ext cx="3964734" cy="604005"/>
            <a:chOff x="593250" y="0"/>
            <a:chExt cx="2013350" cy="604005"/>
          </a:xfrm>
        </p:grpSpPr>
        <p:sp>
          <p:nvSpPr>
            <p:cNvPr id="4" name="Rectangle 3">
              <a:extLst>
                <a:ext uri="{FF2B5EF4-FFF2-40B4-BE49-F238E27FC236}">
                  <a16:creationId xmlns:a16="http://schemas.microsoft.com/office/drawing/2014/main" id="{8D49814E-4706-C19A-16F7-8B36D689DD7B}"/>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E3542491-D193-B04E-9318-AA6C7021CE54}"/>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kern="1200" dirty="0">
                  <a:latin typeface="Baskerville Old Face" panose="02020602080505020303" pitchFamily="18" charset="77"/>
                  <a:ea typeface="Baskerville" panose="02020502070401020303" pitchFamily="18" charset="0"/>
                </a:rPr>
                <a:t>Print Certificate</a:t>
              </a:r>
            </a:p>
          </p:txBody>
        </p:sp>
      </p:grpSp>
    </p:spTree>
    <p:extLst>
      <p:ext uri="{BB962C8B-B14F-4D97-AF65-F5344CB8AC3E}">
        <p14:creationId xmlns:p14="http://schemas.microsoft.com/office/powerpoint/2010/main" val="175648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END</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536754" y="1831798"/>
            <a:ext cx="2999232" cy="2843784"/>
          </a:xfrm>
        </p:spPr>
        <p:txBody>
          <a:bodyPr/>
          <a:lstStyle/>
          <a:p>
            <a:r>
              <a:rPr lang="en-US" dirty="0"/>
              <a:t>Mahmudul Hasan</a:t>
            </a:r>
          </a:p>
          <a:p>
            <a:r>
              <a:rPr lang="en-US" dirty="0"/>
              <a:t>ID: 1272023</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249636" y="3154380"/>
            <a:ext cx="11692728" cy="967915"/>
          </a:xfrm>
        </p:spPr>
        <p:txBody>
          <a:bodyPr>
            <a:normAutofit/>
          </a:bodyPr>
          <a:lstStyle/>
          <a:p>
            <a:r>
              <a:rPr lang="en-US" sz="4800" dirty="0">
                <a:solidFill>
                  <a:srgbClr val="00B050"/>
                </a:solidFill>
              </a:rPr>
              <a:t>IT INSTITUTE </a:t>
            </a:r>
            <a:r>
              <a:rPr lang="en-US" sz="4800" dirty="0"/>
              <a:t>MANAGEMENT </a:t>
            </a:r>
            <a:r>
              <a:rPr lang="en-US" sz="4800" dirty="0">
                <a:solidFill>
                  <a:srgbClr val="00B0F0"/>
                </a:solidFill>
              </a:rPr>
              <a:t>SYSTEM</a:t>
            </a:r>
            <a:endParaRPr lang="en-US" sz="4800" dirty="0"/>
          </a:p>
        </p:txBody>
      </p:sp>
    </p:spTree>
    <p:extLst>
      <p:ext uri="{BB962C8B-B14F-4D97-AF65-F5344CB8AC3E}">
        <p14:creationId xmlns:p14="http://schemas.microsoft.com/office/powerpoint/2010/main" val="15639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65493"/>
            <a:ext cx="7744968" cy="2697480"/>
          </a:xfrm>
        </p:spPr>
        <p:txBody>
          <a:bodyPr>
            <a:normAutofit/>
          </a:bodyPr>
          <a:lstStyle/>
          <a:p>
            <a:r>
              <a:rPr lang="en-US" sz="2800" dirty="0"/>
              <a:t>IT Institute Management System is software which is helpful for It institute authorities. In the current system all the activities are done manually. It is very time consuming and costly. Our It Institute Management System deals with the various activities related to the students And employee. </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187775" y="88435"/>
            <a:ext cx="2722203" cy="862542"/>
          </a:xfrm>
        </p:spPr>
        <p:txBody>
          <a:bodyPr>
            <a:normAutofit/>
          </a:bodyPr>
          <a:lstStyle/>
          <a:p>
            <a:r>
              <a:rPr lang="en-US" dirty="0">
                <a:solidFill>
                  <a:schemeClr val="accent3"/>
                </a:solidFill>
                <a:latin typeface="Baskerville Old Face" panose="02020602080505020303" pitchFamily="18" charset="77"/>
                <a:cs typeface="Calibri Light"/>
              </a:rPr>
              <a:t>Features</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46546" y="917110"/>
            <a:ext cx="4804662" cy="4306824"/>
          </a:xfrm>
        </p:spPr>
        <p:txBody>
          <a:bodyPr vert="horz" lIns="91440" tIns="45720" rIns="91440" bIns="45720" rtlCol="0" anchor="t">
            <a:normAutofit fontScale="25000" lnSpcReduction="20000"/>
          </a:bodyPr>
          <a:lstStyle/>
          <a:p>
            <a:pPr marL="342900" indent="-342900" algn="just">
              <a:buFont typeface="Wingdings" panose="05000000000000000000" pitchFamily="2" charset="2"/>
              <a:buChar char="q"/>
            </a:pPr>
            <a:r>
              <a:rPr lang="en-US" sz="8000" b="0" i="0" dirty="0">
                <a:solidFill>
                  <a:srgbClr val="333333"/>
                </a:solidFill>
                <a:effectLst/>
                <a:latin typeface="Segoe UI" panose="020B0502040204020203" pitchFamily="34" charset="0"/>
              </a:rPr>
              <a:t>Useful and fully featured IT Institute management system which will let you organize all aspects of your Institute.</a:t>
            </a:r>
          </a:p>
          <a:p>
            <a:pPr marL="342900" indent="-342900" algn="just">
              <a:buFont typeface="Wingdings" panose="05000000000000000000" pitchFamily="2" charset="2"/>
              <a:buChar char="q"/>
            </a:pPr>
            <a:r>
              <a:rPr lang="en-US" sz="8000" b="0" i="0" dirty="0">
                <a:solidFill>
                  <a:srgbClr val="333333"/>
                </a:solidFill>
                <a:effectLst/>
                <a:latin typeface="Segoe UI" panose="020B0502040204020203" pitchFamily="34" charset="0"/>
              </a:rPr>
              <a:t>Provides you a virtual environment from where you can control all the aspects of your teaching institution, classes, utilities and students.</a:t>
            </a:r>
          </a:p>
          <a:p>
            <a:pPr marL="342900" indent="-342900" algn="just">
              <a:buFont typeface="Wingdings" panose="05000000000000000000" pitchFamily="2" charset="2"/>
              <a:buChar char="q"/>
            </a:pPr>
            <a:r>
              <a:rPr lang="en-US" sz="8000" b="0" i="0" dirty="0">
                <a:solidFill>
                  <a:srgbClr val="333333"/>
                </a:solidFill>
                <a:effectLst/>
                <a:latin typeface="Segoe UI" panose="020B0502040204020203" pitchFamily="34" charset="0"/>
              </a:rPr>
              <a:t>Can access the record of the students quickly.</a:t>
            </a:r>
          </a:p>
          <a:p>
            <a:pPr marL="342900" indent="-342900" algn="just">
              <a:buFont typeface="Wingdings" panose="05000000000000000000" pitchFamily="2" charset="2"/>
              <a:buChar char="q"/>
            </a:pPr>
            <a:r>
              <a:rPr lang="en-US" sz="8000" b="0" i="0" dirty="0">
                <a:solidFill>
                  <a:srgbClr val="333333"/>
                </a:solidFill>
                <a:effectLst/>
                <a:latin typeface="Segoe UI" panose="020B0502040204020203" pitchFamily="34" charset="0"/>
              </a:rPr>
              <a:t>Can generate a pay slip and student certificate.</a:t>
            </a: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Start </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a:blip r:embed="rId2"/>
          <a:srcRect/>
          <a:stretch/>
        </p:blipFill>
        <p:spPr>
          <a:xfrm>
            <a:off x="0" y="771526"/>
            <a:ext cx="12192000" cy="6086474"/>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pSp>
        <p:nvGrpSpPr>
          <p:cNvPr id="3" name="Group 2">
            <a:extLst>
              <a:ext uri="{FF2B5EF4-FFF2-40B4-BE49-F238E27FC236}">
                <a16:creationId xmlns:a16="http://schemas.microsoft.com/office/drawing/2014/main" id="{0D6469F3-A930-9D94-558B-2A4EED73B395}"/>
              </a:ext>
            </a:extLst>
          </p:cNvPr>
          <p:cNvGrpSpPr/>
          <p:nvPr/>
        </p:nvGrpSpPr>
        <p:grpSpPr>
          <a:xfrm>
            <a:off x="3918035" y="103763"/>
            <a:ext cx="3964734" cy="604005"/>
            <a:chOff x="593250" y="0"/>
            <a:chExt cx="2013350" cy="604005"/>
          </a:xfrm>
        </p:grpSpPr>
        <p:sp>
          <p:nvSpPr>
            <p:cNvPr id="4" name="Rectangle 3">
              <a:extLst>
                <a:ext uri="{FF2B5EF4-FFF2-40B4-BE49-F238E27FC236}">
                  <a16:creationId xmlns:a16="http://schemas.microsoft.com/office/drawing/2014/main" id="{CCC5F004-57BE-F9C9-1369-F8C2C79F20DD}"/>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01DCC868-B73D-2C14-DC8E-08B432328C59}"/>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dirty="0">
                  <a:latin typeface="Baskerville Old Face" panose="02020602080505020303" pitchFamily="18" charset="77"/>
                  <a:ea typeface="Baskerville" panose="02020502070401020303" pitchFamily="18" charset="0"/>
                </a:rPr>
                <a:t>Login</a:t>
              </a:r>
              <a:endParaRPr lang="en-US" sz="3200" kern="1200" dirty="0">
                <a:latin typeface="Baskerville Old Face" panose="02020602080505020303" pitchFamily="18" charset="77"/>
                <a:ea typeface="Baskerville" panose="02020502070401020303" pitchFamily="18" charset="0"/>
              </a:endParaRPr>
            </a:p>
          </p:txBody>
        </p:sp>
      </p:grpSp>
    </p:spTree>
    <p:extLst>
      <p:ext uri="{BB962C8B-B14F-4D97-AF65-F5344CB8AC3E}">
        <p14:creationId xmlns:p14="http://schemas.microsoft.com/office/powerpoint/2010/main" val="44169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a:blip r:embed="rId2"/>
          <a:stretch>
            <a:fillRect/>
          </a:stretch>
        </p:blipFill>
        <p:spPr>
          <a:xfrm>
            <a:off x="0" y="771526"/>
            <a:ext cx="12192000" cy="6086474"/>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7</a:t>
            </a:fld>
            <a:endParaRPr lang="en-US" dirty="0"/>
          </a:p>
        </p:txBody>
      </p:sp>
      <p:grpSp>
        <p:nvGrpSpPr>
          <p:cNvPr id="6" name="Group 5">
            <a:extLst>
              <a:ext uri="{FF2B5EF4-FFF2-40B4-BE49-F238E27FC236}">
                <a16:creationId xmlns:a16="http://schemas.microsoft.com/office/drawing/2014/main" id="{12D2FCB7-ED02-C8BF-ECDF-63D2B47859DE}"/>
              </a:ext>
            </a:extLst>
          </p:cNvPr>
          <p:cNvGrpSpPr/>
          <p:nvPr/>
        </p:nvGrpSpPr>
        <p:grpSpPr>
          <a:xfrm>
            <a:off x="3923158" y="167521"/>
            <a:ext cx="3964734" cy="604005"/>
            <a:chOff x="593250" y="0"/>
            <a:chExt cx="2013350" cy="604005"/>
          </a:xfrm>
        </p:grpSpPr>
        <p:sp>
          <p:nvSpPr>
            <p:cNvPr id="7" name="Rectangle 6">
              <a:extLst>
                <a:ext uri="{FF2B5EF4-FFF2-40B4-BE49-F238E27FC236}">
                  <a16:creationId xmlns:a16="http://schemas.microsoft.com/office/drawing/2014/main" id="{7F186188-8700-990F-7450-90476D10D4CD}"/>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F1E41DAE-9579-CA57-1877-F9831A2FDE07}"/>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dirty="0">
                  <a:latin typeface="Baskerville Old Face" panose="02020602080505020303" pitchFamily="18" charset="77"/>
                  <a:ea typeface="Baskerville" panose="02020502070401020303" pitchFamily="18" charset="0"/>
                </a:rPr>
                <a:t>Dashboard</a:t>
              </a:r>
              <a:endParaRPr lang="en-US" sz="3200" kern="1200" dirty="0">
                <a:latin typeface="Baskerville Old Face" panose="02020602080505020303" pitchFamily="18" charset="77"/>
                <a:ea typeface="Baskerville" panose="02020502070401020303" pitchFamily="18" charset="0"/>
              </a:endParaRPr>
            </a:p>
          </p:txBody>
        </p:sp>
      </p:grpSp>
    </p:spTree>
    <p:extLst>
      <p:ext uri="{BB962C8B-B14F-4D97-AF65-F5344CB8AC3E}">
        <p14:creationId xmlns:p14="http://schemas.microsoft.com/office/powerpoint/2010/main" val="94101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D534C-C554-C633-9C09-32A415BDB322}"/>
              </a:ext>
            </a:extLst>
          </p:cNvPr>
          <p:cNvPicPr>
            <a:picLocks noGrp="1" noChangeAspect="1"/>
          </p:cNvPicPr>
          <p:nvPr>
            <p:ph idx="1"/>
          </p:nvPr>
        </p:nvPicPr>
        <p:blipFill rotWithShape="1">
          <a:blip r:embed="rId2"/>
          <a:srcRect r="36926"/>
          <a:stretch/>
        </p:blipFill>
        <p:spPr>
          <a:xfrm>
            <a:off x="0" y="604005"/>
            <a:ext cx="12067082" cy="6253995"/>
          </a:xfrm>
        </p:spPr>
      </p:pic>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pSp>
        <p:nvGrpSpPr>
          <p:cNvPr id="3" name="Group 2">
            <a:extLst>
              <a:ext uri="{FF2B5EF4-FFF2-40B4-BE49-F238E27FC236}">
                <a16:creationId xmlns:a16="http://schemas.microsoft.com/office/drawing/2014/main" id="{44B7D4DF-6E13-C7F9-1AC1-BB4AE58F8064}"/>
              </a:ext>
            </a:extLst>
          </p:cNvPr>
          <p:cNvGrpSpPr/>
          <p:nvPr/>
        </p:nvGrpSpPr>
        <p:grpSpPr>
          <a:xfrm>
            <a:off x="4051174" y="0"/>
            <a:ext cx="3964734" cy="604005"/>
            <a:chOff x="593250" y="0"/>
            <a:chExt cx="2013350" cy="604005"/>
          </a:xfrm>
        </p:grpSpPr>
        <p:sp>
          <p:nvSpPr>
            <p:cNvPr id="4" name="Rectangle 3">
              <a:extLst>
                <a:ext uri="{FF2B5EF4-FFF2-40B4-BE49-F238E27FC236}">
                  <a16:creationId xmlns:a16="http://schemas.microsoft.com/office/drawing/2014/main" id="{BE114720-D718-870B-811E-B45E449C3E81}"/>
                </a:ext>
              </a:extLst>
            </p:cNvPr>
            <p:cNvSpPr/>
            <p:nvPr/>
          </p:nvSpPr>
          <p:spPr>
            <a:xfrm>
              <a:off x="593250" y="0"/>
              <a:ext cx="2013350" cy="604005"/>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47143D8D-12B2-F07C-7179-4B595AD153F6}"/>
                </a:ext>
              </a:extLst>
            </p:cNvPr>
            <p:cNvSpPr txBox="1"/>
            <p:nvPr/>
          </p:nvSpPr>
          <p:spPr>
            <a:xfrm>
              <a:off x="593250" y="0"/>
              <a:ext cx="2013350" cy="604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3200" dirty="0">
                  <a:latin typeface="Baskerville Old Face" panose="02020602080505020303" pitchFamily="18" charset="77"/>
                  <a:ea typeface="Baskerville" panose="02020502070401020303" pitchFamily="18" charset="0"/>
                </a:rPr>
                <a:t>Add admin</a:t>
              </a:r>
              <a:endParaRPr lang="en-US" sz="3200" kern="1200" dirty="0">
                <a:latin typeface="Baskerville Old Face" panose="02020602080505020303" pitchFamily="18" charset="77"/>
                <a:ea typeface="Baskerville" panose="02020502070401020303" pitchFamily="18" charset="0"/>
              </a:endParaRPr>
            </a:p>
          </p:txBody>
        </p:sp>
      </p:grpSp>
    </p:spTree>
    <p:extLst>
      <p:ext uri="{BB962C8B-B14F-4D97-AF65-F5344CB8AC3E}">
        <p14:creationId xmlns:p14="http://schemas.microsoft.com/office/powerpoint/2010/main" val="223097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idx="4294967295"/>
          </p:nvPr>
        </p:nvSpPr>
        <p:spPr>
          <a:xfrm>
            <a:off x="160865" y="142079"/>
            <a:ext cx="4676931" cy="1084289"/>
          </a:xfrm>
        </p:spPr>
        <p:txBody>
          <a:bodyPr>
            <a:normAutofit/>
          </a:bodyPr>
          <a:lstStyle/>
          <a:p>
            <a:r>
              <a:rPr lang="en-US" sz="4000" b="1" dirty="0">
                <a:solidFill>
                  <a:srgbClr val="00B0F0"/>
                </a:solidFill>
              </a:rPr>
              <a:t>COURSE MANAGE</a:t>
            </a:r>
          </a:p>
        </p:txBody>
      </p:sp>
      <p:graphicFrame>
        <p:nvGraphicFramePr>
          <p:cNvPr id="24" name="Content Placeholder 8" descr="Icon SmartArt graphic">
            <a:extLst>
              <a:ext uri="{FF2B5EF4-FFF2-40B4-BE49-F238E27FC236}">
                <a16:creationId xmlns:a16="http://schemas.microsoft.com/office/drawing/2014/main" id="{1E8F1206-26E1-9E44-A1A9-B061CF0EEA5A}"/>
              </a:ext>
            </a:extLst>
          </p:cNvPr>
          <p:cNvGraphicFramePr>
            <a:graphicFrameLocks noGrp="1"/>
          </p:cNvGraphicFramePr>
          <p:nvPr>
            <p:ph idx="4294967295"/>
            <p:extLst>
              <p:ext uri="{D42A27DB-BD31-4B8C-83A1-F6EECF244321}">
                <p14:modId xmlns:p14="http://schemas.microsoft.com/office/powerpoint/2010/main" val="1886641405"/>
              </p:ext>
            </p:extLst>
          </p:nvPr>
        </p:nvGraphicFramePr>
        <p:xfrm>
          <a:off x="160865" y="1538490"/>
          <a:ext cx="4261233"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EE1B592D-31D6-3841-8CC1-3C629FEDB5DE}"/>
              </a:ext>
            </a:extLst>
          </p:cNvPr>
          <p:cNvPicPr>
            <a:picLocks noChangeAspect="1"/>
          </p:cNvPicPr>
          <p:nvPr/>
        </p:nvPicPr>
        <p:blipFill rotWithShape="1">
          <a:blip r:embed="rId8"/>
          <a:srcRect l="-3485" t="14550" r="48729" b="-1"/>
          <a:stretch/>
        </p:blipFill>
        <p:spPr>
          <a:xfrm>
            <a:off x="7547675" y="2968116"/>
            <a:ext cx="4483460" cy="3747805"/>
          </a:xfrm>
          <a:prstGeom prst="rect">
            <a:avLst/>
          </a:prstGeom>
        </p:spPr>
      </p:pic>
      <p:pic>
        <p:nvPicPr>
          <p:cNvPr id="10" name="Picture 9">
            <a:extLst>
              <a:ext uri="{FF2B5EF4-FFF2-40B4-BE49-F238E27FC236}">
                <a16:creationId xmlns:a16="http://schemas.microsoft.com/office/drawing/2014/main" id="{7480DF21-DE52-7742-819E-D9D5B4148268}"/>
              </a:ext>
            </a:extLst>
          </p:cNvPr>
          <p:cNvPicPr>
            <a:picLocks noChangeAspect="1"/>
          </p:cNvPicPr>
          <p:nvPr/>
        </p:nvPicPr>
        <p:blipFill rotWithShape="1">
          <a:blip r:embed="rId9"/>
          <a:srcRect l="32" r="30416"/>
          <a:stretch/>
        </p:blipFill>
        <p:spPr>
          <a:xfrm>
            <a:off x="4991725" y="142079"/>
            <a:ext cx="7039410" cy="3747805"/>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pic>
        <p:nvPicPr>
          <p:cNvPr id="18" name="Picture 17">
            <a:extLst>
              <a:ext uri="{FF2B5EF4-FFF2-40B4-BE49-F238E27FC236}">
                <a16:creationId xmlns:a16="http://schemas.microsoft.com/office/drawing/2014/main" id="{8D11AB9E-363B-C248-9288-085B4151B414}"/>
              </a:ext>
            </a:extLst>
          </p:cNvPr>
          <p:cNvPicPr>
            <a:picLocks noChangeAspect="1"/>
          </p:cNvPicPr>
          <p:nvPr/>
        </p:nvPicPr>
        <p:blipFill rotWithShape="1">
          <a:blip r:embed="rId10"/>
          <a:srcRect l="588" r="31164"/>
          <a:stretch/>
        </p:blipFill>
        <p:spPr>
          <a:xfrm>
            <a:off x="4991725" y="3889884"/>
            <a:ext cx="3438525" cy="2644511"/>
          </a:xfrm>
          <a:prstGeom prst="rect">
            <a:avLst/>
          </a:prstGeom>
        </p:spPr>
      </p:pic>
    </p:spTree>
    <p:extLst>
      <p:ext uri="{BB962C8B-B14F-4D97-AF65-F5344CB8AC3E}">
        <p14:creationId xmlns:p14="http://schemas.microsoft.com/office/powerpoint/2010/main" val="27014098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{D0509752-8B9B-43EC-B8A2-88BE377D1AFE}tf56410444_win32</Template>
  <TotalTime>156</TotalTime>
  <Words>207</Words>
  <Application>Microsoft Office PowerPoint</Application>
  <PresentationFormat>Widescreen</PresentationFormat>
  <Paragraphs>56</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Segoe UI</vt:lpstr>
      <vt:lpstr>Wingdings</vt:lpstr>
      <vt:lpstr>Office Theme</vt:lpstr>
      <vt:lpstr>PROJECT PRESENTATION</vt:lpstr>
      <vt:lpstr>IT INSTITUTE MANAGEMENT SYSTEM</vt:lpstr>
      <vt:lpstr>Introduction</vt:lpstr>
      <vt:lpstr>Features</vt:lpstr>
      <vt:lpstr>Start </vt:lpstr>
      <vt:lpstr>PowerPoint Presentation</vt:lpstr>
      <vt:lpstr>PowerPoint Presentation</vt:lpstr>
      <vt:lpstr>PowerPoint Presentation</vt:lpstr>
      <vt:lpstr>COURSE MANAGE</vt:lpstr>
      <vt:lpstr>Teacher</vt:lpstr>
      <vt:lpstr>Student</vt:lpstr>
      <vt:lpstr>Staff</vt:lpstr>
      <vt:lpstr>PowerPoint Presentation</vt:lpstr>
      <vt:lpstr>PowerPoint Presentation</vt:lpstr>
      <vt:lpstr>PowerPoint Presentation</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MAHMUD HASAN</dc:creator>
  <cp:lastModifiedBy>MAHMUD HASAN</cp:lastModifiedBy>
  <cp:revision>6</cp:revision>
  <dcterms:created xsi:type="dcterms:W3CDTF">2023-05-01T15:13:16Z</dcterms:created>
  <dcterms:modified xsi:type="dcterms:W3CDTF">2023-05-01T17:50:23Z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