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61" r:id="rId4"/>
    <p:sldId id="297" r:id="rId5"/>
    <p:sldId id="281" r:id="rId6"/>
    <p:sldId id="263" r:id="rId7"/>
    <p:sldId id="295" r:id="rId8"/>
    <p:sldId id="298" r:id="rId9"/>
    <p:sldId id="257" r:id="rId10"/>
    <p:sldId id="296" r:id="rId11"/>
    <p:sldId id="265" r:id="rId12"/>
    <p:sldId id="299" r:id="rId13"/>
    <p:sldId id="267" r:id="rId14"/>
    <p:sldId id="300" r:id="rId15"/>
    <p:sldId id="264" r:id="rId16"/>
    <p:sldId id="301" r:id="rId17"/>
    <p:sldId id="303" r:id="rId18"/>
    <p:sldId id="302" r:id="rId19"/>
    <p:sldId id="285" r:id="rId20"/>
    <p:sldId id="304" r:id="rId21"/>
    <p:sldId id="305" r:id="rId22"/>
    <p:sldId id="306" r:id="rId23"/>
    <p:sldId id="278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Microsoft Sans Serif" panose="020B0604020202020204" pitchFamily="34" charset="0"/>
      <p:regular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454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FindArt</a:t>
            </a:r>
            <a:b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social media website</a:t>
            </a:r>
            <a:endParaRPr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557BF-8321-40DA-A81C-77DCF5361445}"/>
              </a:ext>
            </a:extLst>
          </p:cNvPr>
          <p:cNvSpPr txBox="1"/>
          <p:nvPr/>
        </p:nvSpPr>
        <p:spPr>
          <a:xfrm>
            <a:off x="6540935" y="3250458"/>
            <a:ext cx="271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Supervisor: Md. Abu Sayed</a:t>
            </a:r>
          </a:p>
          <a:p>
            <a:r>
              <a:rPr lang="en-U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Name: Rosa Mahmud</a:t>
            </a:r>
          </a:p>
          <a:p>
            <a:r>
              <a:rPr lang="en-U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ID:1730089</a:t>
            </a:r>
          </a:p>
          <a:p>
            <a:r>
              <a:rPr lang="en-U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Methodology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Extreme Programming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237;p16">
            <a:extLst>
              <a:ext uri="{FF2B5EF4-FFF2-40B4-BE49-F238E27FC236}">
                <a16:creationId xmlns:a16="http://schemas.microsoft.com/office/drawing/2014/main" id="{8AB32340-8DE5-440B-A971-B3CCD21EDD2D}"/>
              </a:ext>
            </a:extLst>
          </p:cNvPr>
          <p:cNvSpPr txBox="1">
            <a:spLocks/>
          </p:cNvSpPr>
          <p:nvPr/>
        </p:nvSpPr>
        <p:spPr>
          <a:xfrm>
            <a:off x="807924" y="1531638"/>
            <a:ext cx="6996225" cy="27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Simplicity maintained throughout development 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Values: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Communication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Simplicity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Feedback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Courage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Respect</a:t>
            </a:r>
          </a:p>
        </p:txBody>
      </p:sp>
      <p:grpSp>
        <p:nvGrpSpPr>
          <p:cNvPr id="11" name="Google Shape;1018;p46">
            <a:extLst>
              <a:ext uri="{FF2B5EF4-FFF2-40B4-BE49-F238E27FC236}">
                <a16:creationId xmlns:a16="http://schemas.microsoft.com/office/drawing/2014/main" id="{329AA290-2D50-4120-9547-1F7F7CA074E8}"/>
              </a:ext>
            </a:extLst>
          </p:cNvPr>
          <p:cNvGrpSpPr/>
          <p:nvPr/>
        </p:nvGrpSpPr>
        <p:grpSpPr>
          <a:xfrm>
            <a:off x="339343" y="629922"/>
            <a:ext cx="392063" cy="291505"/>
            <a:chOff x="5247525" y="3007275"/>
            <a:chExt cx="517575" cy="384825"/>
          </a:xfrm>
        </p:grpSpPr>
        <p:sp>
          <p:nvSpPr>
            <p:cNvPr id="13" name="Google Shape;1019;p46">
              <a:extLst>
                <a:ext uri="{FF2B5EF4-FFF2-40B4-BE49-F238E27FC236}">
                  <a16:creationId xmlns:a16="http://schemas.microsoft.com/office/drawing/2014/main" id="{31EE9D7F-C02E-4195-A75E-55095033C8A9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0;p46">
              <a:extLst>
                <a:ext uri="{FF2B5EF4-FFF2-40B4-BE49-F238E27FC236}">
                  <a16:creationId xmlns:a16="http://schemas.microsoft.com/office/drawing/2014/main" id="{DC9DB723-6980-4BFD-A983-78F52335FDF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Discussion of data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14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used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6324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Posts</a:t>
            </a:r>
            <a:endParaRPr sz="2000" dirty="0">
              <a:solidFill>
                <a:srgbClr val="26324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D26F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Clients</a:t>
            </a:r>
            <a:endParaRPr sz="2000" dirty="0">
              <a:solidFill>
                <a:srgbClr val="D26F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D26F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Artists</a:t>
            </a:r>
            <a:endParaRPr sz="2000" dirty="0">
              <a:solidFill>
                <a:srgbClr val="D26F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grpSp>
        <p:nvGrpSpPr>
          <p:cNvPr id="19" name="Google Shape;1211;p46">
            <a:extLst>
              <a:ext uri="{FF2B5EF4-FFF2-40B4-BE49-F238E27FC236}">
                <a16:creationId xmlns:a16="http://schemas.microsoft.com/office/drawing/2014/main" id="{834AEF34-83CE-467B-97AE-28A87BB2B507}"/>
              </a:ext>
            </a:extLst>
          </p:cNvPr>
          <p:cNvGrpSpPr/>
          <p:nvPr/>
        </p:nvGrpSpPr>
        <p:grpSpPr>
          <a:xfrm>
            <a:off x="328820" y="587256"/>
            <a:ext cx="309022" cy="376837"/>
            <a:chOff x="1268550" y="929175"/>
            <a:chExt cx="407950" cy="497475"/>
          </a:xfrm>
        </p:grpSpPr>
        <p:sp>
          <p:nvSpPr>
            <p:cNvPr id="20" name="Google Shape;1212;p46">
              <a:extLst>
                <a:ext uri="{FF2B5EF4-FFF2-40B4-BE49-F238E27FC236}">
                  <a16:creationId xmlns:a16="http://schemas.microsoft.com/office/drawing/2014/main" id="{83D7E798-66B7-4A05-8980-1CCB3C8ED6E6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3;p46">
              <a:extLst>
                <a:ext uri="{FF2B5EF4-FFF2-40B4-BE49-F238E27FC236}">
                  <a16:creationId xmlns:a16="http://schemas.microsoft.com/office/drawing/2014/main" id="{C3B60AE4-1889-43B5-9751-59BE3DF68DB2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4;p46">
              <a:extLst>
                <a:ext uri="{FF2B5EF4-FFF2-40B4-BE49-F238E27FC236}">
                  <a16:creationId xmlns:a16="http://schemas.microsoft.com/office/drawing/2014/main" id="{3F020BFB-4F31-41D8-A3CD-DDB19D50318B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analysis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00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Statistical data representation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7C45C-317D-4165-95D5-DEE2B6EE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1" y="1749993"/>
            <a:ext cx="4510411" cy="2684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7EAB36-FF66-4A62-9F34-532C81E3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72" y="1749993"/>
            <a:ext cx="4304211" cy="2487174"/>
          </a:xfrm>
          <a:prstGeom prst="rect">
            <a:avLst/>
          </a:prstGeom>
        </p:spPr>
      </p:pic>
      <p:grpSp>
        <p:nvGrpSpPr>
          <p:cNvPr id="25" name="Google Shape;1056;p46">
            <a:extLst>
              <a:ext uri="{FF2B5EF4-FFF2-40B4-BE49-F238E27FC236}">
                <a16:creationId xmlns:a16="http://schemas.microsoft.com/office/drawing/2014/main" id="{700AF80C-E50E-4C0B-AFC5-A7B93004CBB6}"/>
              </a:ext>
            </a:extLst>
          </p:cNvPr>
          <p:cNvGrpSpPr/>
          <p:nvPr/>
        </p:nvGrpSpPr>
        <p:grpSpPr>
          <a:xfrm>
            <a:off x="250261" y="604025"/>
            <a:ext cx="462662" cy="335775"/>
            <a:chOff x="3932350" y="3714775"/>
            <a:chExt cx="439650" cy="319075"/>
          </a:xfrm>
        </p:grpSpPr>
        <p:sp>
          <p:nvSpPr>
            <p:cNvPr id="26" name="Google Shape;1057;p46">
              <a:extLst>
                <a:ext uri="{FF2B5EF4-FFF2-40B4-BE49-F238E27FC236}">
                  <a16:creationId xmlns:a16="http://schemas.microsoft.com/office/drawing/2014/main" id="{275F4FD3-44D7-41F4-9503-4DDBFBCF736B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8;p46">
              <a:extLst>
                <a:ext uri="{FF2B5EF4-FFF2-40B4-BE49-F238E27FC236}">
                  <a16:creationId xmlns:a16="http://schemas.microsoft.com/office/drawing/2014/main" id="{CDF5FCDD-D494-4E25-9810-364EE9BBD327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9;p46">
              <a:extLst>
                <a:ext uri="{FF2B5EF4-FFF2-40B4-BE49-F238E27FC236}">
                  <a16:creationId xmlns:a16="http://schemas.microsoft.com/office/drawing/2014/main" id="{C00B9693-9699-402E-A4F8-4FCD775BBC70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0;p46">
              <a:extLst>
                <a:ext uri="{FF2B5EF4-FFF2-40B4-BE49-F238E27FC236}">
                  <a16:creationId xmlns:a16="http://schemas.microsoft.com/office/drawing/2014/main" id="{A0B4D823-7060-47E6-9027-B1D01EAB169E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1;p46">
              <a:extLst>
                <a:ext uri="{FF2B5EF4-FFF2-40B4-BE49-F238E27FC236}">
                  <a16:creationId xmlns:a16="http://schemas.microsoft.com/office/drawing/2014/main" id="{4D1925CA-08DE-4537-BD8D-F12603B6F7AF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20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summarize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77766" y="1594698"/>
            <a:ext cx="7715333" cy="272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Hands on experience in a professional environment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Improvement in interpersonal skills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Confidence to code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New skills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Google Shape;270;p18">
            <a:extLst>
              <a:ext uri="{FF2B5EF4-FFF2-40B4-BE49-F238E27FC236}">
                <a16:creationId xmlns:a16="http://schemas.microsoft.com/office/drawing/2014/main" id="{7B40BDF1-CDCF-43B5-9B62-70495F48C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</a:t>
            </a:r>
            <a:endParaRPr dirty="0"/>
          </a:p>
        </p:txBody>
      </p:sp>
      <p:grpSp>
        <p:nvGrpSpPr>
          <p:cNvPr id="11" name="Google Shape;927;p46">
            <a:extLst>
              <a:ext uri="{FF2B5EF4-FFF2-40B4-BE49-F238E27FC236}">
                <a16:creationId xmlns:a16="http://schemas.microsoft.com/office/drawing/2014/main" id="{F76E0A1D-B551-4E81-BD5B-BB30962B9801}"/>
              </a:ext>
            </a:extLst>
          </p:cNvPr>
          <p:cNvGrpSpPr/>
          <p:nvPr/>
        </p:nvGrpSpPr>
        <p:grpSpPr>
          <a:xfrm>
            <a:off x="342477" y="610549"/>
            <a:ext cx="330270" cy="330251"/>
            <a:chOff x="1923675" y="1633650"/>
            <a:chExt cx="436000" cy="435975"/>
          </a:xfrm>
        </p:grpSpPr>
        <p:sp>
          <p:nvSpPr>
            <p:cNvPr id="12" name="Google Shape;928;p46">
              <a:extLst>
                <a:ext uri="{FF2B5EF4-FFF2-40B4-BE49-F238E27FC236}">
                  <a16:creationId xmlns:a16="http://schemas.microsoft.com/office/drawing/2014/main" id="{E7EEAA09-9AB5-4E18-9D0F-E4BE90922D7F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9;p46">
              <a:extLst>
                <a:ext uri="{FF2B5EF4-FFF2-40B4-BE49-F238E27FC236}">
                  <a16:creationId xmlns:a16="http://schemas.microsoft.com/office/drawing/2014/main" id="{684108D7-A6BD-42A9-919E-706EEC0A711A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0;p46">
              <a:extLst>
                <a:ext uri="{FF2B5EF4-FFF2-40B4-BE49-F238E27FC236}">
                  <a16:creationId xmlns:a16="http://schemas.microsoft.com/office/drawing/2014/main" id="{585C3023-58E0-43B9-A24C-DC3612458178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1;p46">
              <a:extLst>
                <a:ext uri="{FF2B5EF4-FFF2-40B4-BE49-F238E27FC236}">
                  <a16:creationId xmlns:a16="http://schemas.microsoft.com/office/drawing/2014/main" id="{D1495454-E5C7-4844-A221-C5D61948520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2;p46">
              <a:extLst>
                <a:ext uri="{FF2B5EF4-FFF2-40B4-BE49-F238E27FC236}">
                  <a16:creationId xmlns:a16="http://schemas.microsoft.com/office/drawing/2014/main" id="{CDD33750-A392-4487-8E19-63C9E80D305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3;p46">
              <a:extLst>
                <a:ext uri="{FF2B5EF4-FFF2-40B4-BE49-F238E27FC236}">
                  <a16:creationId xmlns:a16="http://schemas.microsoft.com/office/drawing/2014/main" id="{5755D28A-485C-42FD-B43B-54E6408C3FCF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22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works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24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Things to implement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Mobile Application</a:t>
            </a:r>
            <a:endParaRPr sz="2400" b="1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 Hosting Live Events</a:t>
            </a:r>
            <a:endParaRPr sz="2400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Booking System</a:t>
            </a:r>
            <a:endParaRPr sz="2400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6389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Reminder System</a:t>
            </a:r>
          </a:p>
        </p:txBody>
      </p:sp>
      <p:sp>
        <p:nvSpPr>
          <p:cNvPr id="654" name="Google Shape;654;p40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0"/>
          <p:cNvSpPr/>
          <p:nvPr/>
        </p:nvSpPr>
        <p:spPr>
          <a:xfrm rot="10800000">
            <a:off x="3595800" y="1913552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0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7"/>
            <a:ext cx="3941614" cy="1220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Indtroduction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270;p18">
            <a:extLst>
              <a:ext uri="{FF2B5EF4-FFF2-40B4-BE49-F238E27FC236}">
                <a16:creationId xmlns:a16="http://schemas.microsoft.com/office/drawing/2014/main" id="{516C43D7-87BA-4B6E-9584-FFC74362BB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Acknowledgement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2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would like to thank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77766" y="1594698"/>
            <a:ext cx="7715333" cy="272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My family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My internal supervisor, Md. Abu Sayed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My external supervisor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My teachers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Roboto Condensed"/>
              </a:rPr>
              <a:t>My mentors</a:t>
            </a:r>
            <a:endParaRPr lang="en-US" sz="2400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Roboto Condense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Google Shape;270;p18">
            <a:extLst>
              <a:ext uri="{FF2B5EF4-FFF2-40B4-BE49-F238E27FC236}">
                <a16:creationId xmlns:a16="http://schemas.microsoft.com/office/drawing/2014/main" id="{7B40BDF1-CDCF-43B5-9B62-70495F48C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</a:t>
            </a:r>
            <a:endParaRPr dirty="0"/>
          </a:p>
        </p:txBody>
      </p:sp>
      <p:sp>
        <p:nvSpPr>
          <p:cNvPr id="11" name="Google Shape;906;p46">
            <a:extLst>
              <a:ext uri="{FF2B5EF4-FFF2-40B4-BE49-F238E27FC236}">
                <a16:creationId xmlns:a16="http://schemas.microsoft.com/office/drawing/2014/main" id="{EBB72B07-64E0-4444-A041-C3823B5B2B8B}"/>
              </a:ext>
            </a:extLst>
          </p:cNvPr>
          <p:cNvSpPr/>
          <p:nvPr/>
        </p:nvSpPr>
        <p:spPr>
          <a:xfrm>
            <a:off x="333251" y="634070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4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0702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 YOU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00775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FindArt?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94924" y="1340698"/>
            <a:ext cx="6212276" cy="272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Helps you in finding the artist next door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spotlight for underrated artists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Showcase your master piece</a:t>
            </a: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70;p18">
            <a:extLst>
              <a:ext uri="{FF2B5EF4-FFF2-40B4-BE49-F238E27FC236}">
                <a16:creationId xmlns:a16="http://schemas.microsoft.com/office/drawing/2014/main" id="{7B40BDF1-CDCF-43B5-9B62-70495F48C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Hypothesis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94924" y="1340698"/>
            <a:ext cx="5166034" cy="272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provide a platform for struggling artists to get work and for general public to find artists within their budget.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Google Shape;270;p18">
            <a:extLst>
              <a:ext uri="{FF2B5EF4-FFF2-40B4-BE49-F238E27FC236}">
                <a16:creationId xmlns:a16="http://schemas.microsoft.com/office/drawing/2014/main" id="{7B40BDF1-CDCF-43B5-9B62-70495F48C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grpSp>
        <p:nvGrpSpPr>
          <p:cNvPr id="11" name="Google Shape;1222;p46">
            <a:extLst>
              <a:ext uri="{FF2B5EF4-FFF2-40B4-BE49-F238E27FC236}">
                <a16:creationId xmlns:a16="http://schemas.microsoft.com/office/drawing/2014/main" id="{9BD874D9-55D0-44A2-BD74-0EB9C35867A6}"/>
              </a:ext>
            </a:extLst>
          </p:cNvPr>
          <p:cNvGrpSpPr/>
          <p:nvPr/>
        </p:nvGrpSpPr>
        <p:grpSpPr>
          <a:xfrm>
            <a:off x="355834" y="526131"/>
            <a:ext cx="291866" cy="462732"/>
            <a:chOff x="6718575" y="2318625"/>
            <a:chExt cx="256950" cy="407375"/>
          </a:xfrm>
        </p:grpSpPr>
        <p:sp>
          <p:nvSpPr>
            <p:cNvPr id="12" name="Google Shape;1223;p46">
              <a:extLst>
                <a:ext uri="{FF2B5EF4-FFF2-40B4-BE49-F238E27FC236}">
                  <a16:creationId xmlns:a16="http://schemas.microsoft.com/office/drawing/2014/main" id="{9A213253-5F5B-4B8F-B680-9547E4BF9F5E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4;p46">
              <a:extLst>
                <a:ext uri="{FF2B5EF4-FFF2-40B4-BE49-F238E27FC236}">
                  <a16:creationId xmlns:a16="http://schemas.microsoft.com/office/drawing/2014/main" id="{349C83DD-0BC4-408D-9575-813B069E6194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5;p46">
              <a:extLst>
                <a:ext uri="{FF2B5EF4-FFF2-40B4-BE49-F238E27FC236}">
                  <a16:creationId xmlns:a16="http://schemas.microsoft.com/office/drawing/2014/main" id="{FA5BFFE2-065F-4DAB-AADC-9DFD4D3736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6;p46">
              <a:extLst>
                <a:ext uri="{FF2B5EF4-FFF2-40B4-BE49-F238E27FC236}">
                  <a16:creationId xmlns:a16="http://schemas.microsoft.com/office/drawing/2014/main" id="{F33CC3A1-B16F-4B90-9BD5-6325E658645E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7;p46">
              <a:extLst>
                <a:ext uri="{FF2B5EF4-FFF2-40B4-BE49-F238E27FC236}">
                  <a16:creationId xmlns:a16="http://schemas.microsoft.com/office/drawing/2014/main" id="{FA4056AA-251C-490E-86BB-7AD2C3C27A4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8;p46">
              <a:extLst>
                <a:ext uri="{FF2B5EF4-FFF2-40B4-BE49-F238E27FC236}">
                  <a16:creationId xmlns:a16="http://schemas.microsoft.com/office/drawing/2014/main" id="{CEA376A6-D9DB-4493-AAA4-40F08C5EA2B1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9;p46">
              <a:extLst>
                <a:ext uri="{FF2B5EF4-FFF2-40B4-BE49-F238E27FC236}">
                  <a16:creationId xmlns:a16="http://schemas.microsoft.com/office/drawing/2014/main" id="{1BCF09BE-A1C7-472D-BCDF-2F8A9DDE3CBD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0;p46">
              <a:extLst>
                <a:ext uri="{FF2B5EF4-FFF2-40B4-BE49-F238E27FC236}">
                  <a16:creationId xmlns:a16="http://schemas.microsoft.com/office/drawing/2014/main" id="{38DB1D06-C22B-45D2-851F-A24990C4AC6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700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78755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Tools and technologies used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Technologies used 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85B4604-0E11-4996-A506-5506AC77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56" y="1622072"/>
            <a:ext cx="4677428" cy="2333951"/>
          </a:xfrm>
          <a:prstGeom prst="rect">
            <a:avLst/>
          </a:prstGeom>
        </p:spPr>
      </p:pic>
      <p:sp>
        <p:nvSpPr>
          <p:cNvPr id="19" name="Google Shape;237;p16">
            <a:extLst>
              <a:ext uri="{FF2B5EF4-FFF2-40B4-BE49-F238E27FC236}">
                <a16:creationId xmlns:a16="http://schemas.microsoft.com/office/drawing/2014/main" id="{273AAD59-911B-4B26-A0D8-8C95B6EC8F1F}"/>
              </a:ext>
            </a:extLst>
          </p:cNvPr>
          <p:cNvSpPr txBox="1">
            <a:spLocks/>
          </p:cNvSpPr>
          <p:nvPr/>
        </p:nvSpPr>
        <p:spPr>
          <a:xfrm>
            <a:off x="809450" y="1537988"/>
            <a:ext cx="5166034" cy="27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MongoDB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Express Js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React Js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 Js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Material UI</a:t>
            </a:r>
          </a:p>
        </p:txBody>
      </p:sp>
      <p:sp>
        <p:nvSpPr>
          <p:cNvPr id="21" name="Google Shape;270;p18">
            <a:extLst>
              <a:ext uri="{FF2B5EF4-FFF2-40B4-BE49-F238E27FC236}">
                <a16:creationId xmlns:a16="http://schemas.microsoft.com/office/drawing/2014/main" id="{44664092-024D-47FC-A311-51AB43AC74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Other technologies used 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D351E64-3D99-41A5-820A-D757F995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2" y="1800462"/>
            <a:ext cx="3504813" cy="2339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0A8003-25CF-4EC2-B5E1-6CCF973A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62" y="1853858"/>
            <a:ext cx="4048221" cy="24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Literature Review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70;p18">
            <a:extLst>
              <a:ext uri="{FF2B5EF4-FFF2-40B4-BE49-F238E27FC236}">
                <a16:creationId xmlns:a16="http://schemas.microsoft.com/office/drawing/2014/main" id="{3820EF66-C692-4B3C-8CF9-05484559B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85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45950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Similar work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86817" y="1482651"/>
            <a:ext cx="8622233" cy="3069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FF98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Facebook			           Fiverr</a:t>
            </a:r>
          </a:p>
        </p:txBody>
      </p:sp>
      <p:grpSp>
        <p:nvGrpSpPr>
          <p:cNvPr id="35" name="Google Shape;900;p46">
            <a:extLst>
              <a:ext uri="{FF2B5EF4-FFF2-40B4-BE49-F238E27FC236}">
                <a16:creationId xmlns:a16="http://schemas.microsoft.com/office/drawing/2014/main" id="{9727DEC6-9C48-43EF-A569-9B6B66AD4EE4}"/>
              </a:ext>
            </a:extLst>
          </p:cNvPr>
          <p:cNvGrpSpPr/>
          <p:nvPr/>
        </p:nvGrpSpPr>
        <p:grpSpPr>
          <a:xfrm>
            <a:off x="286817" y="584995"/>
            <a:ext cx="445384" cy="381359"/>
            <a:chOff x="1934025" y="1001650"/>
            <a:chExt cx="415300" cy="355600"/>
          </a:xfrm>
        </p:grpSpPr>
        <p:sp>
          <p:nvSpPr>
            <p:cNvPr id="36" name="Google Shape;901;p46">
              <a:extLst>
                <a:ext uri="{FF2B5EF4-FFF2-40B4-BE49-F238E27FC236}">
                  <a16:creationId xmlns:a16="http://schemas.microsoft.com/office/drawing/2014/main" id="{567333AD-457B-4378-A1FC-47BE708CDCEF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2;p46">
              <a:extLst>
                <a:ext uri="{FF2B5EF4-FFF2-40B4-BE49-F238E27FC236}">
                  <a16:creationId xmlns:a16="http://schemas.microsoft.com/office/drawing/2014/main" id="{E78F61C4-E9C5-4A30-A45B-14BD0CA39951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3;p46">
              <a:extLst>
                <a:ext uri="{FF2B5EF4-FFF2-40B4-BE49-F238E27FC236}">
                  <a16:creationId xmlns:a16="http://schemas.microsoft.com/office/drawing/2014/main" id="{AFA621BD-7811-480C-94F5-A0C6DAB5824C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04;p46">
              <a:extLst>
                <a:ext uri="{FF2B5EF4-FFF2-40B4-BE49-F238E27FC236}">
                  <a16:creationId xmlns:a16="http://schemas.microsoft.com/office/drawing/2014/main" id="{6D4ECC36-E213-474B-AE3E-DDFB3A55BD4C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AC552C-A37A-43FA-9291-F2DF5C6A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80" y="2268589"/>
            <a:ext cx="3995438" cy="2114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C8BF8-B410-42A6-9D9A-191771C2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2" y="2197502"/>
            <a:ext cx="3850174" cy="2185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217</Words>
  <Application>Microsoft Office PowerPoint</Application>
  <PresentationFormat>On-screen Show (16:9)</PresentationFormat>
  <Paragraphs>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Sans Serif</vt:lpstr>
      <vt:lpstr>Arvo</vt:lpstr>
      <vt:lpstr>Roboto Condensed Light</vt:lpstr>
      <vt:lpstr>Roboto Condensed</vt:lpstr>
      <vt:lpstr>Arial</vt:lpstr>
      <vt:lpstr>Wingdings</vt:lpstr>
      <vt:lpstr>Salerio template</vt:lpstr>
      <vt:lpstr>FindArt a social media website</vt:lpstr>
      <vt:lpstr>Indtroduction</vt:lpstr>
      <vt:lpstr>What is FindArt?</vt:lpstr>
      <vt:lpstr>Hypothesis</vt:lpstr>
      <vt:lpstr>Tools and technologies used</vt:lpstr>
      <vt:lpstr>Technologies used </vt:lpstr>
      <vt:lpstr>Other technologies used </vt:lpstr>
      <vt:lpstr>Literature Review</vt:lpstr>
      <vt:lpstr>Similar work</vt:lpstr>
      <vt:lpstr>Methodology</vt:lpstr>
      <vt:lpstr>Extreme Programming</vt:lpstr>
      <vt:lpstr>Discussion of data</vt:lpstr>
      <vt:lpstr>Data used</vt:lpstr>
      <vt:lpstr>Data analysis</vt:lpstr>
      <vt:lpstr>Statistical data representation</vt:lpstr>
      <vt:lpstr>Conclusion</vt:lpstr>
      <vt:lpstr>To summarize</vt:lpstr>
      <vt:lpstr>Future works</vt:lpstr>
      <vt:lpstr>Things to implement</vt:lpstr>
      <vt:lpstr>Acknowledgement</vt:lpstr>
      <vt:lpstr>I would like to thank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FindArt a social media website</dc:title>
  <dc:creator>Rosa</dc:creator>
  <cp:lastModifiedBy>ASUS</cp:lastModifiedBy>
  <cp:revision>5</cp:revision>
  <dcterms:modified xsi:type="dcterms:W3CDTF">2021-09-11T20:36:59Z</dcterms:modified>
</cp:coreProperties>
</file>