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9280" cy="5039280"/>
          </a:xfrm>
          <a:prstGeom prst="rect">
            <a:avLst/>
          </a:prstGeom>
          <a:solidFill>
            <a:srgbClr val="1abc9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280" cy="95796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59280" cy="503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79280" cy="35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79280" cy="161928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270000" y="6894000"/>
            <a:ext cx="539280" cy="53928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32640" y="-5040"/>
            <a:ext cx="9359280" cy="106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Python for kids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60000" y="5220000"/>
            <a:ext cx="9359280" cy="19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3644640" y="1688040"/>
            <a:ext cx="2298240" cy="4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Team Members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3176640" y="1058400"/>
            <a:ext cx="3680640" cy="38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CSE499B: Senior Project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84" name="Table 5"/>
          <p:cNvGraphicFramePr/>
          <p:nvPr/>
        </p:nvGraphicFramePr>
        <p:xfrm>
          <a:off x="2518920" y="2561040"/>
          <a:ext cx="5075280" cy="1409400"/>
        </p:xfrm>
        <a:graphic>
          <a:graphicData uri="http://schemas.openxmlformats.org/drawingml/2006/table">
            <a:tbl>
              <a:tblPr/>
              <a:tblGrid>
                <a:gridCol w="2401200"/>
                <a:gridCol w="2674440"/>
              </a:tblGrid>
              <a:tr h="3477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Mahmud Ahmed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ffe994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Noto Sans Regular"/>
                        </a:rPr>
                        <a:t>1431000642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ffe994"/>
                    </a:solidFill>
                  </a:tcPr>
                </a:tc>
              </a:tr>
              <a:tr h="357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Md. Tamim Hasan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Noto Sans Regular"/>
                        </a:rPr>
                        <a:t>1521032042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5983b0"/>
                    </a:solidFill>
                  </a:tcPr>
                </a:tc>
              </a:tr>
              <a:tr h="357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Lamia Rahman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ffe994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Noto Sans Regular"/>
                        </a:rPr>
                        <a:t>1711048642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ffe99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365760" y="2834640"/>
            <a:ext cx="7223400" cy="21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0" indent="-21564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6000" spc="-1" strike="noStrike">
                <a:solidFill>
                  <a:srgbClr val="2c3e50"/>
                </a:solidFill>
                <a:latin typeface="Noto Sans SemiBold"/>
                <a:ea typeface="DejaVu Sans"/>
              </a:rPr>
              <a:t>Thank you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Problem Analysis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  <a:ea typeface="DejaVu Sans"/>
              </a:rPr>
              <a:t>Making a platform for the Kids aged 7+ to learn Python programming</a:t>
            </a:r>
            <a:endParaRPr b="0" lang="en-US" sz="32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  <a:ea typeface="DejaVu Sans"/>
              </a:rPr>
              <a:t>Python is an Intermediate level programming language</a:t>
            </a:r>
            <a:endParaRPr b="0" lang="en-US" sz="32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  <a:ea typeface="DejaVu Sans"/>
              </a:rPr>
              <a:t>Making usability fun and interesting for the kids to learn</a:t>
            </a:r>
            <a:endParaRPr b="0" lang="en-US" sz="32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  <a:ea typeface="DejaVu Sans"/>
              </a:rPr>
              <a:t>Trying to create a colorful and interesting UX design of the app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Related Works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  <a:ea typeface="DejaVu Sans"/>
              </a:rPr>
              <a:t>Market competitors targeted teaching Scratch Programming for the young children</a:t>
            </a:r>
            <a:endParaRPr b="0" lang="en-US" sz="32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  <a:ea typeface="DejaVu Sans"/>
              </a:rPr>
              <a:t>Code.org, Khan Academy Kids, others also trying to make suited platform.</a:t>
            </a:r>
            <a:endParaRPr b="0" lang="en-US" sz="32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  <a:ea typeface="DejaVu Sans"/>
              </a:rPr>
              <a:t>Making learning interesting to the children, so that they can learn better.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What did you do over the  course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latin typeface="Noto Sans SemiBold"/>
                <a:ea typeface="DejaVu Sans"/>
              </a:rPr>
              <a:t>Software development methodology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2c3e50"/>
                </a:solidFill>
                <a:latin typeface="Noto Sans Regular"/>
                <a:ea typeface="DejaVu Sans"/>
              </a:rPr>
              <a:t>Agile development method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latin typeface="Noto Sans SemiBold"/>
                <a:ea typeface="DejaVu Sans"/>
              </a:rPr>
              <a:t>Communication between the members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2c3e50"/>
                </a:solidFill>
                <a:latin typeface="Noto Sans Regular"/>
                <a:ea typeface="DejaVu Sans"/>
              </a:rPr>
              <a:t>Use of the digital communication using the platform of the e-mail, messenger, slack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latin typeface="Noto Sans SemiBold"/>
                <a:ea typeface="DejaVu Sans"/>
              </a:rPr>
              <a:t>Divided the work in parts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2c3e50"/>
                </a:solidFill>
                <a:latin typeface="Noto Sans Regular"/>
                <a:ea typeface="DejaVu Sans"/>
              </a:rPr>
              <a:t>Research and analysis →Mahmud Ahmed </a:t>
            </a:r>
            <a:endParaRPr b="0" lang="en-US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2c3e50"/>
                </a:solidFill>
                <a:latin typeface="Noto Sans Regular"/>
                <a:ea typeface="DejaVu Sans"/>
              </a:rPr>
              <a:t>Front-end → Lamia Rahman</a:t>
            </a:r>
            <a:endParaRPr b="0" lang="en-US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2c3e50"/>
                </a:solidFill>
                <a:latin typeface="Noto Sans Regular"/>
                <a:ea typeface="DejaVu Sans"/>
              </a:rPr>
              <a:t>Backend and database connection → Tamim Ahmed</a:t>
            </a:r>
            <a:endParaRPr b="0" lang="en-US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2c3e50"/>
                </a:solidFill>
                <a:latin typeface="Noto Sans Regular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What part of the project is most unique/original?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28600" y="1980000"/>
            <a:ext cx="9359280" cy="50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  <a:ea typeface="DejaVu Sans"/>
              </a:rPr>
              <a:t>Not many websites teaches Python as a language for the beginners i.e. For kids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  <a:ea typeface="DejaVu Sans"/>
              </a:rPr>
              <a:t>Teamwork helped to gather information faster.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  <a:ea typeface="DejaVu Sans"/>
              </a:rPr>
              <a:t>Different opinions from different members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  <a:ea typeface="DejaVu Sans"/>
              </a:rPr>
              <a:t>Implementing games and quizzes section for kids to learn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What tools did you use?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74320" y="1818000"/>
            <a:ext cx="9359280" cy="50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2c3e50"/>
                </a:solidFill>
                <a:latin typeface="Noto Sans SemiBold"/>
                <a:ea typeface="DejaVu Sans"/>
              </a:rPr>
              <a:t>GitHub</a:t>
            </a:r>
            <a:endParaRPr b="0" lang="en-US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  <a:ea typeface="DejaVu Sans"/>
              </a:rPr>
              <a:t>~ To push the code of the project along with other different documentation.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2c3e50"/>
                </a:solidFill>
                <a:latin typeface="Noto Sans SemiBold"/>
                <a:ea typeface="DejaVu Sans"/>
              </a:rPr>
              <a:t>Laravel</a:t>
            </a:r>
            <a:endParaRPr b="0" lang="en-US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  <a:ea typeface="DejaVu Sans"/>
              </a:rPr>
              <a:t>~ Using the Laravel PHP framework to implement the web app project</a:t>
            </a:r>
            <a:endParaRPr b="0" lang="en-US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Aft>
                <a:spcPts val="1134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  <a:ea typeface="DejaVu Sans"/>
              </a:rPr>
              <a:t>~ Using the Laravel as a backend with MySQL and MongoDB ORM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2c3e50"/>
                </a:solidFill>
                <a:latin typeface="Noto Sans SemiBold"/>
                <a:ea typeface="DejaVu Sans"/>
              </a:rPr>
              <a:t>React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2c3e50"/>
                </a:solidFill>
                <a:latin typeface="Noto Sans Regular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2c3e50"/>
                </a:solidFill>
                <a:latin typeface="Noto Sans Regular"/>
                <a:ea typeface="DejaVu Sans"/>
              </a:rPr>
              <a:t>~ Using the React framework for frontend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2c3e50"/>
                </a:solidFill>
                <a:latin typeface="Noto Sans Regular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2c3e50"/>
                </a:solidFill>
                <a:latin typeface="Noto Sans Regular"/>
                <a:ea typeface="DejaVu Sans"/>
              </a:rPr>
              <a:t>~ Used some TailwindCSS framework components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Design of the project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1"/>
          <a:srcRect l="0" t="0" r="0" b="3122"/>
          <a:stretch/>
        </p:blipFill>
        <p:spPr>
          <a:xfrm>
            <a:off x="134280" y="1737360"/>
            <a:ext cx="6881040" cy="3749040"/>
          </a:xfrm>
          <a:prstGeom prst="rect">
            <a:avLst/>
          </a:prstGeom>
          <a:ln w="0">
            <a:noFill/>
          </a:ln>
        </p:spPr>
      </p:pic>
      <p:sp>
        <p:nvSpPr>
          <p:cNvPr id="98" name="TextShape 3"/>
          <p:cNvSpPr/>
          <p:nvPr/>
        </p:nvSpPr>
        <p:spPr>
          <a:xfrm>
            <a:off x="914400" y="4846320"/>
            <a:ext cx="3452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Colorful Flash Screen of the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TextShape 4"/>
          <p:cNvSpPr/>
          <p:nvPr/>
        </p:nvSpPr>
        <p:spPr>
          <a:xfrm>
            <a:off x="6035040" y="3311280"/>
            <a:ext cx="3642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Easy home screen menu interface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rcRect l="0" t="0" r="0" b="8343"/>
          <a:stretch/>
        </p:blipFill>
        <p:spPr>
          <a:xfrm>
            <a:off x="4266720" y="3657240"/>
            <a:ext cx="5690880" cy="342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_0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Design of the project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2" name="CustomShape 2_0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Shape 4_0"/>
          <p:cNvSpPr/>
          <p:nvPr/>
        </p:nvSpPr>
        <p:spPr>
          <a:xfrm>
            <a:off x="6172200" y="2854440"/>
            <a:ext cx="3642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rcRect l="0" t="0" r="0" b="10056"/>
          <a:stretch/>
        </p:blipFill>
        <p:spPr>
          <a:xfrm>
            <a:off x="24120" y="1600200"/>
            <a:ext cx="5690880" cy="342936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rcRect l="0" t="0" r="0" b="3780"/>
          <a:stretch/>
        </p:blipFill>
        <p:spPr>
          <a:xfrm>
            <a:off x="3619080" y="3657600"/>
            <a:ext cx="6461640" cy="352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_1"/>
          <p:cNvSpPr/>
          <p:nvPr/>
        </p:nvSpPr>
        <p:spPr>
          <a:xfrm>
            <a:off x="360000" y="301320"/>
            <a:ext cx="9359280" cy="95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Result Analysis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7" name="CustomShape 2_1"/>
          <p:cNvSpPr/>
          <p:nvPr/>
        </p:nvSpPr>
        <p:spPr>
          <a:xfrm>
            <a:off x="360000" y="1980000"/>
            <a:ext cx="9359280" cy="50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Shape 4_1"/>
          <p:cNvSpPr/>
          <p:nvPr/>
        </p:nvSpPr>
        <p:spPr>
          <a:xfrm>
            <a:off x="6172200" y="2854440"/>
            <a:ext cx="3642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" descr=""/>
          <p:cNvPicPr/>
          <p:nvPr/>
        </p:nvPicPr>
        <p:blipFill>
          <a:blip r:embed="rId1"/>
          <a:srcRect l="0" t="0" r="0" b="6428"/>
          <a:stretch/>
        </p:blipFill>
        <p:spPr>
          <a:xfrm>
            <a:off x="457200" y="1600200"/>
            <a:ext cx="8686800" cy="4571640"/>
          </a:xfrm>
          <a:prstGeom prst="rect">
            <a:avLst/>
          </a:prstGeom>
          <a:ln w="0">
            <a:noFill/>
          </a:ln>
        </p:spPr>
      </p:pic>
      <p:sp>
        <p:nvSpPr>
          <p:cNvPr id="110" name=""/>
          <p:cNvSpPr txBox="1"/>
          <p:nvPr/>
        </p:nvSpPr>
        <p:spPr>
          <a:xfrm>
            <a:off x="360000" y="6172200"/>
            <a:ext cx="90504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We did the Lighthouse report from chrome analytics tools. That giving 84% performance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We will be changing anything that is needed to increase the performance and the page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LibreOffice/7.1.3.2$Linux_X86_64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2021-09-01T16:57:36Z</dcterms:created>
  <dc:creator/>
  <dc:description/>
  <dc:language>en-US</dc:language>
  <cp:lastModifiedBy/>
  <dcterms:modified xsi:type="dcterms:W3CDTF">2021-12-29T10:42:03Z</dcterms:modified>
  <cp:revision>12</cp:revision>
  <dc:subject/>
  <dc:title>Midnightblue</dc:title>
</cp:coreProperties>
</file>