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Restricting </a:t>
            </a:r>
            <a:r>
              <a:rPr lang="en-US" sz="4400" dirty="0" smtClean="0"/>
              <a:t>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BETWEEN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BETWEEN operator to display rows based on a range of values.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IN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IN operator to test for values in a list.</a:t>
            </a:r>
            <a:endParaRPr lang="en-US" dirty="0" smtClean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_ denotes one character.</a:t>
            </a:r>
            <a:endParaRPr lang="en-US" sz="2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LIKE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use the ESCAPE identifier to search for "%" or "_".</a:t>
            </a:r>
            <a:endParaRPr lang="en-US" sz="2000" dirty="0" smtClean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IS NULL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for null values with the IS NULL operator.</a:t>
            </a:r>
            <a:endParaRPr lang="en-US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Logical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AND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/>
              <a:t>AND requires both conditions to be TRUE.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OR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</a:t>
            </a:r>
            <a:r>
              <a:rPr lang="en-US" sz="2400" dirty="0" smtClean="0"/>
              <a:t>NOT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Override rules of precedence by using parentheses.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Arial" charset="0"/>
              </a:rPr>
              <a:t>Use parentheses to force priority.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</a:t>
            </a:r>
            <a:r>
              <a:rPr lang="en-US" sz="2400" dirty="0" smtClean="0"/>
              <a:t>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ORDER </a:t>
            </a:r>
            <a:r>
              <a:rPr lang="en-US" sz="2400" dirty="0" smtClean="0"/>
              <a:t>BY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BY clause comes last in the SELECT statement.</a:t>
            </a:r>
            <a:endParaRPr lang="en-US" sz="2400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Descending Order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in Column Alias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</a:t>
            </a:r>
            <a:r>
              <a:rPr lang="en-US" sz="2400" dirty="0" smtClean="0"/>
              <a:t>by Multiple Columns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of ORDER BY list is the order of sort.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sort by a column that is not in the SELECT list.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Using a Selection</a:t>
            </a:r>
            <a:endParaRPr lang="en-US" sz="2400" dirty="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</a:t>
            </a:r>
            <a:r>
              <a:rPr lang="en-US" sz="2400" dirty="0" smtClean="0"/>
              <a:t>Rows Selected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WHERE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Character </a:t>
            </a:r>
            <a:r>
              <a:rPr lang="en-US" sz="2400" dirty="0" smtClean="0"/>
              <a:t>Strings and Dates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default date format is DD-MON-YY</a:t>
            </a:r>
            <a:r>
              <a:rPr lang="en-US" sz="2400" dirty="0" smtClean="0">
                <a:latin typeface="Courier New" pitchFamily="49" charset="0"/>
              </a:rPr>
              <a:t>.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Other Comparison </a:t>
            </a:r>
            <a:r>
              <a:rPr lang="en-US" sz="2400" dirty="0" smtClean="0"/>
              <a:t>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01B5F1-F205-4D1B-8D08-658F661DEAA5}"/>
</file>

<file path=customXml/itemProps2.xml><?xml version="1.0" encoding="utf-8"?>
<ds:datastoreItem xmlns:ds="http://schemas.openxmlformats.org/officeDocument/2006/customXml" ds:itemID="{ADD647FE-D8BB-4EC6-8111-83233DCEF82B}"/>
</file>

<file path=customXml/itemProps3.xml><?xml version="1.0" encoding="utf-8"?>
<ds:datastoreItem xmlns:ds="http://schemas.openxmlformats.org/officeDocument/2006/customXml" ds:itemID="{55C9E58F-E573-4751-8F41-5128D6394BE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378</TotalTime>
  <Words>1101</Words>
  <Application>Microsoft Macintosh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22</cp:revision>
  <dcterms:created xsi:type="dcterms:W3CDTF">2018-12-10T17:20:29Z</dcterms:created>
  <dcterms:modified xsi:type="dcterms:W3CDTF">2020-06-17T20:31:44Z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