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9"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38"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37" Type="http://schemas.openxmlformats.org/officeDocument/2006/relationships/customXml" Target="../customXml/item1.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Entity-Relationship </a:t>
            </a:r>
            <a:r>
              <a:rPr lang="en-US" dirty="0" smtClean="0"/>
              <a:t>Model: </a:t>
            </a:r>
            <a:r>
              <a:rPr lang="en-US" sz="2400" dirty="0" smtClean="0"/>
              <a:t>PART 02</a:t>
            </a:r>
            <a:endParaRPr lang="en-US" sz="2400"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04</a:t>
                      </a:r>
                      <a:endParaRPr lang="en-US" dirty="0"/>
                    </a:p>
                  </a:txBody>
                  <a:tcPr/>
                </a:tc>
                <a:tc>
                  <a:txBody>
                    <a:bodyPr/>
                    <a:lstStyle/>
                    <a:p>
                      <a:r>
                        <a:rPr lang="en-US" dirty="0"/>
                        <a:t>Semester:</a:t>
                      </a:r>
                    </a:p>
                  </a:txBody>
                  <a:tcPr/>
                </a:tc>
                <a:tc>
                  <a:txBody>
                    <a:bodyPr/>
                    <a:lstStyle/>
                    <a:p>
                      <a:r>
                        <a:rPr lang="en-US" dirty="0" smtClean="0"/>
                        <a:t>TBA</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smtClean="0"/>
              <a:t>Case </a:t>
            </a:r>
            <a:r>
              <a:rPr lang="en-US" sz="2400" dirty="0" smtClean="0"/>
              <a:t>Study</a:t>
            </a:r>
          </a:p>
          <a:p>
            <a:pPr marL="274320" indent="-274320">
              <a:buFont typeface="Wingdings 2"/>
              <a:buChar char=""/>
              <a:defRPr/>
            </a:pPr>
            <a:endParaRPr lang="en-US" dirty="0" smtClean="0"/>
          </a:p>
          <a:p>
            <a:pPr marL="274320" indent="-274320">
              <a:buFont typeface="Wingdings 2"/>
              <a:buChar char=""/>
              <a:defRPr/>
            </a:pPr>
            <a:endParaRPr lang="en-US" dirty="0" smtClean="0"/>
          </a:p>
          <a:p>
            <a:pPr marL="274320" indent="-274320">
              <a:defRPr/>
            </a:pPr>
            <a:endParaRPr lang="en-US" dirty="0" smtClean="0"/>
          </a:p>
        </p:txBody>
      </p:sp>
    </p:spTree>
    <p:extLst>
      <p:ext uri="{BB962C8B-B14F-4D97-AF65-F5344CB8AC3E}">
        <p14:creationId xmlns=""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01</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6" name="Rectangle 5"/>
          <p:cNvSpPr/>
          <p:nvPr/>
        </p:nvSpPr>
        <p:spPr>
          <a:xfrm>
            <a:off x="232117" y="2307103"/>
            <a:ext cx="7998200" cy="3293209"/>
          </a:xfrm>
          <a:prstGeom prst="rect">
            <a:avLst/>
          </a:prstGeom>
        </p:spPr>
        <p:txBody>
          <a:bodyPr wrap="square">
            <a:spAutoFit/>
          </a:bodyPr>
          <a:lstStyle/>
          <a:p>
            <a:pPr lvl="0" algn="just">
              <a:buNone/>
            </a:pPr>
            <a:r>
              <a:rPr lang="en-US" sz="1600" dirty="0" smtClean="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02</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smtClean="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endParaRPr lang="en-US" dirty="0"/>
          </a:p>
        </p:txBody>
      </p:sp>
    </p:spTree>
    <p:extLst>
      <p:ext uri="{BB962C8B-B14F-4D97-AF65-F5344CB8AC3E}">
        <p14:creationId xmlns=""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a:t>
            </a:r>
            <a:r>
              <a:rPr lang="en-US" smtClean="0">
                <a:hlinkClick r:id="rId6"/>
              </a:rPr>
              <a:t>://www.slideshare.net/thinnaphat.bo/</a:t>
            </a:r>
            <a:endParaRPr lang="en-US"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EE3D25-0F9F-4BE7-840E-5763CA7BB844}"/>
</file>

<file path=customXml/itemProps2.xml><?xml version="1.0" encoding="utf-8"?>
<ds:datastoreItem xmlns:ds="http://schemas.openxmlformats.org/officeDocument/2006/customXml" ds:itemID="{116C801E-A3EF-4A00-A37D-40FF60FBE362}"/>
</file>

<file path=customXml/itemProps3.xml><?xml version="1.0" encoding="utf-8"?>
<ds:datastoreItem xmlns:ds="http://schemas.openxmlformats.org/officeDocument/2006/customXml" ds:itemID="{97951B69-91DB-49A2-93D2-2AD965C0234F}"/>
</file>

<file path=docProps/app.xml><?xml version="1.0" encoding="utf-8"?>
<Properties xmlns="http://schemas.openxmlformats.org/officeDocument/2006/extended-properties" xmlns:vt="http://schemas.openxmlformats.org/officeDocument/2006/docPropsVTypes">
  <Template>Spectrum.thmx</Template>
  <TotalTime>364</TotalTime>
  <Words>548</Words>
  <Application>Microsoft Macintosh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Spectrum</vt:lpstr>
      <vt:lpstr>Entity-Relationship Model: PART 02</vt:lpstr>
      <vt:lpstr>Lecture Outline</vt:lpstr>
      <vt:lpstr>Case Study 01</vt:lpstr>
      <vt:lpstr>Case Study 02</vt:lpstr>
      <vt:lpstr>Slide 5</vt:lpstr>
      <vt:lpstr>Slide 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 pc</cp:lastModifiedBy>
  <cp:revision>24</cp:revision>
  <dcterms:created xsi:type="dcterms:W3CDTF">2018-12-10T17:20:29Z</dcterms:created>
  <dcterms:modified xsi:type="dcterms:W3CDTF">2020-05-09T16:34:55Z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