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DDL and DML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Code:  CSC 2108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TBA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Introduction To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07073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Manipulation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UPDATE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76205" y="2391508"/>
            <a:ext cx="83442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smtClean="0"/>
              <a:t>Updating the contents of a table</a:t>
            </a:r>
          </a:p>
          <a:p>
            <a:pPr marL="514350" indent="-514350">
              <a:buNone/>
            </a:pPr>
            <a:r>
              <a:rPr lang="en-US" dirty="0" smtClean="0"/>
              <a:t>a) Updating all rows:</a:t>
            </a:r>
          </a:p>
          <a:p>
            <a:pPr marL="514350" indent="-514350">
              <a:buNone/>
            </a:pPr>
            <a:r>
              <a:rPr lang="en-US" dirty="0" smtClean="0"/>
              <a:t>Syntax: </a:t>
            </a:r>
          </a:p>
          <a:p>
            <a:pPr>
              <a:buNone/>
            </a:pPr>
            <a:r>
              <a:rPr lang="en-US" i="1" dirty="0" smtClean="0"/>
              <a:t>Update &lt;</a:t>
            </a:r>
            <a:r>
              <a:rPr lang="en-US" i="1" dirty="0" err="1" smtClean="0"/>
              <a:t>tablename</a:t>
            </a:r>
            <a:r>
              <a:rPr lang="en-US" i="1" dirty="0" smtClean="0"/>
              <a:t>&gt; set &lt;</a:t>
            </a:r>
            <a:r>
              <a:rPr lang="en-US" i="1" dirty="0" err="1" smtClean="0"/>
              <a:t>col</a:t>
            </a:r>
            <a:r>
              <a:rPr lang="en-US" i="1" dirty="0" smtClean="0"/>
              <a:t>&gt;=&lt;exp&gt;,&lt;</a:t>
            </a:r>
            <a:r>
              <a:rPr lang="en-US" i="1" dirty="0" err="1" smtClean="0"/>
              <a:t>col</a:t>
            </a:r>
            <a:r>
              <a:rPr lang="en-US" i="1" dirty="0" smtClean="0"/>
              <a:t>&gt;=&lt;exp&gt;;</a:t>
            </a:r>
            <a:br>
              <a:rPr lang="en-US" i="1" dirty="0" smtClean="0"/>
            </a:br>
            <a:endParaRPr lang="en-US" i="1" dirty="0" smtClean="0"/>
          </a:p>
          <a:p>
            <a:pPr>
              <a:buNone/>
            </a:pPr>
            <a:r>
              <a:rPr lang="en-US" dirty="0" smtClean="0"/>
              <a:t>b) Updating selected records:</a:t>
            </a:r>
          </a:p>
          <a:p>
            <a:pPr>
              <a:buNone/>
            </a:pPr>
            <a:r>
              <a:rPr lang="en-US" dirty="0" smtClean="0"/>
              <a:t>Syntax: </a:t>
            </a:r>
          </a:p>
          <a:p>
            <a:pPr>
              <a:buNone/>
            </a:pPr>
            <a:r>
              <a:rPr lang="en-US" i="1" dirty="0" smtClean="0"/>
              <a:t>Update &lt;</a:t>
            </a:r>
            <a:r>
              <a:rPr lang="en-US" i="1" dirty="0" err="1" smtClean="0"/>
              <a:t>tablename</a:t>
            </a:r>
            <a:r>
              <a:rPr lang="en-US" i="1" dirty="0" smtClean="0"/>
              <a:t>&gt; set &lt;</a:t>
            </a:r>
            <a:r>
              <a:rPr lang="en-US" i="1" dirty="0" err="1" smtClean="0"/>
              <a:t>col</a:t>
            </a:r>
            <a:r>
              <a:rPr lang="en-US" i="1" dirty="0" smtClean="0"/>
              <a:t>&gt;=&lt;exp&gt;,&lt;</a:t>
            </a:r>
            <a:r>
              <a:rPr lang="en-US" i="1" dirty="0" err="1" smtClean="0"/>
              <a:t>col</a:t>
            </a:r>
            <a:r>
              <a:rPr lang="en-US" i="1" dirty="0" smtClean="0"/>
              <a:t>&gt;=&lt;exp&gt; where&lt;condition&gt;;</a:t>
            </a:r>
            <a:br>
              <a:rPr lang="en-US" i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Modern Database Management (Sixth Edition) by Fred R. McFadden, Jeffrey A. </a:t>
            </a:r>
            <a:r>
              <a:rPr lang="en-US" dirty="0" err="1" smtClean="0"/>
              <a:t>Hoffer</a:t>
            </a:r>
            <a:r>
              <a:rPr lang="en-US" dirty="0" smtClean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Systems: A Practical Approach to Design, Implementation and Management (4th Edition) by Thomas M. Connolly, Carolyn E. </a:t>
            </a:r>
            <a:r>
              <a:rPr lang="en-US" dirty="0" err="1" smtClean="0"/>
              <a:t>Begg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Fundamentals of Database Systems, 5th Edition by </a:t>
            </a:r>
            <a:r>
              <a:rPr lang="en-US" dirty="0" err="1" smtClean="0"/>
              <a:t>RamezElmasri</a:t>
            </a:r>
            <a:r>
              <a:rPr lang="en-US" dirty="0" smtClean="0"/>
              <a:t>, </a:t>
            </a:r>
            <a:r>
              <a:rPr lang="en-US" dirty="0" err="1" smtClean="0"/>
              <a:t>Shamkant</a:t>
            </a:r>
            <a:r>
              <a:rPr lang="en-US" dirty="0" smtClean="0"/>
              <a:t> B. </a:t>
            </a:r>
            <a:r>
              <a:rPr lang="en-US" dirty="0" err="1" smtClean="0"/>
              <a:t>Navathe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192338237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https://www.db-book.com/db6/slide-dir/index.html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4"/>
              </a:rPr>
              <a:t>https://www.slideshare.net/HaaMeemMohiyuddin1/data-knowledge-and-information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5"/>
              </a:rPr>
              <a:t>https://www.slideshare.net/tabinhasan/from-data-to-wisdom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6"/>
              </a:rPr>
              <a:t>https://www.slideshare.net/thinnaphat.bo/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32249698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SQL Data Types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Data Definition Language (DDL)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Data Manipulation Language (DML)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Data Types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sz="2400" dirty="0" smtClean="0"/>
              <a:t>SQL is structured query language.SQL contains different data types those are: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smtClean="0"/>
              <a:t>char(size)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err="1" smtClean="0"/>
              <a:t>varchar</a:t>
            </a:r>
            <a:r>
              <a:rPr lang="en-US" sz="2400" dirty="0" smtClean="0"/>
              <a:t>(size)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smtClean="0"/>
              <a:t>varchar2(size)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smtClean="0"/>
              <a:t>date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smtClean="0"/>
              <a:t>number(</a:t>
            </a:r>
            <a:r>
              <a:rPr lang="en-US" sz="2400" dirty="0" err="1" smtClean="0"/>
              <a:t>p,s</a:t>
            </a:r>
            <a:r>
              <a:rPr lang="en-US" sz="2400" dirty="0" smtClean="0"/>
              <a:t>) //** p-PRECISION s-SCALE **//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smtClean="0"/>
              <a:t>number(size)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smtClean="0"/>
              <a:t>raw(size)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smtClean="0"/>
              <a:t>raw/long raw(size)</a:t>
            </a: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Definition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</a:t>
            </a:r>
            <a:r>
              <a:rPr lang="en-US" dirty="0" smtClean="0"/>
              <a:t>able Creation</a:t>
            </a:r>
            <a:endParaRPr lang="x-none" dirty="0"/>
          </a:p>
        </p:txBody>
      </p:sp>
      <p:sp>
        <p:nvSpPr>
          <p:cNvPr id="9" name="Rectangle 8"/>
          <p:cNvSpPr/>
          <p:nvPr/>
        </p:nvSpPr>
        <p:spPr>
          <a:xfrm>
            <a:off x="476205" y="2391508"/>
            <a:ext cx="80910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i="1" dirty="0" smtClean="0"/>
              <a:t>Create Table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defines each column of the table uniquely. Each column has minimum of three attributes i.e. name , data type and size.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Syntax:</a:t>
            </a:r>
          </a:p>
          <a:p>
            <a:pPr>
              <a:buNone/>
            </a:pPr>
            <a:r>
              <a:rPr lang="en-US" dirty="0" smtClean="0"/>
              <a:t>Create table &lt;table name&gt; (&lt;col1&gt;&lt;</a:t>
            </a:r>
            <a:r>
              <a:rPr lang="en-US" dirty="0" err="1" smtClean="0"/>
              <a:t>datatype</a:t>
            </a:r>
            <a:r>
              <a:rPr lang="en-US" dirty="0" smtClean="0"/>
              <a:t>&gt;(&lt;size&gt;),&lt;col2&gt;&lt;</a:t>
            </a:r>
            <a:r>
              <a:rPr lang="en-US" dirty="0" err="1" smtClean="0"/>
              <a:t>datatype</a:t>
            </a:r>
            <a:r>
              <a:rPr lang="en-US" dirty="0" smtClean="0"/>
              <a:t>&gt;(&lt;size&gt;));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Definition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</a:t>
            </a:r>
            <a:r>
              <a:rPr lang="en-US" dirty="0" smtClean="0"/>
              <a:t>able Modification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21341" y="2363371"/>
            <a:ext cx="83991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i="1" dirty="0" smtClean="0"/>
              <a:t>Add new columns: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Syntax: </a:t>
            </a:r>
          </a:p>
          <a:p>
            <a:pPr>
              <a:buNone/>
            </a:pPr>
            <a:r>
              <a:rPr lang="en-US" dirty="0" smtClean="0"/>
              <a:t>Alter table &lt;</a:t>
            </a:r>
            <a:r>
              <a:rPr lang="en-US" dirty="0" err="1" smtClean="0"/>
              <a:t>tablename</a:t>
            </a:r>
            <a:r>
              <a:rPr lang="en-US" dirty="0" smtClean="0"/>
              <a:t>&gt; add(&lt;new </a:t>
            </a:r>
            <a:r>
              <a:rPr lang="en-US" dirty="0" err="1" smtClean="0"/>
              <a:t>col</a:t>
            </a:r>
            <a:r>
              <a:rPr lang="en-US" dirty="0" smtClean="0"/>
              <a:t>&gt; &lt;</a:t>
            </a:r>
            <a:r>
              <a:rPr lang="en-US" dirty="0" err="1" smtClean="0"/>
              <a:t>datatype</a:t>
            </a:r>
            <a:r>
              <a:rPr lang="en-US" dirty="0" smtClean="0"/>
              <a:t>(size), &lt;</a:t>
            </a:r>
            <a:r>
              <a:rPr lang="en-US" dirty="0" err="1" smtClean="0"/>
              <a:t>newcol</a:t>
            </a:r>
            <a:r>
              <a:rPr lang="en-US" dirty="0" smtClean="0"/>
              <a:t>&gt; </a:t>
            </a:r>
            <a:r>
              <a:rPr lang="en-US" dirty="0" err="1" smtClean="0"/>
              <a:t>datatype</a:t>
            </a:r>
            <a:r>
              <a:rPr lang="en-US" dirty="0" smtClean="0"/>
              <a:t>(size));</a:t>
            </a: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Dropping a column from a table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Syntax: </a:t>
            </a:r>
          </a:p>
          <a:p>
            <a:pPr>
              <a:buNone/>
            </a:pPr>
            <a:r>
              <a:rPr lang="en-US" dirty="0" smtClean="0"/>
              <a:t>Alter table &lt;</a:t>
            </a:r>
            <a:r>
              <a:rPr lang="en-US" dirty="0" err="1" smtClean="0"/>
              <a:t>tablename</a:t>
            </a:r>
            <a:r>
              <a:rPr lang="en-US" dirty="0" smtClean="0"/>
              <a:t>&gt; drop column &lt;</a:t>
            </a:r>
            <a:r>
              <a:rPr lang="en-US" dirty="0" err="1" smtClean="0"/>
              <a:t>col</a:t>
            </a:r>
            <a:r>
              <a:rPr lang="en-US" dirty="0" smtClean="0"/>
              <a:t>&gt;;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Modifying existing columns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Syntax: </a:t>
            </a:r>
          </a:p>
          <a:p>
            <a:pPr>
              <a:buNone/>
            </a:pPr>
            <a:r>
              <a:rPr lang="en-US" dirty="0" smtClean="0"/>
              <a:t>Alter table &lt;</a:t>
            </a:r>
            <a:r>
              <a:rPr lang="en-US" dirty="0" err="1" smtClean="0"/>
              <a:t>tablename</a:t>
            </a:r>
            <a:r>
              <a:rPr lang="en-US" dirty="0" smtClean="0"/>
              <a:t>&gt; modify(&lt;</a:t>
            </a:r>
            <a:r>
              <a:rPr lang="en-US" dirty="0" err="1" smtClean="0"/>
              <a:t>col</a:t>
            </a:r>
            <a:r>
              <a:rPr lang="en-US" dirty="0" smtClean="0"/>
              <a:t>&gt;&lt;</a:t>
            </a:r>
            <a:r>
              <a:rPr lang="en-US" dirty="0" err="1" smtClean="0"/>
              <a:t>newdatatype</a:t>
            </a:r>
            <a:r>
              <a:rPr lang="en-US" dirty="0" smtClean="0"/>
              <a:t>&gt;(&lt;</a:t>
            </a:r>
            <a:r>
              <a:rPr lang="en-US" dirty="0" err="1" smtClean="0"/>
              <a:t>newsize</a:t>
            </a:r>
            <a:r>
              <a:rPr lang="en-US" dirty="0" smtClean="0"/>
              <a:t>&gt;));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Definition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Rename, </a:t>
            </a:r>
            <a:r>
              <a:rPr lang="en-GB" dirty="0" err="1" smtClean="0"/>
              <a:t>Trunc</a:t>
            </a:r>
            <a:r>
              <a:rPr lang="en-GB" dirty="0" smtClean="0"/>
              <a:t>, Destroy</a:t>
            </a: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21341" y="2461846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i="1" dirty="0" smtClean="0"/>
              <a:t>Renaming the 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Syntax: </a:t>
            </a:r>
          </a:p>
          <a:p>
            <a:pPr>
              <a:buNone/>
            </a:pPr>
            <a:r>
              <a:rPr lang="en-US" dirty="0" smtClean="0"/>
              <a:t>Rename &lt;</a:t>
            </a:r>
            <a:r>
              <a:rPr lang="en-US" dirty="0" err="1" smtClean="0"/>
              <a:t>oldtable</a:t>
            </a:r>
            <a:r>
              <a:rPr lang="en-US" dirty="0" smtClean="0"/>
              <a:t>&gt; to &lt;new table&gt;;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Truncating the 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Syntax: </a:t>
            </a:r>
          </a:p>
          <a:p>
            <a:pPr>
              <a:buNone/>
            </a:pPr>
            <a:r>
              <a:rPr lang="en-US" dirty="0" smtClean="0"/>
              <a:t>Truncate table &lt;</a:t>
            </a:r>
            <a:r>
              <a:rPr lang="en-US" dirty="0" err="1" smtClean="0"/>
              <a:t>tablename</a:t>
            </a:r>
            <a:r>
              <a:rPr lang="en-US" dirty="0" smtClean="0"/>
              <a:t>&gt;;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i="1" dirty="0" smtClean="0"/>
              <a:t>Destroying 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Syntax: </a:t>
            </a:r>
          </a:p>
          <a:p>
            <a:pPr>
              <a:buNone/>
            </a:pPr>
            <a:r>
              <a:rPr lang="en-US" dirty="0" smtClean="0"/>
              <a:t>Drop table &lt;</a:t>
            </a:r>
            <a:r>
              <a:rPr lang="en-US" dirty="0" err="1" smtClean="0"/>
              <a:t>tablename</a:t>
            </a:r>
            <a:r>
              <a:rPr lang="en-US" dirty="0" smtClean="0"/>
              <a:t>&gt;;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Manipulation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DML Operation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21341" y="2363371"/>
            <a:ext cx="74706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DML</a:t>
            </a:r>
            <a:r>
              <a:rPr lang="en-US" b="1" dirty="0" smtClean="0"/>
              <a:t> </a:t>
            </a:r>
            <a:r>
              <a:rPr lang="en-US" dirty="0" smtClean="0"/>
              <a:t>statements are used for managing data within schema objects.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INSERT - insert data into a table</a:t>
            </a:r>
            <a:br>
              <a:rPr lang="en-US" dirty="0" smtClean="0"/>
            </a:br>
            <a:r>
              <a:rPr lang="en-US" dirty="0" smtClean="0"/>
              <a:t>DELETE - deletes all records from a table, the space for the records remain</a:t>
            </a:r>
          </a:p>
          <a:p>
            <a:pPr>
              <a:buNone/>
            </a:pPr>
            <a:r>
              <a:rPr lang="en-US" dirty="0" smtClean="0"/>
              <a:t>UPDATE - updates existing data within a table </a:t>
            </a:r>
            <a:br>
              <a:rPr lang="en-US" dirty="0" smtClean="0"/>
            </a:br>
            <a:r>
              <a:rPr lang="en-US" dirty="0" smtClean="0"/>
              <a:t>MERGE - UPSERT operation (insert or update)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Manipulation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INSERT</a:t>
            </a: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21341" y="2321169"/>
            <a:ext cx="78089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smtClean="0"/>
              <a:t>Inserting Data into Tables: </a:t>
            </a:r>
            <a:r>
              <a:rPr lang="en-US" dirty="0" smtClean="0"/>
              <a:t>Once a table is created the most natural thing to do is load this table with data to be manipulated later.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Syntax 1:</a:t>
            </a:r>
          </a:p>
          <a:p>
            <a:pPr>
              <a:buNone/>
            </a:pPr>
            <a:r>
              <a:rPr lang="en-US" sz="1600" i="1" dirty="0" smtClean="0"/>
              <a:t>insert into &lt;</a:t>
            </a:r>
            <a:r>
              <a:rPr lang="en-US" sz="1600" i="1" dirty="0" err="1" smtClean="0"/>
              <a:t>tablename</a:t>
            </a:r>
            <a:r>
              <a:rPr lang="en-US" sz="1600" i="1" dirty="0" smtClean="0"/>
              <a:t>&gt; (&lt;col1&gt;,&lt;col2&gt;…..&lt;</a:t>
            </a:r>
            <a:r>
              <a:rPr lang="en-US" sz="1600" i="1" dirty="0" err="1" smtClean="0"/>
              <a:t>col</a:t>
            </a:r>
            <a:r>
              <a:rPr lang="en-US" sz="1600" i="1" dirty="0" smtClean="0"/>
              <a:t> n&gt;) values(&lt;</a:t>
            </a:r>
            <a:r>
              <a:rPr lang="en-US" sz="1600" i="1" dirty="0" err="1" smtClean="0"/>
              <a:t>val</a:t>
            </a:r>
            <a:r>
              <a:rPr lang="en-US" sz="1600" i="1" dirty="0" smtClean="0"/>
              <a:t> 1&gt;,&lt;</a:t>
            </a:r>
            <a:r>
              <a:rPr lang="en-US" sz="1600" i="1" dirty="0" err="1" smtClean="0"/>
              <a:t>val</a:t>
            </a:r>
            <a:r>
              <a:rPr lang="en-US" sz="1600" i="1" dirty="0" smtClean="0"/>
              <a:t> 2&gt;…….&lt;</a:t>
            </a:r>
            <a:r>
              <a:rPr lang="en-US" sz="1600" i="1" dirty="0" err="1" smtClean="0"/>
              <a:t>val</a:t>
            </a:r>
            <a:r>
              <a:rPr lang="en-US" sz="1600" i="1" dirty="0" smtClean="0"/>
              <a:t> n&gt;);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Syntax 2:</a:t>
            </a:r>
          </a:p>
          <a:p>
            <a:pPr>
              <a:buNone/>
            </a:pPr>
            <a:r>
              <a:rPr lang="en-US" sz="1600" i="1" dirty="0" smtClean="0"/>
              <a:t>insert into &lt;</a:t>
            </a:r>
            <a:r>
              <a:rPr lang="en-US" sz="1600" i="1" dirty="0" err="1" smtClean="0"/>
              <a:t>tablename</a:t>
            </a:r>
            <a:r>
              <a:rPr lang="en-US" sz="1600" i="1" dirty="0" smtClean="0"/>
              <a:t>&gt; values(&lt;</a:t>
            </a:r>
            <a:r>
              <a:rPr lang="en-US" sz="1600" i="1" dirty="0" err="1" smtClean="0"/>
              <a:t>val</a:t>
            </a:r>
            <a:r>
              <a:rPr lang="en-US" sz="1600" i="1" dirty="0" smtClean="0"/>
              <a:t> 1&gt;,&lt;</a:t>
            </a:r>
            <a:r>
              <a:rPr lang="en-US" sz="1600" i="1" dirty="0" err="1" smtClean="0"/>
              <a:t>val</a:t>
            </a:r>
            <a:r>
              <a:rPr lang="en-US" sz="1600" i="1" dirty="0" smtClean="0"/>
              <a:t> 2&gt;…….,&lt;</a:t>
            </a:r>
            <a:r>
              <a:rPr lang="en-US" sz="1600" i="1" dirty="0" err="1" smtClean="0"/>
              <a:t>val</a:t>
            </a:r>
            <a:r>
              <a:rPr lang="en-US" sz="1600" i="1" dirty="0" smtClean="0"/>
              <a:t> n&gt;);</a:t>
            </a:r>
            <a:br>
              <a:rPr lang="en-US" sz="1600" i="1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Manipulation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DELETE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21340" y="2307102"/>
            <a:ext cx="73580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smtClean="0"/>
              <a:t>Delete operations</a:t>
            </a:r>
          </a:p>
          <a:p>
            <a:pPr marL="514350" indent="-514350">
              <a:buNone/>
            </a:pPr>
            <a:r>
              <a:rPr lang="en-US" dirty="0" smtClean="0"/>
              <a:t>a) Remove all rows:</a:t>
            </a:r>
          </a:p>
          <a:p>
            <a:pPr marL="514350" indent="-514350">
              <a:buNone/>
            </a:pPr>
            <a:r>
              <a:rPr lang="en-US" dirty="0" smtClean="0"/>
              <a:t>Syntax: </a:t>
            </a:r>
          </a:p>
          <a:p>
            <a:pPr marL="514350" indent="-514350">
              <a:buNone/>
            </a:pPr>
            <a:r>
              <a:rPr lang="en-US" i="1" dirty="0" smtClean="0"/>
              <a:t>delete from &lt;</a:t>
            </a:r>
            <a:r>
              <a:rPr lang="en-US" i="1" dirty="0" err="1" smtClean="0"/>
              <a:t>tablename</a:t>
            </a:r>
            <a:r>
              <a:rPr lang="en-US" i="1" dirty="0" smtClean="0"/>
              <a:t>&gt;;</a:t>
            </a:r>
            <a:br>
              <a:rPr lang="en-US" i="1" dirty="0" smtClean="0"/>
            </a:br>
            <a:endParaRPr lang="en-US" i="1" dirty="0" smtClean="0"/>
          </a:p>
          <a:p>
            <a:pPr marL="514350" indent="-514350">
              <a:buNone/>
            </a:pPr>
            <a:r>
              <a:rPr lang="en-US" dirty="0" smtClean="0"/>
              <a:t>b) Removal of a specified row/s:</a:t>
            </a:r>
          </a:p>
          <a:p>
            <a:pPr marL="514350" indent="-514350">
              <a:buNone/>
            </a:pPr>
            <a:r>
              <a:rPr lang="en-US" dirty="0" smtClean="0"/>
              <a:t>Syntax: </a:t>
            </a:r>
          </a:p>
          <a:p>
            <a:pPr marL="514350" indent="-514350">
              <a:buNone/>
            </a:pPr>
            <a:r>
              <a:rPr lang="en-US" i="1" dirty="0" smtClean="0"/>
              <a:t>delete from &lt;</a:t>
            </a:r>
            <a:r>
              <a:rPr lang="en-US" i="1" dirty="0" err="1" smtClean="0"/>
              <a:t>tablename</a:t>
            </a:r>
            <a:r>
              <a:rPr lang="en-US" i="1" dirty="0" smtClean="0"/>
              <a:t>&gt; where &lt;condition&gt;;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598277F2E42944BA927301EB6569E2" ma:contentTypeVersion="2" ma:contentTypeDescription="Create a new document." ma:contentTypeScope="" ma:versionID="200a68fa10ce57ca79847961d70abea8">
  <xsd:schema xmlns:xsd="http://www.w3.org/2001/XMLSchema" xmlns:xs="http://www.w3.org/2001/XMLSchema" xmlns:p="http://schemas.microsoft.com/office/2006/metadata/properties" xmlns:ns2="32c36bff-ef8b-4319-abe5-fb88f82abf20" targetNamespace="http://schemas.microsoft.com/office/2006/metadata/properties" ma:root="true" ma:fieldsID="a1b87990648e06de5e48abbbe63919f1" ns2:_="">
    <xsd:import namespace="32c36bff-ef8b-4319-abe5-fb88f82abf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c36bff-ef8b-4319-abe5-fb88f82abf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8FEA2A-C9C8-46DC-8765-15511F32FF36}"/>
</file>

<file path=customXml/itemProps2.xml><?xml version="1.0" encoding="utf-8"?>
<ds:datastoreItem xmlns:ds="http://schemas.openxmlformats.org/officeDocument/2006/customXml" ds:itemID="{DBD0F451-AC48-4F6F-B469-FEE9A9472411}"/>
</file>

<file path=customXml/itemProps3.xml><?xml version="1.0" encoding="utf-8"?>
<ds:datastoreItem xmlns:ds="http://schemas.openxmlformats.org/officeDocument/2006/customXml" ds:itemID="{0302DBED-E86A-47DF-BE3D-A985E1F4917E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260</TotalTime>
  <Words>410</Words>
  <Application>Microsoft Macintosh PowerPoint</Application>
  <PresentationFormat>On-screen Show (4:3)</PresentationFormat>
  <Paragraphs>104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Spectrum</vt:lpstr>
      <vt:lpstr>DDL and DML</vt:lpstr>
      <vt:lpstr>Lecture Outline</vt:lpstr>
      <vt:lpstr>SQL Data Types</vt:lpstr>
      <vt:lpstr>Data Definition Language</vt:lpstr>
      <vt:lpstr>Data Definition Language</vt:lpstr>
      <vt:lpstr>Data Definition Language</vt:lpstr>
      <vt:lpstr>Data Manipulation Language</vt:lpstr>
      <vt:lpstr>Data Manipulation Language</vt:lpstr>
      <vt:lpstr>Data Manipulation Language</vt:lpstr>
      <vt:lpstr>Data Manipulation Language</vt:lpstr>
      <vt:lpstr>Slide 11</vt:lpstr>
      <vt:lpstr>Slide 12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user pc</cp:lastModifiedBy>
  <cp:revision>24</cp:revision>
  <dcterms:created xsi:type="dcterms:W3CDTF">2018-12-10T17:20:29Z</dcterms:created>
  <dcterms:modified xsi:type="dcterms:W3CDTF">2020-05-09T16:35:58Z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0x010100EE598277F2E42944BA927301EB6569E2</vt:lpwstr>
  </property>
</Properties>
</file>