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F912-F27F-4F17-9A0C-E8670E4CA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AE5CA-4B04-4905-9FCC-EF3452567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07FE8-435C-46D6-9D94-FCF2BF19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5A4A-B367-4B7C-B54C-2DCC6F333D2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FD33F-EC82-4A68-A416-985F0FAF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E51D-E8E7-4162-B18A-7DB322AE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E9B1-0DEF-4105-9289-3CB7F68F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7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91FF-BF96-4F31-A30B-8F59F852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598F3-A696-49E7-8AC5-97266A500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036CF-D945-436E-A268-AC978FC0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5A4A-B367-4B7C-B54C-2DCC6F333D2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A14D4-2465-4415-80AB-4017FFCB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5AB8-F09B-493D-8A49-C829E69D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E9B1-0DEF-4105-9289-3CB7F68F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6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D5C14-60E7-4D59-BDED-04375B5E5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E538D-E664-499A-98DA-8ADE88D4D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3CD50-EBA8-48AC-8CEF-6F261A9AB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5A4A-B367-4B7C-B54C-2DCC6F333D2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EEB6B-F8A7-4FA9-8CD2-4B559CD4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E82A2-D5EE-4B24-BE14-1306A19A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E9B1-0DEF-4105-9289-3CB7F68F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99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8172-10AC-44D9-B4DE-2BF26B80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66DEA-9EC4-4C42-B92A-B2B998729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5FD1F-1728-45A5-B568-B0692555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5A4A-B367-4B7C-B54C-2DCC6F333D2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B599-0ED2-4712-875F-88755890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D3758-9508-4A15-96C8-03A0820D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E9B1-0DEF-4105-9289-3CB7F68F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0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07D8-3896-461E-83AE-392D34CF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AD83F-6A35-4363-9B1B-5E176AF0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0B2C9-F44D-4EF7-A7B4-C9733584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5A4A-B367-4B7C-B54C-2DCC6F333D2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A7BC-AD64-411D-95DE-8850B7BC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1B3A-D84A-4700-8738-DC4A5552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E9B1-0DEF-4105-9289-3CB7F68F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07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FC6F-2E60-4F10-9738-CE7C2516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CE58-F539-41E0-BF8E-E1B41D0CB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9F199-4730-47E2-AED3-9D5CAFF94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B718F-00AE-42E8-8F2A-0208686A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5A4A-B367-4B7C-B54C-2DCC6F333D2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F3EDC-17A0-45A6-84DA-570B01B5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98F0E-19DA-4136-B3B3-9C804973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E9B1-0DEF-4105-9289-3CB7F68F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900E-7778-445C-8A51-B34843BC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73783-904C-4965-B8AF-28CEC47FC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F009A-48B9-4A9B-A641-ACF6DFF64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AB32B-E631-47EA-A908-C7EF361F7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C6185-A736-42C9-96BE-0BABD9A33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5AC53-CF7E-4869-BB5C-C54C55E9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5A4A-B367-4B7C-B54C-2DCC6F333D2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C05FC-F40F-4300-9CE2-CBBECEBE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20D9E-57F1-4FA5-B44A-00E008AC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E9B1-0DEF-4105-9289-3CB7F68F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4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8356-BDD1-4A4A-93F5-7F11D7C2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5DDD5-F6F8-422A-9108-C5B45E13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5A4A-B367-4B7C-B54C-2DCC6F333D2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98DD2-3005-48D1-83B1-4E64CC8C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17015-4ED1-49BA-8208-2CD5F8CE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E9B1-0DEF-4105-9289-3CB7F68F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3C422-B7BA-4BC2-8CE0-81786369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5A4A-B367-4B7C-B54C-2DCC6F333D2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8296A-CD88-4E92-8B7F-8461B528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8763E-F03E-4158-A9EC-BB1DE329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E9B1-0DEF-4105-9289-3CB7F68F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77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7EF-7F52-40DD-AEE5-311384F2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9B209-55AE-4398-B59B-71D8D2CF5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E4466-22B0-48EF-ADB8-8AC76C94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47DE3-309A-42B4-81A1-9FBB8A6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5A4A-B367-4B7C-B54C-2DCC6F333D2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8A3EF-DAFC-4BD0-B01F-0232F35E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3D0E1-10B9-49C6-BD09-D3E9AD0C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E9B1-0DEF-4105-9289-3CB7F68F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6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56F1-BE25-420D-8649-72510F60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F0EC2-C962-447F-8068-0AA06F1DF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89DDA-C5E4-4F3F-B856-A73084AFF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9540E-D800-49A1-B1FB-A4BBA323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5A4A-B367-4B7C-B54C-2DCC6F333D2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646A9-35CE-4BB0-BC7A-E23223D0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C86E2-A31D-4830-BA84-76886C88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E9B1-0DEF-4105-9289-3CB7F68F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63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B6B59-7D1B-4CC3-90D3-A95F8EFB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088FD-603E-493F-92DD-531AABC4A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7B6F-C6B3-4126-A214-0ADF6AD34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5A4A-B367-4B7C-B54C-2DCC6F333D2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D21E2-8AB2-4A54-828B-D0F8D768A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29778-DDEF-4B27-951B-0F9AB2E10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4E9B1-0DEF-4105-9289-3CB7F68F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69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9B116E-AE35-479A-9F12-1825F12E5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18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356F6-8122-4E4F-93BE-FC2392A08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7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7BA359-6DC7-4F0E-8AC2-181CF8654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6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5EE491-FE6A-4B34-8602-D4657674C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6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14C098-6E92-4456-B830-3AC577672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0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F4757D-FFB7-4195-B9F0-C66D18435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9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286AB7-6B81-49DA-A65F-B970C3AE4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2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064FB6-63F5-4310-8E22-DB394F78E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E97609-3AEE-4413-A82C-BBABA9F42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7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92C3B-63DE-4548-BD1C-CBA532810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6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2E002-2B61-4EEC-A860-C08006634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343373-359E-4FC0-A677-10B72A44D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D38344-265D-423F-ABDB-6E95D8CFC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6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2022-04-28T03:27:27Z</dcterms:created>
  <dcterms:modified xsi:type="dcterms:W3CDTF">2022-04-28T03:30:28Z</dcterms:modified>
</cp:coreProperties>
</file>