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ahmudhmh/Controlling-Car-with-hand-mo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6F65-9F49-45E6-8846-8310F1F66788}"/>
              </a:ext>
            </a:extLst>
          </p:cNvPr>
          <p:cNvSpPr>
            <a:spLocks noGrp="1"/>
          </p:cNvSpPr>
          <p:nvPr>
            <p:ph type="ctrTitle"/>
          </p:nvPr>
        </p:nvSpPr>
        <p:spPr/>
        <p:txBody>
          <a:bodyPr/>
          <a:lstStyle/>
          <a:p>
            <a:r>
              <a:rPr lang="en-US" dirty="0"/>
              <a:t>Controlling Car with hand motion </a:t>
            </a:r>
          </a:p>
        </p:txBody>
      </p:sp>
      <p:sp>
        <p:nvSpPr>
          <p:cNvPr id="3" name="Subtitle 2">
            <a:extLst>
              <a:ext uri="{FF2B5EF4-FFF2-40B4-BE49-F238E27FC236}">
                <a16:creationId xmlns:a16="http://schemas.microsoft.com/office/drawing/2014/main" id="{20ED76E6-C14A-45E1-96E7-C176225A5773}"/>
              </a:ext>
            </a:extLst>
          </p:cNvPr>
          <p:cNvSpPr>
            <a:spLocks noGrp="1"/>
          </p:cNvSpPr>
          <p:nvPr>
            <p:ph type="subTitle" idx="1"/>
          </p:nvPr>
        </p:nvSpPr>
        <p:spPr/>
        <p:txBody>
          <a:bodyPr/>
          <a:lstStyle/>
          <a:p>
            <a:r>
              <a:rPr lang="en-US" dirty="0"/>
              <a:t>Embedded System Diploma Graduation Project</a:t>
            </a:r>
          </a:p>
        </p:txBody>
      </p:sp>
    </p:spTree>
    <p:extLst>
      <p:ext uri="{BB962C8B-B14F-4D97-AF65-F5344CB8AC3E}">
        <p14:creationId xmlns:p14="http://schemas.microsoft.com/office/powerpoint/2010/main" val="415201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0648-E068-4593-BE24-AD785A5D5DB8}"/>
              </a:ext>
            </a:extLst>
          </p:cNvPr>
          <p:cNvSpPr>
            <a:spLocks noGrp="1"/>
          </p:cNvSpPr>
          <p:nvPr>
            <p:ph type="title"/>
          </p:nvPr>
        </p:nvSpPr>
        <p:spPr/>
        <p:txBody>
          <a:bodyPr/>
          <a:lstStyle/>
          <a:p>
            <a:r>
              <a:rPr lang="en-US" dirty="0"/>
              <a:t>Controlling Car with hand motion </a:t>
            </a:r>
          </a:p>
        </p:txBody>
      </p:sp>
      <p:sp>
        <p:nvSpPr>
          <p:cNvPr id="3" name="Content Placeholder 2">
            <a:extLst>
              <a:ext uri="{FF2B5EF4-FFF2-40B4-BE49-F238E27FC236}">
                <a16:creationId xmlns:a16="http://schemas.microsoft.com/office/drawing/2014/main" id="{0C1B457A-608F-4924-80A4-44C7EE540274}"/>
              </a:ext>
            </a:extLst>
          </p:cNvPr>
          <p:cNvSpPr>
            <a:spLocks noGrp="1"/>
          </p:cNvSpPr>
          <p:nvPr>
            <p:ph idx="1"/>
          </p:nvPr>
        </p:nvSpPr>
        <p:spPr/>
        <p:txBody>
          <a:bodyPr/>
          <a:lstStyle/>
          <a:p>
            <a:r>
              <a:rPr lang="en-US" dirty="0"/>
              <a:t>Group : ALEX-23</a:t>
            </a:r>
          </a:p>
          <a:p>
            <a:r>
              <a:rPr lang="en-US" dirty="0"/>
              <a:t>Group Members : </a:t>
            </a:r>
          </a:p>
          <a:p>
            <a:pPr marL="0" indent="0">
              <a:buNone/>
            </a:pPr>
            <a:r>
              <a:rPr lang="en-US" dirty="0"/>
              <a:t>Mahmoud Hussien</a:t>
            </a:r>
          </a:p>
          <a:p>
            <a:pPr marL="0" indent="0">
              <a:buNone/>
            </a:pPr>
            <a:r>
              <a:rPr lang="en-US" dirty="0" err="1"/>
              <a:t>Rabeh</a:t>
            </a:r>
            <a:r>
              <a:rPr lang="en-US" dirty="0"/>
              <a:t> Mohamed</a:t>
            </a:r>
          </a:p>
          <a:p>
            <a:pPr marL="0" indent="0">
              <a:buNone/>
            </a:pPr>
            <a:r>
              <a:rPr lang="en-US" dirty="0"/>
              <a:t>Jumana Emad</a:t>
            </a:r>
          </a:p>
          <a:p>
            <a:pPr marL="0" indent="0">
              <a:buNone/>
            </a:pPr>
            <a:r>
              <a:rPr lang="en-US" dirty="0"/>
              <a:t>Omar </a:t>
            </a:r>
            <a:r>
              <a:rPr lang="en-US" dirty="0" err="1"/>
              <a:t>Ibrahem</a:t>
            </a:r>
            <a:endParaRPr lang="en-US" dirty="0"/>
          </a:p>
          <a:p>
            <a:pPr marL="0" indent="0">
              <a:buNone/>
            </a:pPr>
            <a:r>
              <a:rPr lang="en-US" dirty="0"/>
              <a:t>Mahmoud </a:t>
            </a:r>
            <a:r>
              <a:rPr lang="en-US" dirty="0" err="1"/>
              <a:t>Elghobashy</a:t>
            </a:r>
            <a:endParaRPr lang="en-US" dirty="0"/>
          </a:p>
        </p:txBody>
      </p:sp>
    </p:spTree>
    <p:extLst>
      <p:ext uri="{BB962C8B-B14F-4D97-AF65-F5344CB8AC3E}">
        <p14:creationId xmlns:p14="http://schemas.microsoft.com/office/powerpoint/2010/main" val="97094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98A4-C29A-4E34-9873-95845862288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15976A-D779-4475-B287-23AFF8189160}"/>
              </a:ext>
            </a:extLst>
          </p:cNvPr>
          <p:cNvSpPr>
            <a:spLocks noGrp="1"/>
          </p:cNvSpPr>
          <p:nvPr>
            <p:ph idx="1"/>
          </p:nvPr>
        </p:nvSpPr>
        <p:spPr/>
        <p:txBody>
          <a:bodyPr/>
          <a:lstStyle/>
          <a:p>
            <a:r>
              <a:rPr lang="en-US" dirty="0"/>
              <a:t>Technology is present in our lives on daily basis, Microcontrollers play important part in our life. Most Electronic devices have some microcontrollers in it. We have learned many concepts of microcontrollers especially ATMEGA</a:t>
            </a:r>
          </a:p>
          <a:p>
            <a:r>
              <a:rPr lang="en-US" dirty="0"/>
              <a:t>So to implement those concepts we had to make Controlling Car with hand motion Using ATMega and flex sensors </a:t>
            </a:r>
          </a:p>
        </p:txBody>
      </p:sp>
    </p:spTree>
    <p:extLst>
      <p:ext uri="{BB962C8B-B14F-4D97-AF65-F5344CB8AC3E}">
        <p14:creationId xmlns:p14="http://schemas.microsoft.com/office/powerpoint/2010/main" val="262049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9304-D798-4F1F-AE24-FECB03E78380}"/>
              </a:ext>
            </a:extLst>
          </p:cNvPr>
          <p:cNvSpPr>
            <a:spLocks noGrp="1"/>
          </p:cNvSpPr>
          <p:nvPr>
            <p:ph type="title"/>
          </p:nvPr>
        </p:nvSpPr>
        <p:spPr/>
        <p:txBody>
          <a:bodyPr/>
          <a:lstStyle/>
          <a:p>
            <a:r>
              <a:rPr lang="en-US" dirty="0"/>
              <a:t>Short </a:t>
            </a:r>
            <a:r>
              <a:rPr lang="en-US" dirty="0" err="1"/>
              <a:t>Breif</a:t>
            </a:r>
            <a:endParaRPr lang="en-US" dirty="0"/>
          </a:p>
        </p:txBody>
      </p:sp>
      <p:sp>
        <p:nvSpPr>
          <p:cNvPr id="3" name="Content Placeholder 2">
            <a:extLst>
              <a:ext uri="{FF2B5EF4-FFF2-40B4-BE49-F238E27FC236}">
                <a16:creationId xmlns:a16="http://schemas.microsoft.com/office/drawing/2014/main" id="{29014462-E362-4E54-93EF-641DB7129AAD}"/>
              </a:ext>
            </a:extLst>
          </p:cNvPr>
          <p:cNvSpPr>
            <a:spLocks noGrp="1"/>
          </p:cNvSpPr>
          <p:nvPr>
            <p:ph idx="1"/>
          </p:nvPr>
        </p:nvSpPr>
        <p:spPr/>
        <p:txBody>
          <a:bodyPr/>
          <a:lstStyle/>
          <a:p>
            <a:r>
              <a:rPr lang="en-US" dirty="0"/>
              <a:t>Controlling Car with hand motion is a robot which can be controlled by human gestures. The user just needs to wear a hand glove in which a flex sensor is included. The flex sensor will record the movement of the finger in a specific direction which will result in the motion of the car in the respective directions. We can control the car using flex sensors connected to a hand glove. flex sensor will allow the user to control the throttle of the car. Movement of car is controlled by mechanism which involves rotation of forth and rear wheels using motors. </a:t>
            </a:r>
          </a:p>
        </p:txBody>
      </p:sp>
    </p:spTree>
    <p:extLst>
      <p:ext uri="{BB962C8B-B14F-4D97-AF65-F5344CB8AC3E}">
        <p14:creationId xmlns:p14="http://schemas.microsoft.com/office/powerpoint/2010/main" val="219668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E5FE-4DC5-4293-BE2C-EB82ECB7A9BD}"/>
              </a:ext>
            </a:extLst>
          </p:cNvPr>
          <p:cNvSpPr>
            <a:spLocks noGrp="1"/>
          </p:cNvSpPr>
          <p:nvPr>
            <p:ph type="title"/>
          </p:nvPr>
        </p:nvSpPr>
        <p:spPr/>
        <p:txBody>
          <a:bodyPr/>
          <a:lstStyle/>
          <a:p>
            <a:r>
              <a:rPr lang="en-US" dirty="0"/>
              <a:t>Block Diagram</a:t>
            </a:r>
          </a:p>
        </p:txBody>
      </p:sp>
      <p:pic>
        <p:nvPicPr>
          <p:cNvPr id="5" name="Picture 4">
            <a:extLst>
              <a:ext uri="{FF2B5EF4-FFF2-40B4-BE49-F238E27FC236}">
                <a16:creationId xmlns:a16="http://schemas.microsoft.com/office/drawing/2014/main" id="{D7D42355-5067-453E-843F-FF75683FC150}"/>
              </a:ext>
            </a:extLst>
          </p:cNvPr>
          <p:cNvPicPr>
            <a:picLocks noChangeAspect="1"/>
          </p:cNvPicPr>
          <p:nvPr/>
        </p:nvPicPr>
        <p:blipFill>
          <a:blip r:embed="rId2"/>
          <a:stretch>
            <a:fillRect/>
          </a:stretch>
        </p:blipFill>
        <p:spPr>
          <a:xfrm>
            <a:off x="2955501" y="2379698"/>
            <a:ext cx="6280997" cy="4229243"/>
          </a:xfrm>
          <a:prstGeom prst="rect">
            <a:avLst/>
          </a:prstGeom>
        </p:spPr>
      </p:pic>
    </p:spTree>
    <p:extLst>
      <p:ext uri="{BB962C8B-B14F-4D97-AF65-F5344CB8AC3E}">
        <p14:creationId xmlns:p14="http://schemas.microsoft.com/office/powerpoint/2010/main" val="4746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995-0228-45F9-8AF6-43A6676ED5E9}"/>
              </a:ext>
            </a:extLst>
          </p:cNvPr>
          <p:cNvSpPr>
            <a:spLocks noGrp="1"/>
          </p:cNvSpPr>
          <p:nvPr>
            <p:ph type="title"/>
          </p:nvPr>
        </p:nvSpPr>
        <p:spPr/>
        <p:txBody>
          <a:bodyPr/>
          <a:lstStyle/>
          <a:p>
            <a:r>
              <a:rPr lang="en-US" dirty="0"/>
              <a:t>Components Used</a:t>
            </a:r>
          </a:p>
        </p:txBody>
      </p:sp>
      <p:sp>
        <p:nvSpPr>
          <p:cNvPr id="3" name="Content Placeholder 2">
            <a:extLst>
              <a:ext uri="{FF2B5EF4-FFF2-40B4-BE49-F238E27FC236}">
                <a16:creationId xmlns:a16="http://schemas.microsoft.com/office/drawing/2014/main" id="{5E516A76-05CB-4C48-A14D-0DDE4FCDAD9B}"/>
              </a:ext>
            </a:extLst>
          </p:cNvPr>
          <p:cNvSpPr>
            <a:spLocks noGrp="1"/>
          </p:cNvSpPr>
          <p:nvPr>
            <p:ph idx="1"/>
          </p:nvPr>
        </p:nvSpPr>
        <p:spPr/>
        <p:txBody>
          <a:bodyPr/>
          <a:lstStyle/>
          <a:p>
            <a:r>
              <a:rPr lang="en-US" dirty="0"/>
              <a:t>ATMega 32 Microcontroller</a:t>
            </a:r>
          </a:p>
          <a:p>
            <a:r>
              <a:rPr lang="en-US" dirty="0"/>
              <a:t>4x Flex Sensors</a:t>
            </a:r>
          </a:p>
          <a:p>
            <a:r>
              <a:rPr lang="en-US" dirty="0"/>
              <a:t>Voltage Regulator LM7805</a:t>
            </a:r>
          </a:p>
          <a:p>
            <a:r>
              <a:rPr lang="en-US" dirty="0"/>
              <a:t>2x Battery 3.7 V</a:t>
            </a:r>
          </a:p>
          <a:p>
            <a:r>
              <a:rPr lang="en-US" dirty="0"/>
              <a:t>L293D</a:t>
            </a:r>
          </a:p>
          <a:p>
            <a:r>
              <a:rPr lang="en-US" dirty="0"/>
              <a:t>10k Resistor</a:t>
            </a:r>
          </a:p>
          <a:p>
            <a:r>
              <a:rPr lang="en-US" dirty="0"/>
              <a:t>DC-Motors</a:t>
            </a:r>
          </a:p>
        </p:txBody>
      </p:sp>
    </p:spTree>
    <p:extLst>
      <p:ext uri="{BB962C8B-B14F-4D97-AF65-F5344CB8AC3E}">
        <p14:creationId xmlns:p14="http://schemas.microsoft.com/office/powerpoint/2010/main" val="428832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54C-688D-4EA9-AB4C-E7126B2C8192}"/>
              </a:ext>
            </a:extLst>
          </p:cNvPr>
          <p:cNvSpPr>
            <a:spLocks noGrp="1"/>
          </p:cNvSpPr>
          <p:nvPr>
            <p:ph type="title"/>
          </p:nvPr>
        </p:nvSpPr>
        <p:spPr/>
        <p:txBody>
          <a:bodyPr/>
          <a:lstStyle/>
          <a:p>
            <a:r>
              <a:rPr lang="en-US" dirty="0"/>
              <a:t>Circuit </a:t>
            </a:r>
          </a:p>
        </p:txBody>
      </p:sp>
      <p:pic>
        <p:nvPicPr>
          <p:cNvPr id="9" name="Picture 8">
            <a:extLst>
              <a:ext uri="{FF2B5EF4-FFF2-40B4-BE49-F238E27FC236}">
                <a16:creationId xmlns:a16="http://schemas.microsoft.com/office/drawing/2014/main" id="{937E7AA7-14FC-4FD0-98BB-15B4F9CC61ED}"/>
              </a:ext>
            </a:extLst>
          </p:cNvPr>
          <p:cNvPicPr>
            <a:picLocks noChangeAspect="1"/>
          </p:cNvPicPr>
          <p:nvPr/>
        </p:nvPicPr>
        <p:blipFill>
          <a:blip r:embed="rId2"/>
          <a:stretch>
            <a:fillRect/>
          </a:stretch>
        </p:blipFill>
        <p:spPr>
          <a:xfrm>
            <a:off x="2568255" y="2292926"/>
            <a:ext cx="7055490" cy="4480737"/>
          </a:xfrm>
          <a:prstGeom prst="rect">
            <a:avLst/>
          </a:prstGeom>
        </p:spPr>
      </p:pic>
    </p:spTree>
    <p:extLst>
      <p:ext uri="{BB962C8B-B14F-4D97-AF65-F5344CB8AC3E}">
        <p14:creationId xmlns:p14="http://schemas.microsoft.com/office/powerpoint/2010/main" val="197862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1DF4-8E37-482D-8557-F29683930305}"/>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2FCD6DC1-D706-4ECA-BFED-3C9B9ADC5838}"/>
              </a:ext>
            </a:extLst>
          </p:cNvPr>
          <p:cNvSpPr>
            <a:spLocks noGrp="1"/>
          </p:cNvSpPr>
          <p:nvPr>
            <p:ph idx="1"/>
          </p:nvPr>
        </p:nvSpPr>
        <p:spPr/>
        <p:txBody>
          <a:bodyPr/>
          <a:lstStyle/>
          <a:p>
            <a:r>
              <a:rPr lang="en-US" dirty="0">
                <a:hlinkClick r:id="rId2" tooltip="https://github.com/mahmudhmh/Controlling-Car-with-hand-motion"/>
              </a:rPr>
              <a:t>https://github.com/mahmudhmh/Controlling-Car-with-hand-motion</a:t>
            </a:r>
            <a:endParaRPr lang="en-US" dirty="0"/>
          </a:p>
        </p:txBody>
      </p:sp>
    </p:spTree>
    <p:extLst>
      <p:ext uri="{BB962C8B-B14F-4D97-AF65-F5344CB8AC3E}">
        <p14:creationId xmlns:p14="http://schemas.microsoft.com/office/powerpoint/2010/main" val="29793638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928</TotalTime>
  <Words>229</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Controlling Car with hand motion </vt:lpstr>
      <vt:lpstr>Controlling Car with hand motion </vt:lpstr>
      <vt:lpstr>Summary</vt:lpstr>
      <vt:lpstr>Short Breif</vt:lpstr>
      <vt:lpstr>Block Diagram</vt:lpstr>
      <vt:lpstr>Components Used</vt:lpstr>
      <vt:lpstr>Circuit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 Car with hand motion </dc:title>
  <dc:creator>mahmoud hussienn</dc:creator>
  <cp:lastModifiedBy>mahmoud hussienn</cp:lastModifiedBy>
  <cp:revision>2</cp:revision>
  <dcterms:created xsi:type="dcterms:W3CDTF">2022-02-16T22:23:02Z</dcterms:created>
  <dcterms:modified xsi:type="dcterms:W3CDTF">2022-02-17T13:51:21Z</dcterms:modified>
</cp:coreProperties>
</file>