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3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FDB2B-B223-4607-B76C-44072553743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EB4E-54BC-4C36-95AB-125B8CD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='https://www.freepik.com/vectors/people'&gt;People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78BA8-DD44-4082-96F7-54E7EF7D2D90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222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='https://www.freepik.com/vectors/people'&gt;People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78BA8-DD44-4082-96F7-54E7EF7D2D90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45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78BA8-DD44-4082-96F7-54E7EF7D2D90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4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1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8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4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9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sv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sv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allpapers.com/images/hd/advanced-encryption-technology-in-action-05lepa7o0bls4tt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257" y="1730511"/>
            <a:ext cx="7130143" cy="3396978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ArmorCrypt</a:t>
            </a:r>
            <a:endParaRPr 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C2C1F43E-27A2-464D-A883-832E19AEEE2F}"/>
              </a:ext>
            </a:extLst>
          </p:cNvPr>
          <p:cNvSpPr/>
          <p:nvPr/>
        </p:nvSpPr>
        <p:spPr>
          <a:xfrm rot="13087455">
            <a:off x="-822492" y="2955133"/>
            <a:ext cx="5037116" cy="3629303"/>
          </a:xfrm>
          <a:custGeom>
            <a:avLst/>
            <a:gdLst>
              <a:gd name="connsiteX0" fmla="*/ 4500843 w 5037116"/>
              <a:gd name="connsiteY0" fmla="*/ 3110836 h 3629303"/>
              <a:gd name="connsiteX1" fmla="*/ 3667580 w 5037116"/>
              <a:gd name="connsiteY1" fmla="*/ 3508218 h 3629303"/>
              <a:gd name="connsiteX2" fmla="*/ 2613293 w 5037116"/>
              <a:gd name="connsiteY2" fmla="*/ 3624381 h 3629303"/>
              <a:gd name="connsiteX3" fmla="*/ 1394319 w 5037116"/>
              <a:gd name="connsiteY3" fmla="*/ 3528804 h 3629303"/>
              <a:gd name="connsiteX4" fmla="*/ 395908 w 5037116"/>
              <a:gd name="connsiteY4" fmla="*/ 2864177 h 3629303"/>
              <a:gd name="connsiteX5" fmla="*/ 365 w 5037116"/>
              <a:gd name="connsiteY5" fmla="*/ 1651085 h 3629303"/>
              <a:gd name="connsiteX6" fmla="*/ 509129 w 5037116"/>
              <a:gd name="connsiteY6" fmla="*/ 680610 h 3629303"/>
              <a:gd name="connsiteX7" fmla="*/ 1363440 w 5037116"/>
              <a:gd name="connsiteY7" fmla="*/ 540921 h 3629303"/>
              <a:gd name="connsiteX8" fmla="*/ 2289802 w 5037116"/>
              <a:gd name="connsiteY8" fmla="*/ 624735 h 3629303"/>
              <a:gd name="connsiteX9" fmla="*/ 2416258 w 5037116"/>
              <a:gd name="connsiteY9" fmla="*/ 558566 h 3629303"/>
              <a:gd name="connsiteX10" fmla="*/ 3192637 w 5037116"/>
              <a:gd name="connsiteY10" fmla="*/ 24805 h 3629303"/>
              <a:gd name="connsiteX11" fmla="*/ 3250445 w 5037116"/>
              <a:gd name="connsiteY11" fmla="*/ 0 h 3629303"/>
              <a:gd name="connsiteX12" fmla="*/ 5037116 w 5037116"/>
              <a:gd name="connsiteY12" fmla="*/ 2276641 h 3629303"/>
              <a:gd name="connsiteX13" fmla="*/ 4998619 w 5037116"/>
              <a:gd name="connsiteY13" fmla="*/ 2403089 h 3629303"/>
              <a:gd name="connsiteX14" fmla="*/ 4599824 w 5037116"/>
              <a:gd name="connsiteY14" fmla="*/ 3022981 h 3629303"/>
              <a:gd name="connsiteX15" fmla="*/ 4500843 w 5037116"/>
              <a:gd name="connsiteY15" fmla="*/ 3110836 h 362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37116" h="3629303">
                <a:moveTo>
                  <a:pt x="4500843" y="3110836"/>
                </a:moveTo>
                <a:cubicBezTo>
                  <a:pt x="4261835" y="3306059"/>
                  <a:pt x="3968648" y="3433595"/>
                  <a:pt x="3667580" y="3508218"/>
                </a:cubicBezTo>
                <a:cubicBezTo>
                  <a:pt x="3323503" y="3593503"/>
                  <a:pt x="2967663" y="3614088"/>
                  <a:pt x="2613293" y="3624381"/>
                </a:cubicBezTo>
                <a:cubicBezTo>
                  <a:pt x="2204517" y="3636144"/>
                  <a:pt x="1789861" y="3634674"/>
                  <a:pt x="1394319" y="3528804"/>
                </a:cubicBezTo>
                <a:cubicBezTo>
                  <a:pt x="998777" y="3422934"/>
                  <a:pt x="620880" y="3205313"/>
                  <a:pt x="395908" y="2864177"/>
                </a:cubicBezTo>
                <a:cubicBezTo>
                  <a:pt x="142995" y="2478928"/>
                  <a:pt x="-8457" y="2109853"/>
                  <a:pt x="365" y="1651085"/>
                </a:cubicBezTo>
                <a:cubicBezTo>
                  <a:pt x="6247" y="1308478"/>
                  <a:pt x="231221" y="882057"/>
                  <a:pt x="509129" y="680610"/>
                </a:cubicBezTo>
                <a:cubicBezTo>
                  <a:pt x="763511" y="496809"/>
                  <a:pt x="1059064" y="462989"/>
                  <a:pt x="1363440" y="540921"/>
                </a:cubicBezTo>
                <a:cubicBezTo>
                  <a:pt x="1669287" y="618853"/>
                  <a:pt x="1991307" y="721782"/>
                  <a:pt x="2289802" y="624735"/>
                </a:cubicBezTo>
                <a:cubicBezTo>
                  <a:pt x="2336855" y="611501"/>
                  <a:pt x="2379497" y="589445"/>
                  <a:pt x="2416258" y="558566"/>
                </a:cubicBezTo>
                <a:cubicBezTo>
                  <a:pt x="2658876" y="357119"/>
                  <a:pt x="2907376" y="158613"/>
                  <a:pt x="3192637" y="24805"/>
                </a:cubicBezTo>
                <a:lnTo>
                  <a:pt x="3250445" y="0"/>
                </a:lnTo>
                <a:lnTo>
                  <a:pt x="5037116" y="2276641"/>
                </a:lnTo>
                <a:lnTo>
                  <a:pt x="4998619" y="2403089"/>
                </a:lnTo>
                <a:cubicBezTo>
                  <a:pt x="4911437" y="2635826"/>
                  <a:pt x="4780133" y="2848737"/>
                  <a:pt x="4599824" y="3022981"/>
                </a:cubicBezTo>
                <a:cubicBezTo>
                  <a:pt x="4568026" y="3053676"/>
                  <a:pt x="4534988" y="3082947"/>
                  <a:pt x="4500843" y="3110836"/>
                </a:cubicBezTo>
                <a:close/>
              </a:path>
            </a:pathLst>
          </a:custGeom>
          <a:solidFill>
            <a:srgbClr val="DC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BA08BF84-6F4F-4449-98F3-AB1CCE01338F}"/>
              </a:ext>
            </a:extLst>
          </p:cNvPr>
          <p:cNvSpPr/>
          <p:nvPr/>
        </p:nvSpPr>
        <p:spPr>
          <a:xfrm rot="11061157">
            <a:off x="-170497" y="-174602"/>
            <a:ext cx="6544352" cy="5077940"/>
          </a:xfrm>
          <a:custGeom>
            <a:avLst/>
            <a:gdLst>
              <a:gd name="connsiteX0" fmla="*/ 1068066 w 6544352"/>
              <a:gd name="connsiteY0" fmla="*/ 5077940 h 5077940"/>
              <a:gd name="connsiteX1" fmla="*/ 903721 w 6544352"/>
              <a:gd name="connsiteY1" fmla="*/ 4936099 h 5077940"/>
              <a:gd name="connsiteX2" fmla="*/ 605196 w 6544352"/>
              <a:gd name="connsiteY2" fmla="*/ 4580116 h 5077940"/>
              <a:gd name="connsiteX3" fmla="*/ 558 w 6544352"/>
              <a:gd name="connsiteY3" fmla="*/ 2725746 h 5077940"/>
              <a:gd name="connsiteX4" fmla="*/ 778271 w 6544352"/>
              <a:gd name="connsiteY4" fmla="*/ 1242249 h 5077940"/>
              <a:gd name="connsiteX5" fmla="*/ 2084196 w 6544352"/>
              <a:gd name="connsiteY5" fmla="*/ 1028716 h 5077940"/>
              <a:gd name="connsiteX6" fmla="*/ 3500261 w 6544352"/>
              <a:gd name="connsiteY6" fmla="*/ 1156836 h 5077940"/>
              <a:gd name="connsiteX7" fmla="*/ 3693565 w 6544352"/>
              <a:gd name="connsiteY7" fmla="*/ 1055689 h 5077940"/>
              <a:gd name="connsiteX8" fmla="*/ 4880362 w 6544352"/>
              <a:gd name="connsiteY8" fmla="*/ 239765 h 5077940"/>
              <a:gd name="connsiteX9" fmla="*/ 6011001 w 6544352"/>
              <a:gd name="connsiteY9" fmla="*/ 4913 h 5077940"/>
              <a:gd name="connsiteX10" fmla="*/ 6191762 w 6544352"/>
              <a:gd name="connsiteY10" fmla="*/ 28730 h 5077940"/>
              <a:gd name="connsiteX11" fmla="*/ 6544352 w 6544352"/>
              <a:gd name="connsiteY11" fmla="*/ 4661118 h 507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44352" h="5077940">
                <a:moveTo>
                  <a:pt x="1068066" y="5077940"/>
                </a:moveTo>
                <a:lnTo>
                  <a:pt x="903721" y="4936099"/>
                </a:lnTo>
                <a:cubicBezTo>
                  <a:pt x="791756" y="4829051"/>
                  <a:pt x="691171" y="4710484"/>
                  <a:pt x="605196" y="4580116"/>
                </a:cubicBezTo>
                <a:cubicBezTo>
                  <a:pt x="218588" y="3991213"/>
                  <a:pt x="-12928" y="3427034"/>
                  <a:pt x="558" y="2725746"/>
                </a:cubicBezTo>
                <a:cubicBezTo>
                  <a:pt x="9550" y="2202027"/>
                  <a:pt x="353451" y="1550187"/>
                  <a:pt x="778271" y="1242249"/>
                </a:cubicBezTo>
                <a:cubicBezTo>
                  <a:pt x="1167126" y="961284"/>
                  <a:pt x="1618918" y="909587"/>
                  <a:pt x="2084196" y="1028716"/>
                </a:cubicBezTo>
                <a:cubicBezTo>
                  <a:pt x="2551722" y="1147846"/>
                  <a:pt x="3043973" y="1305186"/>
                  <a:pt x="3500261" y="1156836"/>
                </a:cubicBezTo>
                <a:cubicBezTo>
                  <a:pt x="3572188" y="1136606"/>
                  <a:pt x="3637371" y="1102891"/>
                  <a:pt x="3693565" y="1055689"/>
                </a:cubicBezTo>
                <a:cubicBezTo>
                  <a:pt x="4064440" y="747751"/>
                  <a:pt x="4444304" y="444309"/>
                  <a:pt x="4880362" y="239765"/>
                </a:cubicBezTo>
                <a:cubicBezTo>
                  <a:pt x="5231006" y="74558"/>
                  <a:pt x="5627167" y="-23640"/>
                  <a:pt x="6011001" y="4913"/>
                </a:cubicBezTo>
                <a:lnTo>
                  <a:pt x="6191762" y="28730"/>
                </a:lnTo>
                <a:lnTo>
                  <a:pt x="6544352" y="4661118"/>
                </a:lnTo>
                <a:close/>
              </a:path>
            </a:pathLst>
          </a:custGeom>
          <a:solidFill>
            <a:srgbClr val="B0D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58E771CF-E286-4127-BD1A-A3D81F049390}"/>
              </a:ext>
            </a:extLst>
          </p:cNvPr>
          <p:cNvSpPr/>
          <p:nvPr/>
        </p:nvSpPr>
        <p:spPr>
          <a:xfrm rot="10469859">
            <a:off x="4285682" y="-268441"/>
            <a:ext cx="8158050" cy="6155338"/>
          </a:xfrm>
          <a:custGeom>
            <a:avLst/>
            <a:gdLst>
              <a:gd name="connsiteX0" fmla="*/ 6730704 w 8158050"/>
              <a:gd name="connsiteY0" fmla="*/ 6155338 h 6155338"/>
              <a:gd name="connsiteX1" fmla="*/ 0 w 8158050"/>
              <a:gd name="connsiteY1" fmla="*/ 5506966 h 6155338"/>
              <a:gd name="connsiteX2" fmla="*/ 416381 w 8158050"/>
              <a:gd name="connsiteY2" fmla="*/ 1184544 h 6155338"/>
              <a:gd name="connsiteX3" fmla="*/ 606138 w 8158050"/>
              <a:gd name="connsiteY3" fmla="*/ 1166761 h 6155338"/>
              <a:gd name="connsiteX4" fmla="*/ 1225872 w 8158050"/>
              <a:gd name="connsiteY4" fmla="*/ 1237585 h 6155338"/>
              <a:gd name="connsiteX5" fmla="*/ 2929455 w 8158050"/>
              <a:gd name="connsiteY5" fmla="*/ 1391719 h 6155338"/>
              <a:gd name="connsiteX6" fmla="*/ 3162007 w 8158050"/>
              <a:gd name="connsiteY6" fmla="*/ 1270035 h 6155338"/>
              <a:gd name="connsiteX7" fmla="*/ 4589772 w 8158050"/>
              <a:gd name="connsiteY7" fmla="*/ 288446 h 6155338"/>
              <a:gd name="connsiteX8" fmla="*/ 6404223 w 8158050"/>
              <a:gd name="connsiteY8" fmla="*/ 93751 h 6155338"/>
              <a:gd name="connsiteX9" fmla="*/ 7550758 w 8158050"/>
              <a:gd name="connsiteY9" fmla="*/ 996922 h 6155338"/>
              <a:gd name="connsiteX10" fmla="*/ 8078060 w 8158050"/>
              <a:gd name="connsiteY10" fmla="*/ 2378715 h 6155338"/>
              <a:gd name="connsiteX11" fmla="*/ 7177595 w 8158050"/>
              <a:gd name="connsiteY11" fmla="*/ 5802104 h 6155338"/>
              <a:gd name="connsiteX12" fmla="*/ 6801345 w 8158050"/>
              <a:gd name="connsiteY12" fmla="*/ 6109991 h 615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58050" h="6155338">
                <a:moveTo>
                  <a:pt x="6730704" y="6155338"/>
                </a:moveTo>
                <a:lnTo>
                  <a:pt x="0" y="5506966"/>
                </a:lnTo>
                <a:lnTo>
                  <a:pt x="416381" y="1184544"/>
                </a:lnTo>
                <a:lnTo>
                  <a:pt x="606138" y="1166761"/>
                </a:lnTo>
                <a:cubicBezTo>
                  <a:pt x="808343" y="1158997"/>
                  <a:pt x="1015966" y="1183841"/>
                  <a:pt x="1225872" y="1237585"/>
                </a:cubicBezTo>
                <a:cubicBezTo>
                  <a:pt x="1788325" y="1380903"/>
                  <a:pt x="2380522" y="1570190"/>
                  <a:pt x="2929455" y="1391719"/>
                </a:cubicBezTo>
                <a:cubicBezTo>
                  <a:pt x="3015986" y="1367382"/>
                  <a:pt x="3094404" y="1326820"/>
                  <a:pt x="3162007" y="1270035"/>
                </a:cubicBezTo>
                <a:cubicBezTo>
                  <a:pt x="3608184" y="899573"/>
                  <a:pt x="4065176" y="534520"/>
                  <a:pt x="4589772" y="288446"/>
                </a:cubicBezTo>
                <a:cubicBezTo>
                  <a:pt x="5152223" y="23446"/>
                  <a:pt x="5812025" y="-98240"/>
                  <a:pt x="6404223" y="93751"/>
                </a:cubicBezTo>
                <a:cubicBezTo>
                  <a:pt x="6874736" y="245181"/>
                  <a:pt x="7274942" y="585898"/>
                  <a:pt x="7550758" y="996922"/>
                </a:cubicBezTo>
                <a:cubicBezTo>
                  <a:pt x="7826579" y="1410647"/>
                  <a:pt x="7988824" y="1889273"/>
                  <a:pt x="8078060" y="2378715"/>
                </a:cubicBezTo>
                <a:cubicBezTo>
                  <a:pt x="8305204" y="3587447"/>
                  <a:pt x="8061833" y="4947609"/>
                  <a:pt x="7177595" y="5802104"/>
                </a:cubicBezTo>
                <a:cubicBezTo>
                  <a:pt x="7060642" y="5915000"/>
                  <a:pt x="6934564" y="6017418"/>
                  <a:pt x="6801345" y="6109991"/>
                </a:cubicBezTo>
                <a:close/>
              </a:path>
            </a:pathLst>
          </a:custGeom>
          <a:solidFill>
            <a:srgbClr val="BBD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6362CE87-52D8-43D7-AE05-E62B88BD2CD2}"/>
              </a:ext>
            </a:extLst>
          </p:cNvPr>
          <p:cNvSpPr/>
          <p:nvPr/>
        </p:nvSpPr>
        <p:spPr>
          <a:xfrm rot="10393152">
            <a:off x="9100721" y="3830052"/>
            <a:ext cx="3190092" cy="2529377"/>
          </a:xfrm>
          <a:custGeom>
            <a:avLst/>
            <a:gdLst>
              <a:gd name="connsiteX0" fmla="*/ 877620 w 3190092"/>
              <a:gd name="connsiteY0" fmla="*/ 2502984 h 2529377"/>
              <a:gd name="connsiteX1" fmla="*/ 675981 w 3190092"/>
              <a:gd name="connsiteY1" fmla="*/ 2461794 h 2529377"/>
              <a:gd name="connsiteX2" fmla="*/ 4583 w 3190092"/>
              <a:gd name="connsiteY2" fmla="*/ 2014855 h 2529377"/>
              <a:gd name="connsiteX3" fmla="*/ 0 w 3190092"/>
              <a:gd name="connsiteY3" fmla="*/ 2007092 h 2529377"/>
              <a:gd name="connsiteX4" fmla="*/ 180594 w 3190092"/>
              <a:gd name="connsiteY4" fmla="*/ 488264 h 2529377"/>
              <a:gd name="connsiteX5" fmla="*/ 213869 w 3190092"/>
              <a:gd name="connsiteY5" fmla="*/ 472291 h 2529377"/>
              <a:gd name="connsiteX6" fmla="*/ 655216 w 3190092"/>
              <a:gd name="connsiteY6" fmla="*/ 452545 h 2529377"/>
              <a:gd name="connsiteX7" fmla="*/ 1278162 w 3190092"/>
              <a:gd name="connsiteY7" fmla="*/ 508908 h 2529377"/>
              <a:gd name="connsiteX8" fmla="*/ 1363199 w 3190092"/>
              <a:gd name="connsiteY8" fmla="*/ 464411 h 2529377"/>
              <a:gd name="connsiteX9" fmla="*/ 1885287 w 3190092"/>
              <a:gd name="connsiteY9" fmla="*/ 105476 h 2529377"/>
              <a:gd name="connsiteX10" fmla="*/ 2548775 w 3190092"/>
              <a:gd name="connsiteY10" fmla="*/ 34282 h 2529377"/>
              <a:gd name="connsiteX11" fmla="*/ 2968027 w 3190092"/>
              <a:gd name="connsiteY11" fmla="*/ 364543 h 2529377"/>
              <a:gd name="connsiteX12" fmla="*/ 3160843 w 3190092"/>
              <a:gd name="connsiteY12" fmla="*/ 869821 h 2529377"/>
              <a:gd name="connsiteX13" fmla="*/ 2831572 w 3190092"/>
              <a:gd name="connsiteY13" fmla="*/ 2121646 h 2529377"/>
              <a:gd name="connsiteX14" fmla="*/ 2204670 w 3190092"/>
              <a:gd name="connsiteY14" fmla="*/ 2447951 h 2529377"/>
              <a:gd name="connsiteX15" fmla="*/ 1495699 w 3190092"/>
              <a:gd name="connsiteY15" fmla="*/ 2526067 h 2529377"/>
              <a:gd name="connsiteX16" fmla="*/ 877620 w 3190092"/>
              <a:gd name="connsiteY16" fmla="*/ 2502984 h 2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092" h="2529377">
                <a:moveTo>
                  <a:pt x="877620" y="2502984"/>
                </a:moveTo>
                <a:cubicBezTo>
                  <a:pt x="809779" y="2493004"/>
                  <a:pt x="742477" y="2479593"/>
                  <a:pt x="675981" y="2461794"/>
                </a:cubicBezTo>
                <a:cubicBezTo>
                  <a:pt x="409992" y="2390601"/>
                  <a:pt x="155869" y="2244258"/>
                  <a:pt x="4583" y="2014855"/>
                </a:cubicBezTo>
                <a:lnTo>
                  <a:pt x="0" y="2007092"/>
                </a:lnTo>
                <a:lnTo>
                  <a:pt x="180594" y="488264"/>
                </a:lnTo>
                <a:lnTo>
                  <a:pt x="213869" y="472291"/>
                </a:lnTo>
                <a:cubicBezTo>
                  <a:pt x="351529" y="416207"/>
                  <a:pt x="501704" y="413241"/>
                  <a:pt x="655216" y="452545"/>
                </a:cubicBezTo>
                <a:cubicBezTo>
                  <a:pt x="860887" y="504953"/>
                  <a:pt x="1077435" y="574169"/>
                  <a:pt x="1278162" y="508908"/>
                </a:cubicBezTo>
                <a:cubicBezTo>
                  <a:pt x="1309804" y="500008"/>
                  <a:pt x="1338478" y="485176"/>
                  <a:pt x="1363199" y="464411"/>
                </a:cubicBezTo>
                <a:cubicBezTo>
                  <a:pt x="1526352" y="328945"/>
                  <a:pt x="1693459" y="195457"/>
                  <a:pt x="1885287" y="105476"/>
                </a:cubicBezTo>
                <a:cubicBezTo>
                  <a:pt x="2090958" y="8573"/>
                  <a:pt x="2332226" y="-35923"/>
                  <a:pt x="2548775" y="34282"/>
                </a:cubicBezTo>
                <a:cubicBezTo>
                  <a:pt x="2720826" y="89655"/>
                  <a:pt x="2867169" y="214245"/>
                  <a:pt x="2968027" y="364543"/>
                </a:cubicBezTo>
                <a:cubicBezTo>
                  <a:pt x="3068885" y="515829"/>
                  <a:pt x="3128213" y="690848"/>
                  <a:pt x="3160843" y="869821"/>
                </a:cubicBezTo>
                <a:cubicBezTo>
                  <a:pt x="3243902" y="1311816"/>
                  <a:pt x="3154910" y="1809184"/>
                  <a:pt x="2831572" y="2121646"/>
                </a:cubicBezTo>
                <a:cubicBezTo>
                  <a:pt x="2660509" y="2286776"/>
                  <a:pt x="2436051" y="2390601"/>
                  <a:pt x="2204670" y="2447951"/>
                </a:cubicBezTo>
                <a:cubicBezTo>
                  <a:pt x="1973290" y="2505302"/>
                  <a:pt x="1734000" y="2519145"/>
                  <a:pt x="1495699" y="2526067"/>
                </a:cubicBezTo>
                <a:cubicBezTo>
                  <a:pt x="1289533" y="2532000"/>
                  <a:pt x="1081143" y="2532926"/>
                  <a:pt x="877620" y="2502984"/>
                </a:cubicBezTo>
                <a:close/>
              </a:path>
            </a:pathLst>
          </a:cu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4C59473-C0F6-468C-AFE9-F23E38E85108}"/>
              </a:ext>
            </a:extLst>
          </p:cNvPr>
          <p:cNvSpPr/>
          <p:nvPr/>
        </p:nvSpPr>
        <p:spPr>
          <a:xfrm>
            <a:off x="0" y="-16149"/>
            <a:ext cx="12192000" cy="267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F5D0F217-C5B9-4FD2-9A1D-1508C8C5C6D4}"/>
              </a:ext>
            </a:extLst>
          </p:cNvPr>
          <p:cNvSpPr/>
          <p:nvPr/>
        </p:nvSpPr>
        <p:spPr>
          <a:xfrm rot="11667045">
            <a:off x="5706020" y="3330129"/>
            <a:ext cx="3065544" cy="2430625"/>
          </a:xfrm>
          <a:custGeom>
            <a:avLst/>
            <a:gdLst>
              <a:gd name="connsiteX0" fmla="*/ 877620 w 3190092"/>
              <a:gd name="connsiteY0" fmla="*/ 2502984 h 2529377"/>
              <a:gd name="connsiteX1" fmla="*/ 675981 w 3190092"/>
              <a:gd name="connsiteY1" fmla="*/ 2461794 h 2529377"/>
              <a:gd name="connsiteX2" fmla="*/ 4583 w 3190092"/>
              <a:gd name="connsiteY2" fmla="*/ 2014855 h 2529377"/>
              <a:gd name="connsiteX3" fmla="*/ 0 w 3190092"/>
              <a:gd name="connsiteY3" fmla="*/ 2007092 h 2529377"/>
              <a:gd name="connsiteX4" fmla="*/ 180594 w 3190092"/>
              <a:gd name="connsiteY4" fmla="*/ 488264 h 2529377"/>
              <a:gd name="connsiteX5" fmla="*/ 213869 w 3190092"/>
              <a:gd name="connsiteY5" fmla="*/ 472291 h 2529377"/>
              <a:gd name="connsiteX6" fmla="*/ 655216 w 3190092"/>
              <a:gd name="connsiteY6" fmla="*/ 452545 h 2529377"/>
              <a:gd name="connsiteX7" fmla="*/ 1278162 w 3190092"/>
              <a:gd name="connsiteY7" fmla="*/ 508908 h 2529377"/>
              <a:gd name="connsiteX8" fmla="*/ 1363199 w 3190092"/>
              <a:gd name="connsiteY8" fmla="*/ 464411 h 2529377"/>
              <a:gd name="connsiteX9" fmla="*/ 1885287 w 3190092"/>
              <a:gd name="connsiteY9" fmla="*/ 105476 h 2529377"/>
              <a:gd name="connsiteX10" fmla="*/ 2548775 w 3190092"/>
              <a:gd name="connsiteY10" fmla="*/ 34282 h 2529377"/>
              <a:gd name="connsiteX11" fmla="*/ 2968027 w 3190092"/>
              <a:gd name="connsiteY11" fmla="*/ 364543 h 2529377"/>
              <a:gd name="connsiteX12" fmla="*/ 3160843 w 3190092"/>
              <a:gd name="connsiteY12" fmla="*/ 869821 h 2529377"/>
              <a:gd name="connsiteX13" fmla="*/ 2831572 w 3190092"/>
              <a:gd name="connsiteY13" fmla="*/ 2121646 h 2529377"/>
              <a:gd name="connsiteX14" fmla="*/ 2204670 w 3190092"/>
              <a:gd name="connsiteY14" fmla="*/ 2447951 h 2529377"/>
              <a:gd name="connsiteX15" fmla="*/ 1495699 w 3190092"/>
              <a:gd name="connsiteY15" fmla="*/ 2526067 h 2529377"/>
              <a:gd name="connsiteX16" fmla="*/ 877620 w 3190092"/>
              <a:gd name="connsiteY16" fmla="*/ 2502984 h 2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092" h="2529377">
                <a:moveTo>
                  <a:pt x="877620" y="2502984"/>
                </a:moveTo>
                <a:cubicBezTo>
                  <a:pt x="809779" y="2493004"/>
                  <a:pt x="742477" y="2479593"/>
                  <a:pt x="675981" y="2461794"/>
                </a:cubicBezTo>
                <a:cubicBezTo>
                  <a:pt x="409992" y="2390601"/>
                  <a:pt x="155869" y="2244258"/>
                  <a:pt x="4583" y="2014855"/>
                </a:cubicBezTo>
                <a:lnTo>
                  <a:pt x="0" y="2007092"/>
                </a:lnTo>
                <a:lnTo>
                  <a:pt x="180594" y="488264"/>
                </a:lnTo>
                <a:lnTo>
                  <a:pt x="213869" y="472291"/>
                </a:lnTo>
                <a:cubicBezTo>
                  <a:pt x="351529" y="416207"/>
                  <a:pt x="501704" y="413241"/>
                  <a:pt x="655216" y="452545"/>
                </a:cubicBezTo>
                <a:cubicBezTo>
                  <a:pt x="860887" y="504953"/>
                  <a:pt x="1077435" y="574169"/>
                  <a:pt x="1278162" y="508908"/>
                </a:cubicBezTo>
                <a:cubicBezTo>
                  <a:pt x="1309804" y="500008"/>
                  <a:pt x="1338478" y="485176"/>
                  <a:pt x="1363199" y="464411"/>
                </a:cubicBezTo>
                <a:cubicBezTo>
                  <a:pt x="1526352" y="328945"/>
                  <a:pt x="1693459" y="195457"/>
                  <a:pt x="1885287" y="105476"/>
                </a:cubicBezTo>
                <a:cubicBezTo>
                  <a:pt x="2090958" y="8573"/>
                  <a:pt x="2332226" y="-35923"/>
                  <a:pt x="2548775" y="34282"/>
                </a:cubicBezTo>
                <a:cubicBezTo>
                  <a:pt x="2720826" y="89655"/>
                  <a:pt x="2867169" y="214245"/>
                  <a:pt x="2968027" y="364543"/>
                </a:cubicBezTo>
                <a:cubicBezTo>
                  <a:pt x="3068885" y="515829"/>
                  <a:pt x="3128213" y="690848"/>
                  <a:pt x="3160843" y="869821"/>
                </a:cubicBezTo>
                <a:cubicBezTo>
                  <a:pt x="3243902" y="1311816"/>
                  <a:pt x="3154910" y="1809184"/>
                  <a:pt x="2831572" y="2121646"/>
                </a:cubicBezTo>
                <a:cubicBezTo>
                  <a:pt x="2660509" y="2286776"/>
                  <a:pt x="2436051" y="2390601"/>
                  <a:pt x="2204670" y="2447951"/>
                </a:cubicBezTo>
                <a:cubicBezTo>
                  <a:pt x="1973290" y="2505302"/>
                  <a:pt x="1734000" y="2519145"/>
                  <a:pt x="1495699" y="2526067"/>
                </a:cubicBezTo>
                <a:cubicBezTo>
                  <a:pt x="1289533" y="2532000"/>
                  <a:pt x="1081143" y="2532926"/>
                  <a:pt x="877620" y="25029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7" name="Freeform 7">
            <a:extLst>
              <a:ext uri="{FF2B5EF4-FFF2-40B4-BE49-F238E27FC236}">
                <a16:creationId xmlns:a16="http://schemas.microsoft.com/office/drawing/2014/main" id="{6F5610F1-0A3E-4AC0-9AA7-8D9B2FF23392}"/>
              </a:ext>
            </a:extLst>
          </p:cNvPr>
          <p:cNvSpPr/>
          <p:nvPr/>
        </p:nvSpPr>
        <p:spPr>
          <a:xfrm rot="13256545">
            <a:off x="983124" y="1471494"/>
            <a:ext cx="6765117" cy="4957358"/>
          </a:xfrm>
          <a:custGeom>
            <a:avLst/>
            <a:gdLst>
              <a:gd name="connsiteX0" fmla="*/ 6022552 w 6436651"/>
              <a:gd name="connsiteY0" fmla="*/ 679782 h 4716664"/>
              <a:gd name="connsiteX1" fmla="*/ 5240750 w 6436651"/>
              <a:gd name="connsiteY1" fmla="*/ 63927 h 4716664"/>
              <a:gd name="connsiteX2" fmla="*/ 4003510 w 6436651"/>
              <a:gd name="connsiteY2" fmla="*/ 196686 h 4716664"/>
              <a:gd name="connsiteX3" fmla="*/ 3029944 w 6436651"/>
              <a:gd name="connsiteY3" fmla="*/ 866013 h 4716664"/>
              <a:gd name="connsiteX4" fmla="*/ 2871371 w 6436651"/>
              <a:gd name="connsiteY4" fmla="*/ 948987 h 4716664"/>
              <a:gd name="connsiteX5" fmla="*/ 2871371 w 6436651"/>
              <a:gd name="connsiteY5" fmla="*/ 948987 h 4716664"/>
              <a:gd name="connsiteX6" fmla="*/ 1709730 w 6436651"/>
              <a:gd name="connsiteY6" fmla="*/ 843886 h 4716664"/>
              <a:gd name="connsiteX7" fmla="*/ 638439 w 6436651"/>
              <a:gd name="connsiteY7" fmla="*/ 1019054 h 4716664"/>
              <a:gd name="connsiteX8" fmla="*/ 458 w 6436651"/>
              <a:gd name="connsiteY8" fmla="*/ 2236012 h 4716664"/>
              <a:gd name="connsiteX9" fmla="*/ 496461 w 6436651"/>
              <a:gd name="connsiteY9" fmla="*/ 3757208 h 4716664"/>
              <a:gd name="connsiteX10" fmla="*/ 1748451 w 6436651"/>
              <a:gd name="connsiteY10" fmla="*/ 4590639 h 4716664"/>
              <a:gd name="connsiteX11" fmla="*/ 3277023 w 6436651"/>
              <a:gd name="connsiteY11" fmla="*/ 4710491 h 4716664"/>
              <a:gd name="connsiteX12" fmla="*/ 4599081 w 6436651"/>
              <a:gd name="connsiteY12" fmla="*/ 4564825 h 4716664"/>
              <a:gd name="connsiteX13" fmla="*/ 5768098 w 6436651"/>
              <a:gd name="connsiteY13" fmla="*/ 3956346 h 4716664"/>
              <a:gd name="connsiteX14" fmla="*/ 6382108 w 6436651"/>
              <a:gd name="connsiteY14" fmla="*/ 1622001 h 4716664"/>
              <a:gd name="connsiteX15" fmla="*/ 6022552 w 6436651"/>
              <a:gd name="connsiteY15" fmla="*/ 679782 h 471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36651" h="4716664">
                <a:moveTo>
                  <a:pt x="6022552" y="679782"/>
                </a:moveTo>
                <a:cubicBezTo>
                  <a:pt x="5834477" y="399513"/>
                  <a:pt x="5561584" y="167184"/>
                  <a:pt x="5240750" y="63927"/>
                </a:cubicBezTo>
                <a:cubicBezTo>
                  <a:pt x="4836941" y="-66988"/>
                  <a:pt x="4387035" y="15987"/>
                  <a:pt x="4003510" y="196686"/>
                </a:cubicBezTo>
                <a:cubicBezTo>
                  <a:pt x="3645798" y="364479"/>
                  <a:pt x="3334184" y="613402"/>
                  <a:pt x="3029944" y="866013"/>
                </a:cubicBezTo>
                <a:cubicBezTo>
                  <a:pt x="2983847" y="904734"/>
                  <a:pt x="2930375" y="932392"/>
                  <a:pt x="2871371" y="948987"/>
                </a:cubicBezTo>
                <a:lnTo>
                  <a:pt x="2871371" y="948987"/>
                </a:lnTo>
                <a:cubicBezTo>
                  <a:pt x="2497064" y="1070683"/>
                  <a:pt x="2093256" y="941612"/>
                  <a:pt x="1709730" y="843886"/>
                </a:cubicBezTo>
                <a:cubicBezTo>
                  <a:pt x="1328048" y="746161"/>
                  <a:pt x="957429" y="788570"/>
                  <a:pt x="638439" y="1019054"/>
                </a:cubicBezTo>
                <a:cubicBezTo>
                  <a:pt x="289947" y="1271665"/>
                  <a:pt x="7834" y="1806389"/>
                  <a:pt x="458" y="2236012"/>
                </a:cubicBezTo>
                <a:cubicBezTo>
                  <a:pt x="-10605" y="2811300"/>
                  <a:pt x="179314" y="3274113"/>
                  <a:pt x="496461" y="3757208"/>
                </a:cubicBezTo>
                <a:cubicBezTo>
                  <a:pt x="778573" y="4184987"/>
                  <a:pt x="1252449" y="4457880"/>
                  <a:pt x="1748451" y="4590639"/>
                </a:cubicBezTo>
                <a:cubicBezTo>
                  <a:pt x="2244454" y="4723398"/>
                  <a:pt x="2764426" y="4725242"/>
                  <a:pt x="3277023" y="4710491"/>
                </a:cubicBezTo>
                <a:cubicBezTo>
                  <a:pt x="3721397" y="4697584"/>
                  <a:pt x="4167614" y="4671770"/>
                  <a:pt x="4599081" y="4564825"/>
                </a:cubicBezTo>
                <a:cubicBezTo>
                  <a:pt x="5030548" y="4457880"/>
                  <a:pt x="5449107" y="4264273"/>
                  <a:pt x="5768098" y="3956346"/>
                </a:cubicBezTo>
                <a:cubicBezTo>
                  <a:pt x="6371044" y="3373682"/>
                  <a:pt x="6536993" y="2446213"/>
                  <a:pt x="6382108" y="1622001"/>
                </a:cubicBezTo>
                <a:cubicBezTo>
                  <a:pt x="6321260" y="1288260"/>
                  <a:pt x="6210628" y="961894"/>
                  <a:pt x="6022552" y="679782"/>
                </a:cubicBezTo>
                <a:close/>
              </a:path>
            </a:pathLst>
          </a:cu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4760C-1563-4144-93C1-08DC70ABA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91" y="683512"/>
            <a:ext cx="10254351" cy="2031480"/>
          </a:xfrm>
        </p:spPr>
        <p:txBody>
          <a:bodyPr>
            <a:noAutofit/>
          </a:bodyPr>
          <a:lstStyle/>
          <a:p>
            <a:r>
              <a:rPr lang="en-ID" sz="9600" b="1" dirty="0" smtClean="0">
                <a:latin typeface="Bahnschrift SemiBold" panose="020B0502040204020203" pitchFamily="34" charset="0"/>
              </a:rPr>
              <a:t>Welcome</a:t>
            </a:r>
            <a:endParaRPr lang="en-ID" sz="9600" b="1" dirty="0">
              <a:latin typeface="Bahnschrift SemiBold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6A990-1C1B-4088-9FAB-2FCB75AF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F58D-4AE0-452F-B3F6-85CC642EF392}" type="slidenum">
              <a:rPr lang="en-ID" smtClean="0"/>
              <a:t>2</a:t>
            </a:fld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80C3BC-3295-40AB-AF58-56F14A38BEB2}"/>
              </a:ext>
            </a:extLst>
          </p:cNvPr>
          <p:cNvSpPr/>
          <p:nvPr/>
        </p:nvSpPr>
        <p:spPr>
          <a:xfrm>
            <a:off x="0" y="-702129"/>
            <a:ext cx="482600" cy="482600"/>
          </a:xfrm>
          <a:prstGeom prst="ellipse">
            <a:avLst/>
          </a:prstGeom>
          <a:solidFill>
            <a:srgbClr val="BBD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6FC2B9-F2AC-42FC-BC72-EBF41EC66353}"/>
              </a:ext>
            </a:extLst>
          </p:cNvPr>
          <p:cNvSpPr/>
          <p:nvPr/>
        </p:nvSpPr>
        <p:spPr>
          <a:xfrm>
            <a:off x="663575" y="-702129"/>
            <a:ext cx="482600" cy="482600"/>
          </a:xfrm>
          <a:prstGeom prst="ellipse">
            <a:avLst/>
          </a:prstGeom>
          <a:solidFill>
            <a:srgbClr val="B0D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95F8D-352E-44D3-9AD0-5E8C05CC317A}"/>
              </a:ext>
            </a:extLst>
          </p:cNvPr>
          <p:cNvSpPr/>
          <p:nvPr/>
        </p:nvSpPr>
        <p:spPr>
          <a:xfrm>
            <a:off x="1327149" y="-702129"/>
            <a:ext cx="482600" cy="482600"/>
          </a:xfrm>
          <a:prstGeom prst="ellipse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7BC8E9-021A-4484-99A3-A05331896389}"/>
              </a:ext>
            </a:extLst>
          </p:cNvPr>
          <p:cNvSpPr/>
          <p:nvPr/>
        </p:nvSpPr>
        <p:spPr>
          <a:xfrm>
            <a:off x="1990723" y="-702129"/>
            <a:ext cx="482600" cy="482600"/>
          </a:xfrm>
          <a:prstGeom prst="ellipse">
            <a:avLst/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2C6FC-1076-4E50-87C9-791680A503D3}"/>
              </a:ext>
            </a:extLst>
          </p:cNvPr>
          <p:cNvSpPr/>
          <p:nvPr/>
        </p:nvSpPr>
        <p:spPr>
          <a:xfrm>
            <a:off x="2654298" y="-702129"/>
            <a:ext cx="482600" cy="482600"/>
          </a:xfrm>
          <a:prstGeom prst="ellipse">
            <a:avLst/>
          </a:prstGeom>
          <a:solidFill>
            <a:srgbClr val="DC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00EB7DFC-9818-450E-ABC5-D8EF2E26748F}"/>
              </a:ext>
            </a:extLst>
          </p:cNvPr>
          <p:cNvSpPr/>
          <p:nvPr/>
        </p:nvSpPr>
        <p:spPr>
          <a:xfrm rot="13847504">
            <a:off x="1419693" y="4194507"/>
            <a:ext cx="2075392" cy="1645548"/>
          </a:xfrm>
          <a:custGeom>
            <a:avLst/>
            <a:gdLst>
              <a:gd name="connsiteX0" fmla="*/ 877620 w 3190092"/>
              <a:gd name="connsiteY0" fmla="*/ 2502984 h 2529377"/>
              <a:gd name="connsiteX1" fmla="*/ 675981 w 3190092"/>
              <a:gd name="connsiteY1" fmla="*/ 2461794 h 2529377"/>
              <a:gd name="connsiteX2" fmla="*/ 4583 w 3190092"/>
              <a:gd name="connsiteY2" fmla="*/ 2014855 h 2529377"/>
              <a:gd name="connsiteX3" fmla="*/ 0 w 3190092"/>
              <a:gd name="connsiteY3" fmla="*/ 2007092 h 2529377"/>
              <a:gd name="connsiteX4" fmla="*/ 180594 w 3190092"/>
              <a:gd name="connsiteY4" fmla="*/ 488264 h 2529377"/>
              <a:gd name="connsiteX5" fmla="*/ 213869 w 3190092"/>
              <a:gd name="connsiteY5" fmla="*/ 472291 h 2529377"/>
              <a:gd name="connsiteX6" fmla="*/ 655216 w 3190092"/>
              <a:gd name="connsiteY6" fmla="*/ 452545 h 2529377"/>
              <a:gd name="connsiteX7" fmla="*/ 1278162 w 3190092"/>
              <a:gd name="connsiteY7" fmla="*/ 508908 h 2529377"/>
              <a:gd name="connsiteX8" fmla="*/ 1363199 w 3190092"/>
              <a:gd name="connsiteY8" fmla="*/ 464411 h 2529377"/>
              <a:gd name="connsiteX9" fmla="*/ 1885287 w 3190092"/>
              <a:gd name="connsiteY9" fmla="*/ 105476 h 2529377"/>
              <a:gd name="connsiteX10" fmla="*/ 2548775 w 3190092"/>
              <a:gd name="connsiteY10" fmla="*/ 34282 h 2529377"/>
              <a:gd name="connsiteX11" fmla="*/ 2968027 w 3190092"/>
              <a:gd name="connsiteY11" fmla="*/ 364543 h 2529377"/>
              <a:gd name="connsiteX12" fmla="*/ 3160843 w 3190092"/>
              <a:gd name="connsiteY12" fmla="*/ 869821 h 2529377"/>
              <a:gd name="connsiteX13" fmla="*/ 2831572 w 3190092"/>
              <a:gd name="connsiteY13" fmla="*/ 2121646 h 2529377"/>
              <a:gd name="connsiteX14" fmla="*/ 2204670 w 3190092"/>
              <a:gd name="connsiteY14" fmla="*/ 2447951 h 2529377"/>
              <a:gd name="connsiteX15" fmla="*/ 1495699 w 3190092"/>
              <a:gd name="connsiteY15" fmla="*/ 2526067 h 2529377"/>
              <a:gd name="connsiteX16" fmla="*/ 877620 w 3190092"/>
              <a:gd name="connsiteY16" fmla="*/ 2502984 h 2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092" h="2529377">
                <a:moveTo>
                  <a:pt x="877620" y="2502984"/>
                </a:moveTo>
                <a:cubicBezTo>
                  <a:pt x="809779" y="2493004"/>
                  <a:pt x="742477" y="2479593"/>
                  <a:pt x="675981" y="2461794"/>
                </a:cubicBezTo>
                <a:cubicBezTo>
                  <a:pt x="409992" y="2390601"/>
                  <a:pt x="155869" y="2244258"/>
                  <a:pt x="4583" y="2014855"/>
                </a:cubicBezTo>
                <a:lnTo>
                  <a:pt x="0" y="2007092"/>
                </a:lnTo>
                <a:lnTo>
                  <a:pt x="180594" y="488264"/>
                </a:lnTo>
                <a:lnTo>
                  <a:pt x="213869" y="472291"/>
                </a:lnTo>
                <a:cubicBezTo>
                  <a:pt x="351529" y="416207"/>
                  <a:pt x="501704" y="413241"/>
                  <a:pt x="655216" y="452545"/>
                </a:cubicBezTo>
                <a:cubicBezTo>
                  <a:pt x="860887" y="504953"/>
                  <a:pt x="1077435" y="574169"/>
                  <a:pt x="1278162" y="508908"/>
                </a:cubicBezTo>
                <a:cubicBezTo>
                  <a:pt x="1309804" y="500008"/>
                  <a:pt x="1338478" y="485176"/>
                  <a:pt x="1363199" y="464411"/>
                </a:cubicBezTo>
                <a:cubicBezTo>
                  <a:pt x="1526352" y="328945"/>
                  <a:pt x="1693459" y="195457"/>
                  <a:pt x="1885287" y="105476"/>
                </a:cubicBezTo>
                <a:cubicBezTo>
                  <a:pt x="2090958" y="8573"/>
                  <a:pt x="2332226" y="-35923"/>
                  <a:pt x="2548775" y="34282"/>
                </a:cubicBezTo>
                <a:cubicBezTo>
                  <a:pt x="2720826" y="89655"/>
                  <a:pt x="2867169" y="214245"/>
                  <a:pt x="2968027" y="364543"/>
                </a:cubicBezTo>
                <a:cubicBezTo>
                  <a:pt x="3068885" y="515829"/>
                  <a:pt x="3128213" y="690848"/>
                  <a:pt x="3160843" y="869821"/>
                </a:cubicBezTo>
                <a:cubicBezTo>
                  <a:pt x="3243902" y="1311816"/>
                  <a:pt x="3154910" y="1809184"/>
                  <a:pt x="2831572" y="2121646"/>
                </a:cubicBezTo>
                <a:cubicBezTo>
                  <a:pt x="2660509" y="2286776"/>
                  <a:pt x="2436051" y="2390601"/>
                  <a:pt x="2204670" y="2447951"/>
                </a:cubicBezTo>
                <a:cubicBezTo>
                  <a:pt x="1973290" y="2505302"/>
                  <a:pt x="1734000" y="2519145"/>
                  <a:pt x="1495699" y="2526067"/>
                </a:cubicBezTo>
                <a:cubicBezTo>
                  <a:pt x="1289533" y="2532000"/>
                  <a:pt x="1081143" y="2532926"/>
                  <a:pt x="877620" y="25029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1F083929-AC62-4956-B4D5-776E1C1CDF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79208" y="3137572"/>
            <a:ext cx="7833617" cy="3780327"/>
            <a:chOff x="281" y="439"/>
            <a:chExt cx="7118" cy="3435"/>
          </a:xfrm>
        </p:grpSpPr>
        <p:grpSp>
          <p:nvGrpSpPr>
            <p:cNvPr id="16" name="Group 205">
              <a:extLst>
                <a:ext uri="{FF2B5EF4-FFF2-40B4-BE49-F238E27FC236}">
                  <a16:creationId xmlns:a16="http://schemas.microsoft.com/office/drawing/2014/main" id="{CB20B382-7C99-40E6-9752-411359CDD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" y="439"/>
              <a:ext cx="7118" cy="3435"/>
              <a:chOff x="281" y="439"/>
              <a:chExt cx="7118" cy="3435"/>
            </a:xfrm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CEFEFA0-CFE0-4450-9E6D-9BB0C9412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5" y="693"/>
                <a:ext cx="1075" cy="955"/>
              </a:xfrm>
              <a:custGeom>
                <a:avLst/>
                <a:gdLst>
                  <a:gd name="T0" fmla="*/ 196 w 453"/>
                  <a:gd name="T1" fmla="*/ 32 h 402"/>
                  <a:gd name="T2" fmla="*/ 66 w 453"/>
                  <a:gd name="T3" fmla="*/ 58 h 402"/>
                  <a:gd name="T4" fmla="*/ 7 w 453"/>
                  <a:gd name="T5" fmla="*/ 178 h 402"/>
                  <a:gd name="T6" fmla="*/ 15 w 453"/>
                  <a:gd name="T7" fmla="*/ 314 h 402"/>
                  <a:gd name="T8" fmla="*/ 43 w 453"/>
                  <a:gd name="T9" fmla="*/ 376 h 402"/>
                  <a:gd name="T10" fmla="*/ 87 w 453"/>
                  <a:gd name="T11" fmla="*/ 381 h 402"/>
                  <a:gd name="T12" fmla="*/ 110 w 453"/>
                  <a:gd name="T13" fmla="*/ 401 h 402"/>
                  <a:gd name="T14" fmla="*/ 141 w 453"/>
                  <a:gd name="T15" fmla="*/ 393 h 402"/>
                  <a:gd name="T16" fmla="*/ 172 w 453"/>
                  <a:gd name="T17" fmla="*/ 380 h 402"/>
                  <a:gd name="T18" fmla="*/ 208 w 453"/>
                  <a:gd name="T19" fmla="*/ 375 h 402"/>
                  <a:gd name="T20" fmla="*/ 246 w 453"/>
                  <a:gd name="T21" fmla="*/ 358 h 402"/>
                  <a:gd name="T22" fmla="*/ 297 w 453"/>
                  <a:gd name="T23" fmla="*/ 389 h 402"/>
                  <a:gd name="T24" fmla="*/ 330 w 453"/>
                  <a:gd name="T25" fmla="*/ 378 h 402"/>
                  <a:gd name="T26" fmla="*/ 351 w 453"/>
                  <a:gd name="T27" fmla="*/ 348 h 402"/>
                  <a:gd name="T28" fmla="*/ 373 w 453"/>
                  <a:gd name="T29" fmla="*/ 363 h 402"/>
                  <a:gd name="T30" fmla="*/ 396 w 453"/>
                  <a:gd name="T31" fmla="*/ 342 h 402"/>
                  <a:gd name="T32" fmla="*/ 436 w 453"/>
                  <a:gd name="T33" fmla="*/ 257 h 402"/>
                  <a:gd name="T34" fmla="*/ 444 w 453"/>
                  <a:gd name="T35" fmla="*/ 160 h 402"/>
                  <a:gd name="T36" fmla="*/ 393 w 453"/>
                  <a:gd name="T37" fmla="*/ 86 h 402"/>
                  <a:gd name="T38" fmla="*/ 303 w 453"/>
                  <a:gd name="T39" fmla="*/ 15 h 402"/>
                  <a:gd name="T40" fmla="*/ 196 w 453"/>
                  <a:gd name="T41" fmla="*/ 3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3" h="402">
                    <a:moveTo>
                      <a:pt x="196" y="32"/>
                    </a:moveTo>
                    <a:cubicBezTo>
                      <a:pt x="150" y="6"/>
                      <a:pt x="99" y="26"/>
                      <a:pt x="66" y="58"/>
                    </a:cubicBezTo>
                    <a:cubicBezTo>
                      <a:pt x="33" y="89"/>
                      <a:pt x="14" y="133"/>
                      <a:pt x="7" y="178"/>
                    </a:cubicBezTo>
                    <a:cubicBezTo>
                      <a:pt x="0" y="224"/>
                      <a:pt x="5" y="270"/>
                      <a:pt x="15" y="314"/>
                    </a:cubicBezTo>
                    <a:cubicBezTo>
                      <a:pt x="20" y="337"/>
                      <a:pt x="26" y="360"/>
                      <a:pt x="43" y="376"/>
                    </a:cubicBezTo>
                    <a:cubicBezTo>
                      <a:pt x="55" y="388"/>
                      <a:pt x="76" y="393"/>
                      <a:pt x="87" y="381"/>
                    </a:cubicBezTo>
                    <a:cubicBezTo>
                      <a:pt x="88" y="392"/>
                      <a:pt x="99" y="399"/>
                      <a:pt x="110" y="401"/>
                    </a:cubicBezTo>
                    <a:cubicBezTo>
                      <a:pt x="121" y="402"/>
                      <a:pt x="132" y="398"/>
                      <a:pt x="141" y="393"/>
                    </a:cubicBezTo>
                    <a:cubicBezTo>
                      <a:pt x="151" y="388"/>
                      <a:pt x="161" y="382"/>
                      <a:pt x="172" y="380"/>
                    </a:cubicBezTo>
                    <a:cubicBezTo>
                      <a:pt x="184" y="378"/>
                      <a:pt x="196" y="380"/>
                      <a:pt x="208" y="375"/>
                    </a:cubicBezTo>
                    <a:cubicBezTo>
                      <a:pt x="221" y="371"/>
                      <a:pt x="232" y="358"/>
                      <a:pt x="246" y="358"/>
                    </a:cubicBezTo>
                    <a:cubicBezTo>
                      <a:pt x="266" y="358"/>
                      <a:pt x="277" y="384"/>
                      <a:pt x="297" y="389"/>
                    </a:cubicBezTo>
                    <a:cubicBezTo>
                      <a:pt x="309" y="392"/>
                      <a:pt x="321" y="386"/>
                      <a:pt x="330" y="378"/>
                    </a:cubicBezTo>
                    <a:cubicBezTo>
                      <a:pt x="339" y="369"/>
                      <a:pt x="345" y="358"/>
                      <a:pt x="351" y="348"/>
                    </a:cubicBezTo>
                    <a:cubicBezTo>
                      <a:pt x="349" y="358"/>
                      <a:pt x="362" y="366"/>
                      <a:pt x="373" y="363"/>
                    </a:cubicBezTo>
                    <a:cubicBezTo>
                      <a:pt x="383" y="360"/>
                      <a:pt x="390" y="351"/>
                      <a:pt x="396" y="342"/>
                    </a:cubicBezTo>
                    <a:cubicBezTo>
                      <a:pt x="413" y="315"/>
                      <a:pt x="426" y="287"/>
                      <a:pt x="436" y="257"/>
                    </a:cubicBezTo>
                    <a:cubicBezTo>
                      <a:pt x="447" y="226"/>
                      <a:pt x="453" y="192"/>
                      <a:pt x="444" y="160"/>
                    </a:cubicBezTo>
                    <a:cubicBezTo>
                      <a:pt x="435" y="131"/>
                      <a:pt x="414" y="108"/>
                      <a:pt x="393" y="86"/>
                    </a:cubicBezTo>
                    <a:cubicBezTo>
                      <a:pt x="367" y="58"/>
                      <a:pt x="339" y="29"/>
                      <a:pt x="303" y="15"/>
                    </a:cubicBezTo>
                    <a:cubicBezTo>
                      <a:pt x="268" y="0"/>
                      <a:pt x="222" y="3"/>
                      <a:pt x="196" y="32"/>
                    </a:cubicBezTo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771911C7-60F1-439D-B3B6-F2EBFE9BB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" y="1807"/>
                <a:ext cx="1804" cy="1449"/>
              </a:xfrm>
              <a:custGeom>
                <a:avLst/>
                <a:gdLst>
                  <a:gd name="T0" fmla="*/ 748 w 760"/>
                  <a:gd name="T1" fmla="*/ 610 h 610"/>
                  <a:gd name="T2" fmla="*/ 751 w 760"/>
                  <a:gd name="T3" fmla="*/ 587 h 610"/>
                  <a:gd name="T4" fmla="*/ 512 w 760"/>
                  <a:gd name="T5" fmla="*/ 34 h 610"/>
                  <a:gd name="T6" fmla="*/ 191 w 760"/>
                  <a:gd name="T7" fmla="*/ 49 h 610"/>
                  <a:gd name="T8" fmla="*/ 0 w 760"/>
                  <a:gd name="T9" fmla="*/ 610 h 610"/>
                  <a:gd name="T10" fmla="*/ 748 w 760"/>
                  <a:gd name="T11" fmla="*/ 61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0" h="610">
                    <a:moveTo>
                      <a:pt x="748" y="610"/>
                    </a:moveTo>
                    <a:cubicBezTo>
                      <a:pt x="751" y="609"/>
                      <a:pt x="748" y="586"/>
                      <a:pt x="751" y="587"/>
                    </a:cubicBezTo>
                    <a:cubicBezTo>
                      <a:pt x="760" y="589"/>
                      <a:pt x="738" y="87"/>
                      <a:pt x="512" y="34"/>
                    </a:cubicBezTo>
                    <a:cubicBezTo>
                      <a:pt x="367" y="0"/>
                      <a:pt x="191" y="49"/>
                      <a:pt x="191" y="49"/>
                    </a:cubicBezTo>
                    <a:cubicBezTo>
                      <a:pt x="191" y="49"/>
                      <a:pt x="0" y="149"/>
                      <a:pt x="0" y="610"/>
                    </a:cubicBezTo>
                    <a:cubicBezTo>
                      <a:pt x="748" y="610"/>
                      <a:pt x="748" y="610"/>
                      <a:pt x="748" y="610"/>
                    </a:cubicBezTo>
                  </a:path>
                </a:pathLst>
              </a:custGeom>
              <a:solidFill>
                <a:srgbClr val="B0D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FE9593B7-8883-4D1C-9EDB-521794C54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826"/>
                <a:ext cx="935" cy="1323"/>
              </a:xfrm>
              <a:custGeom>
                <a:avLst/>
                <a:gdLst>
                  <a:gd name="T0" fmla="*/ 25 w 394"/>
                  <a:gd name="T1" fmla="*/ 43 h 557"/>
                  <a:gd name="T2" fmla="*/ 120 w 394"/>
                  <a:gd name="T3" fmla="*/ 350 h 557"/>
                  <a:gd name="T4" fmla="*/ 120 w 394"/>
                  <a:gd name="T5" fmla="*/ 425 h 557"/>
                  <a:gd name="T6" fmla="*/ 48 w 394"/>
                  <a:gd name="T7" fmla="*/ 462 h 557"/>
                  <a:gd name="T8" fmla="*/ 238 w 394"/>
                  <a:gd name="T9" fmla="*/ 538 h 557"/>
                  <a:gd name="T10" fmla="*/ 390 w 394"/>
                  <a:gd name="T11" fmla="*/ 453 h 557"/>
                  <a:gd name="T12" fmla="*/ 291 w 394"/>
                  <a:gd name="T13" fmla="*/ 423 h 557"/>
                  <a:gd name="T14" fmla="*/ 289 w 394"/>
                  <a:gd name="T15" fmla="*/ 243 h 557"/>
                  <a:gd name="T16" fmla="*/ 335 w 394"/>
                  <a:gd name="T17" fmla="*/ 187 h 557"/>
                  <a:gd name="T18" fmla="*/ 283 w 394"/>
                  <a:gd name="T19" fmla="*/ 138 h 557"/>
                  <a:gd name="T20" fmla="*/ 280 w 394"/>
                  <a:gd name="T21" fmla="*/ 38 h 557"/>
                  <a:gd name="T22" fmla="*/ 240 w 394"/>
                  <a:gd name="T23" fmla="*/ 0 h 557"/>
                  <a:gd name="T24" fmla="*/ 74 w 394"/>
                  <a:gd name="T25" fmla="*/ 0 h 557"/>
                  <a:gd name="T26" fmla="*/ 25 w 394"/>
                  <a:gd name="T27" fmla="*/ 43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4" h="557">
                    <a:moveTo>
                      <a:pt x="25" y="43"/>
                    </a:moveTo>
                    <a:cubicBezTo>
                      <a:pt x="14" y="138"/>
                      <a:pt x="0" y="357"/>
                      <a:pt x="120" y="350"/>
                    </a:cubicBezTo>
                    <a:cubicBezTo>
                      <a:pt x="120" y="425"/>
                      <a:pt x="120" y="425"/>
                      <a:pt x="120" y="425"/>
                    </a:cubicBezTo>
                    <a:cubicBezTo>
                      <a:pt x="48" y="462"/>
                      <a:pt x="48" y="462"/>
                      <a:pt x="48" y="462"/>
                    </a:cubicBezTo>
                    <a:cubicBezTo>
                      <a:pt x="48" y="462"/>
                      <a:pt x="81" y="557"/>
                      <a:pt x="238" y="538"/>
                    </a:cubicBezTo>
                    <a:cubicBezTo>
                      <a:pt x="394" y="520"/>
                      <a:pt x="390" y="453"/>
                      <a:pt x="390" y="453"/>
                    </a:cubicBezTo>
                    <a:cubicBezTo>
                      <a:pt x="291" y="423"/>
                      <a:pt x="291" y="423"/>
                      <a:pt x="291" y="423"/>
                    </a:cubicBezTo>
                    <a:cubicBezTo>
                      <a:pt x="289" y="243"/>
                      <a:pt x="289" y="243"/>
                      <a:pt x="289" y="243"/>
                    </a:cubicBezTo>
                    <a:cubicBezTo>
                      <a:pt x="289" y="243"/>
                      <a:pt x="336" y="246"/>
                      <a:pt x="335" y="187"/>
                    </a:cubicBezTo>
                    <a:cubicBezTo>
                      <a:pt x="333" y="132"/>
                      <a:pt x="283" y="138"/>
                      <a:pt x="283" y="138"/>
                    </a:cubicBezTo>
                    <a:cubicBezTo>
                      <a:pt x="280" y="38"/>
                      <a:pt x="280" y="38"/>
                      <a:pt x="280" y="38"/>
                    </a:cubicBezTo>
                    <a:cubicBezTo>
                      <a:pt x="279" y="17"/>
                      <a:pt x="262" y="0"/>
                      <a:pt x="240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9" y="0"/>
                      <a:pt x="28" y="18"/>
                      <a:pt x="25" y="43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C3EA8DEC-8196-4E9D-B8F5-EEE5C7740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8" y="1037"/>
                <a:ext cx="204" cy="65"/>
              </a:xfrm>
              <a:custGeom>
                <a:avLst/>
                <a:gdLst>
                  <a:gd name="T0" fmla="*/ 2 w 86"/>
                  <a:gd name="T1" fmla="*/ 27 h 27"/>
                  <a:gd name="T2" fmla="*/ 36 w 86"/>
                  <a:gd name="T3" fmla="*/ 16 h 27"/>
                  <a:gd name="T4" fmla="*/ 81 w 86"/>
                  <a:gd name="T5" fmla="*/ 13 h 27"/>
                  <a:gd name="T6" fmla="*/ 82 w 86"/>
                  <a:gd name="T7" fmla="*/ 5 h 27"/>
                  <a:gd name="T8" fmla="*/ 36 w 86"/>
                  <a:gd name="T9" fmla="*/ 6 h 27"/>
                  <a:gd name="T10" fmla="*/ 1 w 86"/>
                  <a:gd name="T11" fmla="*/ 24 h 27"/>
                  <a:gd name="T12" fmla="*/ 2 w 8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7">
                    <a:moveTo>
                      <a:pt x="2" y="27"/>
                    </a:moveTo>
                    <a:cubicBezTo>
                      <a:pt x="14" y="27"/>
                      <a:pt x="25" y="19"/>
                      <a:pt x="36" y="16"/>
                    </a:cubicBezTo>
                    <a:cubicBezTo>
                      <a:pt x="51" y="12"/>
                      <a:pt x="66" y="14"/>
                      <a:pt x="81" y="13"/>
                    </a:cubicBezTo>
                    <a:cubicBezTo>
                      <a:pt x="85" y="12"/>
                      <a:pt x="86" y="7"/>
                      <a:pt x="82" y="5"/>
                    </a:cubicBezTo>
                    <a:cubicBezTo>
                      <a:pt x="68" y="0"/>
                      <a:pt x="50" y="3"/>
                      <a:pt x="36" y="6"/>
                    </a:cubicBezTo>
                    <a:cubicBezTo>
                      <a:pt x="24" y="9"/>
                      <a:pt x="7" y="13"/>
                      <a:pt x="1" y="24"/>
                    </a:cubicBezTo>
                    <a:cubicBezTo>
                      <a:pt x="0" y="25"/>
                      <a:pt x="1" y="27"/>
                      <a:pt x="2" y="27"/>
                    </a:cubicBezTo>
                    <a:close/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A6FEE1A6-4162-42A4-93AD-01525351F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4" y="1094"/>
                <a:ext cx="173" cy="93"/>
              </a:xfrm>
              <a:custGeom>
                <a:avLst/>
                <a:gdLst>
                  <a:gd name="T0" fmla="*/ 73 w 73"/>
                  <a:gd name="T1" fmla="*/ 17 h 39"/>
                  <a:gd name="T2" fmla="*/ 33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3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2" y="35"/>
                      <a:pt x="24" y="39"/>
                      <a:pt x="36" y="38"/>
                    </a:cubicBezTo>
                    <a:cubicBezTo>
                      <a:pt x="49" y="38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441118A3-5D38-4303-B6B0-4647A77C1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8" y="1092"/>
                <a:ext cx="81" cy="93"/>
              </a:xfrm>
              <a:custGeom>
                <a:avLst/>
                <a:gdLst>
                  <a:gd name="T0" fmla="*/ 31 w 34"/>
                  <a:gd name="T1" fmla="*/ 13 h 39"/>
                  <a:gd name="T2" fmla="*/ 27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2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7" y="34"/>
                    </a:cubicBezTo>
                    <a:cubicBezTo>
                      <a:pt x="21" y="39"/>
                      <a:pt x="13" y="39"/>
                      <a:pt x="8" y="35"/>
                    </a:cubicBezTo>
                    <a:cubicBezTo>
                      <a:pt x="2" y="31"/>
                      <a:pt x="0" y="22"/>
                      <a:pt x="2" y="14"/>
                    </a:cubicBezTo>
                    <a:cubicBezTo>
                      <a:pt x="2" y="14"/>
                      <a:pt x="6" y="4"/>
                      <a:pt x="18" y="2"/>
                    </a:cubicBezTo>
                    <a:cubicBezTo>
                      <a:pt x="30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5059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C8DC126D-0376-41AC-8CA0-533CD4D3A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7" y="1125"/>
                <a:ext cx="162" cy="91"/>
              </a:xfrm>
              <a:custGeom>
                <a:avLst/>
                <a:gdLst>
                  <a:gd name="T0" fmla="*/ 66 w 68"/>
                  <a:gd name="T1" fmla="*/ 23 h 38"/>
                  <a:gd name="T2" fmla="*/ 35 w 68"/>
                  <a:gd name="T3" fmla="*/ 0 h 38"/>
                  <a:gd name="T4" fmla="*/ 0 w 68"/>
                  <a:gd name="T5" fmla="*/ 21 h 38"/>
                  <a:gd name="T6" fmla="*/ 30 w 68"/>
                  <a:gd name="T7" fmla="*/ 36 h 38"/>
                  <a:gd name="T8" fmla="*/ 68 w 6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8">
                    <a:moveTo>
                      <a:pt x="66" y="23"/>
                    </a:moveTo>
                    <a:cubicBezTo>
                      <a:pt x="61" y="10"/>
                      <a:pt x="48" y="1"/>
                      <a:pt x="35" y="0"/>
                    </a:cubicBezTo>
                    <a:cubicBezTo>
                      <a:pt x="22" y="0"/>
                      <a:pt x="8" y="8"/>
                      <a:pt x="0" y="21"/>
                    </a:cubicBezTo>
                    <a:cubicBezTo>
                      <a:pt x="9" y="27"/>
                      <a:pt x="19" y="34"/>
                      <a:pt x="30" y="36"/>
                    </a:cubicBezTo>
                    <a:cubicBezTo>
                      <a:pt x="40" y="38"/>
                      <a:pt x="61" y="33"/>
                      <a:pt x="68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52DD1946-EF94-44AD-9D99-238AB65E0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" y="1121"/>
                <a:ext cx="71" cy="90"/>
              </a:xfrm>
              <a:custGeom>
                <a:avLst/>
                <a:gdLst>
                  <a:gd name="T0" fmla="*/ 29 w 30"/>
                  <a:gd name="T1" fmla="*/ 13 h 38"/>
                  <a:gd name="T2" fmla="*/ 22 w 30"/>
                  <a:gd name="T3" fmla="*/ 34 h 38"/>
                  <a:gd name="T4" fmla="*/ 6 w 30"/>
                  <a:gd name="T5" fmla="*/ 33 h 38"/>
                  <a:gd name="T6" fmla="*/ 3 w 30"/>
                  <a:gd name="T7" fmla="*/ 11 h 38"/>
                  <a:gd name="T8" fmla="*/ 19 w 30"/>
                  <a:gd name="T9" fmla="*/ 1 h 38"/>
                  <a:gd name="T10" fmla="*/ 29 w 30"/>
                  <a:gd name="T11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29" y="13"/>
                    </a:moveTo>
                    <a:cubicBezTo>
                      <a:pt x="30" y="20"/>
                      <a:pt x="27" y="29"/>
                      <a:pt x="22" y="34"/>
                    </a:cubicBezTo>
                    <a:cubicBezTo>
                      <a:pt x="17" y="38"/>
                      <a:pt x="10" y="38"/>
                      <a:pt x="6" y="33"/>
                    </a:cubicBezTo>
                    <a:cubicBezTo>
                      <a:pt x="2" y="28"/>
                      <a:pt x="0" y="19"/>
                      <a:pt x="3" y="11"/>
                    </a:cubicBezTo>
                    <a:cubicBezTo>
                      <a:pt x="3" y="11"/>
                      <a:pt x="8" y="2"/>
                      <a:pt x="19" y="1"/>
                    </a:cubicBezTo>
                    <a:cubicBezTo>
                      <a:pt x="30" y="0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5059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BDD267B4-5CD8-4AE7-8D70-8A872DA90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8" y="1059"/>
                <a:ext cx="197" cy="59"/>
              </a:xfrm>
              <a:custGeom>
                <a:avLst/>
                <a:gdLst>
                  <a:gd name="T0" fmla="*/ 4 w 83"/>
                  <a:gd name="T1" fmla="*/ 23 h 25"/>
                  <a:gd name="T2" fmla="*/ 43 w 83"/>
                  <a:gd name="T3" fmla="*/ 14 h 25"/>
                  <a:gd name="T4" fmla="*/ 78 w 83"/>
                  <a:gd name="T5" fmla="*/ 24 h 25"/>
                  <a:gd name="T6" fmla="*/ 81 w 83"/>
                  <a:gd name="T7" fmla="*/ 18 h 25"/>
                  <a:gd name="T8" fmla="*/ 2 w 83"/>
                  <a:gd name="T9" fmla="*/ 20 h 25"/>
                  <a:gd name="T10" fmla="*/ 4 w 83"/>
                  <a:gd name="T11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5">
                    <a:moveTo>
                      <a:pt x="4" y="23"/>
                    </a:moveTo>
                    <a:cubicBezTo>
                      <a:pt x="16" y="18"/>
                      <a:pt x="29" y="14"/>
                      <a:pt x="43" y="14"/>
                    </a:cubicBezTo>
                    <a:cubicBezTo>
                      <a:pt x="56" y="15"/>
                      <a:pt x="66" y="20"/>
                      <a:pt x="78" y="24"/>
                    </a:cubicBezTo>
                    <a:cubicBezTo>
                      <a:pt x="81" y="25"/>
                      <a:pt x="83" y="20"/>
                      <a:pt x="81" y="18"/>
                    </a:cubicBezTo>
                    <a:cubicBezTo>
                      <a:pt x="60" y="0"/>
                      <a:pt x="23" y="4"/>
                      <a:pt x="2" y="20"/>
                    </a:cubicBezTo>
                    <a:cubicBezTo>
                      <a:pt x="0" y="21"/>
                      <a:pt x="2" y="25"/>
                      <a:pt x="4" y="23"/>
                    </a:cubicBezTo>
                    <a:close/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7134B852-BA08-481F-9F12-D244F4474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9" y="1190"/>
                <a:ext cx="97" cy="147"/>
              </a:xfrm>
              <a:custGeom>
                <a:avLst/>
                <a:gdLst>
                  <a:gd name="T0" fmla="*/ 19 w 41"/>
                  <a:gd name="T1" fmla="*/ 1 h 62"/>
                  <a:gd name="T2" fmla="*/ 1 w 41"/>
                  <a:gd name="T3" fmla="*/ 38 h 62"/>
                  <a:gd name="T4" fmla="*/ 8 w 41"/>
                  <a:gd name="T5" fmla="*/ 39 h 62"/>
                  <a:gd name="T6" fmla="*/ 27 w 41"/>
                  <a:gd name="T7" fmla="*/ 38 h 62"/>
                  <a:gd name="T8" fmla="*/ 15 w 41"/>
                  <a:gd name="T9" fmla="*/ 50 h 62"/>
                  <a:gd name="T10" fmla="*/ 14 w 41"/>
                  <a:gd name="T11" fmla="*/ 56 h 62"/>
                  <a:gd name="T12" fmla="*/ 33 w 41"/>
                  <a:gd name="T13" fmla="*/ 31 h 62"/>
                  <a:gd name="T14" fmla="*/ 1 w 41"/>
                  <a:gd name="T15" fmla="*/ 37 h 62"/>
                  <a:gd name="T16" fmla="*/ 8 w 41"/>
                  <a:gd name="T17" fmla="*/ 39 h 62"/>
                  <a:gd name="T18" fmla="*/ 15 w 41"/>
                  <a:gd name="T19" fmla="*/ 18 h 62"/>
                  <a:gd name="T20" fmla="*/ 22 w 41"/>
                  <a:gd name="T21" fmla="*/ 3 h 62"/>
                  <a:gd name="T22" fmla="*/ 19 w 41"/>
                  <a:gd name="T2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62">
                    <a:moveTo>
                      <a:pt x="19" y="1"/>
                    </a:moveTo>
                    <a:cubicBezTo>
                      <a:pt x="6" y="5"/>
                      <a:pt x="0" y="25"/>
                      <a:pt x="1" y="38"/>
                    </a:cubicBezTo>
                    <a:cubicBezTo>
                      <a:pt x="1" y="42"/>
                      <a:pt x="7" y="43"/>
                      <a:pt x="8" y="39"/>
                    </a:cubicBezTo>
                    <a:cubicBezTo>
                      <a:pt x="11" y="29"/>
                      <a:pt x="25" y="26"/>
                      <a:pt x="27" y="38"/>
                    </a:cubicBezTo>
                    <a:cubicBezTo>
                      <a:pt x="29" y="47"/>
                      <a:pt x="21" y="48"/>
                      <a:pt x="15" y="50"/>
                    </a:cubicBezTo>
                    <a:cubicBezTo>
                      <a:pt x="12" y="50"/>
                      <a:pt x="11" y="55"/>
                      <a:pt x="14" y="56"/>
                    </a:cubicBezTo>
                    <a:cubicBezTo>
                      <a:pt x="29" y="62"/>
                      <a:pt x="41" y="43"/>
                      <a:pt x="33" y="31"/>
                    </a:cubicBezTo>
                    <a:cubicBezTo>
                      <a:pt x="25" y="16"/>
                      <a:pt x="5" y="21"/>
                      <a:pt x="1" y="37"/>
                    </a:cubicBezTo>
                    <a:cubicBezTo>
                      <a:pt x="3" y="37"/>
                      <a:pt x="6" y="38"/>
                      <a:pt x="8" y="39"/>
                    </a:cubicBezTo>
                    <a:cubicBezTo>
                      <a:pt x="10" y="32"/>
                      <a:pt x="11" y="25"/>
                      <a:pt x="15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1" y="0"/>
                      <a:pt x="19" y="1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C1CE0FB4-4354-4CB1-822D-08B4BBF01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5" y="790"/>
                <a:ext cx="674" cy="364"/>
              </a:xfrm>
              <a:custGeom>
                <a:avLst/>
                <a:gdLst>
                  <a:gd name="T0" fmla="*/ 4 w 284"/>
                  <a:gd name="T1" fmla="*/ 109 h 153"/>
                  <a:gd name="T2" fmla="*/ 183 w 284"/>
                  <a:gd name="T3" fmla="*/ 25 h 153"/>
                  <a:gd name="T4" fmla="*/ 193 w 284"/>
                  <a:gd name="T5" fmla="*/ 54 h 153"/>
                  <a:gd name="T6" fmla="*/ 217 w 284"/>
                  <a:gd name="T7" fmla="*/ 72 h 153"/>
                  <a:gd name="T8" fmla="*/ 241 w 284"/>
                  <a:gd name="T9" fmla="*/ 57 h 153"/>
                  <a:gd name="T10" fmla="*/ 280 w 284"/>
                  <a:gd name="T11" fmla="*/ 153 h 153"/>
                  <a:gd name="T12" fmla="*/ 280 w 284"/>
                  <a:gd name="T13" fmla="*/ 39 h 153"/>
                  <a:gd name="T14" fmla="*/ 275 w 284"/>
                  <a:gd name="T15" fmla="*/ 19 h 153"/>
                  <a:gd name="T16" fmla="*/ 264 w 284"/>
                  <a:gd name="T17" fmla="*/ 14 h 153"/>
                  <a:gd name="T18" fmla="*/ 96 w 284"/>
                  <a:gd name="T19" fmla="*/ 3 h 153"/>
                  <a:gd name="T20" fmla="*/ 39 w 284"/>
                  <a:gd name="T21" fmla="*/ 15 h 153"/>
                  <a:gd name="T22" fmla="*/ 9 w 284"/>
                  <a:gd name="T23" fmla="*/ 56 h 153"/>
                  <a:gd name="T24" fmla="*/ 0 w 284"/>
                  <a:gd name="T25" fmla="*/ 10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4" h="153">
                    <a:moveTo>
                      <a:pt x="4" y="109"/>
                    </a:moveTo>
                    <a:cubicBezTo>
                      <a:pt x="71" y="103"/>
                      <a:pt x="135" y="73"/>
                      <a:pt x="183" y="25"/>
                    </a:cubicBezTo>
                    <a:cubicBezTo>
                      <a:pt x="185" y="35"/>
                      <a:pt x="187" y="45"/>
                      <a:pt x="193" y="54"/>
                    </a:cubicBezTo>
                    <a:cubicBezTo>
                      <a:pt x="198" y="63"/>
                      <a:pt x="207" y="71"/>
                      <a:pt x="217" y="72"/>
                    </a:cubicBezTo>
                    <a:cubicBezTo>
                      <a:pt x="227" y="74"/>
                      <a:pt x="239" y="67"/>
                      <a:pt x="241" y="57"/>
                    </a:cubicBezTo>
                    <a:cubicBezTo>
                      <a:pt x="244" y="88"/>
                      <a:pt x="254" y="151"/>
                      <a:pt x="280" y="153"/>
                    </a:cubicBezTo>
                    <a:cubicBezTo>
                      <a:pt x="284" y="118"/>
                      <a:pt x="279" y="73"/>
                      <a:pt x="280" y="39"/>
                    </a:cubicBezTo>
                    <a:cubicBezTo>
                      <a:pt x="281" y="32"/>
                      <a:pt x="280" y="24"/>
                      <a:pt x="275" y="19"/>
                    </a:cubicBezTo>
                    <a:cubicBezTo>
                      <a:pt x="272" y="16"/>
                      <a:pt x="268" y="15"/>
                      <a:pt x="264" y="14"/>
                    </a:cubicBezTo>
                    <a:cubicBezTo>
                      <a:pt x="209" y="0"/>
                      <a:pt x="152" y="1"/>
                      <a:pt x="96" y="3"/>
                    </a:cubicBezTo>
                    <a:cubicBezTo>
                      <a:pt x="77" y="4"/>
                      <a:pt x="56" y="4"/>
                      <a:pt x="39" y="15"/>
                    </a:cubicBezTo>
                    <a:cubicBezTo>
                      <a:pt x="24" y="24"/>
                      <a:pt x="14" y="40"/>
                      <a:pt x="9" y="56"/>
                    </a:cubicBezTo>
                    <a:cubicBezTo>
                      <a:pt x="3" y="73"/>
                      <a:pt x="2" y="91"/>
                      <a:pt x="0" y="109"/>
                    </a:cubicBezTo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A7E42A3C-0D8A-4DE5-9D12-A4A32867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2" y="1216"/>
                <a:ext cx="162" cy="73"/>
              </a:xfrm>
              <a:custGeom>
                <a:avLst/>
                <a:gdLst>
                  <a:gd name="T0" fmla="*/ 44 w 68"/>
                  <a:gd name="T1" fmla="*/ 0 h 31"/>
                  <a:gd name="T2" fmla="*/ 4 w 68"/>
                  <a:gd name="T3" fmla="*/ 16 h 31"/>
                  <a:gd name="T4" fmla="*/ 0 w 68"/>
                  <a:gd name="T5" fmla="*/ 23 h 31"/>
                  <a:gd name="T6" fmla="*/ 12 w 68"/>
                  <a:gd name="T7" fmla="*/ 31 h 31"/>
                  <a:gd name="T8" fmla="*/ 23 w 68"/>
                  <a:gd name="T9" fmla="*/ 31 h 31"/>
                  <a:gd name="T10" fmla="*/ 46 w 68"/>
                  <a:gd name="T11" fmla="*/ 30 h 31"/>
                  <a:gd name="T12" fmla="*/ 60 w 68"/>
                  <a:gd name="T13" fmla="*/ 25 h 31"/>
                  <a:gd name="T14" fmla="*/ 68 w 68"/>
                  <a:gd name="T15" fmla="*/ 14 h 31"/>
                  <a:gd name="T16" fmla="*/ 62 w 68"/>
                  <a:gd name="T17" fmla="*/ 3 h 31"/>
                  <a:gd name="T18" fmla="*/ 57 w 68"/>
                  <a:gd name="T19" fmla="*/ 2 h 31"/>
                  <a:gd name="T20" fmla="*/ 55 w 68"/>
                  <a:gd name="T21" fmla="*/ 2 h 31"/>
                  <a:gd name="T22" fmla="*/ 56 w 68"/>
                  <a:gd name="T23" fmla="*/ 2 h 31"/>
                  <a:gd name="T24" fmla="*/ 44 w 68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44" y="0"/>
                    </a:moveTo>
                    <a:cubicBezTo>
                      <a:pt x="29" y="0"/>
                      <a:pt x="14" y="6"/>
                      <a:pt x="4" y="16"/>
                    </a:cubicBezTo>
                    <a:cubicBezTo>
                      <a:pt x="2" y="18"/>
                      <a:pt x="0" y="20"/>
                      <a:pt x="0" y="23"/>
                    </a:cubicBezTo>
                    <a:cubicBezTo>
                      <a:pt x="0" y="28"/>
                      <a:pt x="6" y="30"/>
                      <a:pt x="12" y="31"/>
                    </a:cubicBezTo>
                    <a:cubicBezTo>
                      <a:pt x="16" y="31"/>
                      <a:pt x="20" y="31"/>
                      <a:pt x="23" y="31"/>
                    </a:cubicBezTo>
                    <a:cubicBezTo>
                      <a:pt x="31" y="31"/>
                      <a:pt x="39" y="31"/>
                      <a:pt x="46" y="30"/>
                    </a:cubicBezTo>
                    <a:cubicBezTo>
                      <a:pt x="51" y="29"/>
                      <a:pt x="56" y="28"/>
                      <a:pt x="60" y="25"/>
                    </a:cubicBezTo>
                    <a:cubicBezTo>
                      <a:pt x="64" y="23"/>
                      <a:pt x="68" y="18"/>
                      <a:pt x="68" y="14"/>
                    </a:cubicBezTo>
                    <a:cubicBezTo>
                      <a:pt x="68" y="10"/>
                      <a:pt x="66" y="6"/>
                      <a:pt x="62" y="3"/>
                    </a:cubicBezTo>
                    <a:cubicBezTo>
                      <a:pt x="61" y="2"/>
                      <a:pt x="59" y="2"/>
                      <a:pt x="57" y="2"/>
                    </a:cubicBezTo>
                    <a:cubicBezTo>
                      <a:pt x="56" y="2"/>
                      <a:pt x="55" y="2"/>
                      <a:pt x="55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4" name="Freeform 17">
                <a:extLst>
                  <a:ext uri="{FF2B5EF4-FFF2-40B4-BE49-F238E27FC236}">
                    <a16:creationId xmlns:a16="http://schemas.microsoft.com/office/drawing/2014/main" id="{8CB92966-894D-45A3-977A-76C081340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3" y="1137"/>
                <a:ext cx="67" cy="245"/>
              </a:xfrm>
              <a:custGeom>
                <a:avLst/>
                <a:gdLst>
                  <a:gd name="T0" fmla="*/ 3 w 28"/>
                  <a:gd name="T1" fmla="*/ 2 h 103"/>
                  <a:gd name="T2" fmla="*/ 2 w 28"/>
                  <a:gd name="T3" fmla="*/ 45 h 103"/>
                  <a:gd name="T4" fmla="*/ 4 w 28"/>
                  <a:gd name="T5" fmla="*/ 90 h 103"/>
                  <a:gd name="T6" fmla="*/ 26 w 28"/>
                  <a:gd name="T7" fmla="*/ 89 h 103"/>
                  <a:gd name="T8" fmla="*/ 20 w 28"/>
                  <a:gd name="T9" fmla="*/ 84 h 103"/>
                  <a:gd name="T10" fmla="*/ 10 w 28"/>
                  <a:gd name="T11" fmla="*/ 66 h 103"/>
                  <a:gd name="T12" fmla="*/ 9 w 28"/>
                  <a:gd name="T13" fmla="*/ 45 h 103"/>
                  <a:gd name="T14" fmla="*/ 6 w 28"/>
                  <a:gd name="T15" fmla="*/ 2 h 103"/>
                  <a:gd name="T16" fmla="*/ 3 w 28"/>
                  <a:gd name="T17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3">
                    <a:moveTo>
                      <a:pt x="3" y="2"/>
                    </a:moveTo>
                    <a:cubicBezTo>
                      <a:pt x="0" y="16"/>
                      <a:pt x="2" y="31"/>
                      <a:pt x="2" y="45"/>
                    </a:cubicBezTo>
                    <a:cubicBezTo>
                      <a:pt x="3" y="58"/>
                      <a:pt x="0" y="78"/>
                      <a:pt x="4" y="90"/>
                    </a:cubicBezTo>
                    <a:cubicBezTo>
                      <a:pt x="8" y="103"/>
                      <a:pt x="20" y="97"/>
                      <a:pt x="26" y="89"/>
                    </a:cubicBezTo>
                    <a:cubicBezTo>
                      <a:pt x="28" y="85"/>
                      <a:pt x="23" y="81"/>
                      <a:pt x="20" y="84"/>
                    </a:cubicBezTo>
                    <a:cubicBezTo>
                      <a:pt x="10" y="96"/>
                      <a:pt x="10" y="72"/>
                      <a:pt x="10" y="66"/>
                    </a:cubicBezTo>
                    <a:cubicBezTo>
                      <a:pt x="10" y="59"/>
                      <a:pt x="10" y="52"/>
                      <a:pt x="9" y="45"/>
                    </a:cubicBezTo>
                    <a:cubicBezTo>
                      <a:pt x="9" y="31"/>
                      <a:pt x="10" y="16"/>
                      <a:pt x="6" y="2"/>
                    </a:cubicBezTo>
                    <a:cubicBezTo>
                      <a:pt x="6" y="0"/>
                      <a:pt x="3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5364E947-77BD-4108-A6B4-8087988E6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" y="1349"/>
                <a:ext cx="83" cy="76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6 w 35"/>
                  <a:gd name="T5" fmla="*/ 31 h 32"/>
                  <a:gd name="T6" fmla="*/ 10 w 35"/>
                  <a:gd name="T7" fmla="*/ 32 h 32"/>
                  <a:gd name="T8" fmla="*/ 13 w 35"/>
                  <a:gd name="T9" fmla="*/ 31 h 32"/>
                  <a:gd name="T10" fmla="*/ 21 w 35"/>
                  <a:gd name="T11" fmla="*/ 18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4"/>
                      <a:pt x="11" y="8"/>
                    </a:cubicBezTo>
                    <a:cubicBezTo>
                      <a:pt x="6" y="13"/>
                      <a:pt x="0" y="24"/>
                      <a:pt x="6" y="31"/>
                    </a:cubicBezTo>
                    <a:cubicBezTo>
                      <a:pt x="7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1"/>
                    </a:cubicBezTo>
                    <a:cubicBezTo>
                      <a:pt x="17" y="28"/>
                      <a:pt x="17" y="22"/>
                      <a:pt x="21" y="18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5"/>
                      <a:pt x="34" y="4"/>
                      <a:pt x="33" y="3"/>
                    </a:cubicBezTo>
                    <a:cubicBezTo>
                      <a:pt x="32" y="1"/>
                      <a:pt x="29" y="0"/>
                      <a:pt x="27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59A12191-4F70-4AAA-AE71-B17785ADC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8" y="1353"/>
                <a:ext cx="107" cy="95"/>
              </a:xfrm>
              <a:custGeom>
                <a:avLst/>
                <a:gdLst>
                  <a:gd name="T0" fmla="*/ 36 w 45"/>
                  <a:gd name="T1" fmla="*/ 0 h 40"/>
                  <a:gd name="T2" fmla="*/ 31 w 45"/>
                  <a:gd name="T3" fmla="*/ 3 h 40"/>
                  <a:gd name="T4" fmla="*/ 30 w 45"/>
                  <a:gd name="T5" fmla="*/ 5 h 40"/>
                  <a:gd name="T6" fmla="*/ 29 w 45"/>
                  <a:gd name="T7" fmla="*/ 7 h 40"/>
                  <a:gd name="T8" fmla="*/ 27 w 45"/>
                  <a:gd name="T9" fmla="*/ 10 h 40"/>
                  <a:gd name="T10" fmla="*/ 21 w 45"/>
                  <a:gd name="T11" fmla="*/ 21 h 40"/>
                  <a:gd name="T12" fmla="*/ 4 w 45"/>
                  <a:gd name="T13" fmla="*/ 34 h 40"/>
                  <a:gd name="T14" fmla="*/ 5 w 45"/>
                  <a:gd name="T15" fmla="*/ 40 h 40"/>
                  <a:gd name="T16" fmla="*/ 6 w 45"/>
                  <a:gd name="T17" fmla="*/ 40 h 40"/>
                  <a:gd name="T18" fmla="*/ 20 w 45"/>
                  <a:gd name="T19" fmla="*/ 37 h 40"/>
                  <a:gd name="T20" fmla="*/ 30 w 45"/>
                  <a:gd name="T21" fmla="*/ 31 h 40"/>
                  <a:gd name="T22" fmla="*/ 44 w 45"/>
                  <a:gd name="T23" fmla="*/ 8 h 40"/>
                  <a:gd name="T24" fmla="*/ 36 w 45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0">
                    <a:moveTo>
                      <a:pt x="36" y="0"/>
                    </a:moveTo>
                    <a:cubicBezTo>
                      <a:pt x="34" y="0"/>
                      <a:pt x="33" y="1"/>
                      <a:pt x="31" y="3"/>
                    </a:cubicBezTo>
                    <a:cubicBezTo>
                      <a:pt x="31" y="4"/>
                      <a:pt x="30" y="4"/>
                      <a:pt x="30" y="5"/>
                    </a:cubicBezTo>
                    <a:cubicBezTo>
                      <a:pt x="30" y="6"/>
                      <a:pt x="30" y="7"/>
                      <a:pt x="29" y="7"/>
                    </a:cubicBezTo>
                    <a:cubicBezTo>
                      <a:pt x="29" y="8"/>
                      <a:pt x="28" y="9"/>
                      <a:pt x="27" y="10"/>
                    </a:cubicBezTo>
                    <a:cubicBezTo>
                      <a:pt x="25" y="14"/>
                      <a:pt x="24" y="17"/>
                      <a:pt x="21" y="21"/>
                    </a:cubicBezTo>
                    <a:cubicBezTo>
                      <a:pt x="17" y="26"/>
                      <a:pt x="10" y="32"/>
                      <a:pt x="4" y="34"/>
                    </a:cubicBezTo>
                    <a:cubicBezTo>
                      <a:pt x="0" y="35"/>
                      <a:pt x="1" y="40"/>
                      <a:pt x="5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11" y="39"/>
                      <a:pt x="15" y="39"/>
                      <a:pt x="20" y="37"/>
                    </a:cubicBezTo>
                    <a:cubicBezTo>
                      <a:pt x="23" y="36"/>
                      <a:pt x="27" y="34"/>
                      <a:pt x="30" y="31"/>
                    </a:cubicBezTo>
                    <a:cubicBezTo>
                      <a:pt x="37" y="26"/>
                      <a:pt x="45" y="17"/>
                      <a:pt x="44" y="8"/>
                    </a:cubicBezTo>
                    <a:cubicBezTo>
                      <a:pt x="44" y="4"/>
                      <a:pt x="40" y="0"/>
                      <a:pt x="36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EC77E35F-1814-489D-B86D-592061518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2" y="1365"/>
                <a:ext cx="7" cy="12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2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3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8" name="Freeform 21">
                <a:extLst>
                  <a:ext uri="{FF2B5EF4-FFF2-40B4-BE49-F238E27FC236}">
                    <a16:creationId xmlns:a16="http://schemas.microsoft.com/office/drawing/2014/main" id="{1CAE1002-C911-4961-967F-B3393EA6A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5" y="1320"/>
                <a:ext cx="140" cy="126"/>
              </a:xfrm>
              <a:custGeom>
                <a:avLst/>
                <a:gdLst>
                  <a:gd name="T0" fmla="*/ 5 w 59"/>
                  <a:gd name="T1" fmla="*/ 52 h 53"/>
                  <a:gd name="T2" fmla="*/ 58 w 59"/>
                  <a:gd name="T3" fmla="*/ 5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5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5" y="52"/>
                    </a:moveTo>
                    <a:cubicBezTo>
                      <a:pt x="27" y="47"/>
                      <a:pt x="52" y="27"/>
                      <a:pt x="58" y="5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2"/>
                      <a:pt x="41" y="22"/>
                      <a:pt x="32" y="30"/>
                    </a:cubicBezTo>
                    <a:cubicBezTo>
                      <a:pt x="23" y="37"/>
                      <a:pt x="13" y="42"/>
                      <a:pt x="3" y="47"/>
                    </a:cubicBezTo>
                    <a:cubicBezTo>
                      <a:pt x="0" y="48"/>
                      <a:pt x="2" y="53"/>
                      <a:pt x="5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9" name="Freeform 22">
                <a:extLst>
                  <a:ext uri="{FF2B5EF4-FFF2-40B4-BE49-F238E27FC236}">
                    <a16:creationId xmlns:a16="http://schemas.microsoft.com/office/drawing/2014/main" id="{40DB4013-0071-4659-921E-D1B94FDBD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" y="1066"/>
                <a:ext cx="202" cy="114"/>
              </a:xfrm>
              <a:custGeom>
                <a:avLst/>
                <a:gdLst>
                  <a:gd name="T0" fmla="*/ 5 w 85"/>
                  <a:gd name="T1" fmla="*/ 45 h 48"/>
                  <a:gd name="T2" fmla="*/ 76 w 85"/>
                  <a:gd name="T3" fmla="*/ 29 h 48"/>
                  <a:gd name="T4" fmla="*/ 81 w 85"/>
                  <a:gd name="T5" fmla="*/ 22 h 48"/>
                  <a:gd name="T6" fmla="*/ 0 w 85"/>
                  <a:gd name="T7" fmla="*/ 43 h 48"/>
                  <a:gd name="T8" fmla="*/ 5 w 85"/>
                  <a:gd name="T9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8">
                    <a:moveTo>
                      <a:pt x="5" y="45"/>
                    </a:moveTo>
                    <a:cubicBezTo>
                      <a:pt x="23" y="19"/>
                      <a:pt x="48" y="9"/>
                      <a:pt x="76" y="29"/>
                    </a:cubicBezTo>
                    <a:cubicBezTo>
                      <a:pt x="80" y="31"/>
                      <a:pt x="85" y="25"/>
                      <a:pt x="81" y="22"/>
                    </a:cubicBezTo>
                    <a:cubicBezTo>
                      <a:pt x="57" y="0"/>
                      <a:pt x="8" y="8"/>
                      <a:pt x="0" y="43"/>
                    </a:cubicBezTo>
                    <a:cubicBezTo>
                      <a:pt x="0" y="46"/>
                      <a:pt x="3" y="48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0" name="Freeform 23">
                <a:extLst>
                  <a:ext uri="{FF2B5EF4-FFF2-40B4-BE49-F238E27FC236}">
                    <a16:creationId xmlns:a16="http://schemas.microsoft.com/office/drawing/2014/main" id="{46DC06AB-7EFE-45F5-80AE-307541BD4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0" y="1111"/>
                <a:ext cx="185" cy="88"/>
              </a:xfrm>
              <a:custGeom>
                <a:avLst/>
                <a:gdLst>
                  <a:gd name="T0" fmla="*/ 4 w 78"/>
                  <a:gd name="T1" fmla="*/ 29 h 37"/>
                  <a:gd name="T2" fmla="*/ 34 w 78"/>
                  <a:gd name="T3" fmla="*/ 10 h 37"/>
                  <a:gd name="T4" fmla="*/ 66 w 78"/>
                  <a:gd name="T5" fmla="*/ 31 h 37"/>
                  <a:gd name="T6" fmla="*/ 75 w 78"/>
                  <a:gd name="T7" fmla="*/ 26 h 37"/>
                  <a:gd name="T8" fmla="*/ 35 w 78"/>
                  <a:gd name="T9" fmla="*/ 1 h 37"/>
                  <a:gd name="T10" fmla="*/ 0 w 78"/>
                  <a:gd name="T11" fmla="*/ 27 h 37"/>
                  <a:gd name="T12" fmla="*/ 4 w 78"/>
                  <a:gd name="T13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37">
                    <a:moveTo>
                      <a:pt x="4" y="29"/>
                    </a:moveTo>
                    <a:cubicBezTo>
                      <a:pt x="14" y="20"/>
                      <a:pt x="20" y="11"/>
                      <a:pt x="34" y="10"/>
                    </a:cubicBezTo>
                    <a:cubicBezTo>
                      <a:pt x="49" y="9"/>
                      <a:pt x="60" y="18"/>
                      <a:pt x="66" y="31"/>
                    </a:cubicBezTo>
                    <a:cubicBezTo>
                      <a:pt x="69" y="37"/>
                      <a:pt x="78" y="32"/>
                      <a:pt x="75" y="26"/>
                    </a:cubicBezTo>
                    <a:cubicBezTo>
                      <a:pt x="68" y="11"/>
                      <a:pt x="52" y="0"/>
                      <a:pt x="35" y="1"/>
                    </a:cubicBezTo>
                    <a:cubicBezTo>
                      <a:pt x="21" y="2"/>
                      <a:pt x="2" y="11"/>
                      <a:pt x="0" y="27"/>
                    </a:cubicBezTo>
                    <a:cubicBezTo>
                      <a:pt x="0" y="29"/>
                      <a:pt x="2" y="31"/>
                      <a:pt x="4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1" name="Freeform 24">
                <a:extLst>
                  <a:ext uri="{FF2B5EF4-FFF2-40B4-BE49-F238E27FC236}">
                    <a16:creationId xmlns:a16="http://schemas.microsoft.com/office/drawing/2014/main" id="{16EAAAB3-EDC1-4947-84DE-78A8EA7D0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3" y="1845"/>
                <a:ext cx="1720" cy="1364"/>
              </a:xfrm>
              <a:custGeom>
                <a:avLst/>
                <a:gdLst>
                  <a:gd name="T0" fmla="*/ 10 w 725"/>
                  <a:gd name="T1" fmla="*/ 558 h 574"/>
                  <a:gd name="T2" fmla="*/ 224 w 725"/>
                  <a:gd name="T3" fmla="*/ 36 h 574"/>
                  <a:gd name="T4" fmla="*/ 554 w 725"/>
                  <a:gd name="T5" fmla="*/ 46 h 574"/>
                  <a:gd name="T6" fmla="*/ 725 w 725"/>
                  <a:gd name="T7" fmla="*/ 574 h 574"/>
                  <a:gd name="T8" fmla="*/ 10 w 725"/>
                  <a:gd name="T9" fmla="*/ 558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5" h="574">
                    <a:moveTo>
                      <a:pt x="10" y="558"/>
                    </a:moveTo>
                    <a:cubicBezTo>
                      <a:pt x="14" y="562"/>
                      <a:pt x="0" y="94"/>
                      <a:pt x="224" y="36"/>
                    </a:cubicBezTo>
                    <a:cubicBezTo>
                      <a:pt x="361" y="0"/>
                      <a:pt x="554" y="46"/>
                      <a:pt x="554" y="46"/>
                    </a:cubicBezTo>
                    <a:cubicBezTo>
                      <a:pt x="554" y="46"/>
                      <a:pt x="715" y="134"/>
                      <a:pt x="725" y="574"/>
                    </a:cubicBezTo>
                    <a:cubicBezTo>
                      <a:pt x="10" y="558"/>
                      <a:pt x="10" y="558"/>
                      <a:pt x="10" y="558"/>
                    </a:cubicBezTo>
                  </a:path>
                </a:pathLst>
              </a:custGeom>
              <a:solidFill>
                <a:srgbClr val="D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2" name="Freeform 25">
                <a:extLst>
                  <a:ext uri="{FF2B5EF4-FFF2-40B4-BE49-F238E27FC236}">
                    <a16:creationId xmlns:a16="http://schemas.microsoft.com/office/drawing/2014/main" id="{A0CCE68F-2569-4593-8B27-80A84A992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439"/>
                <a:ext cx="1419" cy="1382"/>
              </a:xfrm>
              <a:custGeom>
                <a:avLst/>
                <a:gdLst>
                  <a:gd name="T0" fmla="*/ 240 w 598"/>
                  <a:gd name="T1" fmla="*/ 48 h 582"/>
                  <a:gd name="T2" fmla="*/ 174 w 598"/>
                  <a:gd name="T3" fmla="*/ 41 h 582"/>
                  <a:gd name="T4" fmla="*/ 125 w 598"/>
                  <a:gd name="T5" fmla="*/ 81 h 582"/>
                  <a:gd name="T6" fmla="*/ 123 w 598"/>
                  <a:gd name="T7" fmla="*/ 127 h 582"/>
                  <a:gd name="T8" fmla="*/ 56 w 598"/>
                  <a:gd name="T9" fmla="*/ 174 h 582"/>
                  <a:gd name="T10" fmla="*/ 19 w 598"/>
                  <a:gd name="T11" fmla="*/ 291 h 582"/>
                  <a:gd name="T12" fmla="*/ 43 w 598"/>
                  <a:gd name="T13" fmla="*/ 345 h 582"/>
                  <a:gd name="T14" fmla="*/ 30 w 598"/>
                  <a:gd name="T15" fmla="*/ 405 h 582"/>
                  <a:gd name="T16" fmla="*/ 74 w 598"/>
                  <a:gd name="T17" fmla="*/ 534 h 582"/>
                  <a:gd name="T18" fmla="*/ 211 w 598"/>
                  <a:gd name="T19" fmla="*/ 564 h 582"/>
                  <a:gd name="T20" fmla="*/ 311 w 598"/>
                  <a:gd name="T21" fmla="*/ 546 h 582"/>
                  <a:gd name="T22" fmla="*/ 413 w 598"/>
                  <a:gd name="T23" fmla="*/ 566 h 582"/>
                  <a:gd name="T24" fmla="*/ 446 w 598"/>
                  <a:gd name="T25" fmla="*/ 554 h 582"/>
                  <a:gd name="T26" fmla="*/ 471 w 598"/>
                  <a:gd name="T27" fmla="*/ 567 h 582"/>
                  <a:gd name="T28" fmla="*/ 549 w 598"/>
                  <a:gd name="T29" fmla="*/ 558 h 582"/>
                  <a:gd name="T30" fmla="*/ 590 w 598"/>
                  <a:gd name="T31" fmla="*/ 451 h 582"/>
                  <a:gd name="T32" fmla="*/ 558 w 598"/>
                  <a:gd name="T33" fmla="*/ 359 h 582"/>
                  <a:gd name="T34" fmla="*/ 571 w 598"/>
                  <a:gd name="T35" fmla="*/ 253 h 582"/>
                  <a:gd name="T36" fmla="*/ 533 w 598"/>
                  <a:gd name="T37" fmla="*/ 160 h 582"/>
                  <a:gd name="T38" fmla="*/ 453 w 598"/>
                  <a:gd name="T39" fmla="*/ 143 h 582"/>
                  <a:gd name="T40" fmla="*/ 426 w 598"/>
                  <a:gd name="T41" fmla="*/ 81 h 582"/>
                  <a:gd name="T42" fmla="*/ 348 w 598"/>
                  <a:gd name="T43" fmla="*/ 8 h 582"/>
                  <a:gd name="T44" fmla="*/ 252 w 598"/>
                  <a:gd name="T45" fmla="*/ 4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8" h="582">
                    <a:moveTo>
                      <a:pt x="240" y="48"/>
                    </a:moveTo>
                    <a:cubicBezTo>
                      <a:pt x="219" y="43"/>
                      <a:pt x="196" y="37"/>
                      <a:pt x="174" y="41"/>
                    </a:cubicBezTo>
                    <a:cubicBezTo>
                      <a:pt x="152" y="44"/>
                      <a:pt x="130" y="59"/>
                      <a:pt x="125" y="81"/>
                    </a:cubicBezTo>
                    <a:cubicBezTo>
                      <a:pt x="122" y="96"/>
                      <a:pt x="128" y="112"/>
                      <a:pt x="123" y="127"/>
                    </a:cubicBezTo>
                    <a:cubicBezTo>
                      <a:pt x="115" y="154"/>
                      <a:pt x="80" y="160"/>
                      <a:pt x="56" y="174"/>
                    </a:cubicBezTo>
                    <a:cubicBezTo>
                      <a:pt x="17" y="197"/>
                      <a:pt x="0" y="250"/>
                      <a:pt x="19" y="291"/>
                    </a:cubicBezTo>
                    <a:cubicBezTo>
                      <a:pt x="27" y="309"/>
                      <a:pt x="41" y="325"/>
                      <a:pt x="43" y="345"/>
                    </a:cubicBezTo>
                    <a:cubicBezTo>
                      <a:pt x="46" y="366"/>
                      <a:pt x="35" y="385"/>
                      <a:pt x="30" y="405"/>
                    </a:cubicBezTo>
                    <a:cubicBezTo>
                      <a:pt x="17" y="451"/>
                      <a:pt x="37" y="504"/>
                      <a:pt x="74" y="534"/>
                    </a:cubicBezTo>
                    <a:cubicBezTo>
                      <a:pt x="111" y="565"/>
                      <a:pt x="164" y="575"/>
                      <a:pt x="211" y="564"/>
                    </a:cubicBezTo>
                    <a:cubicBezTo>
                      <a:pt x="244" y="557"/>
                      <a:pt x="277" y="541"/>
                      <a:pt x="311" y="546"/>
                    </a:cubicBezTo>
                    <a:cubicBezTo>
                      <a:pt x="346" y="552"/>
                      <a:pt x="380" y="580"/>
                      <a:pt x="413" y="566"/>
                    </a:cubicBezTo>
                    <a:cubicBezTo>
                      <a:pt x="424" y="562"/>
                      <a:pt x="434" y="553"/>
                      <a:pt x="446" y="554"/>
                    </a:cubicBezTo>
                    <a:cubicBezTo>
                      <a:pt x="455" y="555"/>
                      <a:pt x="463" y="562"/>
                      <a:pt x="471" y="567"/>
                    </a:cubicBezTo>
                    <a:cubicBezTo>
                      <a:pt x="494" y="582"/>
                      <a:pt x="527" y="575"/>
                      <a:pt x="549" y="558"/>
                    </a:cubicBezTo>
                    <a:cubicBezTo>
                      <a:pt x="581" y="534"/>
                      <a:pt x="598" y="491"/>
                      <a:pt x="590" y="451"/>
                    </a:cubicBezTo>
                    <a:cubicBezTo>
                      <a:pt x="584" y="419"/>
                      <a:pt x="563" y="391"/>
                      <a:pt x="558" y="359"/>
                    </a:cubicBezTo>
                    <a:cubicBezTo>
                      <a:pt x="553" y="324"/>
                      <a:pt x="566" y="288"/>
                      <a:pt x="571" y="253"/>
                    </a:cubicBezTo>
                    <a:cubicBezTo>
                      <a:pt x="575" y="217"/>
                      <a:pt x="566" y="174"/>
                      <a:pt x="533" y="160"/>
                    </a:cubicBezTo>
                    <a:cubicBezTo>
                      <a:pt x="507" y="150"/>
                      <a:pt x="475" y="160"/>
                      <a:pt x="453" y="143"/>
                    </a:cubicBezTo>
                    <a:cubicBezTo>
                      <a:pt x="435" y="129"/>
                      <a:pt x="433" y="103"/>
                      <a:pt x="426" y="81"/>
                    </a:cubicBezTo>
                    <a:cubicBezTo>
                      <a:pt x="415" y="45"/>
                      <a:pt x="384" y="16"/>
                      <a:pt x="348" y="8"/>
                    </a:cubicBezTo>
                    <a:cubicBezTo>
                      <a:pt x="312" y="0"/>
                      <a:pt x="270" y="16"/>
                      <a:pt x="252" y="48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3" name="Freeform 26">
                <a:extLst>
                  <a:ext uri="{FF2B5EF4-FFF2-40B4-BE49-F238E27FC236}">
                    <a16:creationId xmlns:a16="http://schemas.microsoft.com/office/drawing/2014/main" id="{113469AA-487C-481F-87EC-D08FF3928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5" y="893"/>
                <a:ext cx="935" cy="1320"/>
              </a:xfrm>
              <a:custGeom>
                <a:avLst/>
                <a:gdLst>
                  <a:gd name="T0" fmla="*/ 17 w 394"/>
                  <a:gd name="T1" fmla="*/ 49 h 556"/>
                  <a:gd name="T2" fmla="*/ 118 w 394"/>
                  <a:gd name="T3" fmla="*/ 351 h 556"/>
                  <a:gd name="T4" fmla="*/ 120 w 394"/>
                  <a:gd name="T5" fmla="*/ 425 h 556"/>
                  <a:gd name="T6" fmla="*/ 49 w 394"/>
                  <a:gd name="T7" fmla="*/ 463 h 556"/>
                  <a:gd name="T8" fmla="*/ 239 w 394"/>
                  <a:gd name="T9" fmla="*/ 535 h 556"/>
                  <a:gd name="T10" fmla="*/ 389 w 394"/>
                  <a:gd name="T11" fmla="*/ 447 h 556"/>
                  <a:gd name="T12" fmla="*/ 290 w 394"/>
                  <a:gd name="T13" fmla="*/ 419 h 556"/>
                  <a:gd name="T14" fmla="*/ 284 w 394"/>
                  <a:gd name="T15" fmla="*/ 241 h 556"/>
                  <a:gd name="T16" fmla="*/ 327 w 394"/>
                  <a:gd name="T17" fmla="*/ 185 h 556"/>
                  <a:gd name="T18" fmla="*/ 275 w 394"/>
                  <a:gd name="T19" fmla="*/ 137 h 556"/>
                  <a:gd name="T20" fmla="*/ 268 w 394"/>
                  <a:gd name="T21" fmla="*/ 0 h 556"/>
                  <a:gd name="T22" fmla="*/ 65 w 394"/>
                  <a:gd name="T23" fmla="*/ 5 h 556"/>
                  <a:gd name="T24" fmla="*/ 17 w 394"/>
                  <a:gd name="T25" fmla="*/ 49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4" h="556">
                    <a:moveTo>
                      <a:pt x="17" y="49"/>
                    </a:moveTo>
                    <a:cubicBezTo>
                      <a:pt x="8" y="143"/>
                      <a:pt x="0" y="360"/>
                      <a:pt x="118" y="351"/>
                    </a:cubicBezTo>
                    <a:cubicBezTo>
                      <a:pt x="120" y="425"/>
                      <a:pt x="120" y="425"/>
                      <a:pt x="120" y="425"/>
                    </a:cubicBezTo>
                    <a:cubicBezTo>
                      <a:pt x="49" y="463"/>
                      <a:pt x="49" y="463"/>
                      <a:pt x="49" y="463"/>
                    </a:cubicBezTo>
                    <a:cubicBezTo>
                      <a:pt x="49" y="463"/>
                      <a:pt x="84" y="556"/>
                      <a:pt x="239" y="535"/>
                    </a:cubicBezTo>
                    <a:cubicBezTo>
                      <a:pt x="394" y="513"/>
                      <a:pt x="389" y="447"/>
                      <a:pt x="389" y="447"/>
                    </a:cubicBezTo>
                    <a:cubicBezTo>
                      <a:pt x="290" y="419"/>
                      <a:pt x="290" y="419"/>
                      <a:pt x="290" y="419"/>
                    </a:cubicBezTo>
                    <a:cubicBezTo>
                      <a:pt x="284" y="241"/>
                      <a:pt x="284" y="241"/>
                      <a:pt x="284" y="241"/>
                    </a:cubicBezTo>
                    <a:cubicBezTo>
                      <a:pt x="284" y="241"/>
                      <a:pt x="330" y="243"/>
                      <a:pt x="327" y="185"/>
                    </a:cubicBezTo>
                    <a:cubicBezTo>
                      <a:pt x="325" y="130"/>
                      <a:pt x="275" y="137"/>
                      <a:pt x="275" y="137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40" y="5"/>
                      <a:pt x="20" y="24"/>
                      <a:pt x="17" y="49"/>
                    </a:cubicBezTo>
                    <a:close/>
                  </a:path>
                </a:pathLst>
              </a:custGeom>
              <a:solidFill>
                <a:srgbClr val="8F5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4" name="Freeform 27">
                <a:extLst>
                  <a:ext uri="{FF2B5EF4-FFF2-40B4-BE49-F238E27FC236}">
                    <a16:creationId xmlns:a16="http://schemas.microsoft.com/office/drawing/2014/main" id="{20B9BD7E-D22D-40A7-A5A8-FF4561296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4" y="821"/>
                <a:ext cx="849" cy="409"/>
              </a:xfrm>
              <a:custGeom>
                <a:avLst/>
                <a:gdLst>
                  <a:gd name="T0" fmla="*/ 0 w 358"/>
                  <a:gd name="T1" fmla="*/ 166 h 172"/>
                  <a:gd name="T2" fmla="*/ 60 w 358"/>
                  <a:gd name="T3" fmla="*/ 151 h 172"/>
                  <a:gd name="T4" fmla="*/ 78 w 358"/>
                  <a:gd name="T5" fmla="*/ 91 h 172"/>
                  <a:gd name="T6" fmla="*/ 148 w 358"/>
                  <a:gd name="T7" fmla="*/ 95 h 172"/>
                  <a:gd name="T8" fmla="*/ 184 w 358"/>
                  <a:gd name="T9" fmla="*/ 34 h 172"/>
                  <a:gd name="T10" fmla="*/ 265 w 358"/>
                  <a:gd name="T11" fmla="*/ 54 h 172"/>
                  <a:gd name="T12" fmla="*/ 290 w 358"/>
                  <a:gd name="T13" fmla="*/ 140 h 172"/>
                  <a:gd name="T14" fmla="*/ 325 w 358"/>
                  <a:gd name="T15" fmla="*/ 157 h 172"/>
                  <a:gd name="T16" fmla="*/ 358 w 358"/>
                  <a:gd name="T17" fmla="*/ 111 h 172"/>
                  <a:gd name="T18" fmla="*/ 291 w 358"/>
                  <a:gd name="T19" fmla="*/ 17 h 172"/>
                  <a:gd name="T20" fmla="*/ 171 w 358"/>
                  <a:gd name="T21" fmla="*/ 4 h 172"/>
                  <a:gd name="T22" fmla="*/ 54 w 358"/>
                  <a:gd name="T23" fmla="*/ 44 h 172"/>
                  <a:gd name="T24" fmla="*/ 11 w 358"/>
                  <a:gd name="T25" fmla="*/ 15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172">
                    <a:moveTo>
                      <a:pt x="0" y="166"/>
                    </a:moveTo>
                    <a:cubicBezTo>
                      <a:pt x="21" y="172"/>
                      <a:pt x="45" y="166"/>
                      <a:pt x="60" y="151"/>
                    </a:cubicBezTo>
                    <a:cubicBezTo>
                      <a:pt x="76" y="136"/>
                      <a:pt x="83" y="112"/>
                      <a:pt x="78" y="91"/>
                    </a:cubicBezTo>
                    <a:cubicBezTo>
                      <a:pt x="98" y="105"/>
                      <a:pt x="126" y="107"/>
                      <a:pt x="148" y="95"/>
                    </a:cubicBezTo>
                    <a:cubicBezTo>
                      <a:pt x="170" y="83"/>
                      <a:pt x="184" y="59"/>
                      <a:pt x="184" y="34"/>
                    </a:cubicBezTo>
                    <a:cubicBezTo>
                      <a:pt x="201" y="60"/>
                      <a:pt x="238" y="69"/>
                      <a:pt x="265" y="54"/>
                    </a:cubicBezTo>
                    <a:cubicBezTo>
                      <a:pt x="260" y="84"/>
                      <a:pt x="269" y="117"/>
                      <a:pt x="290" y="140"/>
                    </a:cubicBezTo>
                    <a:cubicBezTo>
                      <a:pt x="299" y="150"/>
                      <a:pt x="311" y="158"/>
                      <a:pt x="325" y="157"/>
                    </a:cubicBezTo>
                    <a:cubicBezTo>
                      <a:pt x="346" y="156"/>
                      <a:pt x="358" y="132"/>
                      <a:pt x="358" y="111"/>
                    </a:cubicBezTo>
                    <a:cubicBezTo>
                      <a:pt x="358" y="70"/>
                      <a:pt x="327" y="34"/>
                      <a:pt x="291" y="17"/>
                    </a:cubicBezTo>
                    <a:cubicBezTo>
                      <a:pt x="254" y="1"/>
                      <a:pt x="211" y="0"/>
                      <a:pt x="171" y="4"/>
                    </a:cubicBezTo>
                    <a:cubicBezTo>
                      <a:pt x="130" y="9"/>
                      <a:pt x="87" y="19"/>
                      <a:pt x="54" y="44"/>
                    </a:cubicBezTo>
                    <a:cubicBezTo>
                      <a:pt x="21" y="70"/>
                      <a:pt x="0" y="114"/>
                      <a:pt x="11" y="154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5" name="Freeform 28">
                <a:extLst>
                  <a:ext uri="{FF2B5EF4-FFF2-40B4-BE49-F238E27FC236}">
                    <a16:creationId xmlns:a16="http://schemas.microsoft.com/office/drawing/2014/main" id="{AA58DE78-9DF2-4C55-A241-5CDA472FC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0" y="748"/>
                <a:ext cx="86" cy="461"/>
              </a:xfrm>
              <a:custGeom>
                <a:avLst/>
                <a:gdLst>
                  <a:gd name="T0" fmla="*/ 10 w 36"/>
                  <a:gd name="T1" fmla="*/ 193 h 194"/>
                  <a:gd name="T2" fmla="*/ 34 w 36"/>
                  <a:gd name="T3" fmla="*/ 115 h 194"/>
                  <a:gd name="T4" fmla="*/ 19 w 36"/>
                  <a:gd name="T5" fmla="*/ 11 h 194"/>
                  <a:gd name="T6" fmla="*/ 3 w 36"/>
                  <a:gd name="T7" fmla="*/ 15 h 194"/>
                  <a:gd name="T8" fmla="*/ 16 w 36"/>
                  <a:gd name="T9" fmla="*/ 115 h 194"/>
                  <a:gd name="T10" fmla="*/ 8 w 36"/>
                  <a:gd name="T11" fmla="*/ 168 h 194"/>
                  <a:gd name="T12" fmla="*/ 8 w 36"/>
                  <a:gd name="T13" fmla="*/ 193 h 194"/>
                  <a:gd name="T14" fmla="*/ 10 w 36"/>
                  <a:gd name="T15" fmla="*/ 1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94">
                    <a:moveTo>
                      <a:pt x="10" y="193"/>
                    </a:moveTo>
                    <a:cubicBezTo>
                      <a:pt x="31" y="183"/>
                      <a:pt x="32" y="136"/>
                      <a:pt x="34" y="115"/>
                    </a:cubicBezTo>
                    <a:cubicBezTo>
                      <a:pt x="36" y="80"/>
                      <a:pt x="31" y="44"/>
                      <a:pt x="19" y="11"/>
                    </a:cubicBezTo>
                    <a:cubicBezTo>
                      <a:pt x="16" y="0"/>
                      <a:pt x="0" y="5"/>
                      <a:pt x="3" y="15"/>
                    </a:cubicBezTo>
                    <a:cubicBezTo>
                      <a:pt x="13" y="48"/>
                      <a:pt x="18" y="81"/>
                      <a:pt x="16" y="115"/>
                    </a:cubicBezTo>
                    <a:cubicBezTo>
                      <a:pt x="15" y="133"/>
                      <a:pt x="13" y="150"/>
                      <a:pt x="8" y="168"/>
                    </a:cubicBezTo>
                    <a:cubicBezTo>
                      <a:pt x="6" y="178"/>
                      <a:pt x="3" y="183"/>
                      <a:pt x="8" y="193"/>
                    </a:cubicBezTo>
                    <a:cubicBezTo>
                      <a:pt x="8" y="194"/>
                      <a:pt x="9" y="194"/>
                      <a:pt x="10" y="193"/>
                    </a:cubicBezTo>
                    <a:close/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B33D91D4-06D1-40B3-A071-B35B5E172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4" y="1237"/>
                <a:ext cx="78" cy="252"/>
              </a:xfrm>
              <a:custGeom>
                <a:avLst/>
                <a:gdLst>
                  <a:gd name="T0" fmla="*/ 8 w 33"/>
                  <a:gd name="T1" fmla="*/ 2 h 106"/>
                  <a:gd name="T2" fmla="*/ 4 w 33"/>
                  <a:gd name="T3" fmla="*/ 47 h 106"/>
                  <a:gd name="T4" fmla="*/ 3 w 33"/>
                  <a:gd name="T5" fmla="*/ 87 h 106"/>
                  <a:gd name="T6" fmla="*/ 31 w 33"/>
                  <a:gd name="T7" fmla="*/ 97 h 106"/>
                  <a:gd name="T8" fmla="*/ 27 w 33"/>
                  <a:gd name="T9" fmla="*/ 91 h 106"/>
                  <a:gd name="T10" fmla="*/ 12 w 33"/>
                  <a:gd name="T11" fmla="*/ 47 h 106"/>
                  <a:gd name="T12" fmla="*/ 12 w 33"/>
                  <a:gd name="T13" fmla="*/ 3 h 106"/>
                  <a:gd name="T14" fmla="*/ 8 w 33"/>
                  <a:gd name="T15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06">
                    <a:moveTo>
                      <a:pt x="8" y="2"/>
                    </a:moveTo>
                    <a:cubicBezTo>
                      <a:pt x="5" y="17"/>
                      <a:pt x="5" y="32"/>
                      <a:pt x="4" y="47"/>
                    </a:cubicBezTo>
                    <a:cubicBezTo>
                      <a:pt x="3" y="59"/>
                      <a:pt x="0" y="75"/>
                      <a:pt x="3" y="87"/>
                    </a:cubicBezTo>
                    <a:cubicBezTo>
                      <a:pt x="7" y="99"/>
                      <a:pt x="21" y="106"/>
                      <a:pt x="31" y="97"/>
                    </a:cubicBezTo>
                    <a:cubicBezTo>
                      <a:pt x="33" y="95"/>
                      <a:pt x="31" y="90"/>
                      <a:pt x="27" y="91"/>
                    </a:cubicBezTo>
                    <a:cubicBezTo>
                      <a:pt x="4" y="100"/>
                      <a:pt x="11" y="56"/>
                      <a:pt x="12" y="47"/>
                    </a:cubicBezTo>
                    <a:cubicBezTo>
                      <a:pt x="12" y="32"/>
                      <a:pt x="13" y="17"/>
                      <a:pt x="12" y="3"/>
                    </a:cubicBezTo>
                    <a:cubicBezTo>
                      <a:pt x="12" y="1"/>
                      <a:pt x="9" y="0"/>
                      <a:pt x="8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CACD500B-891C-4C64-A2E7-202115D7E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" y="1403"/>
                <a:ext cx="145" cy="131"/>
              </a:xfrm>
              <a:custGeom>
                <a:avLst/>
                <a:gdLst>
                  <a:gd name="T0" fmla="*/ 2 w 61"/>
                  <a:gd name="T1" fmla="*/ 53 h 55"/>
                  <a:gd name="T2" fmla="*/ 60 w 61"/>
                  <a:gd name="T3" fmla="*/ 5 h 55"/>
                  <a:gd name="T4" fmla="*/ 54 w 61"/>
                  <a:gd name="T5" fmla="*/ 4 h 55"/>
                  <a:gd name="T6" fmla="*/ 39 w 61"/>
                  <a:gd name="T7" fmla="*/ 35 h 55"/>
                  <a:gd name="T8" fmla="*/ 2 w 61"/>
                  <a:gd name="T9" fmla="*/ 50 h 55"/>
                  <a:gd name="T10" fmla="*/ 2 w 61"/>
                  <a:gd name="T11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55">
                    <a:moveTo>
                      <a:pt x="2" y="53"/>
                    </a:moveTo>
                    <a:cubicBezTo>
                      <a:pt x="30" y="55"/>
                      <a:pt x="60" y="35"/>
                      <a:pt x="60" y="5"/>
                    </a:cubicBezTo>
                    <a:cubicBezTo>
                      <a:pt x="61" y="1"/>
                      <a:pt x="55" y="0"/>
                      <a:pt x="54" y="4"/>
                    </a:cubicBezTo>
                    <a:cubicBezTo>
                      <a:pt x="51" y="16"/>
                      <a:pt x="49" y="26"/>
                      <a:pt x="39" y="35"/>
                    </a:cubicBezTo>
                    <a:cubicBezTo>
                      <a:pt x="30" y="44"/>
                      <a:pt x="15" y="50"/>
                      <a:pt x="2" y="50"/>
                    </a:cubicBezTo>
                    <a:cubicBezTo>
                      <a:pt x="0" y="50"/>
                      <a:pt x="0" y="53"/>
                      <a:pt x="2" y="5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360E7E42-86E7-4ABA-B0AF-E5BD6FCD9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1296"/>
                <a:ext cx="140" cy="76"/>
              </a:xfrm>
              <a:custGeom>
                <a:avLst/>
                <a:gdLst>
                  <a:gd name="T0" fmla="*/ 35 w 59"/>
                  <a:gd name="T1" fmla="*/ 0 h 32"/>
                  <a:gd name="T2" fmla="*/ 4 w 59"/>
                  <a:gd name="T3" fmla="*/ 13 h 32"/>
                  <a:gd name="T4" fmla="*/ 0 w 59"/>
                  <a:gd name="T5" fmla="*/ 21 h 32"/>
                  <a:gd name="T6" fmla="*/ 8 w 59"/>
                  <a:gd name="T7" fmla="*/ 28 h 32"/>
                  <a:gd name="T8" fmla="*/ 47 w 59"/>
                  <a:gd name="T9" fmla="*/ 27 h 32"/>
                  <a:gd name="T10" fmla="*/ 59 w 59"/>
                  <a:gd name="T11" fmla="*/ 14 h 32"/>
                  <a:gd name="T12" fmla="*/ 50 w 59"/>
                  <a:gd name="T13" fmla="*/ 3 h 32"/>
                  <a:gd name="T14" fmla="*/ 36 w 59"/>
                  <a:gd name="T1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2">
                    <a:moveTo>
                      <a:pt x="35" y="0"/>
                    </a:moveTo>
                    <a:cubicBezTo>
                      <a:pt x="23" y="0"/>
                      <a:pt x="12" y="5"/>
                      <a:pt x="4" y="13"/>
                    </a:cubicBezTo>
                    <a:cubicBezTo>
                      <a:pt x="2" y="15"/>
                      <a:pt x="0" y="18"/>
                      <a:pt x="0" y="21"/>
                    </a:cubicBezTo>
                    <a:cubicBezTo>
                      <a:pt x="1" y="25"/>
                      <a:pt x="4" y="27"/>
                      <a:pt x="8" y="28"/>
                    </a:cubicBezTo>
                    <a:cubicBezTo>
                      <a:pt x="20" y="32"/>
                      <a:pt x="35" y="32"/>
                      <a:pt x="47" y="27"/>
                    </a:cubicBezTo>
                    <a:cubicBezTo>
                      <a:pt x="53" y="24"/>
                      <a:pt x="59" y="20"/>
                      <a:pt x="59" y="14"/>
                    </a:cubicBezTo>
                    <a:cubicBezTo>
                      <a:pt x="58" y="9"/>
                      <a:pt x="55" y="5"/>
                      <a:pt x="50" y="3"/>
                    </a:cubicBezTo>
                    <a:cubicBezTo>
                      <a:pt x="46" y="1"/>
                      <a:pt x="41" y="1"/>
                      <a:pt x="36" y="1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ECA05322-7841-4BFA-BBEB-687BF686F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85"/>
                <a:ext cx="187" cy="66"/>
              </a:xfrm>
              <a:custGeom>
                <a:avLst/>
                <a:gdLst>
                  <a:gd name="T0" fmla="*/ 2 w 79"/>
                  <a:gd name="T1" fmla="*/ 28 h 28"/>
                  <a:gd name="T2" fmla="*/ 33 w 79"/>
                  <a:gd name="T3" fmla="*/ 16 h 28"/>
                  <a:gd name="T4" fmla="*/ 74 w 79"/>
                  <a:gd name="T5" fmla="*/ 12 h 28"/>
                  <a:gd name="T6" fmla="*/ 75 w 79"/>
                  <a:gd name="T7" fmla="*/ 5 h 28"/>
                  <a:gd name="T8" fmla="*/ 33 w 79"/>
                  <a:gd name="T9" fmla="*/ 6 h 28"/>
                  <a:gd name="T10" fmla="*/ 1 w 79"/>
                  <a:gd name="T11" fmla="*/ 25 h 28"/>
                  <a:gd name="T12" fmla="*/ 2 w 79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28">
                    <a:moveTo>
                      <a:pt x="2" y="28"/>
                    </a:moveTo>
                    <a:cubicBezTo>
                      <a:pt x="13" y="27"/>
                      <a:pt x="23" y="19"/>
                      <a:pt x="33" y="16"/>
                    </a:cubicBezTo>
                    <a:cubicBezTo>
                      <a:pt x="47" y="12"/>
                      <a:pt x="60" y="14"/>
                      <a:pt x="74" y="12"/>
                    </a:cubicBezTo>
                    <a:cubicBezTo>
                      <a:pt x="78" y="11"/>
                      <a:pt x="79" y="6"/>
                      <a:pt x="75" y="5"/>
                    </a:cubicBezTo>
                    <a:cubicBezTo>
                      <a:pt x="62" y="0"/>
                      <a:pt x="46" y="3"/>
                      <a:pt x="33" y="6"/>
                    </a:cubicBezTo>
                    <a:cubicBezTo>
                      <a:pt x="22" y="9"/>
                      <a:pt x="6" y="14"/>
                      <a:pt x="1" y="25"/>
                    </a:cubicBezTo>
                    <a:cubicBezTo>
                      <a:pt x="0" y="26"/>
                      <a:pt x="1" y="28"/>
                      <a:pt x="2" y="2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4CD5EDC1-E221-47E0-8A8B-08EE2DC5D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" y="1163"/>
                <a:ext cx="170" cy="93"/>
              </a:xfrm>
              <a:custGeom>
                <a:avLst/>
                <a:gdLst>
                  <a:gd name="T0" fmla="*/ 72 w 72"/>
                  <a:gd name="T1" fmla="*/ 16 h 39"/>
                  <a:gd name="T2" fmla="*/ 32 w 72"/>
                  <a:gd name="T3" fmla="*/ 3 h 39"/>
                  <a:gd name="T4" fmla="*/ 0 w 72"/>
                  <a:gd name="T5" fmla="*/ 31 h 39"/>
                  <a:gd name="T6" fmla="*/ 36 w 72"/>
                  <a:gd name="T7" fmla="*/ 38 h 39"/>
                  <a:gd name="T8" fmla="*/ 65 w 72"/>
                  <a:gd name="T9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9">
                    <a:moveTo>
                      <a:pt x="72" y="16"/>
                    </a:moveTo>
                    <a:cubicBezTo>
                      <a:pt x="62" y="5"/>
                      <a:pt x="46" y="0"/>
                      <a:pt x="32" y="3"/>
                    </a:cubicBezTo>
                    <a:cubicBezTo>
                      <a:pt x="17" y="6"/>
                      <a:pt x="4" y="17"/>
                      <a:pt x="0" y="31"/>
                    </a:cubicBezTo>
                    <a:cubicBezTo>
                      <a:pt x="11" y="35"/>
                      <a:pt x="24" y="39"/>
                      <a:pt x="36" y="38"/>
                    </a:cubicBezTo>
                    <a:cubicBezTo>
                      <a:pt x="48" y="37"/>
                      <a:pt x="61" y="30"/>
                      <a:pt x="65" y="19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AB178CD9-1CC3-4AB8-828F-F57D01C9A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1149"/>
                <a:ext cx="206" cy="90"/>
              </a:xfrm>
              <a:custGeom>
                <a:avLst/>
                <a:gdLst>
                  <a:gd name="T0" fmla="*/ 5 w 87"/>
                  <a:gd name="T1" fmla="*/ 38 h 38"/>
                  <a:gd name="T2" fmla="*/ 35 w 87"/>
                  <a:gd name="T3" fmla="*/ 13 h 38"/>
                  <a:gd name="T4" fmla="*/ 78 w 87"/>
                  <a:gd name="T5" fmla="*/ 27 h 38"/>
                  <a:gd name="T6" fmla="*/ 83 w 87"/>
                  <a:gd name="T7" fmla="*/ 20 h 38"/>
                  <a:gd name="T8" fmla="*/ 35 w 87"/>
                  <a:gd name="T9" fmla="*/ 3 h 38"/>
                  <a:gd name="T10" fmla="*/ 2 w 87"/>
                  <a:gd name="T11" fmla="*/ 36 h 38"/>
                  <a:gd name="T12" fmla="*/ 5 w 87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38">
                    <a:moveTo>
                      <a:pt x="5" y="38"/>
                    </a:moveTo>
                    <a:cubicBezTo>
                      <a:pt x="17" y="32"/>
                      <a:pt x="19" y="16"/>
                      <a:pt x="35" y="13"/>
                    </a:cubicBezTo>
                    <a:cubicBezTo>
                      <a:pt x="49" y="9"/>
                      <a:pt x="66" y="19"/>
                      <a:pt x="78" y="27"/>
                    </a:cubicBezTo>
                    <a:cubicBezTo>
                      <a:pt x="82" y="30"/>
                      <a:pt x="87" y="23"/>
                      <a:pt x="83" y="20"/>
                    </a:cubicBezTo>
                    <a:cubicBezTo>
                      <a:pt x="71" y="9"/>
                      <a:pt x="51" y="0"/>
                      <a:pt x="35" y="3"/>
                    </a:cubicBezTo>
                    <a:cubicBezTo>
                      <a:pt x="21" y="5"/>
                      <a:pt x="0" y="20"/>
                      <a:pt x="2" y="36"/>
                    </a:cubicBezTo>
                    <a:cubicBezTo>
                      <a:pt x="3" y="38"/>
                      <a:pt x="4" y="38"/>
                      <a:pt x="5" y="3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A1C8B8BD-6DF8-411F-BC5B-0D6AFF1D3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" y="1161"/>
                <a:ext cx="78" cy="93"/>
              </a:xfrm>
              <a:custGeom>
                <a:avLst/>
                <a:gdLst>
                  <a:gd name="T0" fmla="*/ 31 w 33"/>
                  <a:gd name="T1" fmla="*/ 12 h 39"/>
                  <a:gd name="T2" fmla="*/ 26 w 33"/>
                  <a:gd name="T3" fmla="*/ 33 h 39"/>
                  <a:gd name="T4" fmla="*/ 8 w 33"/>
                  <a:gd name="T5" fmla="*/ 35 h 39"/>
                  <a:gd name="T6" fmla="*/ 1 w 33"/>
                  <a:gd name="T7" fmla="*/ 14 h 39"/>
                  <a:gd name="T8" fmla="*/ 17 w 33"/>
                  <a:gd name="T9" fmla="*/ 2 h 39"/>
                  <a:gd name="T10" fmla="*/ 31 w 33"/>
                  <a:gd name="T11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9">
                    <a:moveTo>
                      <a:pt x="31" y="12"/>
                    </a:moveTo>
                    <a:cubicBezTo>
                      <a:pt x="33" y="20"/>
                      <a:pt x="31" y="29"/>
                      <a:pt x="26" y="33"/>
                    </a:cubicBezTo>
                    <a:cubicBezTo>
                      <a:pt x="21" y="38"/>
                      <a:pt x="13" y="39"/>
                      <a:pt x="8" y="35"/>
                    </a:cubicBezTo>
                    <a:cubicBezTo>
                      <a:pt x="2" y="31"/>
                      <a:pt x="0" y="22"/>
                      <a:pt x="1" y="14"/>
                    </a:cubicBezTo>
                    <a:cubicBezTo>
                      <a:pt x="1" y="14"/>
                      <a:pt x="5" y="5"/>
                      <a:pt x="17" y="2"/>
                    </a:cubicBezTo>
                    <a:cubicBezTo>
                      <a:pt x="29" y="0"/>
                      <a:pt x="31" y="12"/>
                      <a:pt x="31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35903E4D-3970-4E69-BCE3-DE1C6743A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1201"/>
                <a:ext cx="154" cy="88"/>
              </a:xfrm>
              <a:custGeom>
                <a:avLst/>
                <a:gdLst>
                  <a:gd name="T0" fmla="*/ 65 w 65"/>
                  <a:gd name="T1" fmla="*/ 22 h 37"/>
                  <a:gd name="T2" fmla="*/ 34 w 65"/>
                  <a:gd name="T3" fmla="*/ 0 h 37"/>
                  <a:gd name="T4" fmla="*/ 0 w 65"/>
                  <a:gd name="T5" fmla="*/ 21 h 37"/>
                  <a:gd name="T6" fmla="*/ 29 w 65"/>
                  <a:gd name="T7" fmla="*/ 35 h 37"/>
                  <a:gd name="T8" fmla="*/ 59 w 65"/>
                  <a:gd name="T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7">
                    <a:moveTo>
                      <a:pt x="65" y="22"/>
                    </a:moveTo>
                    <a:cubicBezTo>
                      <a:pt x="59" y="9"/>
                      <a:pt x="47" y="0"/>
                      <a:pt x="34" y="0"/>
                    </a:cubicBezTo>
                    <a:cubicBezTo>
                      <a:pt x="21" y="0"/>
                      <a:pt x="7" y="8"/>
                      <a:pt x="0" y="21"/>
                    </a:cubicBezTo>
                    <a:cubicBezTo>
                      <a:pt x="9" y="28"/>
                      <a:pt x="18" y="34"/>
                      <a:pt x="29" y="35"/>
                    </a:cubicBezTo>
                    <a:cubicBezTo>
                      <a:pt x="40" y="37"/>
                      <a:pt x="52" y="33"/>
                      <a:pt x="59" y="23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0CFA6151-6D63-4CD4-9EC7-124587FB3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7" y="1182"/>
                <a:ext cx="183" cy="88"/>
              </a:xfrm>
              <a:custGeom>
                <a:avLst/>
                <a:gdLst>
                  <a:gd name="T0" fmla="*/ 2 w 77"/>
                  <a:gd name="T1" fmla="*/ 29 h 37"/>
                  <a:gd name="T2" fmla="*/ 30 w 77"/>
                  <a:gd name="T3" fmla="*/ 12 h 37"/>
                  <a:gd name="T4" fmla="*/ 66 w 77"/>
                  <a:gd name="T5" fmla="*/ 33 h 37"/>
                  <a:gd name="T6" fmla="*/ 74 w 77"/>
                  <a:gd name="T7" fmla="*/ 28 h 37"/>
                  <a:gd name="T8" fmla="*/ 34 w 77"/>
                  <a:gd name="T9" fmla="*/ 1 h 37"/>
                  <a:gd name="T10" fmla="*/ 0 w 77"/>
                  <a:gd name="T11" fmla="*/ 28 h 37"/>
                  <a:gd name="T12" fmla="*/ 2 w 77"/>
                  <a:gd name="T13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7">
                    <a:moveTo>
                      <a:pt x="2" y="29"/>
                    </a:moveTo>
                    <a:cubicBezTo>
                      <a:pt x="13" y="26"/>
                      <a:pt x="18" y="14"/>
                      <a:pt x="30" y="12"/>
                    </a:cubicBezTo>
                    <a:cubicBezTo>
                      <a:pt x="45" y="9"/>
                      <a:pt x="58" y="22"/>
                      <a:pt x="66" y="33"/>
                    </a:cubicBezTo>
                    <a:cubicBezTo>
                      <a:pt x="70" y="37"/>
                      <a:pt x="77" y="33"/>
                      <a:pt x="74" y="28"/>
                    </a:cubicBezTo>
                    <a:cubicBezTo>
                      <a:pt x="66" y="15"/>
                      <a:pt x="50" y="0"/>
                      <a:pt x="34" y="1"/>
                    </a:cubicBezTo>
                    <a:cubicBezTo>
                      <a:pt x="21" y="1"/>
                      <a:pt x="1" y="13"/>
                      <a:pt x="0" y="28"/>
                    </a:cubicBezTo>
                    <a:cubicBezTo>
                      <a:pt x="0" y="29"/>
                      <a:pt x="1" y="30"/>
                      <a:pt x="2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CFFA38AA-2FF4-489B-8BDB-0B8742CF5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7" y="1199"/>
                <a:ext cx="74" cy="88"/>
              </a:xfrm>
              <a:custGeom>
                <a:avLst/>
                <a:gdLst>
                  <a:gd name="T0" fmla="*/ 29 w 31"/>
                  <a:gd name="T1" fmla="*/ 13 h 37"/>
                  <a:gd name="T2" fmla="*/ 20 w 31"/>
                  <a:gd name="T3" fmla="*/ 33 h 37"/>
                  <a:gd name="T4" fmla="*/ 4 w 31"/>
                  <a:gd name="T5" fmla="*/ 30 h 37"/>
                  <a:gd name="T6" fmla="*/ 3 w 31"/>
                  <a:gd name="T7" fmla="*/ 9 h 37"/>
                  <a:gd name="T8" fmla="*/ 20 w 31"/>
                  <a:gd name="T9" fmla="*/ 0 h 37"/>
                  <a:gd name="T10" fmla="*/ 29 w 31"/>
                  <a:gd name="T1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7">
                    <a:moveTo>
                      <a:pt x="29" y="13"/>
                    </a:moveTo>
                    <a:cubicBezTo>
                      <a:pt x="29" y="20"/>
                      <a:pt x="25" y="29"/>
                      <a:pt x="20" y="33"/>
                    </a:cubicBezTo>
                    <a:cubicBezTo>
                      <a:pt x="14" y="37"/>
                      <a:pt x="8" y="36"/>
                      <a:pt x="4" y="30"/>
                    </a:cubicBezTo>
                    <a:cubicBezTo>
                      <a:pt x="0" y="25"/>
                      <a:pt x="0" y="16"/>
                      <a:pt x="3" y="9"/>
                    </a:cubicBezTo>
                    <a:cubicBezTo>
                      <a:pt x="3" y="9"/>
                      <a:pt x="9" y="0"/>
                      <a:pt x="20" y="0"/>
                    </a:cubicBezTo>
                    <a:cubicBezTo>
                      <a:pt x="31" y="0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26D53996-D08B-4492-9305-2BC39B0DC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1123"/>
                <a:ext cx="197" cy="59"/>
              </a:xfrm>
              <a:custGeom>
                <a:avLst/>
                <a:gdLst>
                  <a:gd name="T0" fmla="*/ 5 w 83"/>
                  <a:gd name="T1" fmla="*/ 24 h 25"/>
                  <a:gd name="T2" fmla="*/ 43 w 83"/>
                  <a:gd name="T3" fmla="*/ 14 h 25"/>
                  <a:gd name="T4" fmla="*/ 77 w 83"/>
                  <a:gd name="T5" fmla="*/ 23 h 25"/>
                  <a:gd name="T6" fmla="*/ 80 w 83"/>
                  <a:gd name="T7" fmla="*/ 17 h 25"/>
                  <a:gd name="T8" fmla="*/ 2 w 83"/>
                  <a:gd name="T9" fmla="*/ 21 h 25"/>
                  <a:gd name="T10" fmla="*/ 5 w 83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5">
                    <a:moveTo>
                      <a:pt x="5" y="24"/>
                    </a:moveTo>
                    <a:cubicBezTo>
                      <a:pt x="16" y="18"/>
                      <a:pt x="29" y="14"/>
                      <a:pt x="43" y="14"/>
                    </a:cubicBezTo>
                    <a:cubicBezTo>
                      <a:pt x="55" y="15"/>
                      <a:pt x="66" y="19"/>
                      <a:pt x="77" y="23"/>
                    </a:cubicBezTo>
                    <a:cubicBezTo>
                      <a:pt x="80" y="24"/>
                      <a:pt x="83" y="20"/>
                      <a:pt x="80" y="17"/>
                    </a:cubicBezTo>
                    <a:cubicBezTo>
                      <a:pt x="59" y="0"/>
                      <a:pt x="23" y="5"/>
                      <a:pt x="2" y="21"/>
                    </a:cubicBezTo>
                    <a:cubicBezTo>
                      <a:pt x="0" y="22"/>
                      <a:pt x="2" y="25"/>
                      <a:pt x="5" y="2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77E02A02-B667-4636-A7EB-7F58CC4D5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5" y="1254"/>
                <a:ext cx="97" cy="145"/>
              </a:xfrm>
              <a:custGeom>
                <a:avLst/>
                <a:gdLst>
                  <a:gd name="T0" fmla="*/ 18 w 41"/>
                  <a:gd name="T1" fmla="*/ 0 h 61"/>
                  <a:gd name="T2" fmla="*/ 1 w 41"/>
                  <a:gd name="T3" fmla="*/ 37 h 61"/>
                  <a:gd name="T4" fmla="*/ 9 w 41"/>
                  <a:gd name="T5" fmla="*/ 38 h 61"/>
                  <a:gd name="T6" fmla="*/ 27 w 41"/>
                  <a:gd name="T7" fmla="*/ 37 h 61"/>
                  <a:gd name="T8" fmla="*/ 15 w 41"/>
                  <a:gd name="T9" fmla="*/ 49 h 61"/>
                  <a:gd name="T10" fmla="*/ 15 w 41"/>
                  <a:gd name="T11" fmla="*/ 55 h 61"/>
                  <a:gd name="T12" fmla="*/ 33 w 41"/>
                  <a:gd name="T13" fmla="*/ 30 h 61"/>
                  <a:gd name="T14" fmla="*/ 1 w 41"/>
                  <a:gd name="T15" fmla="*/ 36 h 61"/>
                  <a:gd name="T16" fmla="*/ 9 w 41"/>
                  <a:gd name="T17" fmla="*/ 38 h 61"/>
                  <a:gd name="T18" fmla="*/ 14 w 41"/>
                  <a:gd name="T19" fmla="*/ 18 h 61"/>
                  <a:gd name="T20" fmla="*/ 21 w 41"/>
                  <a:gd name="T21" fmla="*/ 3 h 61"/>
                  <a:gd name="T22" fmla="*/ 18 w 41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61">
                    <a:moveTo>
                      <a:pt x="18" y="0"/>
                    </a:moveTo>
                    <a:cubicBezTo>
                      <a:pt x="5" y="5"/>
                      <a:pt x="0" y="25"/>
                      <a:pt x="1" y="37"/>
                    </a:cubicBezTo>
                    <a:cubicBezTo>
                      <a:pt x="1" y="42"/>
                      <a:pt x="8" y="42"/>
                      <a:pt x="9" y="38"/>
                    </a:cubicBezTo>
                    <a:cubicBezTo>
                      <a:pt x="11" y="29"/>
                      <a:pt x="25" y="26"/>
                      <a:pt x="27" y="37"/>
                    </a:cubicBezTo>
                    <a:cubicBezTo>
                      <a:pt x="29" y="46"/>
                      <a:pt x="21" y="47"/>
                      <a:pt x="15" y="49"/>
                    </a:cubicBezTo>
                    <a:cubicBezTo>
                      <a:pt x="13" y="50"/>
                      <a:pt x="12" y="54"/>
                      <a:pt x="15" y="55"/>
                    </a:cubicBezTo>
                    <a:cubicBezTo>
                      <a:pt x="29" y="61"/>
                      <a:pt x="41" y="42"/>
                      <a:pt x="33" y="30"/>
                    </a:cubicBezTo>
                    <a:cubicBezTo>
                      <a:pt x="24" y="16"/>
                      <a:pt x="5" y="21"/>
                      <a:pt x="1" y="36"/>
                    </a:cubicBezTo>
                    <a:cubicBezTo>
                      <a:pt x="4" y="37"/>
                      <a:pt x="6" y="37"/>
                      <a:pt x="9" y="38"/>
                    </a:cubicBezTo>
                    <a:cubicBezTo>
                      <a:pt x="10" y="31"/>
                      <a:pt x="11" y="24"/>
                      <a:pt x="14" y="18"/>
                    </a:cubicBezTo>
                    <a:cubicBezTo>
                      <a:pt x="17" y="13"/>
                      <a:pt x="20" y="8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8" name="Freeform 41">
                <a:extLst>
                  <a:ext uri="{FF2B5EF4-FFF2-40B4-BE49-F238E27FC236}">
                    <a16:creationId xmlns:a16="http://schemas.microsoft.com/office/drawing/2014/main" id="{B9926B0D-DFB2-4C89-A41E-815ECFF23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2" y="1886"/>
                <a:ext cx="1720" cy="1435"/>
              </a:xfrm>
              <a:custGeom>
                <a:avLst/>
                <a:gdLst>
                  <a:gd name="T0" fmla="*/ 719 w 725"/>
                  <a:gd name="T1" fmla="*/ 604 h 604"/>
                  <a:gd name="T2" fmla="*/ 717 w 725"/>
                  <a:gd name="T3" fmla="*/ 560 h 604"/>
                  <a:gd name="T4" fmla="*/ 489 w 725"/>
                  <a:gd name="T5" fmla="*/ 32 h 604"/>
                  <a:gd name="T6" fmla="*/ 181 w 725"/>
                  <a:gd name="T7" fmla="*/ 53 h 604"/>
                  <a:gd name="T8" fmla="*/ 0 w 725"/>
                  <a:gd name="T9" fmla="*/ 582 h 604"/>
                  <a:gd name="T10" fmla="*/ 719 w 725"/>
                  <a:gd name="T11" fmla="*/ 60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5" h="604">
                    <a:moveTo>
                      <a:pt x="719" y="604"/>
                    </a:moveTo>
                    <a:cubicBezTo>
                      <a:pt x="722" y="604"/>
                      <a:pt x="714" y="559"/>
                      <a:pt x="717" y="560"/>
                    </a:cubicBezTo>
                    <a:cubicBezTo>
                      <a:pt x="725" y="562"/>
                      <a:pt x="704" y="83"/>
                      <a:pt x="489" y="32"/>
                    </a:cubicBezTo>
                    <a:cubicBezTo>
                      <a:pt x="351" y="0"/>
                      <a:pt x="181" y="53"/>
                      <a:pt x="181" y="53"/>
                    </a:cubicBezTo>
                    <a:cubicBezTo>
                      <a:pt x="181" y="53"/>
                      <a:pt x="0" y="142"/>
                      <a:pt x="0" y="582"/>
                    </a:cubicBezTo>
                    <a:cubicBezTo>
                      <a:pt x="719" y="604"/>
                      <a:pt x="719" y="604"/>
                      <a:pt x="719" y="604"/>
                    </a:cubicBezTo>
                  </a:path>
                </a:pathLst>
              </a:custGeom>
              <a:solidFill>
                <a:srgbClr val="FFB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9" name="Freeform 42">
                <a:extLst>
                  <a:ext uri="{FF2B5EF4-FFF2-40B4-BE49-F238E27FC236}">
                    <a16:creationId xmlns:a16="http://schemas.microsoft.com/office/drawing/2014/main" id="{DEB6CA14-6A16-4ECE-BC71-6C79B4638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" y="923"/>
                <a:ext cx="925" cy="1312"/>
              </a:xfrm>
              <a:custGeom>
                <a:avLst/>
                <a:gdLst>
                  <a:gd name="T0" fmla="*/ 24 w 390"/>
                  <a:gd name="T1" fmla="*/ 43 h 552"/>
                  <a:gd name="T2" fmla="*/ 118 w 390"/>
                  <a:gd name="T3" fmla="*/ 348 h 552"/>
                  <a:gd name="T4" fmla="*/ 118 w 390"/>
                  <a:gd name="T5" fmla="*/ 421 h 552"/>
                  <a:gd name="T6" fmla="*/ 47 w 390"/>
                  <a:gd name="T7" fmla="*/ 458 h 552"/>
                  <a:gd name="T8" fmla="*/ 235 w 390"/>
                  <a:gd name="T9" fmla="*/ 534 h 552"/>
                  <a:gd name="T10" fmla="*/ 386 w 390"/>
                  <a:gd name="T11" fmla="*/ 450 h 552"/>
                  <a:gd name="T12" fmla="*/ 288 w 390"/>
                  <a:gd name="T13" fmla="*/ 419 h 552"/>
                  <a:gd name="T14" fmla="*/ 286 w 390"/>
                  <a:gd name="T15" fmla="*/ 241 h 552"/>
                  <a:gd name="T16" fmla="*/ 331 w 390"/>
                  <a:gd name="T17" fmla="*/ 186 h 552"/>
                  <a:gd name="T18" fmla="*/ 280 w 390"/>
                  <a:gd name="T19" fmla="*/ 137 h 552"/>
                  <a:gd name="T20" fmla="*/ 277 w 390"/>
                  <a:gd name="T21" fmla="*/ 38 h 552"/>
                  <a:gd name="T22" fmla="*/ 238 w 390"/>
                  <a:gd name="T23" fmla="*/ 0 h 552"/>
                  <a:gd name="T24" fmla="*/ 73 w 390"/>
                  <a:gd name="T25" fmla="*/ 0 h 552"/>
                  <a:gd name="T26" fmla="*/ 24 w 390"/>
                  <a:gd name="T27" fmla="*/ 4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0" h="552">
                    <a:moveTo>
                      <a:pt x="24" y="43"/>
                    </a:moveTo>
                    <a:cubicBezTo>
                      <a:pt x="13" y="137"/>
                      <a:pt x="0" y="354"/>
                      <a:pt x="118" y="348"/>
                    </a:cubicBezTo>
                    <a:cubicBezTo>
                      <a:pt x="118" y="421"/>
                      <a:pt x="118" y="421"/>
                      <a:pt x="118" y="421"/>
                    </a:cubicBezTo>
                    <a:cubicBezTo>
                      <a:pt x="47" y="458"/>
                      <a:pt x="47" y="458"/>
                      <a:pt x="47" y="458"/>
                    </a:cubicBezTo>
                    <a:cubicBezTo>
                      <a:pt x="47" y="458"/>
                      <a:pt x="80" y="552"/>
                      <a:pt x="235" y="534"/>
                    </a:cubicBezTo>
                    <a:cubicBezTo>
                      <a:pt x="390" y="515"/>
                      <a:pt x="386" y="450"/>
                      <a:pt x="386" y="450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2" y="245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6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9"/>
                      <a:pt x="24" y="43"/>
                    </a:cubicBezTo>
                  </a:path>
                </a:pathLst>
              </a:custGeom>
              <a:solidFill>
                <a:srgbClr val="8C4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0" name="Freeform 43">
                <a:extLst>
                  <a:ext uri="{FF2B5EF4-FFF2-40B4-BE49-F238E27FC236}">
                    <a16:creationId xmlns:a16="http://schemas.microsoft.com/office/drawing/2014/main" id="{42CF72B7-CF1D-4FE7-A9CC-CC56D6D59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0" y="1244"/>
                <a:ext cx="660" cy="637"/>
              </a:xfrm>
              <a:custGeom>
                <a:avLst/>
                <a:gdLst>
                  <a:gd name="T0" fmla="*/ 263 w 278"/>
                  <a:gd name="T1" fmla="*/ 2 h 268"/>
                  <a:gd name="T2" fmla="*/ 269 w 278"/>
                  <a:gd name="T3" fmla="*/ 2 h 268"/>
                  <a:gd name="T4" fmla="*/ 270 w 278"/>
                  <a:gd name="T5" fmla="*/ 155 h 268"/>
                  <a:gd name="T6" fmla="*/ 83 w 278"/>
                  <a:gd name="T7" fmla="*/ 236 h 268"/>
                  <a:gd name="T8" fmla="*/ 5 w 278"/>
                  <a:gd name="T9" fmla="*/ 95 h 268"/>
                  <a:gd name="T10" fmla="*/ 0 w 278"/>
                  <a:gd name="T11" fmla="*/ 59 h 268"/>
                  <a:gd name="T12" fmla="*/ 47 w 278"/>
                  <a:gd name="T13" fmla="*/ 93 h 268"/>
                  <a:gd name="T14" fmla="*/ 105 w 278"/>
                  <a:gd name="T15" fmla="*/ 96 h 268"/>
                  <a:gd name="T16" fmla="*/ 165 w 278"/>
                  <a:gd name="T17" fmla="*/ 89 h 268"/>
                  <a:gd name="T18" fmla="*/ 209 w 278"/>
                  <a:gd name="T19" fmla="*/ 76 h 268"/>
                  <a:gd name="T20" fmla="*/ 244 w 278"/>
                  <a:gd name="T21" fmla="*/ 44 h 268"/>
                  <a:gd name="T22" fmla="*/ 262 w 278"/>
                  <a:gd name="T23" fmla="*/ 0 h 268"/>
                  <a:gd name="T24" fmla="*/ 263 w 278"/>
                  <a:gd name="T25" fmla="*/ 2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8" h="268">
                    <a:moveTo>
                      <a:pt x="263" y="2"/>
                    </a:moveTo>
                    <a:cubicBezTo>
                      <a:pt x="269" y="2"/>
                      <a:pt x="269" y="2"/>
                      <a:pt x="269" y="2"/>
                    </a:cubicBezTo>
                    <a:cubicBezTo>
                      <a:pt x="269" y="2"/>
                      <a:pt x="278" y="136"/>
                      <a:pt x="270" y="155"/>
                    </a:cubicBezTo>
                    <a:cubicBezTo>
                      <a:pt x="263" y="175"/>
                      <a:pt x="150" y="268"/>
                      <a:pt x="83" y="236"/>
                    </a:cubicBezTo>
                    <a:cubicBezTo>
                      <a:pt x="6" y="199"/>
                      <a:pt x="5" y="95"/>
                      <a:pt x="5" y="95"/>
                    </a:cubicBezTo>
                    <a:cubicBezTo>
                      <a:pt x="4" y="87"/>
                      <a:pt x="1" y="76"/>
                      <a:pt x="0" y="59"/>
                    </a:cubicBezTo>
                    <a:cubicBezTo>
                      <a:pt x="0" y="54"/>
                      <a:pt x="37" y="87"/>
                      <a:pt x="47" y="93"/>
                    </a:cubicBezTo>
                    <a:cubicBezTo>
                      <a:pt x="64" y="102"/>
                      <a:pt x="86" y="98"/>
                      <a:pt x="105" y="96"/>
                    </a:cubicBezTo>
                    <a:cubicBezTo>
                      <a:pt x="124" y="94"/>
                      <a:pt x="146" y="90"/>
                      <a:pt x="165" y="89"/>
                    </a:cubicBezTo>
                    <a:cubicBezTo>
                      <a:pt x="181" y="88"/>
                      <a:pt x="194" y="82"/>
                      <a:pt x="209" y="76"/>
                    </a:cubicBezTo>
                    <a:cubicBezTo>
                      <a:pt x="224" y="71"/>
                      <a:pt x="236" y="58"/>
                      <a:pt x="244" y="44"/>
                    </a:cubicBezTo>
                    <a:cubicBezTo>
                      <a:pt x="252" y="31"/>
                      <a:pt x="257" y="15"/>
                      <a:pt x="262" y="0"/>
                    </a:cubicBezTo>
                    <a:cubicBezTo>
                      <a:pt x="263" y="2"/>
                      <a:pt x="263" y="2"/>
                      <a:pt x="263" y="2"/>
                    </a:cubicBezTo>
                  </a:path>
                </a:pathLst>
              </a:custGeom>
              <a:solidFill>
                <a:srgbClr val="4B3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1" name="Freeform 44">
                <a:extLst>
                  <a:ext uri="{FF2B5EF4-FFF2-40B4-BE49-F238E27FC236}">
                    <a16:creationId xmlns:a16="http://schemas.microsoft.com/office/drawing/2014/main" id="{8F31346C-7D3D-4B8B-B498-606CF8FAC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9" y="1135"/>
                <a:ext cx="204" cy="62"/>
              </a:xfrm>
              <a:custGeom>
                <a:avLst/>
                <a:gdLst>
                  <a:gd name="T0" fmla="*/ 2 w 86"/>
                  <a:gd name="T1" fmla="*/ 26 h 26"/>
                  <a:gd name="T2" fmla="*/ 36 w 86"/>
                  <a:gd name="T3" fmla="*/ 15 h 26"/>
                  <a:gd name="T4" fmla="*/ 81 w 86"/>
                  <a:gd name="T5" fmla="*/ 12 h 26"/>
                  <a:gd name="T6" fmla="*/ 82 w 86"/>
                  <a:gd name="T7" fmla="*/ 5 h 26"/>
                  <a:gd name="T8" fmla="*/ 36 w 86"/>
                  <a:gd name="T9" fmla="*/ 6 h 26"/>
                  <a:gd name="T10" fmla="*/ 1 w 86"/>
                  <a:gd name="T11" fmla="*/ 24 h 26"/>
                  <a:gd name="T12" fmla="*/ 2 w 8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6">
                    <a:moveTo>
                      <a:pt x="2" y="26"/>
                    </a:moveTo>
                    <a:cubicBezTo>
                      <a:pt x="14" y="26"/>
                      <a:pt x="25" y="18"/>
                      <a:pt x="36" y="15"/>
                    </a:cubicBezTo>
                    <a:cubicBezTo>
                      <a:pt x="51" y="12"/>
                      <a:pt x="65" y="14"/>
                      <a:pt x="81" y="12"/>
                    </a:cubicBezTo>
                    <a:cubicBezTo>
                      <a:pt x="85" y="12"/>
                      <a:pt x="86" y="7"/>
                      <a:pt x="82" y="5"/>
                    </a:cubicBezTo>
                    <a:cubicBezTo>
                      <a:pt x="68" y="0"/>
                      <a:pt x="50" y="3"/>
                      <a:pt x="36" y="6"/>
                    </a:cubicBezTo>
                    <a:cubicBezTo>
                      <a:pt x="24" y="9"/>
                      <a:pt x="7" y="13"/>
                      <a:pt x="1" y="24"/>
                    </a:cubicBezTo>
                    <a:cubicBezTo>
                      <a:pt x="0" y="25"/>
                      <a:pt x="1" y="26"/>
                      <a:pt x="2" y="26"/>
                    </a:cubicBezTo>
                    <a:close/>
                  </a:path>
                </a:pathLst>
              </a:custGeom>
              <a:solidFill>
                <a:srgbClr val="4B3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2" name="Freeform 45">
                <a:extLst>
                  <a:ext uri="{FF2B5EF4-FFF2-40B4-BE49-F238E27FC236}">
                    <a16:creationId xmlns:a16="http://schemas.microsoft.com/office/drawing/2014/main" id="{70D5EBFC-1CEE-4E8B-86C2-37E5773BA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6" y="1192"/>
                <a:ext cx="173" cy="90"/>
              </a:xfrm>
              <a:custGeom>
                <a:avLst/>
                <a:gdLst>
                  <a:gd name="T0" fmla="*/ 73 w 73"/>
                  <a:gd name="T1" fmla="*/ 17 h 38"/>
                  <a:gd name="T2" fmla="*/ 32 w 73"/>
                  <a:gd name="T3" fmla="*/ 2 h 38"/>
                  <a:gd name="T4" fmla="*/ 0 w 73"/>
                  <a:gd name="T5" fmla="*/ 30 h 38"/>
                  <a:gd name="T6" fmla="*/ 36 w 73"/>
                  <a:gd name="T7" fmla="*/ 37 h 38"/>
                  <a:gd name="T8" fmla="*/ 73 w 73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8">
                    <a:moveTo>
                      <a:pt x="73" y="17"/>
                    </a:moveTo>
                    <a:cubicBezTo>
                      <a:pt x="63" y="5"/>
                      <a:pt x="47" y="0"/>
                      <a:pt x="32" y="2"/>
                    </a:cubicBezTo>
                    <a:cubicBezTo>
                      <a:pt x="18" y="5"/>
                      <a:pt x="5" y="16"/>
                      <a:pt x="0" y="30"/>
                    </a:cubicBezTo>
                    <a:cubicBezTo>
                      <a:pt x="12" y="34"/>
                      <a:pt x="24" y="38"/>
                      <a:pt x="36" y="37"/>
                    </a:cubicBezTo>
                    <a:cubicBezTo>
                      <a:pt x="48" y="37"/>
                      <a:pt x="68" y="28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3" name="Freeform 46">
                <a:extLst>
                  <a:ext uri="{FF2B5EF4-FFF2-40B4-BE49-F238E27FC236}">
                    <a16:creationId xmlns:a16="http://schemas.microsoft.com/office/drawing/2014/main" id="{BB34F8F6-3A3D-46CA-B59A-A29B926FA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8" y="1190"/>
                <a:ext cx="80" cy="92"/>
              </a:xfrm>
              <a:custGeom>
                <a:avLst/>
                <a:gdLst>
                  <a:gd name="T0" fmla="*/ 31 w 34"/>
                  <a:gd name="T1" fmla="*/ 12 h 39"/>
                  <a:gd name="T2" fmla="*/ 27 w 34"/>
                  <a:gd name="T3" fmla="*/ 33 h 39"/>
                  <a:gd name="T4" fmla="*/ 8 w 34"/>
                  <a:gd name="T5" fmla="*/ 34 h 39"/>
                  <a:gd name="T6" fmla="*/ 2 w 34"/>
                  <a:gd name="T7" fmla="*/ 14 h 39"/>
                  <a:gd name="T8" fmla="*/ 18 w 34"/>
                  <a:gd name="T9" fmla="*/ 2 h 39"/>
                  <a:gd name="T10" fmla="*/ 31 w 34"/>
                  <a:gd name="T11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2"/>
                    </a:moveTo>
                    <a:cubicBezTo>
                      <a:pt x="34" y="20"/>
                      <a:pt x="32" y="29"/>
                      <a:pt x="27" y="33"/>
                    </a:cubicBezTo>
                    <a:cubicBezTo>
                      <a:pt x="21" y="38"/>
                      <a:pt x="14" y="39"/>
                      <a:pt x="8" y="34"/>
                    </a:cubicBezTo>
                    <a:cubicBezTo>
                      <a:pt x="3" y="30"/>
                      <a:pt x="0" y="21"/>
                      <a:pt x="2" y="14"/>
                    </a:cubicBezTo>
                    <a:cubicBezTo>
                      <a:pt x="2" y="14"/>
                      <a:pt x="6" y="4"/>
                      <a:pt x="18" y="2"/>
                    </a:cubicBezTo>
                    <a:cubicBezTo>
                      <a:pt x="30" y="0"/>
                      <a:pt x="31" y="12"/>
                      <a:pt x="31" y="12"/>
                    </a:cubicBezTo>
                    <a:close/>
                  </a:path>
                </a:pathLst>
              </a:custGeom>
              <a:solidFill>
                <a:srgbClr val="4B3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4" name="Freeform 47">
                <a:extLst>
                  <a:ext uri="{FF2B5EF4-FFF2-40B4-BE49-F238E27FC236}">
                    <a16:creationId xmlns:a16="http://schemas.microsoft.com/office/drawing/2014/main" id="{FCC57C21-4E4C-4CA6-8473-4A4B662FD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4" y="1220"/>
                <a:ext cx="156" cy="91"/>
              </a:xfrm>
              <a:custGeom>
                <a:avLst/>
                <a:gdLst>
                  <a:gd name="T0" fmla="*/ 65 w 66"/>
                  <a:gd name="T1" fmla="*/ 23 h 38"/>
                  <a:gd name="T2" fmla="*/ 34 w 66"/>
                  <a:gd name="T3" fmla="*/ 1 h 38"/>
                  <a:gd name="T4" fmla="*/ 0 w 66"/>
                  <a:gd name="T5" fmla="*/ 21 h 38"/>
                  <a:gd name="T6" fmla="*/ 29 w 66"/>
                  <a:gd name="T7" fmla="*/ 36 h 38"/>
                  <a:gd name="T8" fmla="*/ 66 w 66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8">
                    <a:moveTo>
                      <a:pt x="65" y="23"/>
                    </a:moveTo>
                    <a:cubicBezTo>
                      <a:pt x="59" y="10"/>
                      <a:pt x="47" y="1"/>
                      <a:pt x="34" y="1"/>
                    </a:cubicBezTo>
                    <a:cubicBezTo>
                      <a:pt x="21" y="0"/>
                      <a:pt x="7" y="8"/>
                      <a:pt x="0" y="21"/>
                    </a:cubicBezTo>
                    <a:cubicBezTo>
                      <a:pt x="9" y="28"/>
                      <a:pt x="18" y="34"/>
                      <a:pt x="29" y="36"/>
                    </a:cubicBezTo>
                    <a:cubicBezTo>
                      <a:pt x="39" y="38"/>
                      <a:pt x="60" y="33"/>
                      <a:pt x="66" y="23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id="{8D90FDFC-C05E-4972-A93E-A9CDEC0D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1" y="1218"/>
                <a:ext cx="74" cy="88"/>
              </a:xfrm>
              <a:custGeom>
                <a:avLst/>
                <a:gdLst>
                  <a:gd name="T0" fmla="*/ 29 w 31"/>
                  <a:gd name="T1" fmla="*/ 14 h 37"/>
                  <a:gd name="T2" fmla="*/ 20 w 31"/>
                  <a:gd name="T3" fmla="*/ 34 h 37"/>
                  <a:gd name="T4" fmla="*/ 4 w 31"/>
                  <a:gd name="T5" fmla="*/ 31 h 37"/>
                  <a:gd name="T6" fmla="*/ 3 w 31"/>
                  <a:gd name="T7" fmla="*/ 9 h 37"/>
                  <a:gd name="T8" fmla="*/ 20 w 31"/>
                  <a:gd name="T9" fmla="*/ 1 h 37"/>
                  <a:gd name="T10" fmla="*/ 29 w 31"/>
                  <a:gd name="T11" fmla="*/ 1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7">
                    <a:moveTo>
                      <a:pt x="29" y="14"/>
                    </a:moveTo>
                    <a:cubicBezTo>
                      <a:pt x="29" y="21"/>
                      <a:pt x="25" y="30"/>
                      <a:pt x="20" y="34"/>
                    </a:cubicBezTo>
                    <a:cubicBezTo>
                      <a:pt x="14" y="37"/>
                      <a:pt x="7" y="36"/>
                      <a:pt x="4" y="31"/>
                    </a:cubicBezTo>
                    <a:cubicBezTo>
                      <a:pt x="0" y="25"/>
                      <a:pt x="0" y="16"/>
                      <a:pt x="3" y="9"/>
                    </a:cubicBezTo>
                    <a:cubicBezTo>
                      <a:pt x="3" y="9"/>
                      <a:pt x="9" y="0"/>
                      <a:pt x="20" y="1"/>
                    </a:cubicBezTo>
                    <a:cubicBezTo>
                      <a:pt x="31" y="1"/>
                      <a:pt x="29" y="14"/>
                      <a:pt x="29" y="14"/>
                    </a:cubicBezTo>
                    <a:close/>
                  </a:path>
                </a:pathLst>
              </a:custGeom>
              <a:solidFill>
                <a:srgbClr val="4B3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5B2A3ED8-17B3-41C0-9BA0-806FB1FBF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" y="1156"/>
                <a:ext cx="197" cy="57"/>
              </a:xfrm>
              <a:custGeom>
                <a:avLst/>
                <a:gdLst>
                  <a:gd name="T0" fmla="*/ 4 w 83"/>
                  <a:gd name="T1" fmla="*/ 23 h 24"/>
                  <a:gd name="T2" fmla="*/ 43 w 83"/>
                  <a:gd name="T3" fmla="*/ 14 h 24"/>
                  <a:gd name="T4" fmla="*/ 77 w 83"/>
                  <a:gd name="T5" fmla="*/ 23 h 24"/>
                  <a:gd name="T6" fmla="*/ 80 w 83"/>
                  <a:gd name="T7" fmla="*/ 18 h 24"/>
                  <a:gd name="T8" fmla="*/ 2 w 83"/>
                  <a:gd name="T9" fmla="*/ 19 h 24"/>
                  <a:gd name="T10" fmla="*/ 4 w 83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3"/>
                    </a:moveTo>
                    <a:cubicBezTo>
                      <a:pt x="16" y="17"/>
                      <a:pt x="29" y="13"/>
                      <a:pt x="43" y="14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20"/>
                      <a:pt x="80" y="18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1"/>
                      <a:pt x="2" y="24"/>
                      <a:pt x="4" y="23"/>
                    </a:cubicBezTo>
                    <a:close/>
                  </a:path>
                </a:pathLst>
              </a:custGeom>
              <a:solidFill>
                <a:srgbClr val="4B3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id="{40694464-B447-42B2-89AA-DFF10B4A1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8" y="1306"/>
                <a:ext cx="79" cy="123"/>
              </a:xfrm>
              <a:custGeom>
                <a:avLst/>
                <a:gdLst>
                  <a:gd name="T0" fmla="*/ 17 w 33"/>
                  <a:gd name="T1" fmla="*/ 3 h 52"/>
                  <a:gd name="T2" fmla="*/ 11 w 33"/>
                  <a:gd name="T3" fmla="*/ 15 h 52"/>
                  <a:gd name="T4" fmla="*/ 5 w 33"/>
                  <a:gd name="T5" fmla="*/ 33 h 52"/>
                  <a:gd name="T6" fmla="*/ 0 w 33"/>
                  <a:gd name="T7" fmla="*/ 32 h 52"/>
                  <a:gd name="T8" fmla="*/ 26 w 33"/>
                  <a:gd name="T9" fmla="*/ 26 h 52"/>
                  <a:gd name="T10" fmla="*/ 12 w 33"/>
                  <a:gd name="T11" fmla="*/ 48 h 52"/>
                  <a:gd name="T12" fmla="*/ 12 w 33"/>
                  <a:gd name="T13" fmla="*/ 44 h 52"/>
                  <a:gd name="T14" fmla="*/ 23 w 33"/>
                  <a:gd name="T15" fmla="*/ 32 h 52"/>
                  <a:gd name="T16" fmla="*/ 5 w 33"/>
                  <a:gd name="T17" fmla="*/ 33 h 52"/>
                  <a:gd name="T18" fmla="*/ 0 w 33"/>
                  <a:gd name="T19" fmla="*/ 33 h 52"/>
                  <a:gd name="T20" fmla="*/ 15 w 33"/>
                  <a:gd name="T21" fmla="*/ 1 h 52"/>
                  <a:gd name="T22" fmla="*/ 17 w 33"/>
                  <a:gd name="T23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52">
                    <a:moveTo>
                      <a:pt x="17" y="3"/>
                    </a:moveTo>
                    <a:cubicBezTo>
                      <a:pt x="16" y="7"/>
                      <a:pt x="13" y="11"/>
                      <a:pt x="11" y="15"/>
                    </a:cubicBezTo>
                    <a:cubicBezTo>
                      <a:pt x="8" y="21"/>
                      <a:pt x="6" y="27"/>
                      <a:pt x="5" y="33"/>
                    </a:cubicBezTo>
                    <a:cubicBezTo>
                      <a:pt x="4" y="33"/>
                      <a:pt x="2" y="32"/>
                      <a:pt x="0" y="32"/>
                    </a:cubicBezTo>
                    <a:cubicBezTo>
                      <a:pt x="3" y="20"/>
                      <a:pt x="19" y="15"/>
                      <a:pt x="26" y="26"/>
                    </a:cubicBezTo>
                    <a:cubicBezTo>
                      <a:pt x="33" y="36"/>
                      <a:pt x="25" y="52"/>
                      <a:pt x="12" y="48"/>
                    </a:cubicBezTo>
                    <a:cubicBezTo>
                      <a:pt x="10" y="47"/>
                      <a:pt x="10" y="44"/>
                      <a:pt x="12" y="44"/>
                    </a:cubicBezTo>
                    <a:cubicBezTo>
                      <a:pt x="18" y="43"/>
                      <a:pt x="25" y="41"/>
                      <a:pt x="23" y="32"/>
                    </a:cubicBezTo>
                    <a:cubicBezTo>
                      <a:pt x="21" y="22"/>
                      <a:pt x="8" y="24"/>
                      <a:pt x="5" y="33"/>
                    </a:cubicBezTo>
                    <a:cubicBezTo>
                      <a:pt x="5" y="36"/>
                      <a:pt x="0" y="35"/>
                      <a:pt x="0" y="33"/>
                    </a:cubicBezTo>
                    <a:cubicBezTo>
                      <a:pt x="0" y="21"/>
                      <a:pt x="5" y="6"/>
                      <a:pt x="15" y="1"/>
                    </a:cubicBezTo>
                    <a:cubicBezTo>
                      <a:pt x="16" y="0"/>
                      <a:pt x="18" y="1"/>
                      <a:pt x="17" y="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8" name="Freeform 51">
                <a:extLst>
                  <a:ext uri="{FF2B5EF4-FFF2-40B4-BE49-F238E27FC236}">
                    <a16:creationId xmlns:a16="http://schemas.microsoft.com/office/drawing/2014/main" id="{01B67790-F6AF-4D7A-B18C-AC47891FD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4" y="1311"/>
                <a:ext cx="159" cy="73"/>
              </a:xfrm>
              <a:custGeom>
                <a:avLst/>
                <a:gdLst>
                  <a:gd name="T0" fmla="*/ 43 w 67"/>
                  <a:gd name="T1" fmla="*/ 0 h 31"/>
                  <a:gd name="T2" fmla="*/ 4 w 67"/>
                  <a:gd name="T3" fmla="*/ 16 h 31"/>
                  <a:gd name="T4" fmla="*/ 0 w 67"/>
                  <a:gd name="T5" fmla="*/ 23 h 31"/>
                  <a:gd name="T6" fmla="*/ 12 w 67"/>
                  <a:gd name="T7" fmla="*/ 31 h 31"/>
                  <a:gd name="T8" fmla="*/ 23 w 67"/>
                  <a:gd name="T9" fmla="*/ 31 h 31"/>
                  <a:gd name="T10" fmla="*/ 46 w 67"/>
                  <a:gd name="T11" fmla="*/ 29 h 31"/>
                  <a:gd name="T12" fmla="*/ 60 w 67"/>
                  <a:gd name="T13" fmla="*/ 25 h 31"/>
                  <a:gd name="T14" fmla="*/ 67 w 67"/>
                  <a:gd name="T15" fmla="*/ 14 h 31"/>
                  <a:gd name="T16" fmla="*/ 62 w 67"/>
                  <a:gd name="T17" fmla="*/ 4 h 31"/>
                  <a:gd name="T18" fmla="*/ 56 w 67"/>
                  <a:gd name="T19" fmla="*/ 2 h 31"/>
                  <a:gd name="T20" fmla="*/ 54 w 67"/>
                  <a:gd name="T21" fmla="*/ 2 h 31"/>
                  <a:gd name="T22" fmla="*/ 56 w 67"/>
                  <a:gd name="T23" fmla="*/ 2 h 31"/>
                  <a:gd name="T24" fmla="*/ 43 w 67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31">
                    <a:moveTo>
                      <a:pt x="43" y="0"/>
                    </a:moveTo>
                    <a:cubicBezTo>
                      <a:pt x="29" y="0"/>
                      <a:pt x="14" y="6"/>
                      <a:pt x="4" y="16"/>
                    </a:cubicBezTo>
                    <a:cubicBezTo>
                      <a:pt x="2" y="18"/>
                      <a:pt x="0" y="20"/>
                      <a:pt x="0" y="23"/>
                    </a:cubicBezTo>
                    <a:cubicBezTo>
                      <a:pt x="0" y="28"/>
                      <a:pt x="6" y="30"/>
                      <a:pt x="12" y="31"/>
                    </a:cubicBezTo>
                    <a:cubicBezTo>
                      <a:pt x="16" y="31"/>
                      <a:pt x="19" y="31"/>
                      <a:pt x="23" y="31"/>
                    </a:cubicBezTo>
                    <a:cubicBezTo>
                      <a:pt x="31" y="31"/>
                      <a:pt x="38" y="31"/>
                      <a:pt x="46" y="29"/>
                    </a:cubicBezTo>
                    <a:cubicBezTo>
                      <a:pt x="51" y="29"/>
                      <a:pt x="56" y="28"/>
                      <a:pt x="60" y="25"/>
                    </a:cubicBezTo>
                    <a:cubicBezTo>
                      <a:pt x="64" y="23"/>
                      <a:pt x="67" y="18"/>
                      <a:pt x="67" y="14"/>
                    </a:cubicBezTo>
                    <a:cubicBezTo>
                      <a:pt x="67" y="10"/>
                      <a:pt x="65" y="6"/>
                      <a:pt x="62" y="4"/>
                    </a:cubicBezTo>
                    <a:cubicBezTo>
                      <a:pt x="60" y="2"/>
                      <a:pt x="58" y="2"/>
                      <a:pt x="56" y="2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2" y="1"/>
                      <a:pt x="47" y="0"/>
                      <a:pt x="43" y="0"/>
                    </a:cubicBezTo>
                  </a:path>
                </a:pathLst>
              </a:custGeom>
              <a:solidFill>
                <a:srgbClr val="955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9" name="Freeform 52">
                <a:extLst>
                  <a:ext uri="{FF2B5EF4-FFF2-40B4-BE49-F238E27FC236}">
                    <a16:creationId xmlns:a16="http://schemas.microsoft.com/office/drawing/2014/main" id="{4FFB56C9-F02D-4E76-899F-7969FC029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4" y="1163"/>
                <a:ext cx="199" cy="112"/>
              </a:xfrm>
              <a:custGeom>
                <a:avLst/>
                <a:gdLst>
                  <a:gd name="T0" fmla="*/ 5 w 84"/>
                  <a:gd name="T1" fmla="*/ 45 h 47"/>
                  <a:gd name="T2" fmla="*/ 76 w 84"/>
                  <a:gd name="T3" fmla="*/ 28 h 47"/>
                  <a:gd name="T4" fmla="*/ 81 w 84"/>
                  <a:gd name="T5" fmla="*/ 22 h 47"/>
                  <a:gd name="T6" fmla="*/ 1 w 84"/>
                  <a:gd name="T7" fmla="*/ 43 h 47"/>
                  <a:gd name="T8" fmla="*/ 5 w 84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5"/>
                    </a:moveTo>
                    <a:cubicBezTo>
                      <a:pt x="23" y="18"/>
                      <a:pt x="48" y="9"/>
                      <a:pt x="76" y="28"/>
                    </a:cubicBezTo>
                    <a:cubicBezTo>
                      <a:pt x="80" y="31"/>
                      <a:pt x="84" y="25"/>
                      <a:pt x="81" y="22"/>
                    </a:cubicBezTo>
                    <a:cubicBezTo>
                      <a:pt x="56" y="0"/>
                      <a:pt x="8" y="8"/>
                      <a:pt x="1" y="43"/>
                    </a:cubicBezTo>
                    <a:cubicBezTo>
                      <a:pt x="0" y="45"/>
                      <a:pt x="4" y="47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0" name="Freeform 53">
                <a:extLst>
                  <a:ext uri="{FF2B5EF4-FFF2-40B4-BE49-F238E27FC236}">
                    <a16:creationId xmlns:a16="http://schemas.microsoft.com/office/drawing/2014/main" id="{A741B394-6E4B-46C0-9F6B-4A355553D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4" y="1209"/>
                <a:ext cx="183" cy="85"/>
              </a:xfrm>
              <a:custGeom>
                <a:avLst/>
                <a:gdLst>
                  <a:gd name="T0" fmla="*/ 0 w 77"/>
                  <a:gd name="T1" fmla="*/ 26 h 36"/>
                  <a:gd name="T2" fmla="*/ 35 w 77"/>
                  <a:gd name="T3" fmla="*/ 1 h 36"/>
                  <a:gd name="T4" fmla="*/ 75 w 77"/>
                  <a:gd name="T5" fmla="*/ 25 h 36"/>
                  <a:gd name="T6" fmla="*/ 66 w 77"/>
                  <a:gd name="T7" fmla="*/ 30 h 36"/>
                  <a:gd name="T8" fmla="*/ 34 w 77"/>
                  <a:gd name="T9" fmla="*/ 10 h 36"/>
                  <a:gd name="T10" fmla="*/ 5 w 77"/>
                  <a:gd name="T11" fmla="*/ 28 h 36"/>
                  <a:gd name="T12" fmla="*/ 0 w 77"/>
                  <a:gd name="T13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6">
                    <a:moveTo>
                      <a:pt x="0" y="26"/>
                    </a:moveTo>
                    <a:cubicBezTo>
                      <a:pt x="3" y="11"/>
                      <a:pt x="21" y="1"/>
                      <a:pt x="35" y="1"/>
                    </a:cubicBezTo>
                    <a:cubicBezTo>
                      <a:pt x="52" y="0"/>
                      <a:pt x="67" y="10"/>
                      <a:pt x="75" y="25"/>
                    </a:cubicBezTo>
                    <a:cubicBezTo>
                      <a:pt x="77" y="31"/>
                      <a:pt x="69" y="36"/>
                      <a:pt x="66" y="30"/>
                    </a:cubicBezTo>
                    <a:cubicBezTo>
                      <a:pt x="60" y="17"/>
                      <a:pt x="49" y="8"/>
                      <a:pt x="34" y="10"/>
                    </a:cubicBezTo>
                    <a:cubicBezTo>
                      <a:pt x="20" y="11"/>
                      <a:pt x="14" y="20"/>
                      <a:pt x="5" y="28"/>
                    </a:cubicBezTo>
                    <a:cubicBezTo>
                      <a:pt x="3" y="30"/>
                      <a:pt x="0" y="28"/>
                      <a:pt x="0" y="2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1" name="Freeform 54">
                <a:extLst>
                  <a:ext uri="{FF2B5EF4-FFF2-40B4-BE49-F238E27FC236}">
                    <a16:creationId xmlns:a16="http://schemas.microsoft.com/office/drawing/2014/main" id="{223501F7-EA11-444E-8609-EC8001611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" y="1484"/>
                <a:ext cx="154" cy="78"/>
              </a:xfrm>
              <a:custGeom>
                <a:avLst/>
                <a:gdLst>
                  <a:gd name="T0" fmla="*/ 63 w 65"/>
                  <a:gd name="T1" fmla="*/ 4 h 33"/>
                  <a:gd name="T2" fmla="*/ 2 w 65"/>
                  <a:gd name="T3" fmla="*/ 18 h 33"/>
                  <a:gd name="T4" fmla="*/ 4 w 65"/>
                  <a:gd name="T5" fmla="*/ 13 h 33"/>
                  <a:gd name="T6" fmla="*/ 34 w 65"/>
                  <a:gd name="T7" fmla="*/ 16 h 33"/>
                  <a:gd name="T8" fmla="*/ 61 w 65"/>
                  <a:gd name="T9" fmla="*/ 2 h 33"/>
                  <a:gd name="T10" fmla="*/ 63 w 65"/>
                  <a:gd name="T11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33">
                    <a:moveTo>
                      <a:pt x="63" y="4"/>
                    </a:moveTo>
                    <a:cubicBezTo>
                      <a:pt x="49" y="20"/>
                      <a:pt x="21" y="33"/>
                      <a:pt x="2" y="18"/>
                    </a:cubicBezTo>
                    <a:cubicBezTo>
                      <a:pt x="0" y="16"/>
                      <a:pt x="1" y="12"/>
                      <a:pt x="4" y="13"/>
                    </a:cubicBezTo>
                    <a:cubicBezTo>
                      <a:pt x="14" y="15"/>
                      <a:pt x="23" y="18"/>
                      <a:pt x="34" y="16"/>
                    </a:cubicBezTo>
                    <a:cubicBezTo>
                      <a:pt x="44" y="14"/>
                      <a:pt x="54" y="10"/>
                      <a:pt x="61" y="2"/>
                    </a:cubicBezTo>
                    <a:cubicBezTo>
                      <a:pt x="62" y="0"/>
                      <a:pt x="65" y="3"/>
                      <a:pt x="63" y="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2" name="Freeform 55">
                <a:extLst>
                  <a:ext uri="{FF2B5EF4-FFF2-40B4-BE49-F238E27FC236}">
                    <a16:creationId xmlns:a16="http://schemas.microsoft.com/office/drawing/2014/main" id="{ED0CE7F0-58F4-4891-A750-1C67EA6D7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5" y="1235"/>
                <a:ext cx="66" cy="240"/>
              </a:xfrm>
              <a:custGeom>
                <a:avLst/>
                <a:gdLst>
                  <a:gd name="T0" fmla="*/ 7 w 28"/>
                  <a:gd name="T1" fmla="*/ 2 h 101"/>
                  <a:gd name="T2" fmla="*/ 10 w 28"/>
                  <a:gd name="T3" fmla="*/ 44 h 101"/>
                  <a:gd name="T4" fmla="*/ 10 w 28"/>
                  <a:gd name="T5" fmla="*/ 65 h 101"/>
                  <a:gd name="T6" fmla="*/ 20 w 28"/>
                  <a:gd name="T7" fmla="*/ 83 h 101"/>
                  <a:gd name="T8" fmla="*/ 26 w 28"/>
                  <a:gd name="T9" fmla="*/ 87 h 101"/>
                  <a:gd name="T10" fmla="*/ 4 w 28"/>
                  <a:gd name="T11" fmla="*/ 89 h 101"/>
                  <a:gd name="T12" fmla="*/ 3 w 28"/>
                  <a:gd name="T13" fmla="*/ 48 h 101"/>
                  <a:gd name="T14" fmla="*/ 3 w 28"/>
                  <a:gd name="T15" fmla="*/ 2 h 101"/>
                  <a:gd name="T16" fmla="*/ 7 w 28"/>
                  <a:gd name="T17" fmla="*/ 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1">
                    <a:moveTo>
                      <a:pt x="7" y="2"/>
                    </a:moveTo>
                    <a:cubicBezTo>
                      <a:pt x="10" y="15"/>
                      <a:pt x="9" y="30"/>
                      <a:pt x="10" y="44"/>
                    </a:cubicBezTo>
                    <a:cubicBezTo>
                      <a:pt x="10" y="51"/>
                      <a:pt x="10" y="58"/>
                      <a:pt x="10" y="65"/>
                    </a:cubicBezTo>
                    <a:cubicBezTo>
                      <a:pt x="10" y="70"/>
                      <a:pt x="10" y="94"/>
                      <a:pt x="20" y="83"/>
                    </a:cubicBezTo>
                    <a:cubicBezTo>
                      <a:pt x="23" y="80"/>
                      <a:pt x="28" y="84"/>
                      <a:pt x="26" y="87"/>
                    </a:cubicBezTo>
                    <a:cubicBezTo>
                      <a:pt x="20" y="96"/>
                      <a:pt x="9" y="101"/>
                      <a:pt x="4" y="89"/>
                    </a:cubicBezTo>
                    <a:cubicBezTo>
                      <a:pt x="0" y="78"/>
                      <a:pt x="3" y="60"/>
                      <a:pt x="3" y="48"/>
                    </a:cubicBezTo>
                    <a:cubicBezTo>
                      <a:pt x="2" y="32"/>
                      <a:pt x="0" y="17"/>
                      <a:pt x="3" y="2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id="{1946CBFE-C24F-4C08-935D-0F0AA33D5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560"/>
                <a:ext cx="937" cy="698"/>
              </a:xfrm>
              <a:custGeom>
                <a:avLst/>
                <a:gdLst>
                  <a:gd name="T0" fmla="*/ 60 w 395"/>
                  <a:gd name="T1" fmla="*/ 268 h 294"/>
                  <a:gd name="T2" fmla="*/ 25 w 395"/>
                  <a:gd name="T3" fmla="*/ 107 h 294"/>
                  <a:gd name="T4" fmla="*/ 172 w 395"/>
                  <a:gd name="T5" fmla="*/ 10 h 294"/>
                  <a:gd name="T6" fmla="*/ 331 w 395"/>
                  <a:gd name="T7" fmla="*/ 57 h 294"/>
                  <a:gd name="T8" fmla="*/ 385 w 395"/>
                  <a:gd name="T9" fmla="*/ 215 h 294"/>
                  <a:gd name="T10" fmla="*/ 324 w 395"/>
                  <a:gd name="T11" fmla="*/ 294 h 294"/>
                  <a:gd name="T12" fmla="*/ 186 w 395"/>
                  <a:gd name="T13" fmla="*/ 179 h 294"/>
                  <a:gd name="T14" fmla="*/ 60 w 395"/>
                  <a:gd name="T15" fmla="*/ 26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5" h="294">
                    <a:moveTo>
                      <a:pt x="60" y="268"/>
                    </a:moveTo>
                    <a:cubicBezTo>
                      <a:pt x="33" y="218"/>
                      <a:pt x="0" y="159"/>
                      <a:pt x="25" y="107"/>
                    </a:cubicBezTo>
                    <a:cubicBezTo>
                      <a:pt x="49" y="56"/>
                      <a:pt x="116" y="20"/>
                      <a:pt x="172" y="10"/>
                    </a:cubicBezTo>
                    <a:cubicBezTo>
                      <a:pt x="227" y="0"/>
                      <a:pt x="290" y="17"/>
                      <a:pt x="331" y="57"/>
                    </a:cubicBezTo>
                    <a:cubicBezTo>
                      <a:pt x="371" y="97"/>
                      <a:pt x="395" y="159"/>
                      <a:pt x="385" y="215"/>
                    </a:cubicBezTo>
                    <a:cubicBezTo>
                      <a:pt x="380" y="248"/>
                      <a:pt x="355" y="282"/>
                      <a:pt x="324" y="294"/>
                    </a:cubicBezTo>
                    <a:cubicBezTo>
                      <a:pt x="186" y="179"/>
                      <a:pt x="186" y="179"/>
                      <a:pt x="186" y="179"/>
                    </a:cubicBezTo>
                    <a:lnTo>
                      <a:pt x="60" y="268"/>
                    </a:lnTo>
                    <a:close/>
                  </a:path>
                </a:pathLst>
              </a:custGeom>
              <a:solidFill>
                <a:srgbClr val="B0D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4" name="Freeform 57">
                <a:extLst>
                  <a:ext uri="{FF2B5EF4-FFF2-40B4-BE49-F238E27FC236}">
                    <a16:creationId xmlns:a16="http://schemas.microsoft.com/office/drawing/2014/main" id="{7B6ECD48-AA11-4A70-91F8-7B24CF496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" y="629"/>
                <a:ext cx="553" cy="539"/>
              </a:xfrm>
              <a:custGeom>
                <a:avLst/>
                <a:gdLst>
                  <a:gd name="T0" fmla="*/ 224 w 233"/>
                  <a:gd name="T1" fmla="*/ 223 h 227"/>
                  <a:gd name="T2" fmla="*/ 6 w 233"/>
                  <a:gd name="T3" fmla="*/ 15 h 227"/>
                  <a:gd name="T4" fmla="*/ 14 w 233"/>
                  <a:gd name="T5" fmla="*/ 4 h 227"/>
                  <a:gd name="T6" fmla="*/ 230 w 233"/>
                  <a:gd name="T7" fmla="*/ 217 h 227"/>
                  <a:gd name="T8" fmla="*/ 224 w 233"/>
                  <a:gd name="T9" fmla="*/ 22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27">
                    <a:moveTo>
                      <a:pt x="224" y="223"/>
                    </a:moveTo>
                    <a:cubicBezTo>
                      <a:pt x="161" y="144"/>
                      <a:pt x="85" y="77"/>
                      <a:pt x="6" y="15"/>
                    </a:cubicBezTo>
                    <a:cubicBezTo>
                      <a:pt x="0" y="10"/>
                      <a:pt x="8" y="0"/>
                      <a:pt x="14" y="4"/>
                    </a:cubicBezTo>
                    <a:cubicBezTo>
                      <a:pt x="97" y="64"/>
                      <a:pt x="166" y="138"/>
                      <a:pt x="230" y="217"/>
                    </a:cubicBezTo>
                    <a:cubicBezTo>
                      <a:pt x="233" y="221"/>
                      <a:pt x="227" y="227"/>
                      <a:pt x="224" y="223"/>
                    </a:cubicBezTo>
                    <a:close/>
                  </a:path>
                </a:pathLst>
              </a:custGeom>
              <a:solidFill>
                <a:srgbClr val="354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:a16="http://schemas.microsoft.com/office/drawing/2014/main" id="{4331973A-AE78-4DE7-9B2F-05DE7BE12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2" y="724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354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:a16="http://schemas.microsoft.com/office/drawing/2014/main" id="{7C1F78D8-A120-4CE6-9E5A-8706DCD3D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" y="719"/>
                <a:ext cx="5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354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7" name="Freeform 60">
                <a:extLst>
                  <a:ext uri="{FF2B5EF4-FFF2-40B4-BE49-F238E27FC236}">
                    <a16:creationId xmlns:a16="http://schemas.microsoft.com/office/drawing/2014/main" id="{F655C10C-4482-446A-A6A7-291701E5A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" y="698"/>
                <a:ext cx="314" cy="306"/>
              </a:xfrm>
              <a:custGeom>
                <a:avLst/>
                <a:gdLst>
                  <a:gd name="T0" fmla="*/ 125 w 132"/>
                  <a:gd name="T1" fmla="*/ 126 h 129"/>
                  <a:gd name="T2" fmla="*/ 4 w 132"/>
                  <a:gd name="T3" fmla="*/ 11 h 129"/>
                  <a:gd name="T4" fmla="*/ 11 w 132"/>
                  <a:gd name="T5" fmla="*/ 4 h 129"/>
                  <a:gd name="T6" fmla="*/ 130 w 132"/>
                  <a:gd name="T7" fmla="*/ 122 h 129"/>
                  <a:gd name="T8" fmla="*/ 125 w 132"/>
                  <a:gd name="T9" fmla="*/ 12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29">
                    <a:moveTo>
                      <a:pt x="125" y="126"/>
                    </a:moveTo>
                    <a:cubicBezTo>
                      <a:pt x="84" y="89"/>
                      <a:pt x="42" y="51"/>
                      <a:pt x="4" y="11"/>
                    </a:cubicBezTo>
                    <a:cubicBezTo>
                      <a:pt x="0" y="7"/>
                      <a:pt x="7" y="0"/>
                      <a:pt x="11" y="4"/>
                    </a:cubicBezTo>
                    <a:cubicBezTo>
                      <a:pt x="53" y="41"/>
                      <a:pt x="92" y="81"/>
                      <a:pt x="130" y="122"/>
                    </a:cubicBezTo>
                    <a:cubicBezTo>
                      <a:pt x="132" y="124"/>
                      <a:pt x="128" y="129"/>
                      <a:pt x="125" y="126"/>
                    </a:cubicBezTo>
                    <a:close/>
                  </a:path>
                </a:pathLst>
              </a:custGeom>
              <a:solidFill>
                <a:srgbClr val="354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8" name="Freeform 61">
                <a:extLst>
                  <a:ext uri="{FF2B5EF4-FFF2-40B4-BE49-F238E27FC236}">
                    <a16:creationId xmlns:a16="http://schemas.microsoft.com/office/drawing/2014/main" id="{F0886B25-0758-4891-AF27-35EF9D0F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9" y="838"/>
                <a:ext cx="225" cy="190"/>
              </a:xfrm>
              <a:custGeom>
                <a:avLst/>
                <a:gdLst>
                  <a:gd name="T0" fmla="*/ 92 w 95"/>
                  <a:gd name="T1" fmla="*/ 9 h 80"/>
                  <a:gd name="T2" fmla="*/ 45 w 95"/>
                  <a:gd name="T3" fmla="*/ 47 h 80"/>
                  <a:gd name="T4" fmla="*/ 6 w 95"/>
                  <a:gd name="T5" fmla="*/ 78 h 80"/>
                  <a:gd name="T6" fmla="*/ 1 w 95"/>
                  <a:gd name="T7" fmla="*/ 74 h 80"/>
                  <a:gd name="T8" fmla="*/ 42 w 95"/>
                  <a:gd name="T9" fmla="*/ 35 h 80"/>
                  <a:gd name="T10" fmla="*/ 88 w 95"/>
                  <a:gd name="T11" fmla="*/ 3 h 80"/>
                  <a:gd name="T12" fmla="*/ 92 w 95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80">
                    <a:moveTo>
                      <a:pt x="92" y="9"/>
                    </a:moveTo>
                    <a:cubicBezTo>
                      <a:pt x="76" y="21"/>
                      <a:pt x="60" y="34"/>
                      <a:pt x="45" y="47"/>
                    </a:cubicBezTo>
                    <a:cubicBezTo>
                      <a:pt x="33" y="57"/>
                      <a:pt x="21" y="72"/>
                      <a:pt x="6" y="78"/>
                    </a:cubicBezTo>
                    <a:cubicBezTo>
                      <a:pt x="3" y="80"/>
                      <a:pt x="0" y="77"/>
                      <a:pt x="1" y="74"/>
                    </a:cubicBezTo>
                    <a:cubicBezTo>
                      <a:pt x="9" y="58"/>
                      <a:pt x="28" y="45"/>
                      <a:pt x="42" y="35"/>
                    </a:cubicBezTo>
                    <a:cubicBezTo>
                      <a:pt x="57" y="23"/>
                      <a:pt x="72" y="13"/>
                      <a:pt x="88" y="3"/>
                    </a:cubicBezTo>
                    <a:cubicBezTo>
                      <a:pt x="92" y="0"/>
                      <a:pt x="95" y="6"/>
                      <a:pt x="92" y="9"/>
                    </a:cubicBezTo>
                    <a:close/>
                  </a:path>
                </a:pathLst>
              </a:custGeom>
              <a:solidFill>
                <a:srgbClr val="354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9" name="Freeform 62">
                <a:extLst>
                  <a:ext uri="{FF2B5EF4-FFF2-40B4-BE49-F238E27FC236}">
                    <a16:creationId xmlns:a16="http://schemas.microsoft.com/office/drawing/2014/main" id="{0794FF44-4A79-4EC4-ADD0-0195A4302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" y="565"/>
                <a:ext cx="439" cy="444"/>
              </a:xfrm>
              <a:custGeom>
                <a:avLst/>
                <a:gdLst>
                  <a:gd name="T0" fmla="*/ 174 w 185"/>
                  <a:gd name="T1" fmla="*/ 183 h 187"/>
                  <a:gd name="T2" fmla="*/ 7 w 185"/>
                  <a:gd name="T3" fmla="*/ 17 h 187"/>
                  <a:gd name="T4" fmla="*/ 14 w 185"/>
                  <a:gd name="T5" fmla="*/ 5 h 187"/>
                  <a:gd name="T6" fmla="*/ 182 w 185"/>
                  <a:gd name="T7" fmla="*/ 177 h 187"/>
                  <a:gd name="T8" fmla="*/ 174 w 185"/>
                  <a:gd name="T9" fmla="*/ 1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87">
                    <a:moveTo>
                      <a:pt x="174" y="183"/>
                    </a:moveTo>
                    <a:cubicBezTo>
                      <a:pt x="120" y="125"/>
                      <a:pt x="71" y="65"/>
                      <a:pt x="7" y="17"/>
                    </a:cubicBezTo>
                    <a:cubicBezTo>
                      <a:pt x="0" y="12"/>
                      <a:pt x="7" y="0"/>
                      <a:pt x="14" y="5"/>
                    </a:cubicBezTo>
                    <a:cubicBezTo>
                      <a:pt x="76" y="53"/>
                      <a:pt x="136" y="113"/>
                      <a:pt x="182" y="177"/>
                    </a:cubicBezTo>
                    <a:cubicBezTo>
                      <a:pt x="185" y="182"/>
                      <a:pt x="178" y="187"/>
                      <a:pt x="174" y="183"/>
                    </a:cubicBezTo>
                    <a:close/>
                  </a:path>
                </a:pathLst>
              </a:custGeom>
              <a:solidFill>
                <a:srgbClr val="354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0" name="Freeform 63">
                <a:extLst>
                  <a:ext uri="{FF2B5EF4-FFF2-40B4-BE49-F238E27FC236}">
                    <a16:creationId xmlns:a16="http://schemas.microsoft.com/office/drawing/2014/main" id="{658F9AD4-80D9-4370-81E5-82D53E0D3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" y="1798"/>
                <a:ext cx="1694" cy="1563"/>
              </a:xfrm>
              <a:custGeom>
                <a:avLst/>
                <a:gdLst>
                  <a:gd name="T0" fmla="*/ 24 w 714"/>
                  <a:gd name="T1" fmla="*/ 654 h 658"/>
                  <a:gd name="T2" fmla="*/ 226 w 714"/>
                  <a:gd name="T3" fmla="*/ 33 h 658"/>
                  <a:gd name="T4" fmla="*/ 556 w 714"/>
                  <a:gd name="T5" fmla="*/ 50 h 658"/>
                  <a:gd name="T6" fmla="*/ 714 w 714"/>
                  <a:gd name="T7" fmla="*/ 582 h 658"/>
                  <a:gd name="T8" fmla="*/ 24 w 714"/>
                  <a:gd name="T9" fmla="*/ 654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4" h="658">
                    <a:moveTo>
                      <a:pt x="24" y="654"/>
                    </a:moveTo>
                    <a:cubicBezTo>
                      <a:pt x="27" y="658"/>
                      <a:pt x="0" y="86"/>
                      <a:pt x="226" y="33"/>
                    </a:cubicBezTo>
                    <a:cubicBezTo>
                      <a:pt x="364" y="0"/>
                      <a:pt x="556" y="50"/>
                      <a:pt x="556" y="50"/>
                    </a:cubicBezTo>
                    <a:cubicBezTo>
                      <a:pt x="556" y="50"/>
                      <a:pt x="714" y="142"/>
                      <a:pt x="714" y="582"/>
                    </a:cubicBezTo>
                    <a:cubicBezTo>
                      <a:pt x="24" y="654"/>
                      <a:pt x="24" y="654"/>
                      <a:pt x="24" y="654"/>
                    </a:cubicBezTo>
                  </a:path>
                </a:pathLst>
              </a:custGeom>
              <a:solidFill>
                <a:srgbClr val="BBD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1" name="Freeform 64">
                <a:extLst>
                  <a:ext uri="{FF2B5EF4-FFF2-40B4-BE49-F238E27FC236}">
                    <a16:creationId xmlns:a16="http://schemas.microsoft.com/office/drawing/2014/main" id="{AC45159A-1D4B-4005-AABF-61F041C17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1779"/>
                <a:ext cx="1483" cy="663"/>
              </a:xfrm>
              <a:custGeom>
                <a:avLst/>
                <a:gdLst>
                  <a:gd name="T0" fmla="*/ 1 w 625"/>
                  <a:gd name="T1" fmla="*/ 274 h 279"/>
                  <a:gd name="T2" fmla="*/ 147 w 625"/>
                  <a:gd name="T3" fmla="*/ 46 h 279"/>
                  <a:gd name="T4" fmla="*/ 507 w 625"/>
                  <a:gd name="T5" fmla="*/ 66 h 279"/>
                  <a:gd name="T6" fmla="*/ 625 w 625"/>
                  <a:gd name="T7" fmla="*/ 274 h 279"/>
                  <a:gd name="T8" fmla="*/ 1 w 625"/>
                  <a:gd name="T9" fmla="*/ 27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5" h="279">
                    <a:moveTo>
                      <a:pt x="1" y="274"/>
                    </a:moveTo>
                    <a:cubicBezTo>
                      <a:pt x="4" y="279"/>
                      <a:pt x="0" y="93"/>
                      <a:pt x="147" y="46"/>
                    </a:cubicBezTo>
                    <a:cubicBezTo>
                      <a:pt x="295" y="0"/>
                      <a:pt x="507" y="66"/>
                      <a:pt x="507" y="66"/>
                    </a:cubicBezTo>
                    <a:cubicBezTo>
                      <a:pt x="507" y="66"/>
                      <a:pt x="610" y="92"/>
                      <a:pt x="625" y="274"/>
                    </a:cubicBezTo>
                    <a:lnTo>
                      <a:pt x="1" y="274"/>
                    </a:lnTo>
                    <a:close/>
                  </a:path>
                </a:pathLst>
              </a:custGeom>
              <a:solidFill>
                <a:srgbClr val="BBD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2" name="Freeform 65">
                <a:extLst>
                  <a:ext uri="{FF2B5EF4-FFF2-40B4-BE49-F238E27FC236}">
                    <a16:creationId xmlns:a16="http://schemas.microsoft.com/office/drawing/2014/main" id="{A866200C-8FA6-49CB-AA0C-F983F5046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909"/>
                <a:ext cx="349" cy="314"/>
              </a:xfrm>
              <a:custGeom>
                <a:avLst/>
                <a:gdLst>
                  <a:gd name="T0" fmla="*/ 127 w 147"/>
                  <a:gd name="T1" fmla="*/ 69 h 132"/>
                  <a:gd name="T2" fmla="*/ 89 w 147"/>
                  <a:gd name="T3" fmla="*/ 10 h 132"/>
                  <a:gd name="T4" fmla="*/ 20 w 147"/>
                  <a:gd name="T5" fmla="*/ 23 h 132"/>
                  <a:gd name="T6" fmla="*/ 4 w 147"/>
                  <a:gd name="T7" fmla="*/ 72 h 132"/>
                  <a:gd name="T8" fmla="*/ 27 w 147"/>
                  <a:gd name="T9" fmla="*/ 105 h 132"/>
                  <a:gd name="T10" fmla="*/ 75 w 147"/>
                  <a:gd name="T11" fmla="*/ 129 h 132"/>
                  <a:gd name="T12" fmla="*/ 126 w 147"/>
                  <a:gd name="T13" fmla="*/ 115 h 132"/>
                  <a:gd name="T14" fmla="*/ 141 w 147"/>
                  <a:gd name="T1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32">
                    <a:moveTo>
                      <a:pt x="127" y="69"/>
                    </a:moveTo>
                    <a:cubicBezTo>
                      <a:pt x="128" y="44"/>
                      <a:pt x="112" y="20"/>
                      <a:pt x="89" y="10"/>
                    </a:cubicBezTo>
                    <a:cubicBezTo>
                      <a:pt x="66" y="0"/>
                      <a:pt x="38" y="5"/>
                      <a:pt x="20" y="23"/>
                    </a:cubicBezTo>
                    <a:cubicBezTo>
                      <a:pt x="7" y="35"/>
                      <a:pt x="0" y="54"/>
                      <a:pt x="4" y="72"/>
                    </a:cubicBezTo>
                    <a:cubicBezTo>
                      <a:pt x="7" y="85"/>
                      <a:pt x="16" y="96"/>
                      <a:pt x="27" y="105"/>
                    </a:cubicBezTo>
                    <a:cubicBezTo>
                      <a:pt x="40" y="117"/>
                      <a:pt x="57" y="127"/>
                      <a:pt x="75" y="129"/>
                    </a:cubicBezTo>
                    <a:cubicBezTo>
                      <a:pt x="93" y="132"/>
                      <a:pt x="112" y="127"/>
                      <a:pt x="126" y="115"/>
                    </a:cubicBezTo>
                    <a:cubicBezTo>
                      <a:pt x="140" y="103"/>
                      <a:pt x="147" y="84"/>
                      <a:pt x="141" y="66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3" name="Freeform 66">
                <a:extLst>
                  <a:ext uri="{FF2B5EF4-FFF2-40B4-BE49-F238E27FC236}">
                    <a16:creationId xmlns:a16="http://schemas.microsoft.com/office/drawing/2014/main" id="{9D8C4446-B682-4580-867C-9D2A155D8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7" y="672"/>
                <a:ext cx="990" cy="1515"/>
              </a:xfrm>
              <a:custGeom>
                <a:avLst/>
                <a:gdLst>
                  <a:gd name="T0" fmla="*/ 274 w 417"/>
                  <a:gd name="T1" fmla="*/ 1 h 638"/>
                  <a:gd name="T2" fmla="*/ 396 w 417"/>
                  <a:gd name="T3" fmla="*/ 108 h 638"/>
                  <a:gd name="T4" fmla="*/ 294 w 417"/>
                  <a:gd name="T5" fmla="*/ 405 h 638"/>
                  <a:gd name="T6" fmla="*/ 293 w 417"/>
                  <a:gd name="T7" fmla="*/ 487 h 638"/>
                  <a:gd name="T8" fmla="*/ 388 w 417"/>
                  <a:gd name="T9" fmla="*/ 524 h 638"/>
                  <a:gd name="T10" fmla="*/ 169 w 417"/>
                  <a:gd name="T11" fmla="*/ 618 h 638"/>
                  <a:gd name="T12" fmla="*/ 0 w 417"/>
                  <a:gd name="T13" fmla="*/ 526 h 638"/>
                  <a:gd name="T14" fmla="*/ 107 w 417"/>
                  <a:gd name="T15" fmla="*/ 491 h 638"/>
                  <a:gd name="T16" fmla="*/ 109 w 417"/>
                  <a:gd name="T17" fmla="*/ 313 h 638"/>
                  <a:gd name="T18" fmla="*/ 60 w 417"/>
                  <a:gd name="T19" fmla="*/ 252 h 638"/>
                  <a:gd name="T20" fmla="*/ 116 w 417"/>
                  <a:gd name="T21" fmla="*/ 199 h 638"/>
                  <a:gd name="T22" fmla="*/ 118 w 417"/>
                  <a:gd name="T23" fmla="*/ 115 h 638"/>
                  <a:gd name="T24" fmla="*/ 274 w 417"/>
                  <a:gd name="T25" fmla="*/ 1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7" h="638">
                    <a:moveTo>
                      <a:pt x="274" y="1"/>
                    </a:moveTo>
                    <a:cubicBezTo>
                      <a:pt x="344" y="1"/>
                      <a:pt x="395" y="74"/>
                      <a:pt x="396" y="108"/>
                    </a:cubicBezTo>
                    <a:cubicBezTo>
                      <a:pt x="400" y="208"/>
                      <a:pt x="417" y="401"/>
                      <a:pt x="294" y="405"/>
                    </a:cubicBezTo>
                    <a:cubicBezTo>
                      <a:pt x="293" y="487"/>
                      <a:pt x="293" y="487"/>
                      <a:pt x="293" y="487"/>
                    </a:cubicBezTo>
                    <a:cubicBezTo>
                      <a:pt x="388" y="524"/>
                      <a:pt x="388" y="524"/>
                      <a:pt x="388" y="524"/>
                    </a:cubicBezTo>
                    <a:cubicBezTo>
                      <a:pt x="388" y="524"/>
                      <a:pt x="339" y="638"/>
                      <a:pt x="169" y="618"/>
                    </a:cubicBezTo>
                    <a:cubicBezTo>
                      <a:pt x="0" y="598"/>
                      <a:pt x="0" y="526"/>
                      <a:pt x="0" y="526"/>
                    </a:cubicBezTo>
                    <a:cubicBezTo>
                      <a:pt x="107" y="491"/>
                      <a:pt x="107" y="491"/>
                      <a:pt x="107" y="491"/>
                    </a:cubicBezTo>
                    <a:cubicBezTo>
                      <a:pt x="109" y="313"/>
                      <a:pt x="109" y="313"/>
                      <a:pt x="109" y="313"/>
                    </a:cubicBezTo>
                    <a:cubicBezTo>
                      <a:pt x="109" y="313"/>
                      <a:pt x="59" y="316"/>
                      <a:pt x="60" y="252"/>
                    </a:cubicBezTo>
                    <a:cubicBezTo>
                      <a:pt x="61" y="192"/>
                      <a:pt x="116" y="199"/>
                      <a:pt x="116" y="199"/>
                    </a:cubicBez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20" y="57"/>
                      <a:pt x="180" y="0"/>
                      <a:pt x="274" y="1"/>
                    </a:cubicBezTo>
                  </a:path>
                </a:pathLst>
              </a:custGeom>
              <a:solidFill>
                <a:srgbClr val="E5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4" name="Freeform 67">
                <a:extLst>
                  <a:ext uri="{FF2B5EF4-FFF2-40B4-BE49-F238E27FC236}">
                    <a16:creationId xmlns:a16="http://schemas.microsoft.com/office/drawing/2014/main" id="{25AA8988-728C-4903-8307-1EFF5741C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5" y="1018"/>
                <a:ext cx="221" cy="69"/>
              </a:xfrm>
              <a:custGeom>
                <a:avLst/>
                <a:gdLst>
                  <a:gd name="T0" fmla="*/ 91 w 93"/>
                  <a:gd name="T1" fmla="*/ 29 h 29"/>
                  <a:gd name="T2" fmla="*/ 54 w 93"/>
                  <a:gd name="T3" fmla="*/ 17 h 29"/>
                  <a:gd name="T4" fmla="*/ 6 w 93"/>
                  <a:gd name="T5" fmla="*/ 14 h 29"/>
                  <a:gd name="T6" fmla="*/ 5 w 93"/>
                  <a:gd name="T7" fmla="*/ 6 h 29"/>
                  <a:gd name="T8" fmla="*/ 54 w 93"/>
                  <a:gd name="T9" fmla="*/ 7 h 29"/>
                  <a:gd name="T10" fmla="*/ 93 w 93"/>
                  <a:gd name="T11" fmla="*/ 26 h 29"/>
                  <a:gd name="T12" fmla="*/ 91 w 93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29">
                    <a:moveTo>
                      <a:pt x="91" y="29"/>
                    </a:moveTo>
                    <a:cubicBezTo>
                      <a:pt x="78" y="29"/>
                      <a:pt x="67" y="20"/>
                      <a:pt x="54" y="17"/>
                    </a:cubicBezTo>
                    <a:cubicBezTo>
                      <a:pt x="38" y="13"/>
                      <a:pt x="22" y="15"/>
                      <a:pt x="6" y="14"/>
                    </a:cubicBezTo>
                    <a:cubicBezTo>
                      <a:pt x="1" y="13"/>
                      <a:pt x="0" y="7"/>
                      <a:pt x="5" y="6"/>
                    </a:cubicBezTo>
                    <a:cubicBezTo>
                      <a:pt x="20" y="0"/>
                      <a:pt x="39" y="3"/>
                      <a:pt x="54" y="7"/>
                    </a:cubicBezTo>
                    <a:cubicBezTo>
                      <a:pt x="67" y="10"/>
                      <a:pt x="85" y="14"/>
                      <a:pt x="93" y="26"/>
                    </a:cubicBezTo>
                    <a:cubicBezTo>
                      <a:pt x="93" y="28"/>
                      <a:pt x="92" y="29"/>
                      <a:pt x="91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5" name="Freeform 68">
                <a:extLst>
                  <a:ext uri="{FF2B5EF4-FFF2-40B4-BE49-F238E27FC236}">
                    <a16:creationId xmlns:a16="http://schemas.microsoft.com/office/drawing/2014/main" id="{52649F31-54C5-4356-9DED-98A7EEDF6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7" y="1078"/>
                <a:ext cx="183" cy="85"/>
              </a:xfrm>
              <a:custGeom>
                <a:avLst/>
                <a:gdLst>
                  <a:gd name="T0" fmla="*/ 0 w 77"/>
                  <a:gd name="T1" fmla="*/ 11 h 36"/>
                  <a:gd name="T2" fmla="*/ 45 w 77"/>
                  <a:gd name="T3" fmla="*/ 5 h 36"/>
                  <a:gd name="T4" fmla="*/ 77 w 77"/>
                  <a:gd name="T5" fmla="*/ 32 h 36"/>
                  <a:gd name="T6" fmla="*/ 37 w 77"/>
                  <a:gd name="T7" fmla="*/ 33 h 36"/>
                  <a:gd name="T8" fmla="*/ 0 w 77"/>
                  <a:gd name="T9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36">
                    <a:moveTo>
                      <a:pt x="0" y="11"/>
                    </a:moveTo>
                    <a:cubicBezTo>
                      <a:pt x="11" y="3"/>
                      <a:pt x="29" y="0"/>
                      <a:pt x="45" y="5"/>
                    </a:cubicBezTo>
                    <a:cubicBezTo>
                      <a:pt x="60" y="9"/>
                      <a:pt x="73" y="20"/>
                      <a:pt x="77" y="32"/>
                    </a:cubicBezTo>
                    <a:cubicBezTo>
                      <a:pt x="64" y="34"/>
                      <a:pt x="50" y="36"/>
                      <a:pt x="37" y="33"/>
                    </a:cubicBezTo>
                    <a:cubicBezTo>
                      <a:pt x="24" y="31"/>
                      <a:pt x="3" y="21"/>
                      <a:pt x="0" y="11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6" name="Freeform 69">
                <a:extLst>
                  <a:ext uri="{FF2B5EF4-FFF2-40B4-BE49-F238E27FC236}">
                    <a16:creationId xmlns:a16="http://schemas.microsoft.com/office/drawing/2014/main" id="{63B931AB-4AB5-4A3F-9CBD-C5B937DE1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" y="1071"/>
                <a:ext cx="85" cy="88"/>
              </a:xfrm>
              <a:custGeom>
                <a:avLst/>
                <a:gdLst>
                  <a:gd name="T0" fmla="*/ 2 w 36"/>
                  <a:gd name="T1" fmla="*/ 12 h 37"/>
                  <a:gd name="T2" fmla="*/ 7 w 36"/>
                  <a:gd name="T3" fmla="*/ 32 h 37"/>
                  <a:gd name="T4" fmla="*/ 27 w 36"/>
                  <a:gd name="T5" fmla="*/ 33 h 37"/>
                  <a:gd name="T6" fmla="*/ 34 w 36"/>
                  <a:gd name="T7" fmla="*/ 14 h 37"/>
                  <a:gd name="T8" fmla="*/ 16 w 36"/>
                  <a:gd name="T9" fmla="*/ 2 h 37"/>
                  <a:gd name="T10" fmla="*/ 2 w 36"/>
                  <a:gd name="T11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7">
                    <a:moveTo>
                      <a:pt x="2" y="12"/>
                    </a:moveTo>
                    <a:cubicBezTo>
                      <a:pt x="0" y="19"/>
                      <a:pt x="2" y="28"/>
                      <a:pt x="7" y="32"/>
                    </a:cubicBezTo>
                    <a:cubicBezTo>
                      <a:pt x="13" y="37"/>
                      <a:pt x="21" y="37"/>
                      <a:pt x="27" y="33"/>
                    </a:cubicBezTo>
                    <a:cubicBezTo>
                      <a:pt x="33" y="29"/>
                      <a:pt x="36" y="21"/>
                      <a:pt x="34" y="14"/>
                    </a:cubicBezTo>
                    <a:cubicBezTo>
                      <a:pt x="34" y="14"/>
                      <a:pt x="30" y="4"/>
                      <a:pt x="16" y="2"/>
                    </a:cubicBezTo>
                    <a:cubicBezTo>
                      <a:pt x="3" y="0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7" name="Freeform 70">
                <a:extLst>
                  <a:ext uri="{FF2B5EF4-FFF2-40B4-BE49-F238E27FC236}">
                    <a16:creationId xmlns:a16="http://schemas.microsoft.com/office/drawing/2014/main" id="{6CDA6419-C7AF-44C3-BAD8-E35FEAFFF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" y="1182"/>
                <a:ext cx="105" cy="160"/>
              </a:xfrm>
              <a:custGeom>
                <a:avLst/>
                <a:gdLst>
                  <a:gd name="T0" fmla="*/ 21 w 44"/>
                  <a:gd name="T1" fmla="*/ 4 h 67"/>
                  <a:gd name="T2" fmla="*/ 28 w 44"/>
                  <a:gd name="T3" fmla="*/ 20 h 67"/>
                  <a:gd name="T4" fmla="*/ 35 w 44"/>
                  <a:gd name="T5" fmla="*/ 42 h 67"/>
                  <a:gd name="T6" fmla="*/ 43 w 44"/>
                  <a:gd name="T7" fmla="*/ 40 h 67"/>
                  <a:gd name="T8" fmla="*/ 8 w 44"/>
                  <a:gd name="T9" fmla="*/ 34 h 67"/>
                  <a:gd name="T10" fmla="*/ 29 w 44"/>
                  <a:gd name="T11" fmla="*/ 61 h 67"/>
                  <a:gd name="T12" fmla="*/ 28 w 44"/>
                  <a:gd name="T13" fmla="*/ 54 h 67"/>
                  <a:gd name="T14" fmla="*/ 15 w 44"/>
                  <a:gd name="T15" fmla="*/ 41 h 67"/>
                  <a:gd name="T16" fmla="*/ 35 w 44"/>
                  <a:gd name="T17" fmla="*/ 42 h 67"/>
                  <a:gd name="T18" fmla="*/ 44 w 44"/>
                  <a:gd name="T19" fmla="*/ 41 h 67"/>
                  <a:gd name="T20" fmla="*/ 24 w 44"/>
                  <a:gd name="T21" fmla="*/ 1 h 67"/>
                  <a:gd name="T22" fmla="*/ 21 w 44"/>
                  <a:gd name="T23" fmla="*/ 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67">
                    <a:moveTo>
                      <a:pt x="21" y="4"/>
                    </a:moveTo>
                    <a:cubicBezTo>
                      <a:pt x="22" y="10"/>
                      <a:pt x="26" y="15"/>
                      <a:pt x="28" y="20"/>
                    </a:cubicBezTo>
                    <a:cubicBezTo>
                      <a:pt x="32" y="27"/>
                      <a:pt x="34" y="35"/>
                      <a:pt x="35" y="42"/>
                    </a:cubicBezTo>
                    <a:cubicBezTo>
                      <a:pt x="38" y="41"/>
                      <a:pt x="41" y="41"/>
                      <a:pt x="43" y="40"/>
                    </a:cubicBezTo>
                    <a:cubicBezTo>
                      <a:pt x="39" y="23"/>
                      <a:pt x="18" y="18"/>
                      <a:pt x="8" y="34"/>
                    </a:cubicBezTo>
                    <a:cubicBezTo>
                      <a:pt x="0" y="47"/>
                      <a:pt x="13" y="67"/>
                      <a:pt x="29" y="61"/>
                    </a:cubicBezTo>
                    <a:cubicBezTo>
                      <a:pt x="32" y="59"/>
                      <a:pt x="31" y="55"/>
                      <a:pt x="28" y="54"/>
                    </a:cubicBezTo>
                    <a:cubicBezTo>
                      <a:pt x="22" y="52"/>
                      <a:pt x="13" y="51"/>
                      <a:pt x="15" y="41"/>
                    </a:cubicBezTo>
                    <a:cubicBezTo>
                      <a:pt x="17" y="29"/>
                      <a:pt x="32" y="32"/>
                      <a:pt x="35" y="42"/>
                    </a:cubicBezTo>
                    <a:cubicBezTo>
                      <a:pt x="36" y="47"/>
                      <a:pt x="43" y="46"/>
                      <a:pt x="44" y="41"/>
                    </a:cubicBezTo>
                    <a:cubicBezTo>
                      <a:pt x="44" y="27"/>
                      <a:pt x="38" y="6"/>
                      <a:pt x="24" y="1"/>
                    </a:cubicBezTo>
                    <a:cubicBezTo>
                      <a:pt x="22" y="0"/>
                      <a:pt x="20" y="2"/>
                      <a:pt x="21" y="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7C576C26-ED90-4FF3-8DF7-EE59E8C5F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211"/>
                <a:ext cx="175" cy="81"/>
              </a:xfrm>
              <a:prstGeom prst="rect">
                <a:avLst/>
              </a:pr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9" name="Freeform 72">
                <a:extLst>
                  <a:ext uri="{FF2B5EF4-FFF2-40B4-BE49-F238E27FC236}">
                    <a16:creationId xmlns:a16="http://schemas.microsoft.com/office/drawing/2014/main" id="{FE252806-749A-4AF7-8BF8-FBEA66317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1049"/>
                <a:ext cx="218" cy="124"/>
              </a:xfrm>
              <a:custGeom>
                <a:avLst/>
                <a:gdLst>
                  <a:gd name="T0" fmla="*/ 86 w 92"/>
                  <a:gd name="T1" fmla="*/ 49 h 52"/>
                  <a:gd name="T2" fmla="*/ 9 w 92"/>
                  <a:gd name="T3" fmla="*/ 31 h 52"/>
                  <a:gd name="T4" fmla="*/ 4 w 92"/>
                  <a:gd name="T5" fmla="*/ 24 h 52"/>
                  <a:gd name="T6" fmla="*/ 91 w 92"/>
                  <a:gd name="T7" fmla="*/ 47 h 52"/>
                  <a:gd name="T8" fmla="*/ 86 w 92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52">
                    <a:moveTo>
                      <a:pt x="86" y="49"/>
                    </a:moveTo>
                    <a:cubicBezTo>
                      <a:pt x="67" y="20"/>
                      <a:pt x="40" y="10"/>
                      <a:pt x="9" y="31"/>
                    </a:cubicBezTo>
                    <a:cubicBezTo>
                      <a:pt x="5" y="34"/>
                      <a:pt x="0" y="27"/>
                      <a:pt x="4" y="24"/>
                    </a:cubicBezTo>
                    <a:cubicBezTo>
                      <a:pt x="31" y="0"/>
                      <a:pt x="83" y="9"/>
                      <a:pt x="91" y="47"/>
                    </a:cubicBezTo>
                    <a:cubicBezTo>
                      <a:pt x="92" y="50"/>
                      <a:pt x="88" y="52"/>
                      <a:pt x="86" y="4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0" name="Freeform 73">
                <a:extLst>
                  <a:ext uri="{FF2B5EF4-FFF2-40B4-BE49-F238E27FC236}">
                    <a16:creationId xmlns:a16="http://schemas.microsoft.com/office/drawing/2014/main" id="{E02F80EF-A765-4411-A2E8-FF0815364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" y="1042"/>
                <a:ext cx="211" cy="64"/>
              </a:xfrm>
              <a:custGeom>
                <a:avLst/>
                <a:gdLst>
                  <a:gd name="T0" fmla="*/ 87 w 89"/>
                  <a:gd name="T1" fmla="*/ 12 h 27"/>
                  <a:gd name="T2" fmla="*/ 51 w 89"/>
                  <a:gd name="T3" fmla="*/ 13 h 27"/>
                  <a:gd name="T4" fmla="*/ 7 w 89"/>
                  <a:gd name="T5" fmla="*/ 26 h 27"/>
                  <a:gd name="T6" fmla="*/ 3 w 89"/>
                  <a:gd name="T7" fmla="*/ 19 h 27"/>
                  <a:gd name="T8" fmla="*/ 48 w 89"/>
                  <a:gd name="T9" fmla="*/ 3 h 27"/>
                  <a:gd name="T10" fmla="*/ 88 w 89"/>
                  <a:gd name="T11" fmla="*/ 9 h 27"/>
                  <a:gd name="T12" fmla="*/ 87 w 89"/>
                  <a:gd name="T13" fmla="*/ 1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87" y="12"/>
                    </a:moveTo>
                    <a:cubicBezTo>
                      <a:pt x="76" y="16"/>
                      <a:pt x="63" y="12"/>
                      <a:pt x="51" y="13"/>
                    </a:cubicBezTo>
                    <a:cubicBezTo>
                      <a:pt x="35" y="15"/>
                      <a:pt x="22" y="22"/>
                      <a:pt x="7" y="26"/>
                    </a:cubicBezTo>
                    <a:cubicBezTo>
                      <a:pt x="3" y="27"/>
                      <a:pt x="0" y="22"/>
                      <a:pt x="3" y="19"/>
                    </a:cubicBezTo>
                    <a:cubicBezTo>
                      <a:pt x="15" y="8"/>
                      <a:pt x="33" y="5"/>
                      <a:pt x="48" y="3"/>
                    </a:cubicBezTo>
                    <a:cubicBezTo>
                      <a:pt x="60" y="2"/>
                      <a:pt x="78" y="0"/>
                      <a:pt x="88" y="9"/>
                    </a:cubicBezTo>
                    <a:cubicBezTo>
                      <a:pt x="89" y="10"/>
                      <a:pt x="89" y="12"/>
                      <a:pt x="87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1" name="Freeform 74">
                <a:extLst>
                  <a:ext uri="{FF2B5EF4-FFF2-40B4-BE49-F238E27FC236}">
                    <a16:creationId xmlns:a16="http://schemas.microsoft.com/office/drawing/2014/main" id="{D847BA51-286F-470A-84D0-861C5420F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0" y="1102"/>
                <a:ext cx="178" cy="78"/>
              </a:xfrm>
              <a:custGeom>
                <a:avLst/>
                <a:gdLst>
                  <a:gd name="T0" fmla="*/ 0 w 75"/>
                  <a:gd name="T1" fmla="*/ 22 h 33"/>
                  <a:gd name="T2" fmla="*/ 38 w 75"/>
                  <a:gd name="T3" fmla="*/ 1 h 33"/>
                  <a:gd name="T4" fmla="*/ 75 w 75"/>
                  <a:gd name="T5" fmla="*/ 17 h 33"/>
                  <a:gd name="T6" fmla="*/ 40 w 75"/>
                  <a:gd name="T7" fmla="*/ 31 h 33"/>
                  <a:gd name="T8" fmla="*/ 0 w 75"/>
                  <a:gd name="T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33">
                    <a:moveTo>
                      <a:pt x="0" y="22"/>
                    </a:moveTo>
                    <a:cubicBezTo>
                      <a:pt x="8" y="10"/>
                      <a:pt x="23" y="2"/>
                      <a:pt x="38" y="1"/>
                    </a:cubicBezTo>
                    <a:cubicBezTo>
                      <a:pt x="53" y="0"/>
                      <a:pt x="68" y="7"/>
                      <a:pt x="75" y="17"/>
                    </a:cubicBezTo>
                    <a:cubicBezTo>
                      <a:pt x="64" y="23"/>
                      <a:pt x="52" y="29"/>
                      <a:pt x="40" y="31"/>
                    </a:cubicBezTo>
                    <a:cubicBezTo>
                      <a:pt x="27" y="33"/>
                      <a:pt x="6" y="30"/>
                      <a:pt x="0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2" name="Freeform 75">
                <a:extLst>
                  <a:ext uri="{FF2B5EF4-FFF2-40B4-BE49-F238E27FC236}">
                    <a16:creationId xmlns:a16="http://schemas.microsoft.com/office/drawing/2014/main" id="{B650FF74-9F14-4B5B-BB80-8F5643D41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3" y="1092"/>
                <a:ext cx="85" cy="86"/>
              </a:xfrm>
              <a:custGeom>
                <a:avLst/>
                <a:gdLst>
                  <a:gd name="T0" fmla="*/ 3 w 36"/>
                  <a:gd name="T1" fmla="*/ 16 h 36"/>
                  <a:gd name="T2" fmla="*/ 14 w 36"/>
                  <a:gd name="T3" fmla="*/ 34 h 36"/>
                  <a:gd name="T4" fmla="*/ 32 w 36"/>
                  <a:gd name="T5" fmla="*/ 28 h 36"/>
                  <a:gd name="T6" fmla="*/ 32 w 36"/>
                  <a:gd name="T7" fmla="*/ 7 h 36"/>
                  <a:gd name="T8" fmla="*/ 13 w 36"/>
                  <a:gd name="T9" fmla="*/ 2 h 36"/>
                  <a:gd name="T10" fmla="*/ 3 w 36"/>
                  <a:gd name="T11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6">
                    <a:moveTo>
                      <a:pt x="3" y="16"/>
                    </a:moveTo>
                    <a:cubicBezTo>
                      <a:pt x="3" y="24"/>
                      <a:pt x="8" y="31"/>
                      <a:pt x="14" y="34"/>
                    </a:cubicBezTo>
                    <a:cubicBezTo>
                      <a:pt x="20" y="36"/>
                      <a:pt x="28" y="34"/>
                      <a:pt x="32" y="28"/>
                    </a:cubicBezTo>
                    <a:cubicBezTo>
                      <a:pt x="36" y="22"/>
                      <a:pt x="36" y="13"/>
                      <a:pt x="32" y="7"/>
                    </a:cubicBezTo>
                    <a:cubicBezTo>
                      <a:pt x="32" y="7"/>
                      <a:pt x="25" y="0"/>
                      <a:pt x="13" y="2"/>
                    </a:cubicBezTo>
                    <a:cubicBezTo>
                      <a:pt x="0" y="5"/>
                      <a:pt x="3" y="16"/>
                      <a:pt x="3" y="1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3" name="Freeform 76">
                <a:extLst>
                  <a:ext uri="{FF2B5EF4-FFF2-40B4-BE49-F238E27FC236}">
                    <a16:creationId xmlns:a16="http://schemas.microsoft.com/office/drawing/2014/main" id="{209B6883-674D-4FDE-838A-E574FFF5B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1066"/>
                <a:ext cx="209" cy="116"/>
              </a:xfrm>
              <a:custGeom>
                <a:avLst/>
                <a:gdLst>
                  <a:gd name="T0" fmla="*/ 83 w 88"/>
                  <a:gd name="T1" fmla="*/ 36 h 49"/>
                  <a:gd name="T2" fmla="*/ 9 w 88"/>
                  <a:gd name="T3" fmla="*/ 45 h 49"/>
                  <a:gd name="T4" fmla="*/ 2 w 88"/>
                  <a:gd name="T5" fmla="*/ 40 h 49"/>
                  <a:gd name="T6" fmla="*/ 87 w 88"/>
                  <a:gd name="T7" fmla="*/ 33 h 49"/>
                  <a:gd name="T8" fmla="*/ 83 w 88"/>
                  <a:gd name="T9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49">
                    <a:moveTo>
                      <a:pt x="83" y="36"/>
                    </a:moveTo>
                    <a:cubicBezTo>
                      <a:pt x="57" y="15"/>
                      <a:pt x="30" y="15"/>
                      <a:pt x="9" y="45"/>
                    </a:cubicBezTo>
                    <a:cubicBezTo>
                      <a:pt x="6" y="49"/>
                      <a:pt x="0" y="44"/>
                      <a:pt x="2" y="40"/>
                    </a:cubicBezTo>
                    <a:cubicBezTo>
                      <a:pt x="18" y="9"/>
                      <a:pt x="67" y="0"/>
                      <a:pt x="87" y="33"/>
                    </a:cubicBezTo>
                    <a:cubicBezTo>
                      <a:pt x="88" y="35"/>
                      <a:pt x="85" y="38"/>
                      <a:pt x="83" y="3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4" name="Freeform 77">
                <a:extLst>
                  <a:ext uri="{FF2B5EF4-FFF2-40B4-BE49-F238E27FC236}">
                    <a16:creationId xmlns:a16="http://schemas.microsoft.com/office/drawing/2014/main" id="{7064570A-1D82-4FE9-81B2-E5B19CB57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1" y="1128"/>
                <a:ext cx="72" cy="263"/>
              </a:xfrm>
              <a:custGeom>
                <a:avLst/>
                <a:gdLst>
                  <a:gd name="T0" fmla="*/ 23 w 30"/>
                  <a:gd name="T1" fmla="*/ 2 h 111"/>
                  <a:gd name="T2" fmla="*/ 20 w 30"/>
                  <a:gd name="T3" fmla="*/ 48 h 111"/>
                  <a:gd name="T4" fmla="*/ 20 w 30"/>
                  <a:gd name="T5" fmla="*/ 71 h 111"/>
                  <a:gd name="T6" fmla="*/ 9 w 30"/>
                  <a:gd name="T7" fmla="*/ 91 h 111"/>
                  <a:gd name="T8" fmla="*/ 3 w 30"/>
                  <a:gd name="T9" fmla="*/ 96 h 111"/>
                  <a:gd name="T10" fmla="*/ 26 w 30"/>
                  <a:gd name="T11" fmla="*/ 97 h 111"/>
                  <a:gd name="T12" fmla="*/ 28 w 30"/>
                  <a:gd name="T13" fmla="*/ 52 h 111"/>
                  <a:gd name="T14" fmla="*/ 27 w 30"/>
                  <a:gd name="T15" fmla="*/ 2 h 111"/>
                  <a:gd name="T16" fmla="*/ 23 w 30"/>
                  <a:gd name="T17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1">
                    <a:moveTo>
                      <a:pt x="23" y="2"/>
                    </a:moveTo>
                    <a:cubicBezTo>
                      <a:pt x="20" y="17"/>
                      <a:pt x="21" y="33"/>
                      <a:pt x="20" y="48"/>
                    </a:cubicBezTo>
                    <a:cubicBezTo>
                      <a:pt x="20" y="56"/>
                      <a:pt x="20" y="64"/>
                      <a:pt x="20" y="71"/>
                    </a:cubicBezTo>
                    <a:cubicBezTo>
                      <a:pt x="20" y="77"/>
                      <a:pt x="20" y="103"/>
                      <a:pt x="9" y="91"/>
                    </a:cubicBezTo>
                    <a:cubicBezTo>
                      <a:pt x="6" y="87"/>
                      <a:pt x="0" y="92"/>
                      <a:pt x="3" y="96"/>
                    </a:cubicBezTo>
                    <a:cubicBezTo>
                      <a:pt x="9" y="105"/>
                      <a:pt x="21" y="111"/>
                      <a:pt x="26" y="97"/>
                    </a:cubicBezTo>
                    <a:cubicBezTo>
                      <a:pt x="30" y="85"/>
                      <a:pt x="27" y="65"/>
                      <a:pt x="28" y="52"/>
                    </a:cubicBezTo>
                    <a:cubicBezTo>
                      <a:pt x="28" y="36"/>
                      <a:pt x="30" y="18"/>
                      <a:pt x="27" y="2"/>
                    </a:cubicBezTo>
                    <a:cubicBezTo>
                      <a:pt x="27" y="0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5" name="Freeform 78">
                <a:extLst>
                  <a:ext uri="{FF2B5EF4-FFF2-40B4-BE49-F238E27FC236}">
                    <a16:creationId xmlns:a16="http://schemas.microsoft.com/office/drawing/2014/main" id="{FD1182E2-D0EE-400B-9F9F-A03569BF9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631"/>
                <a:ext cx="742" cy="406"/>
              </a:xfrm>
              <a:custGeom>
                <a:avLst/>
                <a:gdLst>
                  <a:gd name="T0" fmla="*/ 178 w 313"/>
                  <a:gd name="T1" fmla="*/ 14 h 171"/>
                  <a:gd name="T2" fmla="*/ 7 w 313"/>
                  <a:gd name="T3" fmla="*/ 171 h 171"/>
                  <a:gd name="T4" fmla="*/ 146 w 313"/>
                  <a:gd name="T5" fmla="*/ 161 h 171"/>
                  <a:gd name="T6" fmla="*/ 146 w 313"/>
                  <a:gd name="T7" fmla="*/ 116 h 171"/>
                  <a:gd name="T8" fmla="*/ 164 w 313"/>
                  <a:gd name="T9" fmla="*/ 160 h 171"/>
                  <a:gd name="T10" fmla="*/ 301 w 313"/>
                  <a:gd name="T11" fmla="*/ 162 h 171"/>
                  <a:gd name="T12" fmla="*/ 178 w 313"/>
                  <a:gd name="T13" fmla="*/ 1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171">
                    <a:moveTo>
                      <a:pt x="178" y="14"/>
                    </a:moveTo>
                    <a:cubicBezTo>
                      <a:pt x="178" y="14"/>
                      <a:pt x="0" y="0"/>
                      <a:pt x="7" y="171"/>
                    </a:cubicBezTo>
                    <a:cubicBezTo>
                      <a:pt x="146" y="161"/>
                      <a:pt x="146" y="161"/>
                      <a:pt x="146" y="16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64" y="160"/>
                      <a:pt x="164" y="160"/>
                      <a:pt x="164" y="160"/>
                    </a:cubicBezTo>
                    <a:cubicBezTo>
                      <a:pt x="301" y="162"/>
                      <a:pt x="301" y="162"/>
                      <a:pt x="301" y="162"/>
                    </a:cubicBezTo>
                    <a:cubicBezTo>
                      <a:pt x="301" y="162"/>
                      <a:pt x="313" y="9"/>
                      <a:pt x="178" y="1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6" name="Freeform 79">
                <a:extLst>
                  <a:ext uri="{FF2B5EF4-FFF2-40B4-BE49-F238E27FC236}">
                    <a16:creationId xmlns:a16="http://schemas.microsoft.com/office/drawing/2014/main" id="{994CD61D-05A1-4465-AFC6-92BACC62E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5" y="1380"/>
                <a:ext cx="95" cy="47"/>
              </a:xfrm>
              <a:custGeom>
                <a:avLst/>
                <a:gdLst>
                  <a:gd name="T0" fmla="*/ 15 w 40"/>
                  <a:gd name="T1" fmla="*/ 0 h 20"/>
                  <a:gd name="T2" fmla="*/ 5 w 40"/>
                  <a:gd name="T3" fmla="*/ 2 h 20"/>
                  <a:gd name="T4" fmla="*/ 5 w 40"/>
                  <a:gd name="T5" fmla="*/ 11 h 20"/>
                  <a:gd name="T6" fmla="*/ 27 w 40"/>
                  <a:gd name="T7" fmla="*/ 20 h 20"/>
                  <a:gd name="T8" fmla="*/ 29 w 40"/>
                  <a:gd name="T9" fmla="*/ 20 h 20"/>
                  <a:gd name="T10" fmla="*/ 34 w 40"/>
                  <a:gd name="T11" fmla="*/ 7 h 20"/>
                  <a:gd name="T12" fmla="*/ 15 w 40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0">
                    <a:moveTo>
                      <a:pt x="15" y="0"/>
                    </a:moveTo>
                    <a:cubicBezTo>
                      <a:pt x="11" y="0"/>
                      <a:pt x="8" y="1"/>
                      <a:pt x="5" y="2"/>
                    </a:cubicBezTo>
                    <a:cubicBezTo>
                      <a:pt x="0" y="3"/>
                      <a:pt x="0" y="10"/>
                      <a:pt x="5" y="11"/>
                    </a:cubicBezTo>
                    <a:cubicBezTo>
                      <a:pt x="12" y="14"/>
                      <a:pt x="19" y="18"/>
                      <a:pt x="27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35" y="20"/>
                      <a:pt x="40" y="12"/>
                      <a:pt x="34" y="7"/>
                    </a:cubicBezTo>
                    <a:cubicBezTo>
                      <a:pt x="28" y="2"/>
                      <a:pt x="22" y="0"/>
                      <a:pt x="15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7" name="Freeform 80">
                <a:extLst>
                  <a:ext uri="{FF2B5EF4-FFF2-40B4-BE49-F238E27FC236}">
                    <a16:creationId xmlns:a16="http://schemas.microsoft.com/office/drawing/2014/main" id="{DFEB84DE-9B45-4022-B2A3-162D9318F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1406"/>
                <a:ext cx="113" cy="54"/>
              </a:xfrm>
              <a:custGeom>
                <a:avLst/>
                <a:gdLst>
                  <a:gd name="T0" fmla="*/ 6 w 48"/>
                  <a:gd name="T1" fmla="*/ 0 h 23"/>
                  <a:gd name="T2" fmla="*/ 3 w 48"/>
                  <a:gd name="T3" fmla="*/ 8 h 23"/>
                  <a:gd name="T4" fmla="*/ 22 w 48"/>
                  <a:gd name="T5" fmla="*/ 21 h 23"/>
                  <a:gd name="T6" fmla="*/ 32 w 48"/>
                  <a:gd name="T7" fmla="*/ 23 h 23"/>
                  <a:gd name="T8" fmla="*/ 45 w 48"/>
                  <a:gd name="T9" fmla="*/ 19 h 23"/>
                  <a:gd name="T10" fmla="*/ 42 w 48"/>
                  <a:gd name="T11" fmla="*/ 10 h 23"/>
                  <a:gd name="T12" fmla="*/ 37 w 48"/>
                  <a:gd name="T13" fmla="*/ 9 h 23"/>
                  <a:gd name="T14" fmla="*/ 33 w 48"/>
                  <a:gd name="T15" fmla="*/ 9 h 23"/>
                  <a:gd name="T16" fmla="*/ 30 w 48"/>
                  <a:gd name="T17" fmla="*/ 9 h 23"/>
                  <a:gd name="T18" fmla="*/ 26 w 48"/>
                  <a:gd name="T19" fmla="*/ 9 h 23"/>
                  <a:gd name="T20" fmla="*/ 9 w 48"/>
                  <a:gd name="T21" fmla="*/ 1 h 23"/>
                  <a:gd name="T22" fmla="*/ 6 w 48"/>
                  <a:gd name="T2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23">
                    <a:moveTo>
                      <a:pt x="6" y="0"/>
                    </a:moveTo>
                    <a:cubicBezTo>
                      <a:pt x="3" y="0"/>
                      <a:pt x="0" y="4"/>
                      <a:pt x="3" y="8"/>
                    </a:cubicBezTo>
                    <a:cubicBezTo>
                      <a:pt x="9" y="14"/>
                      <a:pt x="14" y="19"/>
                      <a:pt x="22" y="21"/>
                    </a:cubicBezTo>
                    <a:cubicBezTo>
                      <a:pt x="25" y="22"/>
                      <a:pt x="29" y="23"/>
                      <a:pt x="32" y="23"/>
                    </a:cubicBezTo>
                    <a:cubicBezTo>
                      <a:pt x="37" y="23"/>
                      <a:pt x="41" y="22"/>
                      <a:pt x="45" y="19"/>
                    </a:cubicBezTo>
                    <a:cubicBezTo>
                      <a:pt x="48" y="16"/>
                      <a:pt x="46" y="11"/>
                      <a:pt x="42" y="10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5" y="9"/>
                      <a:pt x="34" y="9"/>
                      <a:pt x="33" y="9"/>
                    </a:cubicBezTo>
                    <a:cubicBezTo>
                      <a:pt x="32" y="9"/>
                      <a:pt x="31" y="9"/>
                      <a:pt x="30" y="9"/>
                    </a:cubicBezTo>
                    <a:cubicBezTo>
                      <a:pt x="29" y="9"/>
                      <a:pt x="27" y="9"/>
                      <a:pt x="26" y="9"/>
                    </a:cubicBezTo>
                    <a:cubicBezTo>
                      <a:pt x="20" y="8"/>
                      <a:pt x="13" y="5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8" name="Freeform 81">
                <a:extLst>
                  <a:ext uri="{FF2B5EF4-FFF2-40B4-BE49-F238E27FC236}">
                    <a16:creationId xmlns:a16="http://schemas.microsoft.com/office/drawing/2014/main" id="{C386602D-A311-44E6-9EA6-FA48EDB99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1361"/>
                <a:ext cx="124" cy="80"/>
              </a:xfrm>
              <a:custGeom>
                <a:avLst/>
                <a:gdLst>
                  <a:gd name="T0" fmla="*/ 1 w 52"/>
                  <a:gd name="T1" fmla="*/ 4 h 34"/>
                  <a:gd name="T2" fmla="*/ 21 w 52"/>
                  <a:gd name="T3" fmla="*/ 26 h 34"/>
                  <a:gd name="T4" fmla="*/ 49 w 52"/>
                  <a:gd name="T5" fmla="*/ 31 h 34"/>
                  <a:gd name="T6" fmla="*/ 49 w 52"/>
                  <a:gd name="T7" fmla="*/ 26 h 34"/>
                  <a:gd name="T8" fmla="*/ 25 w 52"/>
                  <a:gd name="T9" fmla="*/ 19 h 34"/>
                  <a:gd name="T10" fmla="*/ 4 w 52"/>
                  <a:gd name="T11" fmla="*/ 2 h 34"/>
                  <a:gd name="T12" fmla="*/ 1 w 52"/>
                  <a:gd name="T1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34">
                    <a:moveTo>
                      <a:pt x="1" y="4"/>
                    </a:moveTo>
                    <a:cubicBezTo>
                      <a:pt x="6" y="14"/>
                      <a:pt x="11" y="21"/>
                      <a:pt x="21" y="26"/>
                    </a:cubicBezTo>
                    <a:cubicBezTo>
                      <a:pt x="29" y="31"/>
                      <a:pt x="40" y="34"/>
                      <a:pt x="49" y="31"/>
                    </a:cubicBezTo>
                    <a:cubicBezTo>
                      <a:pt x="51" y="30"/>
                      <a:pt x="52" y="26"/>
                      <a:pt x="49" y="26"/>
                    </a:cubicBezTo>
                    <a:cubicBezTo>
                      <a:pt x="41" y="24"/>
                      <a:pt x="33" y="23"/>
                      <a:pt x="25" y="19"/>
                    </a:cubicBezTo>
                    <a:cubicBezTo>
                      <a:pt x="18" y="16"/>
                      <a:pt x="9" y="9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9" name="Freeform 82">
                <a:extLst>
                  <a:ext uri="{FF2B5EF4-FFF2-40B4-BE49-F238E27FC236}">
                    <a16:creationId xmlns:a16="http://schemas.microsoft.com/office/drawing/2014/main" id="{BF1D7B2D-B068-4E71-8259-8773AF055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" y="1249"/>
                <a:ext cx="176" cy="81"/>
              </a:xfrm>
              <a:custGeom>
                <a:avLst/>
                <a:gdLst>
                  <a:gd name="T0" fmla="*/ 27 w 74"/>
                  <a:gd name="T1" fmla="*/ 0 h 34"/>
                  <a:gd name="T2" fmla="*/ 13 w 74"/>
                  <a:gd name="T3" fmla="*/ 2 h 34"/>
                  <a:gd name="T4" fmla="*/ 14 w 74"/>
                  <a:gd name="T5" fmla="*/ 2 h 34"/>
                  <a:gd name="T6" fmla="*/ 13 w 74"/>
                  <a:gd name="T7" fmla="*/ 2 h 34"/>
                  <a:gd name="T8" fmla="*/ 6 w 74"/>
                  <a:gd name="T9" fmla="*/ 4 h 34"/>
                  <a:gd name="T10" fmla="*/ 0 w 74"/>
                  <a:gd name="T11" fmla="*/ 15 h 34"/>
                  <a:gd name="T12" fmla="*/ 9 w 74"/>
                  <a:gd name="T13" fmla="*/ 28 h 34"/>
                  <a:gd name="T14" fmla="*/ 24 w 74"/>
                  <a:gd name="T15" fmla="*/ 32 h 34"/>
                  <a:gd name="T16" fmla="*/ 49 w 74"/>
                  <a:gd name="T17" fmla="*/ 34 h 34"/>
                  <a:gd name="T18" fmla="*/ 61 w 74"/>
                  <a:gd name="T19" fmla="*/ 34 h 34"/>
                  <a:gd name="T20" fmla="*/ 74 w 74"/>
                  <a:gd name="T21" fmla="*/ 25 h 34"/>
                  <a:gd name="T22" fmla="*/ 70 w 74"/>
                  <a:gd name="T23" fmla="*/ 17 h 34"/>
                  <a:gd name="T24" fmla="*/ 27 w 74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34">
                    <a:moveTo>
                      <a:pt x="27" y="0"/>
                    </a:moveTo>
                    <a:cubicBezTo>
                      <a:pt x="22" y="0"/>
                      <a:pt x="17" y="1"/>
                      <a:pt x="13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0" y="2"/>
                      <a:pt x="8" y="3"/>
                      <a:pt x="6" y="4"/>
                    </a:cubicBezTo>
                    <a:cubicBezTo>
                      <a:pt x="3" y="6"/>
                      <a:pt x="0" y="11"/>
                      <a:pt x="0" y="15"/>
                    </a:cubicBezTo>
                    <a:cubicBezTo>
                      <a:pt x="1" y="20"/>
                      <a:pt x="4" y="25"/>
                      <a:pt x="9" y="28"/>
                    </a:cubicBezTo>
                    <a:cubicBezTo>
                      <a:pt x="13" y="30"/>
                      <a:pt x="18" y="31"/>
                      <a:pt x="24" y="32"/>
                    </a:cubicBezTo>
                    <a:cubicBezTo>
                      <a:pt x="32" y="34"/>
                      <a:pt x="40" y="34"/>
                      <a:pt x="49" y="34"/>
                    </a:cubicBezTo>
                    <a:cubicBezTo>
                      <a:pt x="53" y="34"/>
                      <a:pt x="57" y="34"/>
                      <a:pt x="61" y="34"/>
                    </a:cubicBezTo>
                    <a:cubicBezTo>
                      <a:pt x="67" y="33"/>
                      <a:pt x="74" y="31"/>
                      <a:pt x="74" y="25"/>
                    </a:cubicBezTo>
                    <a:cubicBezTo>
                      <a:pt x="74" y="22"/>
                      <a:pt x="72" y="19"/>
                      <a:pt x="70" y="17"/>
                    </a:cubicBezTo>
                    <a:cubicBezTo>
                      <a:pt x="58" y="7"/>
                      <a:pt x="42" y="0"/>
                      <a:pt x="27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" name="Freeform 83">
                <a:extLst>
                  <a:ext uri="{FF2B5EF4-FFF2-40B4-BE49-F238E27FC236}">
                    <a16:creationId xmlns:a16="http://schemas.microsoft.com/office/drawing/2014/main" id="{5124222B-A7DC-44FF-B36E-9870DD0A7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6" y="710"/>
                <a:ext cx="59" cy="273"/>
              </a:xfrm>
              <a:custGeom>
                <a:avLst/>
                <a:gdLst>
                  <a:gd name="T0" fmla="*/ 6 w 25"/>
                  <a:gd name="T1" fmla="*/ 112 h 115"/>
                  <a:gd name="T2" fmla="*/ 18 w 25"/>
                  <a:gd name="T3" fmla="*/ 52 h 115"/>
                  <a:gd name="T4" fmla="*/ 22 w 25"/>
                  <a:gd name="T5" fmla="*/ 5 h 115"/>
                  <a:gd name="T6" fmla="*/ 14 w 25"/>
                  <a:gd name="T7" fmla="*/ 4 h 115"/>
                  <a:gd name="T8" fmla="*/ 4 w 25"/>
                  <a:gd name="T9" fmla="*/ 50 h 115"/>
                  <a:gd name="T10" fmla="*/ 0 w 25"/>
                  <a:gd name="T11" fmla="*/ 111 h 115"/>
                  <a:gd name="T12" fmla="*/ 6 w 25"/>
                  <a:gd name="T13" fmla="*/ 11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15">
                    <a:moveTo>
                      <a:pt x="6" y="112"/>
                    </a:moveTo>
                    <a:cubicBezTo>
                      <a:pt x="11" y="92"/>
                      <a:pt x="15" y="73"/>
                      <a:pt x="18" y="52"/>
                    </a:cubicBezTo>
                    <a:cubicBezTo>
                      <a:pt x="21" y="37"/>
                      <a:pt x="25" y="21"/>
                      <a:pt x="22" y="5"/>
                    </a:cubicBezTo>
                    <a:cubicBezTo>
                      <a:pt x="21" y="1"/>
                      <a:pt x="15" y="0"/>
                      <a:pt x="14" y="4"/>
                    </a:cubicBezTo>
                    <a:cubicBezTo>
                      <a:pt x="7" y="18"/>
                      <a:pt x="6" y="35"/>
                      <a:pt x="4" y="50"/>
                    </a:cubicBezTo>
                    <a:cubicBezTo>
                      <a:pt x="2" y="71"/>
                      <a:pt x="0" y="91"/>
                      <a:pt x="0" y="111"/>
                    </a:cubicBezTo>
                    <a:cubicBezTo>
                      <a:pt x="0" y="114"/>
                      <a:pt x="5" y="115"/>
                      <a:pt x="6" y="112"/>
                    </a:cubicBezTo>
                    <a:close/>
                  </a:path>
                </a:pathLst>
              </a:custGeom>
              <a:solidFill>
                <a:srgbClr val="633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" name="Freeform 84">
                <a:extLst>
                  <a:ext uri="{FF2B5EF4-FFF2-40B4-BE49-F238E27FC236}">
                    <a16:creationId xmlns:a16="http://schemas.microsoft.com/office/drawing/2014/main" id="{48ABC728-4B9F-49DD-992A-078E280AB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757"/>
                <a:ext cx="114" cy="235"/>
              </a:xfrm>
              <a:custGeom>
                <a:avLst/>
                <a:gdLst>
                  <a:gd name="T0" fmla="*/ 47 w 48"/>
                  <a:gd name="T1" fmla="*/ 93 h 99"/>
                  <a:gd name="T2" fmla="*/ 13 w 48"/>
                  <a:gd name="T3" fmla="*/ 7 h 99"/>
                  <a:gd name="T4" fmla="*/ 3 w 48"/>
                  <a:gd name="T5" fmla="*/ 9 h 99"/>
                  <a:gd name="T6" fmla="*/ 41 w 48"/>
                  <a:gd name="T7" fmla="*/ 96 h 99"/>
                  <a:gd name="T8" fmla="*/ 47 w 48"/>
                  <a:gd name="T9" fmla="*/ 9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47" y="93"/>
                    </a:moveTo>
                    <a:cubicBezTo>
                      <a:pt x="38" y="64"/>
                      <a:pt x="25" y="35"/>
                      <a:pt x="13" y="7"/>
                    </a:cubicBezTo>
                    <a:cubicBezTo>
                      <a:pt x="11" y="0"/>
                      <a:pt x="0" y="3"/>
                      <a:pt x="3" y="9"/>
                    </a:cubicBezTo>
                    <a:cubicBezTo>
                      <a:pt x="15" y="38"/>
                      <a:pt x="27" y="68"/>
                      <a:pt x="41" y="96"/>
                    </a:cubicBezTo>
                    <a:cubicBezTo>
                      <a:pt x="43" y="99"/>
                      <a:pt x="48" y="97"/>
                      <a:pt x="47" y="93"/>
                    </a:cubicBezTo>
                    <a:close/>
                  </a:path>
                </a:pathLst>
              </a:custGeom>
              <a:solidFill>
                <a:srgbClr val="633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2" name="Freeform 85">
                <a:extLst>
                  <a:ext uri="{FF2B5EF4-FFF2-40B4-BE49-F238E27FC236}">
                    <a16:creationId xmlns:a16="http://schemas.microsoft.com/office/drawing/2014/main" id="{39D647EA-7008-4EC4-B409-8093650F9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" y="2874"/>
                <a:ext cx="1535" cy="1000"/>
              </a:xfrm>
              <a:custGeom>
                <a:avLst/>
                <a:gdLst>
                  <a:gd name="T0" fmla="*/ 0 w 647"/>
                  <a:gd name="T1" fmla="*/ 417 h 421"/>
                  <a:gd name="T2" fmla="*/ 145 w 647"/>
                  <a:gd name="T3" fmla="*/ 46 h 421"/>
                  <a:gd name="T4" fmla="*/ 472 w 647"/>
                  <a:gd name="T5" fmla="*/ 58 h 421"/>
                  <a:gd name="T6" fmla="*/ 647 w 647"/>
                  <a:gd name="T7" fmla="*/ 417 h 421"/>
                  <a:gd name="T8" fmla="*/ 0 w 647"/>
                  <a:gd name="T9" fmla="*/ 417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7" h="421">
                    <a:moveTo>
                      <a:pt x="0" y="417"/>
                    </a:moveTo>
                    <a:cubicBezTo>
                      <a:pt x="3" y="421"/>
                      <a:pt x="1" y="92"/>
                      <a:pt x="145" y="46"/>
                    </a:cubicBezTo>
                    <a:cubicBezTo>
                      <a:pt x="290" y="0"/>
                      <a:pt x="472" y="58"/>
                      <a:pt x="472" y="58"/>
                    </a:cubicBezTo>
                    <a:cubicBezTo>
                      <a:pt x="472" y="58"/>
                      <a:pt x="647" y="110"/>
                      <a:pt x="647" y="417"/>
                    </a:cubicBezTo>
                    <a:lnTo>
                      <a:pt x="0" y="417"/>
                    </a:lnTo>
                    <a:close/>
                  </a:path>
                </a:pathLst>
              </a:custGeom>
              <a:solidFill>
                <a:srgbClr val="FFB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3" name="Freeform 86">
                <a:extLst>
                  <a:ext uri="{FF2B5EF4-FFF2-40B4-BE49-F238E27FC236}">
                    <a16:creationId xmlns:a16="http://schemas.microsoft.com/office/drawing/2014/main" id="{65687FE5-CE31-4744-876E-1B8097B11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2" y="1869"/>
                <a:ext cx="989" cy="1399"/>
              </a:xfrm>
              <a:custGeom>
                <a:avLst/>
                <a:gdLst>
                  <a:gd name="T0" fmla="*/ 390 w 417"/>
                  <a:gd name="T1" fmla="*/ 45 h 589"/>
                  <a:gd name="T2" fmla="*/ 290 w 417"/>
                  <a:gd name="T3" fmla="*/ 371 h 589"/>
                  <a:gd name="T4" fmla="*/ 290 w 417"/>
                  <a:gd name="T5" fmla="*/ 449 h 589"/>
                  <a:gd name="T6" fmla="*/ 376 w 417"/>
                  <a:gd name="T7" fmla="*/ 484 h 589"/>
                  <a:gd name="T8" fmla="*/ 166 w 417"/>
                  <a:gd name="T9" fmla="*/ 570 h 589"/>
                  <a:gd name="T10" fmla="*/ 24 w 417"/>
                  <a:gd name="T11" fmla="*/ 472 h 589"/>
                  <a:gd name="T12" fmla="*/ 108 w 417"/>
                  <a:gd name="T13" fmla="*/ 446 h 589"/>
                  <a:gd name="T14" fmla="*/ 111 w 417"/>
                  <a:gd name="T15" fmla="*/ 257 h 589"/>
                  <a:gd name="T16" fmla="*/ 63 w 417"/>
                  <a:gd name="T17" fmla="*/ 198 h 589"/>
                  <a:gd name="T18" fmla="*/ 117 w 417"/>
                  <a:gd name="T19" fmla="*/ 146 h 589"/>
                  <a:gd name="T20" fmla="*/ 121 w 417"/>
                  <a:gd name="T21" fmla="*/ 40 h 589"/>
                  <a:gd name="T22" fmla="*/ 163 w 417"/>
                  <a:gd name="T23" fmla="*/ 0 h 589"/>
                  <a:gd name="T24" fmla="*/ 339 w 417"/>
                  <a:gd name="T25" fmla="*/ 0 h 589"/>
                  <a:gd name="T26" fmla="*/ 390 w 417"/>
                  <a:gd name="T27" fmla="*/ 4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589">
                    <a:moveTo>
                      <a:pt x="390" y="45"/>
                    </a:moveTo>
                    <a:cubicBezTo>
                      <a:pt x="402" y="146"/>
                      <a:pt x="417" y="378"/>
                      <a:pt x="290" y="371"/>
                    </a:cubicBezTo>
                    <a:cubicBezTo>
                      <a:pt x="290" y="449"/>
                      <a:pt x="290" y="449"/>
                      <a:pt x="290" y="449"/>
                    </a:cubicBezTo>
                    <a:cubicBezTo>
                      <a:pt x="376" y="484"/>
                      <a:pt x="376" y="484"/>
                      <a:pt x="376" y="484"/>
                    </a:cubicBezTo>
                    <a:cubicBezTo>
                      <a:pt x="376" y="484"/>
                      <a:pt x="331" y="589"/>
                      <a:pt x="166" y="570"/>
                    </a:cubicBezTo>
                    <a:cubicBezTo>
                      <a:pt x="0" y="550"/>
                      <a:pt x="24" y="472"/>
                      <a:pt x="24" y="472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1" y="257"/>
                      <a:pt x="62" y="261"/>
                      <a:pt x="63" y="198"/>
                    </a:cubicBezTo>
                    <a:cubicBezTo>
                      <a:pt x="64" y="140"/>
                      <a:pt x="117" y="146"/>
                      <a:pt x="117" y="1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18"/>
                      <a:pt x="140" y="0"/>
                      <a:pt x="163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65" y="0"/>
                      <a:pt x="387" y="19"/>
                      <a:pt x="390" y="45"/>
                    </a:cubicBezTo>
                  </a:path>
                </a:pathLst>
              </a:custGeom>
              <a:solidFill>
                <a:srgbClr val="E5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4" name="Freeform 87">
                <a:extLst>
                  <a:ext uri="{FF2B5EF4-FFF2-40B4-BE49-F238E27FC236}">
                    <a16:creationId xmlns:a16="http://schemas.microsoft.com/office/drawing/2014/main" id="{3E2F7636-0556-4458-97AD-23861269B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0" y="2095"/>
                <a:ext cx="218" cy="66"/>
              </a:xfrm>
              <a:custGeom>
                <a:avLst/>
                <a:gdLst>
                  <a:gd name="T0" fmla="*/ 89 w 92"/>
                  <a:gd name="T1" fmla="*/ 28 h 28"/>
                  <a:gd name="T2" fmla="*/ 53 w 92"/>
                  <a:gd name="T3" fmla="*/ 16 h 28"/>
                  <a:gd name="T4" fmla="*/ 6 w 92"/>
                  <a:gd name="T5" fmla="*/ 13 h 28"/>
                  <a:gd name="T6" fmla="*/ 5 w 92"/>
                  <a:gd name="T7" fmla="*/ 5 h 28"/>
                  <a:gd name="T8" fmla="*/ 53 w 92"/>
                  <a:gd name="T9" fmla="*/ 6 h 28"/>
                  <a:gd name="T10" fmla="*/ 91 w 92"/>
                  <a:gd name="T11" fmla="*/ 25 h 28"/>
                  <a:gd name="T12" fmla="*/ 89 w 92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28">
                    <a:moveTo>
                      <a:pt x="89" y="28"/>
                    </a:moveTo>
                    <a:cubicBezTo>
                      <a:pt x="77" y="27"/>
                      <a:pt x="65" y="19"/>
                      <a:pt x="53" y="16"/>
                    </a:cubicBezTo>
                    <a:cubicBezTo>
                      <a:pt x="37" y="12"/>
                      <a:pt x="22" y="14"/>
                      <a:pt x="6" y="13"/>
                    </a:cubicBezTo>
                    <a:cubicBezTo>
                      <a:pt x="1" y="12"/>
                      <a:pt x="0" y="7"/>
                      <a:pt x="5" y="5"/>
                    </a:cubicBezTo>
                    <a:cubicBezTo>
                      <a:pt x="20" y="0"/>
                      <a:pt x="38" y="2"/>
                      <a:pt x="53" y="6"/>
                    </a:cubicBezTo>
                    <a:cubicBezTo>
                      <a:pt x="66" y="9"/>
                      <a:pt x="84" y="13"/>
                      <a:pt x="91" y="25"/>
                    </a:cubicBezTo>
                    <a:cubicBezTo>
                      <a:pt x="92" y="26"/>
                      <a:pt x="91" y="28"/>
                      <a:pt x="89" y="28"/>
                    </a:cubicBezTo>
                    <a:close/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" name="Freeform 88">
                <a:extLst>
                  <a:ext uri="{FF2B5EF4-FFF2-40B4-BE49-F238E27FC236}">
                    <a16:creationId xmlns:a16="http://schemas.microsoft.com/office/drawing/2014/main" id="{9C26F9B7-E063-4258-94C5-C937A641C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7" y="2154"/>
                <a:ext cx="183" cy="97"/>
              </a:xfrm>
              <a:custGeom>
                <a:avLst/>
                <a:gdLst>
                  <a:gd name="T0" fmla="*/ 0 w 77"/>
                  <a:gd name="T1" fmla="*/ 18 h 41"/>
                  <a:gd name="T2" fmla="*/ 42 w 77"/>
                  <a:gd name="T3" fmla="*/ 3 h 41"/>
                  <a:gd name="T4" fmla="*/ 77 w 77"/>
                  <a:gd name="T5" fmla="*/ 32 h 41"/>
                  <a:gd name="T6" fmla="*/ 39 w 77"/>
                  <a:gd name="T7" fmla="*/ 40 h 41"/>
                  <a:gd name="T8" fmla="*/ 0 w 77"/>
                  <a:gd name="T9" fmla="*/ 1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1">
                    <a:moveTo>
                      <a:pt x="0" y="18"/>
                    </a:moveTo>
                    <a:cubicBezTo>
                      <a:pt x="10" y="6"/>
                      <a:pt x="27" y="0"/>
                      <a:pt x="42" y="3"/>
                    </a:cubicBezTo>
                    <a:cubicBezTo>
                      <a:pt x="58" y="6"/>
                      <a:pt x="72" y="17"/>
                      <a:pt x="77" y="32"/>
                    </a:cubicBezTo>
                    <a:cubicBezTo>
                      <a:pt x="65" y="37"/>
                      <a:pt x="52" y="41"/>
                      <a:pt x="39" y="40"/>
                    </a:cubicBezTo>
                    <a:cubicBezTo>
                      <a:pt x="26" y="40"/>
                      <a:pt x="5" y="30"/>
                      <a:pt x="0" y="18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" name="Freeform 89">
                <a:extLst>
                  <a:ext uri="{FF2B5EF4-FFF2-40B4-BE49-F238E27FC236}">
                    <a16:creationId xmlns:a16="http://schemas.microsoft.com/office/drawing/2014/main" id="{FC284EBF-5BBE-43D9-8282-879311A06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0" y="2152"/>
                <a:ext cx="83" cy="97"/>
              </a:xfrm>
              <a:custGeom>
                <a:avLst/>
                <a:gdLst>
                  <a:gd name="T0" fmla="*/ 2 w 35"/>
                  <a:gd name="T1" fmla="*/ 13 h 41"/>
                  <a:gd name="T2" fmla="*/ 7 w 35"/>
                  <a:gd name="T3" fmla="*/ 36 h 41"/>
                  <a:gd name="T4" fmla="*/ 27 w 35"/>
                  <a:gd name="T5" fmla="*/ 37 h 41"/>
                  <a:gd name="T6" fmla="*/ 33 w 35"/>
                  <a:gd name="T7" fmla="*/ 15 h 41"/>
                  <a:gd name="T8" fmla="*/ 16 w 35"/>
                  <a:gd name="T9" fmla="*/ 2 h 41"/>
                  <a:gd name="T10" fmla="*/ 2 w 35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1">
                    <a:moveTo>
                      <a:pt x="2" y="13"/>
                    </a:moveTo>
                    <a:cubicBezTo>
                      <a:pt x="0" y="21"/>
                      <a:pt x="2" y="31"/>
                      <a:pt x="7" y="36"/>
                    </a:cubicBezTo>
                    <a:cubicBezTo>
                      <a:pt x="13" y="41"/>
                      <a:pt x="21" y="41"/>
                      <a:pt x="27" y="37"/>
                    </a:cubicBezTo>
                    <a:cubicBezTo>
                      <a:pt x="33" y="32"/>
                      <a:pt x="35" y="23"/>
                      <a:pt x="33" y="15"/>
                    </a:cubicBezTo>
                    <a:cubicBezTo>
                      <a:pt x="33" y="15"/>
                      <a:pt x="29" y="4"/>
                      <a:pt x="16" y="2"/>
                    </a:cubicBezTo>
                    <a:cubicBezTo>
                      <a:pt x="3" y="0"/>
                      <a:pt x="2" y="13"/>
                      <a:pt x="2" y="13"/>
                    </a:cubicBezTo>
                    <a:close/>
                  </a:path>
                </a:pathLst>
              </a:custGeom>
              <a:solidFill>
                <a:srgbClr val="6F7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7" name="Freeform 90">
                <a:extLst>
                  <a:ext uri="{FF2B5EF4-FFF2-40B4-BE49-F238E27FC236}">
                    <a16:creationId xmlns:a16="http://schemas.microsoft.com/office/drawing/2014/main" id="{D597AD18-9ACA-40B3-9615-C7A461C1A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" y="2185"/>
                <a:ext cx="171" cy="97"/>
              </a:xfrm>
              <a:custGeom>
                <a:avLst/>
                <a:gdLst>
                  <a:gd name="T0" fmla="*/ 2 w 72"/>
                  <a:gd name="T1" fmla="*/ 25 h 41"/>
                  <a:gd name="T2" fmla="*/ 35 w 72"/>
                  <a:gd name="T3" fmla="*/ 1 h 41"/>
                  <a:gd name="T4" fmla="*/ 72 w 72"/>
                  <a:gd name="T5" fmla="*/ 23 h 41"/>
                  <a:gd name="T6" fmla="*/ 41 w 72"/>
                  <a:gd name="T7" fmla="*/ 38 h 41"/>
                  <a:gd name="T8" fmla="*/ 0 w 72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1">
                    <a:moveTo>
                      <a:pt x="2" y="25"/>
                    </a:moveTo>
                    <a:cubicBezTo>
                      <a:pt x="8" y="11"/>
                      <a:pt x="21" y="1"/>
                      <a:pt x="35" y="1"/>
                    </a:cubicBezTo>
                    <a:cubicBezTo>
                      <a:pt x="49" y="0"/>
                      <a:pt x="63" y="9"/>
                      <a:pt x="72" y="23"/>
                    </a:cubicBezTo>
                    <a:cubicBezTo>
                      <a:pt x="62" y="30"/>
                      <a:pt x="52" y="36"/>
                      <a:pt x="41" y="38"/>
                    </a:cubicBezTo>
                    <a:cubicBezTo>
                      <a:pt x="29" y="41"/>
                      <a:pt x="8" y="35"/>
                      <a:pt x="0" y="24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8" name="Freeform 91">
                <a:extLst>
                  <a:ext uri="{FF2B5EF4-FFF2-40B4-BE49-F238E27FC236}">
                    <a16:creationId xmlns:a16="http://schemas.microsoft.com/office/drawing/2014/main" id="{155F7D1B-9A04-4286-B043-CDBDD871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" y="2183"/>
                <a:ext cx="79" cy="95"/>
              </a:xfrm>
              <a:custGeom>
                <a:avLst/>
                <a:gdLst>
                  <a:gd name="T0" fmla="*/ 2 w 33"/>
                  <a:gd name="T1" fmla="*/ 15 h 40"/>
                  <a:gd name="T2" fmla="*/ 12 w 33"/>
                  <a:gd name="T3" fmla="*/ 36 h 40"/>
                  <a:gd name="T4" fmla="*/ 29 w 33"/>
                  <a:gd name="T5" fmla="*/ 33 h 40"/>
                  <a:gd name="T6" fmla="*/ 29 w 33"/>
                  <a:gd name="T7" fmla="*/ 10 h 40"/>
                  <a:gd name="T8" fmla="*/ 11 w 33"/>
                  <a:gd name="T9" fmla="*/ 1 h 40"/>
                  <a:gd name="T10" fmla="*/ 2 w 33"/>
                  <a:gd name="T11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0">
                    <a:moveTo>
                      <a:pt x="2" y="15"/>
                    </a:moveTo>
                    <a:cubicBezTo>
                      <a:pt x="2" y="23"/>
                      <a:pt x="6" y="32"/>
                      <a:pt x="12" y="36"/>
                    </a:cubicBezTo>
                    <a:cubicBezTo>
                      <a:pt x="18" y="40"/>
                      <a:pt x="25" y="38"/>
                      <a:pt x="29" y="33"/>
                    </a:cubicBezTo>
                    <a:cubicBezTo>
                      <a:pt x="33" y="27"/>
                      <a:pt x="33" y="17"/>
                      <a:pt x="29" y="10"/>
                    </a:cubicBezTo>
                    <a:cubicBezTo>
                      <a:pt x="29" y="10"/>
                      <a:pt x="23" y="0"/>
                      <a:pt x="11" y="1"/>
                    </a:cubicBezTo>
                    <a:cubicBezTo>
                      <a:pt x="0" y="1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6F7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9" name="Freeform 92">
                <a:extLst>
                  <a:ext uri="{FF2B5EF4-FFF2-40B4-BE49-F238E27FC236}">
                    <a16:creationId xmlns:a16="http://schemas.microsoft.com/office/drawing/2014/main" id="{73F30A00-500B-4F7A-87A5-DE4917BF4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" y="2116"/>
                <a:ext cx="209" cy="62"/>
              </a:xfrm>
              <a:custGeom>
                <a:avLst/>
                <a:gdLst>
                  <a:gd name="T0" fmla="*/ 83 w 88"/>
                  <a:gd name="T1" fmla="*/ 25 h 26"/>
                  <a:gd name="T2" fmla="*/ 42 w 88"/>
                  <a:gd name="T3" fmla="*/ 15 h 26"/>
                  <a:gd name="T4" fmla="*/ 6 w 88"/>
                  <a:gd name="T5" fmla="*/ 25 h 26"/>
                  <a:gd name="T6" fmla="*/ 2 w 88"/>
                  <a:gd name="T7" fmla="*/ 19 h 26"/>
                  <a:gd name="T8" fmla="*/ 86 w 88"/>
                  <a:gd name="T9" fmla="*/ 21 h 26"/>
                  <a:gd name="T10" fmla="*/ 83 w 88"/>
                  <a:gd name="T1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6">
                    <a:moveTo>
                      <a:pt x="83" y="25"/>
                    </a:moveTo>
                    <a:cubicBezTo>
                      <a:pt x="71" y="19"/>
                      <a:pt x="57" y="14"/>
                      <a:pt x="42" y="15"/>
                    </a:cubicBezTo>
                    <a:cubicBezTo>
                      <a:pt x="29" y="16"/>
                      <a:pt x="18" y="21"/>
                      <a:pt x="6" y="25"/>
                    </a:cubicBezTo>
                    <a:cubicBezTo>
                      <a:pt x="2" y="26"/>
                      <a:pt x="0" y="22"/>
                      <a:pt x="2" y="19"/>
                    </a:cubicBezTo>
                    <a:cubicBezTo>
                      <a:pt x="25" y="0"/>
                      <a:pt x="63" y="5"/>
                      <a:pt x="86" y="21"/>
                    </a:cubicBezTo>
                    <a:cubicBezTo>
                      <a:pt x="88" y="23"/>
                      <a:pt x="86" y="26"/>
                      <a:pt x="83" y="25"/>
                    </a:cubicBezTo>
                    <a:close/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0" name="Freeform 93">
                <a:extLst>
                  <a:ext uri="{FF2B5EF4-FFF2-40B4-BE49-F238E27FC236}">
                    <a16:creationId xmlns:a16="http://schemas.microsoft.com/office/drawing/2014/main" id="{DB9786AB-B08D-41B0-9454-B27CCFDD4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" y="2254"/>
                <a:ext cx="102" cy="157"/>
              </a:xfrm>
              <a:custGeom>
                <a:avLst/>
                <a:gdLst>
                  <a:gd name="T0" fmla="*/ 20 w 43"/>
                  <a:gd name="T1" fmla="*/ 4 h 66"/>
                  <a:gd name="T2" fmla="*/ 27 w 43"/>
                  <a:gd name="T3" fmla="*/ 20 h 66"/>
                  <a:gd name="T4" fmla="*/ 34 w 43"/>
                  <a:gd name="T5" fmla="*/ 41 h 66"/>
                  <a:gd name="T6" fmla="*/ 42 w 43"/>
                  <a:gd name="T7" fmla="*/ 39 h 66"/>
                  <a:gd name="T8" fmla="*/ 8 w 43"/>
                  <a:gd name="T9" fmla="*/ 33 h 66"/>
                  <a:gd name="T10" fmla="*/ 28 w 43"/>
                  <a:gd name="T11" fmla="*/ 59 h 66"/>
                  <a:gd name="T12" fmla="*/ 27 w 43"/>
                  <a:gd name="T13" fmla="*/ 53 h 66"/>
                  <a:gd name="T14" fmla="*/ 14 w 43"/>
                  <a:gd name="T15" fmla="*/ 40 h 66"/>
                  <a:gd name="T16" fmla="*/ 34 w 43"/>
                  <a:gd name="T17" fmla="*/ 41 h 66"/>
                  <a:gd name="T18" fmla="*/ 42 w 43"/>
                  <a:gd name="T19" fmla="*/ 40 h 66"/>
                  <a:gd name="T20" fmla="*/ 23 w 43"/>
                  <a:gd name="T21" fmla="*/ 1 h 66"/>
                  <a:gd name="T22" fmla="*/ 20 w 43"/>
                  <a:gd name="T23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66">
                    <a:moveTo>
                      <a:pt x="20" y="4"/>
                    </a:moveTo>
                    <a:cubicBezTo>
                      <a:pt x="21" y="10"/>
                      <a:pt x="25" y="14"/>
                      <a:pt x="27" y="20"/>
                    </a:cubicBezTo>
                    <a:cubicBezTo>
                      <a:pt x="31" y="26"/>
                      <a:pt x="32" y="34"/>
                      <a:pt x="34" y="41"/>
                    </a:cubicBezTo>
                    <a:cubicBezTo>
                      <a:pt x="37" y="40"/>
                      <a:pt x="39" y="39"/>
                      <a:pt x="42" y="39"/>
                    </a:cubicBezTo>
                    <a:cubicBezTo>
                      <a:pt x="38" y="23"/>
                      <a:pt x="17" y="17"/>
                      <a:pt x="8" y="33"/>
                    </a:cubicBezTo>
                    <a:cubicBezTo>
                      <a:pt x="0" y="46"/>
                      <a:pt x="12" y="66"/>
                      <a:pt x="28" y="59"/>
                    </a:cubicBezTo>
                    <a:cubicBezTo>
                      <a:pt x="31" y="58"/>
                      <a:pt x="30" y="53"/>
                      <a:pt x="27" y="53"/>
                    </a:cubicBezTo>
                    <a:cubicBezTo>
                      <a:pt x="21" y="51"/>
                      <a:pt x="12" y="50"/>
                      <a:pt x="14" y="40"/>
                    </a:cubicBezTo>
                    <a:cubicBezTo>
                      <a:pt x="17" y="28"/>
                      <a:pt x="31" y="31"/>
                      <a:pt x="34" y="41"/>
                    </a:cubicBezTo>
                    <a:cubicBezTo>
                      <a:pt x="35" y="46"/>
                      <a:pt x="42" y="44"/>
                      <a:pt x="42" y="40"/>
                    </a:cubicBezTo>
                    <a:cubicBezTo>
                      <a:pt x="43" y="26"/>
                      <a:pt x="37" y="6"/>
                      <a:pt x="23" y="1"/>
                    </a:cubicBezTo>
                    <a:cubicBezTo>
                      <a:pt x="21" y="0"/>
                      <a:pt x="19" y="2"/>
                      <a:pt x="20" y="4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1" name="Freeform 94">
                <a:extLst>
                  <a:ext uri="{FF2B5EF4-FFF2-40B4-BE49-F238E27FC236}">
                    <a16:creationId xmlns:a16="http://schemas.microsoft.com/office/drawing/2014/main" id="{904CB755-3DA0-4A9E-8FC1-3B56629D7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6" y="1831"/>
                <a:ext cx="711" cy="385"/>
              </a:xfrm>
              <a:custGeom>
                <a:avLst/>
                <a:gdLst>
                  <a:gd name="T0" fmla="*/ 297 w 300"/>
                  <a:gd name="T1" fmla="*/ 116 h 162"/>
                  <a:gd name="T2" fmla="*/ 107 w 300"/>
                  <a:gd name="T3" fmla="*/ 26 h 162"/>
                  <a:gd name="T4" fmla="*/ 97 w 300"/>
                  <a:gd name="T5" fmla="*/ 58 h 162"/>
                  <a:gd name="T6" fmla="*/ 71 w 300"/>
                  <a:gd name="T7" fmla="*/ 77 h 162"/>
                  <a:gd name="T8" fmla="*/ 45 w 300"/>
                  <a:gd name="T9" fmla="*/ 61 h 162"/>
                  <a:gd name="T10" fmla="*/ 4 w 300"/>
                  <a:gd name="T11" fmla="*/ 162 h 162"/>
                  <a:gd name="T12" fmla="*/ 4 w 300"/>
                  <a:gd name="T13" fmla="*/ 42 h 162"/>
                  <a:gd name="T14" fmla="*/ 9 w 300"/>
                  <a:gd name="T15" fmla="*/ 20 h 162"/>
                  <a:gd name="T16" fmla="*/ 21 w 300"/>
                  <a:gd name="T17" fmla="*/ 15 h 162"/>
                  <a:gd name="T18" fmla="*/ 199 w 300"/>
                  <a:gd name="T19" fmla="*/ 3 h 162"/>
                  <a:gd name="T20" fmla="*/ 259 w 300"/>
                  <a:gd name="T21" fmla="*/ 16 h 162"/>
                  <a:gd name="T22" fmla="*/ 291 w 300"/>
                  <a:gd name="T23" fmla="*/ 60 h 162"/>
                  <a:gd name="T24" fmla="*/ 300 w 300"/>
                  <a:gd name="T25" fmla="*/ 115 h 162"/>
                  <a:gd name="T26" fmla="*/ 297 w 300"/>
                  <a:gd name="T27" fmla="*/ 11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62">
                    <a:moveTo>
                      <a:pt x="297" y="116"/>
                    </a:moveTo>
                    <a:cubicBezTo>
                      <a:pt x="226" y="109"/>
                      <a:pt x="157" y="77"/>
                      <a:pt x="107" y="26"/>
                    </a:cubicBezTo>
                    <a:cubicBezTo>
                      <a:pt x="105" y="37"/>
                      <a:pt x="102" y="48"/>
                      <a:pt x="97" y="58"/>
                    </a:cubicBezTo>
                    <a:cubicBezTo>
                      <a:pt x="91" y="67"/>
                      <a:pt x="82" y="75"/>
                      <a:pt x="71" y="77"/>
                    </a:cubicBezTo>
                    <a:cubicBezTo>
                      <a:pt x="60" y="78"/>
                      <a:pt x="48" y="72"/>
                      <a:pt x="45" y="61"/>
                    </a:cubicBezTo>
                    <a:cubicBezTo>
                      <a:pt x="43" y="93"/>
                      <a:pt x="31" y="160"/>
                      <a:pt x="4" y="162"/>
                    </a:cubicBezTo>
                    <a:cubicBezTo>
                      <a:pt x="0" y="126"/>
                      <a:pt x="5" y="78"/>
                      <a:pt x="4" y="42"/>
                    </a:cubicBezTo>
                    <a:cubicBezTo>
                      <a:pt x="4" y="34"/>
                      <a:pt x="4" y="26"/>
                      <a:pt x="9" y="20"/>
                    </a:cubicBezTo>
                    <a:cubicBezTo>
                      <a:pt x="12" y="17"/>
                      <a:pt x="17" y="16"/>
                      <a:pt x="21" y="15"/>
                    </a:cubicBezTo>
                    <a:cubicBezTo>
                      <a:pt x="79" y="0"/>
                      <a:pt x="139" y="2"/>
                      <a:pt x="199" y="3"/>
                    </a:cubicBezTo>
                    <a:cubicBezTo>
                      <a:pt x="219" y="4"/>
                      <a:pt x="241" y="5"/>
                      <a:pt x="259" y="16"/>
                    </a:cubicBezTo>
                    <a:cubicBezTo>
                      <a:pt x="275" y="25"/>
                      <a:pt x="285" y="42"/>
                      <a:pt x="291" y="60"/>
                    </a:cubicBezTo>
                    <a:cubicBezTo>
                      <a:pt x="297" y="78"/>
                      <a:pt x="299" y="97"/>
                      <a:pt x="300" y="115"/>
                    </a:cubicBezTo>
                    <a:cubicBezTo>
                      <a:pt x="297" y="116"/>
                      <a:pt x="297" y="116"/>
                      <a:pt x="297" y="116"/>
                    </a:cubicBezTo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2" name="Freeform 95">
                <a:extLst>
                  <a:ext uri="{FF2B5EF4-FFF2-40B4-BE49-F238E27FC236}">
                    <a16:creationId xmlns:a16="http://schemas.microsoft.com/office/drawing/2014/main" id="{EED7BE9D-E4A1-403E-B664-D4407E299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8" y="2282"/>
                <a:ext cx="173" cy="79"/>
              </a:xfrm>
              <a:custGeom>
                <a:avLst/>
                <a:gdLst>
                  <a:gd name="T0" fmla="*/ 26 w 73"/>
                  <a:gd name="T1" fmla="*/ 0 h 33"/>
                  <a:gd name="T2" fmla="*/ 13 w 73"/>
                  <a:gd name="T3" fmla="*/ 1 h 33"/>
                  <a:gd name="T4" fmla="*/ 14 w 73"/>
                  <a:gd name="T5" fmla="*/ 2 h 33"/>
                  <a:gd name="T6" fmla="*/ 12 w 73"/>
                  <a:gd name="T7" fmla="*/ 2 h 33"/>
                  <a:gd name="T8" fmla="*/ 6 w 73"/>
                  <a:gd name="T9" fmla="*/ 3 h 33"/>
                  <a:gd name="T10" fmla="*/ 0 w 73"/>
                  <a:gd name="T11" fmla="*/ 14 h 33"/>
                  <a:gd name="T12" fmla="*/ 8 w 73"/>
                  <a:gd name="T13" fmla="*/ 26 h 33"/>
                  <a:gd name="T14" fmla="*/ 23 w 73"/>
                  <a:gd name="T15" fmla="*/ 31 h 33"/>
                  <a:gd name="T16" fmla="*/ 47 w 73"/>
                  <a:gd name="T17" fmla="*/ 33 h 33"/>
                  <a:gd name="T18" fmla="*/ 60 w 73"/>
                  <a:gd name="T19" fmla="*/ 32 h 33"/>
                  <a:gd name="T20" fmla="*/ 73 w 73"/>
                  <a:gd name="T21" fmla="*/ 24 h 33"/>
                  <a:gd name="T22" fmla="*/ 68 w 73"/>
                  <a:gd name="T23" fmla="*/ 17 h 33"/>
                  <a:gd name="T24" fmla="*/ 26 w 73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33">
                    <a:moveTo>
                      <a:pt x="26" y="0"/>
                    </a:moveTo>
                    <a:cubicBezTo>
                      <a:pt x="22" y="0"/>
                      <a:pt x="17" y="0"/>
                      <a:pt x="13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0" y="2"/>
                      <a:pt x="8" y="2"/>
                      <a:pt x="6" y="3"/>
                    </a:cubicBezTo>
                    <a:cubicBezTo>
                      <a:pt x="2" y="6"/>
                      <a:pt x="0" y="10"/>
                      <a:pt x="0" y="14"/>
                    </a:cubicBezTo>
                    <a:cubicBezTo>
                      <a:pt x="1" y="19"/>
                      <a:pt x="4" y="24"/>
                      <a:pt x="8" y="26"/>
                    </a:cubicBezTo>
                    <a:cubicBezTo>
                      <a:pt x="13" y="29"/>
                      <a:pt x="18" y="30"/>
                      <a:pt x="23" y="31"/>
                    </a:cubicBezTo>
                    <a:cubicBezTo>
                      <a:pt x="31" y="32"/>
                      <a:pt x="39" y="33"/>
                      <a:pt x="47" y="33"/>
                    </a:cubicBezTo>
                    <a:cubicBezTo>
                      <a:pt x="52" y="33"/>
                      <a:pt x="56" y="33"/>
                      <a:pt x="60" y="32"/>
                    </a:cubicBezTo>
                    <a:cubicBezTo>
                      <a:pt x="65" y="32"/>
                      <a:pt x="73" y="30"/>
                      <a:pt x="73" y="24"/>
                    </a:cubicBezTo>
                    <a:cubicBezTo>
                      <a:pt x="73" y="21"/>
                      <a:pt x="71" y="19"/>
                      <a:pt x="68" y="17"/>
                    </a:cubicBezTo>
                    <a:cubicBezTo>
                      <a:pt x="57" y="6"/>
                      <a:pt x="42" y="0"/>
                      <a:pt x="26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3" name="Freeform 96">
                <a:extLst>
                  <a:ext uri="{FF2B5EF4-FFF2-40B4-BE49-F238E27FC236}">
                    <a16:creationId xmlns:a16="http://schemas.microsoft.com/office/drawing/2014/main" id="{A648D22F-CCA8-4530-B81A-CEBF8DD3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8" y="2123"/>
                <a:ext cx="213" cy="121"/>
              </a:xfrm>
              <a:custGeom>
                <a:avLst/>
                <a:gdLst>
                  <a:gd name="T0" fmla="*/ 85 w 90"/>
                  <a:gd name="T1" fmla="*/ 48 h 51"/>
                  <a:gd name="T2" fmla="*/ 10 w 90"/>
                  <a:gd name="T3" fmla="*/ 30 h 51"/>
                  <a:gd name="T4" fmla="*/ 4 w 90"/>
                  <a:gd name="T5" fmla="*/ 23 h 51"/>
                  <a:gd name="T6" fmla="*/ 90 w 90"/>
                  <a:gd name="T7" fmla="*/ 46 h 51"/>
                  <a:gd name="T8" fmla="*/ 85 w 90"/>
                  <a:gd name="T9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1">
                    <a:moveTo>
                      <a:pt x="85" y="48"/>
                    </a:moveTo>
                    <a:cubicBezTo>
                      <a:pt x="66" y="20"/>
                      <a:pt x="40" y="10"/>
                      <a:pt x="10" y="30"/>
                    </a:cubicBezTo>
                    <a:cubicBezTo>
                      <a:pt x="5" y="33"/>
                      <a:pt x="0" y="27"/>
                      <a:pt x="4" y="23"/>
                    </a:cubicBezTo>
                    <a:cubicBezTo>
                      <a:pt x="30" y="0"/>
                      <a:pt x="81" y="9"/>
                      <a:pt x="90" y="46"/>
                    </a:cubicBezTo>
                    <a:cubicBezTo>
                      <a:pt x="90" y="49"/>
                      <a:pt x="87" y="51"/>
                      <a:pt x="85" y="4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4" name="Freeform 97">
                <a:extLst>
                  <a:ext uri="{FF2B5EF4-FFF2-40B4-BE49-F238E27FC236}">
                    <a16:creationId xmlns:a16="http://schemas.microsoft.com/office/drawing/2014/main" id="{86045E4B-39E0-4774-B5B2-B1E8512FD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" y="2173"/>
                <a:ext cx="197" cy="90"/>
              </a:xfrm>
              <a:custGeom>
                <a:avLst/>
                <a:gdLst>
                  <a:gd name="T0" fmla="*/ 82 w 83"/>
                  <a:gd name="T1" fmla="*/ 27 h 38"/>
                  <a:gd name="T2" fmla="*/ 45 w 83"/>
                  <a:gd name="T3" fmla="*/ 0 h 38"/>
                  <a:gd name="T4" fmla="*/ 3 w 83"/>
                  <a:gd name="T5" fmla="*/ 27 h 38"/>
                  <a:gd name="T6" fmla="*/ 12 w 83"/>
                  <a:gd name="T7" fmla="*/ 32 h 38"/>
                  <a:gd name="T8" fmla="*/ 47 w 83"/>
                  <a:gd name="T9" fmla="*/ 10 h 38"/>
                  <a:gd name="T10" fmla="*/ 78 w 83"/>
                  <a:gd name="T11" fmla="*/ 30 h 38"/>
                  <a:gd name="T12" fmla="*/ 82 w 83"/>
                  <a:gd name="T13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8">
                    <a:moveTo>
                      <a:pt x="82" y="27"/>
                    </a:moveTo>
                    <a:cubicBezTo>
                      <a:pt x="80" y="11"/>
                      <a:pt x="60" y="1"/>
                      <a:pt x="45" y="0"/>
                    </a:cubicBezTo>
                    <a:cubicBezTo>
                      <a:pt x="27" y="0"/>
                      <a:pt x="11" y="11"/>
                      <a:pt x="3" y="27"/>
                    </a:cubicBezTo>
                    <a:cubicBezTo>
                      <a:pt x="0" y="33"/>
                      <a:pt x="9" y="38"/>
                      <a:pt x="12" y="32"/>
                    </a:cubicBezTo>
                    <a:cubicBezTo>
                      <a:pt x="19" y="18"/>
                      <a:pt x="31" y="9"/>
                      <a:pt x="47" y="10"/>
                    </a:cubicBezTo>
                    <a:cubicBezTo>
                      <a:pt x="61" y="11"/>
                      <a:pt x="68" y="21"/>
                      <a:pt x="78" y="30"/>
                    </a:cubicBezTo>
                    <a:cubicBezTo>
                      <a:pt x="80" y="32"/>
                      <a:pt x="83" y="30"/>
                      <a:pt x="82" y="2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5" name="Freeform 98">
                <a:extLst>
                  <a:ext uri="{FF2B5EF4-FFF2-40B4-BE49-F238E27FC236}">
                    <a16:creationId xmlns:a16="http://schemas.microsoft.com/office/drawing/2014/main" id="{4E9E79D7-C9D9-4090-B5EB-BE4ECC23C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" y="2449"/>
                <a:ext cx="155" cy="99"/>
              </a:xfrm>
              <a:custGeom>
                <a:avLst/>
                <a:gdLst>
                  <a:gd name="T0" fmla="*/ 1 w 65"/>
                  <a:gd name="T1" fmla="*/ 3 h 42"/>
                  <a:gd name="T2" fmla="*/ 62 w 65"/>
                  <a:gd name="T3" fmla="*/ 30 h 42"/>
                  <a:gd name="T4" fmla="*/ 61 w 65"/>
                  <a:gd name="T5" fmla="*/ 25 h 42"/>
                  <a:gd name="T6" fmla="*/ 54 w 65"/>
                  <a:gd name="T7" fmla="*/ 25 h 42"/>
                  <a:gd name="T8" fmla="*/ 31 w 65"/>
                  <a:gd name="T9" fmla="*/ 23 h 42"/>
                  <a:gd name="T10" fmla="*/ 4 w 65"/>
                  <a:gd name="T11" fmla="*/ 1 h 42"/>
                  <a:gd name="T12" fmla="*/ 1 w 65"/>
                  <a:gd name="T1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2">
                    <a:moveTo>
                      <a:pt x="1" y="3"/>
                    </a:moveTo>
                    <a:cubicBezTo>
                      <a:pt x="12" y="23"/>
                      <a:pt x="39" y="42"/>
                      <a:pt x="62" y="30"/>
                    </a:cubicBezTo>
                    <a:cubicBezTo>
                      <a:pt x="65" y="29"/>
                      <a:pt x="64" y="25"/>
                      <a:pt x="61" y="25"/>
                    </a:cubicBezTo>
                    <a:cubicBezTo>
                      <a:pt x="58" y="25"/>
                      <a:pt x="56" y="25"/>
                      <a:pt x="54" y="25"/>
                    </a:cubicBezTo>
                    <a:cubicBezTo>
                      <a:pt x="46" y="25"/>
                      <a:pt x="39" y="25"/>
                      <a:pt x="31" y="23"/>
                    </a:cubicBezTo>
                    <a:cubicBezTo>
                      <a:pt x="20" y="19"/>
                      <a:pt x="10" y="12"/>
                      <a:pt x="4" y="1"/>
                    </a:cubicBezTo>
                    <a:cubicBezTo>
                      <a:pt x="2" y="0"/>
                      <a:pt x="0" y="1"/>
                      <a:pt x="1" y="3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6" name="Freeform 99">
                <a:extLst>
                  <a:ext uri="{FF2B5EF4-FFF2-40B4-BE49-F238E27FC236}">
                    <a16:creationId xmlns:a16="http://schemas.microsoft.com/office/drawing/2014/main" id="{28A32733-721F-454F-AA04-6A800C39D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0" y="2442"/>
                <a:ext cx="244" cy="327"/>
              </a:xfrm>
              <a:custGeom>
                <a:avLst/>
                <a:gdLst>
                  <a:gd name="T0" fmla="*/ 103 w 103"/>
                  <a:gd name="T1" fmla="*/ 0 h 138"/>
                  <a:gd name="T2" fmla="*/ 5 w 103"/>
                  <a:gd name="T3" fmla="*/ 130 h 138"/>
                  <a:gd name="T4" fmla="*/ 0 w 103"/>
                  <a:gd name="T5" fmla="*/ 130 h 138"/>
                  <a:gd name="T6" fmla="*/ 0 w 103"/>
                  <a:gd name="T7" fmla="*/ 138 h 138"/>
                  <a:gd name="T8" fmla="*/ 34 w 103"/>
                  <a:gd name="T9" fmla="*/ 127 h 138"/>
                  <a:gd name="T10" fmla="*/ 103 w 103"/>
                  <a:gd name="T11" fmla="*/ 4 h 138"/>
                  <a:gd name="T12" fmla="*/ 103 w 103"/>
                  <a:gd name="T13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38">
                    <a:moveTo>
                      <a:pt x="103" y="0"/>
                    </a:moveTo>
                    <a:cubicBezTo>
                      <a:pt x="94" y="71"/>
                      <a:pt x="67" y="130"/>
                      <a:pt x="5" y="130"/>
                    </a:cubicBezTo>
                    <a:cubicBezTo>
                      <a:pt x="4" y="130"/>
                      <a:pt x="2" y="130"/>
                      <a:pt x="0" y="130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12" y="135"/>
                      <a:pt x="23" y="132"/>
                      <a:pt x="34" y="127"/>
                    </a:cubicBezTo>
                    <a:cubicBezTo>
                      <a:pt x="82" y="106"/>
                      <a:pt x="91" y="70"/>
                      <a:pt x="103" y="4"/>
                    </a:cubicBezTo>
                    <a:cubicBezTo>
                      <a:pt x="103" y="3"/>
                      <a:pt x="103" y="1"/>
                      <a:pt x="103" y="0"/>
                    </a:cubicBezTo>
                  </a:path>
                </a:pathLst>
              </a:custGeom>
              <a:solidFill>
                <a:srgbClr val="CEA3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7" name="Freeform 100">
                <a:extLst>
                  <a:ext uri="{FF2B5EF4-FFF2-40B4-BE49-F238E27FC236}">
                    <a16:creationId xmlns:a16="http://schemas.microsoft.com/office/drawing/2014/main" id="{861C512E-F841-4C6F-8513-B20F1EFC1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" y="2211"/>
                <a:ext cx="8" cy="5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2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7F6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8" name="Freeform 101">
                <a:extLst>
                  <a:ext uri="{FF2B5EF4-FFF2-40B4-BE49-F238E27FC236}">
                    <a16:creationId xmlns:a16="http://schemas.microsoft.com/office/drawing/2014/main" id="{4F75ABC4-E0F9-47C6-9C29-60A8A6A1FE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25" y="2211"/>
                <a:ext cx="669" cy="565"/>
              </a:xfrm>
              <a:custGeom>
                <a:avLst/>
                <a:gdLst>
                  <a:gd name="T0" fmla="*/ 161 w 282"/>
                  <a:gd name="T1" fmla="*/ 134 h 238"/>
                  <a:gd name="T2" fmla="*/ 115 w 282"/>
                  <a:gd name="T3" fmla="*/ 103 h 238"/>
                  <a:gd name="T4" fmla="*/ 116 w 282"/>
                  <a:gd name="T5" fmla="*/ 101 h 238"/>
                  <a:gd name="T6" fmla="*/ 118 w 282"/>
                  <a:gd name="T7" fmla="*/ 101 h 238"/>
                  <a:gd name="T8" fmla="*/ 145 w 282"/>
                  <a:gd name="T9" fmla="*/ 123 h 238"/>
                  <a:gd name="T10" fmla="*/ 162 w 282"/>
                  <a:gd name="T11" fmla="*/ 125 h 238"/>
                  <a:gd name="T12" fmla="*/ 168 w 282"/>
                  <a:gd name="T13" fmla="*/ 125 h 238"/>
                  <a:gd name="T14" fmla="*/ 173 w 282"/>
                  <a:gd name="T15" fmla="*/ 125 h 238"/>
                  <a:gd name="T16" fmla="*/ 175 w 282"/>
                  <a:gd name="T17" fmla="*/ 125 h 238"/>
                  <a:gd name="T18" fmla="*/ 176 w 282"/>
                  <a:gd name="T19" fmla="*/ 130 h 238"/>
                  <a:gd name="T20" fmla="*/ 161 w 282"/>
                  <a:gd name="T21" fmla="*/ 134 h 238"/>
                  <a:gd name="T22" fmla="*/ 7 w 282"/>
                  <a:gd name="T23" fmla="*/ 0 h 238"/>
                  <a:gd name="T24" fmla="*/ 7 w 282"/>
                  <a:gd name="T25" fmla="*/ 0 h 238"/>
                  <a:gd name="T26" fmla="*/ 6 w 282"/>
                  <a:gd name="T27" fmla="*/ 2 h 238"/>
                  <a:gd name="T28" fmla="*/ 4 w 282"/>
                  <a:gd name="T29" fmla="*/ 2 h 238"/>
                  <a:gd name="T30" fmla="*/ 2 w 282"/>
                  <a:gd name="T31" fmla="*/ 48 h 238"/>
                  <a:gd name="T32" fmla="*/ 3 w 282"/>
                  <a:gd name="T33" fmla="*/ 58 h 238"/>
                  <a:gd name="T34" fmla="*/ 2 w 282"/>
                  <a:gd name="T35" fmla="*/ 60 h 238"/>
                  <a:gd name="T36" fmla="*/ 0 w 282"/>
                  <a:gd name="T37" fmla="*/ 138 h 238"/>
                  <a:gd name="T38" fmla="*/ 5 w 282"/>
                  <a:gd name="T39" fmla="*/ 178 h 238"/>
                  <a:gd name="T40" fmla="*/ 50 w 282"/>
                  <a:gd name="T41" fmla="*/ 218 h 238"/>
                  <a:gd name="T42" fmla="*/ 143 w 282"/>
                  <a:gd name="T43" fmla="*/ 238 h 238"/>
                  <a:gd name="T44" fmla="*/ 179 w 282"/>
                  <a:gd name="T45" fmla="*/ 235 h 238"/>
                  <a:gd name="T46" fmla="*/ 179 w 282"/>
                  <a:gd name="T47" fmla="*/ 227 h 238"/>
                  <a:gd name="T48" fmla="*/ 184 w 282"/>
                  <a:gd name="T49" fmla="*/ 227 h 238"/>
                  <a:gd name="T50" fmla="*/ 282 w 282"/>
                  <a:gd name="T51" fmla="*/ 97 h 238"/>
                  <a:gd name="T52" fmla="*/ 271 w 282"/>
                  <a:gd name="T53" fmla="*/ 78 h 238"/>
                  <a:gd name="T54" fmla="*/ 263 w 282"/>
                  <a:gd name="T55" fmla="*/ 76 h 238"/>
                  <a:gd name="T56" fmla="*/ 236 w 282"/>
                  <a:gd name="T57" fmla="*/ 86 h 238"/>
                  <a:gd name="T58" fmla="*/ 192 w 282"/>
                  <a:gd name="T59" fmla="*/ 96 h 238"/>
                  <a:gd name="T60" fmla="*/ 176 w 282"/>
                  <a:gd name="T61" fmla="*/ 95 h 238"/>
                  <a:gd name="T62" fmla="*/ 114 w 282"/>
                  <a:gd name="T63" fmla="*/ 87 h 238"/>
                  <a:gd name="T64" fmla="*/ 64 w 282"/>
                  <a:gd name="T65" fmla="*/ 81 h 238"/>
                  <a:gd name="T66" fmla="*/ 27 w 282"/>
                  <a:gd name="T67" fmla="*/ 47 h 238"/>
                  <a:gd name="T68" fmla="*/ 7 w 282"/>
                  <a:gd name="T6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2" h="238">
                    <a:moveTo>
                      <a:pt x="161" y="134"/>
                    </a:moveTo>
                    <a:cubicBezTo>
                      <a:pt x="142" y="134"/>
                      <a:pt x="124" y="119"/>
                      <a:pt x="115" y="103"/>
                    </a:cubicBezTo>
                    <a:cubicBezTo>
                      <a:pt x="114" y="102"/>
                      <a:pt x="115" y="101"/>
                      <a:pt x="116" y="101"/>
                    </a:cubicBezTo>
                    <a:cubicBezTo>
                      <a:pt x="117" y="101"/>
                      <a:pt x="117" y="101"/>
                      <a:pt x="118" y="101"/>
                    </a:cubicBezTo>
                    <a:cubicBezTo>
                      <a:pt x="124" y="112"/>
                      <a:pt x="134" y="119"/>
                      <a:pt x="145" y="123"/>
                    </a:cubicBezTo>
                    <a:cubicBezTo>
                      <a:pt x="151" y="125"/>
                      <a:pt x="157" y="125"/>
                      <a:pt x="162" y="125"/>
                    </a:cubicBezTo>
                    <a:cubicBezTo>
                      <a:pt x="164" y="125"/>
                      <a:pt x="166" y="125"/>
                      <a:pt x="168" y="125"/>
                    </a:cubicBezTo>
                    <a:cubicBezTo>
                      <a:pt x="169" y="125"/>
                      <a:pt x="171" y="125"/>
                      <a:pt x="173" y="125"/>
                    </a:cubicBezTo>
                    <a:cubicBezTo>
                      <a:pt x="174" y="125"/>
                      <a:pt x="174" y="125"/>
                      <a:pt x="175" y="125"/>
                    </a:cubicBezTo>
                    <a:cubicBezTo>
                      <a:pt x="178" y="125"/>
                      <a:pt x="179" y="129"/>
                      <a:pt x="176" y="130"/>
                    </a:cubicBezTo>
                    <a:cubicBezTo>
                      <a:pt x="171" y="133"/>
                      <a:pt x="166" y="134"/>
                      <a:pt x="161" y="134"/>
                    </a:cubicBezTo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17"/>
                      <a:pt x="3" y="32"/>
                      <a:pt x="2" y="48"/>
                    </a:cubicBezTo>
                    <a:cubicBezTo>
                      <a:pt x="3" y="51"/>
                      <a:pt x="3" y="55"/>
                      <a:pt x="3" y="58"/>
                    </a:cubicBezTo>
                    <a:cubicBezTo>
                      <a:pt x="3" y="59"/>
                      <a:pt x="3" y="60"/>
                      <a:pt x="2" y="60"/>
                    </a:cubicBezTo>
                    <a:cubicBezTo>
                      <a:pt x="1" y="86"/>
                      <a:pt x="1" y="112"/>
                      <a:pt x="0" y="138"/>
                    </a:cubicBezTo>
                    <a:cubicBezTo>
                      <a:pt x="0" y="151"/>
                      <a:pt x="0" y="166"/>
                      <a:pt x="5" y="178"/>
                    </a:cubicBezTo>
                    <a:cubicBezTo>
                      <a:pt x="12" y="197"/>
                      <a:pt x="31" y="209"/>
                      <a:pt x="50" y="218"/>
                    </a:cubicBezTo>
                    <a:cubicBezTo>
                      <a:pt x="76" y="231"/>
                      <a:pt x="110" y="238"/>
                      <a:pt x="143" y="238"/>
                    </a:cubicBezTo>
                    <a:cubicBezTo>
                      <a:pt x="155" y="238"/>
                      <a:pt x="167" y="237"/>
                      <a:pt x="179" y="235"/>
                    </a:cubicBezTo>
                    <a:cubicBezTo>
                      <a:pt x="179" y="227"/>
                      <a:pt x="179" y="227"/>
                      <a:pt x="179" y="227"/>
                    </a:cubicBezTo>
                    <a:cubicBezTo>
                      <a:pt x="181" y="227"/>
                      <a:pt x="183" y="227"/>
                      <a:pt x="184" y="227"/>
                    </a:cubicBezTo>
                    <a:cubicBezTo>
                      <a:pt x="246" y="227"/>
                      <a:pt x="273" y="168"/>
                      <a:pt x="282" y="97"/>
                    </a:cubicBezTo>
                    <a:cubicBezTo>
                      <a:pt x="282" y="89"/>
                      <a:pt x="278" y="81"/>
                      <a:pt x="271" y="78"/>
                    </a:cubicBezTo>
                    <a:cubicBezTo>
                      <a:pt x="269" y="76"/>
                      <a:pt x="266" y="76"/>
                      <a:pt x="263" y="76"/>
                    </a:cubicBezTo>
                    <a:cubicBezTo>
                      <a:pt x="254" y="76"/>
                      <a:pt x="245" y="82"/>
                      <a:pt x="236" y="86"/>
                    </a:cubicBezTo>
                    <a:cubicBezTo>
                      <a:pt x="223" y="93"/>
                      <a:pt x="207" y="96"/>
                      <a:pt x="192" y="96"/>
                    </a:cubicBezTo>
                    <a:cubicBezTo>
                      <a:pt x="187" y="96"/>
                      <a:pt x="181" y="96"/>
                      <a:pt x="176" y="95"/>
                    </a:cubicBezTo>
                    <a:cubicBezTo>
                      <a:pt x="155" y="93"/>
                      <a:pt x="135" y="88"/>
                      <a:pt x="114" y="87"/>
                    </a:cubicBezTo>
                    <a:cubicBezTo>
                      <a:pt x="97" y="86"/>
                      <a:pt x="80" y="87"/>
                      <a:pt x="64" y="81"/>
                    </a:cubicBezTo>
                    <a:cubicBezTo>
                      <a:pt x="48" y="75"/>
                      <a:pt x="36" y="62"/>
                      <a:pt x="27" y="47"/>
                    </a:cubicBezTo>
                    <a:cubicBezTo>
                      <a:pt x="18" y="32"/>
                      <a:pt x="13" y="16"/>
                      <a:pt x="7" y="0"/>
                    </a:cubicBezTo>
                  </a:path>
                </a:pathLst>
              </a:custGeom>
              <a:solidFill>
                <a:srgbClr val="DFB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9" name="Freeform 102">
                <a:extLst>
                  <a:ext uri="{FF2B5EF4-FFF2-40B4-BE49-F238E27FC236}">
                    <a16:creationId xmlns:a16="http://schemas.microsoft.com/office/drawing/2014/main" id="{1CD51506-DE10-4970-B257-9E258B54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0" y="2325"/>
                <a:ext cx="2" cy="29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1 w 1"/>
                  <a:gd name="T5" fmla="*/ 10 h 12"/>
                  <a:gd name="T6" fmla="*/ 0 w 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1" y="12"/>
                      <a:pt x="1" y="11"/>
                      <a:pt x="1" y="10"/>
                    </a:cubicBezTo>
                    <a:cubicBezTo>
                      <a:pt x="1" y="7"/>
                      <a:pt x="1" y="3"/>
                      <a:pt x="0" y="0"/>
                    </a:cubicBezTo>
                  </a:path>
                </a:pathLst>
              </a:custGeom>
              <a:solidFill>
                <a:srgbClr val="655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0" name="Freeform 103">
                <a:extLst>
                  <a:ext uri="{FF2B5EF4-FFF2-40B4-BE49-F238E27FC236}">
                    <a16:creationId xmlns:a16="http://schemas.microsoft.com/office/drawing/2014/main" id="{443FF3B2-D6A6-4DA5-8B2B-0CFFB5F5D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" y="2185"/>
                <a:ext cx="8" cy="28"/>
              </a:xfrm>
              <a:custGeom>
                <a:avLst/>
                <a:gdLst>
                  <a:gd name="T0" fmla="*/ 0 w 3"/>
                  <a:gd name="T1" fmla="*/ 0 h 12"/>
                  <a:gd name="T2" fmla="*/ 0 w 3"/>
                  <a:gd name="T3" fmla="*/ 12 h 12"/>
                  <a:gd name="T4" fmla="*/ 3 w 3"/>
                  <a:gd name="T5" fmla="*/ 11 h 12"/>
                  <a:gd name="T6" fmla="*/ 3 w 3"/>
                  <a:gd name="T7" fmla="*/ 11 h 12"/>
                  <a:gd name="T8" fmla="*/ 3 w 3"/>
                  <a:gd name="T9" fmla="*/ 10 h 12"/>
                  <a:gd name="T10" fmla="*/ 0 w 3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1" name="Freeform 104">
                <a:extLst>
                  <a:ext uri="{FF2B5EF4-FFF2-40B4-BE49-F238E27FC236}">
                    <a16:creationId xmlns:a16="http://schemas.microsoft.com/office/drawing/2014/main" id="{40344D6E-EF58-4E89-AF07-ABD0E647B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" y="2451"/>
                <a:ext cx="155" cy="78"/>
              </a:xfrm>
              <a:custGeom>
                <a:avLst/>
                <a:gdLst>
                  <a:gd name="T0" fmla="*/ 2 w 65"/>
                  <a:gd name="T1" fmla="*/ 0 h 33"/>
                  <a:gd name="T2" fmla="*/ 1 w 65"/>
                  <a:gd name="T3" fmla="*/ 2 h 33"/>
                  <a:gd name="T4" fmla="*/ 47 w 65"/>
                  <a:gd name="T5" fmla="*/ 33 h 33"/>
                  <a:gd name="T6" fmla="*/ 62 w 65"/>
                  <a:gd name="T7" fmla="*/ 29 h 33"/>
                  <a:gd name="T8" fmla="*/ 61 w 65"/>
                  <a:gd name="T9" fmla="*/ 24 h 33"/>
                  <a:gd name="T10" fmla="*/ 59 w 65"/>
                  <a:gd name="T11" fmla="*/ 24 h 33"/>
                  <a:gd name="T12" fmla="*/ 54 w 65"/>
                  <a:gd name="T13" fmla="*/ 24 h 33"/>
                  <a:gd name="T14" fmla="*/ 48 w 65"/>
                  <a:gd name="T15" fmla="*/ 24 h 33"/>
                  <a:gd name="T16" fmla="*/ 31 w 65"/>
                  <a:gd name="T17" fmla="*/ 22 h 33"/>
                  <a:gd name="T18" fmla="*/ 4 w 65"/>
                  <a:gd name="T19" fmla="*/ 0 h 33"/>
                  <a:gd name="T20" fmla="*/ 2 w 65"/>
                  <a:gd name="T2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33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0" y="18"/>
                      <a:pt x="28" y="33"/>
                      <a:pt x="47" y="33"/>
                    </a:cubicBezTo>
                    <a:cubicBezTo>
                      <a:pt x="52" y="33"/>
                      <a:pt x="57" y="32"/>
                      <a:pt x="62" y="29"/>
                    </a:cubicBezTo>
                    <a:cubicBezTo>
                      <a:pt x="65" y="28"/>
                      <a:pt x="64" y="24"/>
                      <a:pt x="61" y="24"/>
                    </a:cubicBezTo>
                    <a:cubicBezTo>
                      <a:pt x="60" y="24"/>
                      <a:pt x="60" y="24"/>
                      <a:pt x="59" y="24"/>
                    </a:cubicBezTo>
                    <a:cubicBezTo>
                      <a:pt x="57" y="24"/>
                      <a:pt x="55" y="24"/>
                      <a:pt x="54" y="24"/>
                    </a:cubicBezTo>
                    <a:cubicBezTo>
                      <a:pt x="52" y="24"/>
                      <a:pt x="50" y="24"/>
                      <a:pt x="48" y="24"/>
                    </a:cubicBezTo>
                    <a:cubicBezTo>
                      <a:pt x="43" y="24"/>
                      <a:pt x="37" y="24"/>
                      <a:pt x="31" y="22"/>
                    </a:cubicBezTo>
                    <a:cubicBezTo>
                      <a:pt x="20" y="18"/>
                      <a:pt x="10" y="11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655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2" name="Freeform 105">
                <a:extLst>
                  <a:ext uri="{FF2B5EF4-FFF2-40B4-BE49-F238E27FC236}">
                    <a16:creationId xmlns:a16="http://schemas.microsoft.com/office/drawing/2014/main" id="{70C08349-EE46-4AEB-8983-2530B0BDF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199"/>
                <a:ext cx="71" cy="259"/>
              </a:xfrm>
              <a:custGeom>
                <a:avLst/>
                <a:gdLst>
                  <a:gd name="T0" fmla="*/ 23 w 30"/>
                  <a:gd name="T1" fmla="*/ 2 h 109"/>
                  <a:gd name="T2" fmla="*/ 20 w 30"/>
                  <a:gd name="T3" fmla="*/ 48 h 109"/>
                  <a:gd name="T4" fmla="*/ 19 w 30"/>
                  <a:gd name="T5" fmla="*/ 70 h 109"/>
                  <a:gd name="T6" fmla="*/ 9 w 30"/>
                  <a:gd name="T7" fmla="*/ 89 h 109"/>
                  <a:gd name="T8" fmla="*/ 3 w 30"/>
                  <a:gd name="T9" fmla="*/ 94 h 109"/>
                  <a:gd name="T10" fmla="*/ 26 w 30"/>
                  <a:gd name="T11" fmla="*/ 96 h 109"/>
                  <a:gd name="T12" fmla="*/ 27 w 30"/>
                  <a:gd name="T13" fmla="*/ 51 h 109"/>
                  <a:gd name="T14" fmla="*/ 27 w 30"/>
                  <a:gd name="T15" fmla="*/ 2 h 109"/>
                  <a:gd name="T16" fmla="*/ 23 w 30"/>
                  <a:gd name="T17" fmla="*/ 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09">
                    <a:moveTo>
                      <a:pt x="23" y="2"/>
                    </a:moveTo>
                    <a:cubicBezTo>
                      <a:pt x="20" y="17"/>
                      <a:pt x="20" y="32"/>
                      <a:pt x="20" y="48"/>
                    </a:cubicBezTo>
                    <a:cubicBezTo>
                      <a:pt x="20" y="55"/>
                      <a:pt x="20" y="63"/>
                      <a:pt x="19" y="70"/>
                    </a:cubicBezTo>
                    <a:cubicBezTo>
                      <a:pt x="19" y="76"/>
                      <a:pt x="20" y="101"/>
                      <a:pt x="9" y="89"/>
                    </a:cubicBezTo>
                    <a:cubicBezTo>
                      <a:pt x="6" y="86"/>
                      <a:pt x="0" y="90"/>
                      <a:pt x="3" y="94"/>
                    </a:cubicBezTo>
                    <a:cubicBezTo>
                      <a:pt x="9" y="103"/>
                      <a:pt x="21" y="109"/>
                      <a:pt x="26" y="96"/>
                    </a:cubicBezTo>
                    <a:cubicBezTo>
                      <a:pt x="30" y="83"/>
                      <a:pt x="27" y="64"/>
                      <a:pt x="27" y="51"/>
                    </a:cubicBezTo>
                    <a:cubicBezTo>
                      <a:pt x="28" y="35"/>
                      <a:pt x="30" y="18"/>
                      <a:pt x="27" y="2"/>
                    </a:cubicBezTo>
                    <a:cubicBezTo>
                      <a:pt x="26" y="0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3" name="Freeform 106">
                <a:extLst>
                  <a:ext uri="{FF2B5EF4-FFF2-40B4-BE49-F238E27FC236}">
                    <a16:creationId xmlns:a16="http://schemas.microsoft.com/office/drawing/2014/main" id="{D8760C95-A6A5-4C81-A471-94F0D69E8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2" y="1653"/>
                <a:ext cx="617" cy="456"/>
              </a:xfrm>
              <a:custGeom>
                <a:avLst/>
                <a:gdLst>
                  <a:gd name="T0" fmla="*/ 197 w 260"/>
                  <a:gd name="T1" fmla="*/ 12 h 192"/>
                  <a:gd name="T2" fmla="*/ 260 w 260"/>
                  <a:gd name="T3" fmla="*/ 87 h 192"/>
                  <a:gd name="T4" fmla="*/ 16 w 260"/>
                  <a:gd name="T5" fmla="*/ 192 h 192"/>
                  <a:gd name="T6" fmla="*/ 0 w 260"/>
                  <a:gd name="T7" fmla="*/ 145 h 192"/>
                  <a:gd name="T8" fmla="*/ 92 w 260"/>
                  <a:gd name="T9" fmla="*/ 19 h 192"/>
                  <a:gd name="T10" fmla="*/ 197 w 260"/>
                  <a:gd name="T11" fmla="*/ 1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" h="192">
                    <a:moveTo>
                      <a:pt x="197" y="12"/>
                    </a:moveTo>
                    <a:cubicBezTo>
                      <a:pt x="231" y="23"/>
                      <a:pt x="260" y="52"/>
                      <a:pt x="260" y="87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4" y="184"/>
                      <a:pt x="0" y="165"/>
                      <a:pt x="0" y="145"/>
                    </a:cubicBezTo>
                    <a:cubicBezTo>
                      <a:pt x="1" y="88"/>
                      <a:pt x="39" y="38"/>
                      <a:pt x="92" y="19"/>
                    </a:cubicBezTo>
                    <a:cubicBezTo>
                      <a:pt x="122" y="7"/>
                      <a:pt x="160" y="0"/>
                      <a:pt x="197" y="12"/>
                    </a:cubicBezTo>
                    <a:close/>
                  </a:path>
                </a:pathLst>
              </a:custGeom>
              <a:solidFill>
                <a:srgbClr val="FBF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4" name="Freeform 107">
                <a:extLst>
                  <a:ext uri="{FF2B5EF4-FFF2-40B4-BE49-F238E27FC236}">
                    <a16:creationId xmlns:a16="http://schemas.microsoft.com/office/drawing/2014/main" id="{E1C7C921-5E41-4F15-898A-872956CB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" y="1636"/>
                <a:ext cx="916" cy="473"/>
              </a:xfrm>
              <a:custGeom>
                <a:avLst/>
                <a:gdLst>
                  <a:gd name="T0" fmla="*/ 0 w 386"/>
                  <a:gd name="T1" fmla="*/ 199 h 199"/>
                  <a:gd name="T2" fmla="*/ 346 w 386"/>
                  <a:gd name="T3" fmla="*/ 62 h 199"/>
                  <a:gd name="T4" fmla="*/ 298 w 386"/>
                  <a:gd name="T5" fmla="*/ 181 h 199"/>
                  <a:gd name="T6" fmla="*/ 297 w 386"/>
                  <a:gd name="T7" fmla="*/ 175 h 199"/>
                  <a:gd name="T8" fmla="*/ 217 w 386"/>
                  <a:gd name="T9" fmla="*/ 125 h 199"/>
                  <a:gd name="T10" fmla="*/ 203 w 386"/>
                  <a:gd name="T11" fmla="*/ 129 h 199"/>
                  <a:gd name="T12" fmla="*/ 0 w 386"/>
                  <a:gd name="T13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199">
                    <a:moveTo>
                      <a:pt x="0" y="199"/>
                    </a:moveTo>
                    <a:cubicBezTo>
                      <a:pt x="0" y="199"/>
                      <a:pt x="290" y="0"/>
                      <a:pt x="346" y="62"/>
                    </a:cubicBezTo>
                    <a:cubicBezTo>
                      <a:pt x="386" y="107"/>
                      <a:pt x="298" y="181"/>
                      <a:pt x="298" y="181"/>
                    </a:cubicBezTo>
                    <a:cubicBezTo>
                      <a:pt x="297" y="175"/>
                      <a:pt x="297" y="175"/>
                      <a:pt x="297" y="175"/>
                    </a:cubicBezTo>
                    <a:cubicBezTo>
                      <a:pt x="287" y="140"/>
                      <a:pt x="253" y="118"/>
                      <a:pt x="217" y="125"/>
                    </a:cubicBezTo>
                    <a:cubicBezTo>
                      <a:pt x="213" y="126"/>
                      <a:pt x="208" y="127"/>
                      <a:pt x="203" y="129"/>
                    </a:cubicBezTo>
                    <a:cubicBezTo>
                      <a:pt x="151" y="150"/>
                      <a:pt x="0" y="199"/>
                      <a:pt x="0" y="199"/>
                    </a:cubicBezTo>
                    <a:close/>
                  </a:path>
                </a:pathLst>
              </a:custGeom>
              <a:solidFill>
                <a:srgbClr val="B0D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5" name="Freeform 108">
                <a:extLst>
                  <a:ext uri="{FF2B5EF4-FFF2-40B4-BE49-F238E27FC236}">
                    <a16:creationId xmlns:a16="http://schemas.microsoft.com/office/drawing/2014/main" id="{CDC7D451-3FA5-433F-A182-6EC0932F3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2" y="2957"/>
                <a:ext cx="1459" cy="917"/>
              </a:xfrm>
              <a:custGeom>
                <a:avLst/>
                <a:gdLst>
                  <a:gd name="T0" fmla="*/ 27 w 615"/>
                  <a:gd name="T1" fmla="*/ 382 h 386"/>
                  <a:gd name="T2" fmla="*/ 164 w 615"/>
                  <a:gd name="T3" fmla="*/ 25 h 386"/>
                  <a:gd name="T4" fmla="*/ 493 w 615"/>
                  <a:gd name="T5" fmla="*/ 43 h 386"/>
                  <a:gd name="T6" fmla="*/ 615 w 615"/>
                  <a:gd name="T7" fmla="*/ 382 h 386"/>
                  <a:gd name="T8" fmla="*/ 27 w 615"/>
                  <a:gd name="T9" fmla="*/ 382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386">
                    <a:moveTo>
                      <a:pt x="27" y="382"/>
                    </a:moveTo>
                    <a:cubicBezTo>
                      <a:pt x="30" y="386"/>
                      <a:pt x="0" y="55"/>
                      <a:pt x="164" y="25"/>
                    </a:cubicBezTo>
                    <a:cubicBezTo>
                      <a:pt x="303" y="0"/>
                      <a:pt x="493" y="43"/>
                      <a:pt x="493" y="43"/>
                    </a:cubicBezTo>
                    <a:cubicBezTo>
                      <a:pt x="493" y="43"/>
                      <a:pt x="615" y="44"/>
                      <a:pt x="615" y="382"/>
                    </a:cubicBezTo>
                    <a:lnTo>
                      <a:pt x="27" y="382"/>
                    </a:lnTo>
                    <a:close/>
                  </a:path>
                </a:pathLst>
              </a:custGeom>
              <a:solidFill>
                <a:srgbClr val="BBD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6" name="Freeform 109">
                <a:extLst>
                  <a:ext uri="{FF2B5EF4-FFF2-40B4-BE49-F238E27FC236}">
                    <a16:creationId xmlns:a16="http://schemas.microsoft.com/office/drawing/2014/main" id="{00ABE9C2-BFDB-4B85-A51B-5FC5A25D1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" y="2375"/>
                <a:ext cx="185" cy="708"/>
              </a:xfrm>
              <a:custGeom>
                <a:avLst/>
                <a:gdLst>
                  <a:gd name="T0" fmla="*/ 8 w 78"/>
                  <a:gd name="T1" fmla="*/ 295 h 298"/>
                  <a:gd name="T2" fmla="*/ 62 w 78"/>
                  <a:gd name="T3" fmla="*/ 171 h 298"/>
                  <a:gd name="T4" fmla="*/ 45 w 78"/>
                  <a:gd name="T5" fmla="*/ 140 h 298"/>
                  <a:gd name="T6" fmla="*/ 25 w 78"/>
                  <a:gd name="T7" fmla="*/ 83 h 298"/>
                  <a:gd name="T8" fmla="*/ 23 w 78"/>
                  <a:gd name="T9" fmla="*/ 7 h 298"/>
                  <a:gd name="T10" fmla="*/ 8 w 78"/>
                  <a:gd name="T11" fmla="*/ 13 h 298"/>
                  <a:gd name="T12" fmla="*/ 2 w 78"/>
                  <a:gd name="T13" fmla="*/ 88 h 298"/>
                  <a:gd name="T14" fmla="*/ 24 w 78"/>
                  <a:gd name="T15" fmla="*/ 146 h 298"/>
                  <a:gd name="T16" fmla="*/ 3 w 78"/>
                  <a:gd name="T17" fmla="*/ 289 h 298"/>
                  <a:gd name="T18" fmla="*/ 8 w 78"/>
                  <a:gd name="T19" fmla="*/ 29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298">
                    <a:moveTo>
                      <a:pt x="8" y="295"/>
                    </a:moveTo>
                    <a:cubicBezTo>
                      <a:pt x="49" y="269"/>
                      <a:pt x="78" y="221"/>
                      <a:pt x="62" y="171"/>
                    </a:cubicBezTo>
                    <a:cubicBezTo>
                      <a:pt x="59" y="159"/>
                      <a:pt x="53" y="150"/>
                      <a:pt x="45" y="140"/>
                    </a:cubicBezTo>
                    <a:cubicBezTo>
                      <a:pt x="30" y="122"/>
                      <a:pt x="20" y="109"/>
                      <a:pt x="25" y="83"/>
                    </a:cubicBezTo>
                    <a:cubicBezTo>
                      <a:pt x="30" y="57"/>
                      <a:pt x="41" y="30"/>
                      <a:pt x="23" y="7"/>
                    </a:cubicBezTo>
                    <a:cubicBezTo>
                      <a:pt x="18" y="0"/>
                      <a:pt x="5" y="3"/>
                      <a:pt x="8" y="13"/>
                    </a:cubicBezTo>
                    <a:cubicBezTo>
                      <a:pt x="17" y="39"/>
                      <a:pt x="5" y="62"/>
                      <a:pt x="2" y="88"/>
                    </a:cubicBezTo>
                    <a:cubicBezTo>
                      <a:pt x="0" y="112"/>
                      <a:pt x="7" y="129"/>
                      <a:pt x="24" y="146"/>
                    </a:cubicBezTo>
                    <a:cubicBezTo>
                      <a:pt x="69" y="193"/>
                      <a:pt x="49" y="251"/>
                      <a:pt x="3" y="289"/>
                    </a:cubicBezTo>
                    <a:cubicBezTo>
                      <a:pt x="0" y="292"/>
                      <a:pt x="4" y="298"/>
                      <a:pt x="8" y="295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7" name="Freeform 110">
                <a:extLst>
                  <a:ext uri="{FF2B5EF4-FFF2-40B4-BE49-F238E27FC236}">
                    <a16:creationId xmlns:a16="http://schemas.microsoft.com/office/drawing/2014/main" id="{ED39AA16-BDF2-48A8-9C73-B07BF764B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1829"/>
                <a:ext cx="1022" cy="1294"/>
              </a:xfrm>
              <a:custGeom>
                <a:avLst/>
                <a:gdLst>
                  <a:gd name="T0" fmla="*/ 97 w 431"/>
                  <a:gd name="T1" fmla="*/ 509 h 545"/>
                  <a:gd name="T2" fmla="*/ 48 w 431"/>
                  <a:gd name="T3" fmla="*/ 496 h 545"/>
                  <a:gd name="T4" fmla="*/ 13 w 431"/>
                  <a:gd name="T5" fmla="*/ 461 h 545"/>
                  <a:gd name="T6" fmla="*/ 27 w 431"/>
                  <a:gd name="T7" fmla="*/ 362 h 545"/>
                  <a:gd name="T8" fmla="*/ 11 w 431"/>
                  <a:gd name="T9" fmla="*/ 223 h 545"/>
                  <a:gd name="T10" fmla="*/ 33 w 431"/>
                  <a:gd name="T11" fmla="*/ 120 h 545"/>
                  <a:gd name="T12" fmla="*/ 67 w 431"/>
                  <a:gd name="T13" fmla="*/ 51 h 545"/>
                  <a:gd name="T14" fmla="*/ 132 w 431"/>
                  <a:gd name="T15" fmla="*/ 15 h 545"/>
                  <a:gd name="T16" fmla="*/ 256 w 431"/>
                  <a:gd name="T17" fmla="*/ 23 h 545"/>
                  <a:gd name="T18" fmla="*/ 294 w 431"/>
                  <a:gd name="T19" fmla="*/ 46 h 545"/>
                  <a:gd name="T20" fmla="*/ 315 w 431"/>
                  <a:gd name="T21" fmla="*/ 47 h 545"/>
                  <a:gd name="T22" fmla="*/ 334 w 431"/>
                  <a:gd name="T23" fmla="*/ 47 h 545"/>
                  <a:gd name="T24" fmla="*/ 377 w 431"/>
                  <a:gd name="T25" fmla="*/ 104 h 545"/>
                  <a:gd name="T26" fmla="*/ 390 w 431"/>
                  <a:gd name="T27" fmla="*/ 179 h 545"/>
                  <a:gd name="T28" fmla="*/ 430 w 431"/>
                  <a:gd name="T29" fmla="*/ 252 h 545"/>
                  <a:gd name="T30" fmla="*/ 381 w 431"/>
                  <a:gd name="T31" fmla="*/ 341 h 545"/>
                  <a:gd name="T32" fmla="*/ 397 w 431"/>
                  <a:gd name="T33" fmla="*/ 395 h 545"/>
                  <a:gd name="T34" fmla="*/ 423 w 431"/>
                  <a:gd name="T35" fmla="*/ 446 h 545"/>
                  <a:gd name="T36" fmla="*/ 392 w 431"/>
                  <a:gd name="T37" fmla="*/ 519 h 545"/>
                  <a:gd name="T38" fmla="*/ 314 w 431"/>
                  <a:gd name="T39" fmla="*/ 545 h 545"/>
                  <a:gd name="T40" fmla="*/ 97 w 431"/>
                  <a:gd name="T41" fmla="*/ 509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1" h="545">
                    <a:moveTo>
                      <a:pt x="97" y="509"/>
                    </a:moveTo>
                    <a:cubicBezTo>
                      <a:pt x="80" y="506"/>
                      <a:pt x="64" y="503"/>
                      <a:pt x="48" y="496"/>
                    </a:cubicBezTo>
                    <a:cubicBezTo>
                      <a:pt x="33" y="488"/>
                      <a:pt x="19" y="477"/>
                      <a:pt x="13" y="461"/>
                    </a:cubicBezTo>
                    <a:cubicBezTo>
                      <a:pt x="0" y="429"/>
                      <a:pt x="22" y="395"/>
                      <a:pt x="27" y="362"/>
                    </a:cubicBezTo>
                    <a:cubicBezTo>
                      <a:pt x="35" y="315"/>
                      <a:pt x="12" y="270"/>
                      <a:pt x="11" y="223"/>
                    </a:cubicBezTo>
                    <a:cubicBezTo>
                      <a:pt x="10" y="187"/>
                      <a:pt x="22" y="153"/>
                      <a:pt x="33" y="120"/>
                    </a:cubicBezTo>
                    <a:cubicBezTo>
                      <a:pt x="41" y="95"/>
                      <a:pt x="50" y="70"/>
                      <a:pt x="67" y="51"/>
                    </a:cubicBezTo>
                    <a:cubicBezTo>
                      <a:pt x="84" y="33"/>
                      <a:pt x="108" y="22"/>
                      <a:pt x="132" y="15"/>
                    </a:cubicBezTo>
                    <a:cubicBezTo>
                      <a:pt x="173" y="3"/>
                      <a:pt x="221" y="0"/>
                      <a:pt x="256" y="23"/>
                    </a:cubicBezTo>
                    <a:cubicBezTo>
                      <a:pt x="269" y="32"/>
                      <a:pt x="280" y="43"/>
                      <a:pt x="294" y="46"/>
                    </a:cubicBezTo>
                    <a:cubicBezTo>
                      <a:pt x="301" y="48"/>
                      <a:pt x="308" y="47"/>
                      <a:pt x="315" y="47"/>
                    </a:cubicBezTo>
                    <a:cubicBezTo>
                      <a:pt x="321" y="46"/>
                      <a:pt x="327" y="46"/>
                      <a:pt x="334" y="47"/>
                    </a:cubicBezTo>
                    <a:cubicBezTo>
                      <a:pt x="359" y="51"/>
                      <a:pt x="373" y="79"/>
                      <a:pt x="377" y="104"/>
                    </a:cubicBezTo>
                    <a:cubicBezTo>
                      <a:pt x="381" y="129"/>
                      <a:pt x="379" y="156"/>
                      <a:pt x="390" y="179"/>
                    </a:cubicBezTo>
                    <a:cubicBezTo>
                      <a:pt x="403" y="204"/>
                      <a:pt x="431" y="224"/>
                      <a:pt x="430" y="252"/>
                    </a:cubicBezTo>
                    <a:cubicBezTo>
                      <a:pt x="429" y="287"/>
                      <a:pt x="387" y="307"/>
                      <a:pt x="381" y="341"/>
                    </a:cubicBezTo>
                    <a:cubicBezTo>
                      <a:pt x="377" y="360"/>
                      <a:pt x="386" y="379"/>
                      <a:pt x="397" y="395"/>
                    </a:cubicBezTo>
                    <a:cubicBezTo>
                      <a:pt x="407" y="411"/>
                      <a:pt x="419" y="427"/>
                      <a:pt x="423" y="446"/>
                    </a:cubicBezTo>
                    <a:cubicBezTo>
                      <a:pt x="428" y="474"/>
                      <a:pt x="414" y="502"/>
                      <a:pt x="392" y="519"/>
                    </a:cubicBezTo>
                    <a:cubicBezTo>
                      <a:pt x="370" y="537"/>
                      <a:pt x="342" y="544"/>
                      <a:pt x="314" y="545"/>
                    </a:cubicBezTo>
                    <a:cubicBezTo>
                      <a:pt x="97" y="509"/>
                      <a:pt x="97" y="509"/>
                      <a:pt x="97" y="509"/>
                    </a:cubicBezTo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8" name="Freeform 111">
                <a:extLst>
                  <a:ext uri="{FF2B5EF4-FFF2-40B4-BE49-F238E27FC236}">
                    <a16:creationId xmlns:a16="http://schemas.microsoft.com/office/drawing/2014/main" id="{0C18537D-A4D5-47F3-A956-D98C868F6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8" y="1995"/>
                <a:ext cx="927" cy="1311"/>
              </a:xfrm>
              <a:custGeom>
                <a:avLst/>
                <a:gdLst>
                  <a:gd name="T0" fmla="*/ 25 w 391"/>
                  <a:gd name="T1" fmla="*/ 43 h 552"/>
                  <a:gd name="T2" fmla="*/ 119 w 391"/>
                  <a:gd name="T3" fmla="*/ 347 h 552"/>
                  <a:gd name="T4" fmla="*/ 119 w 391"/>
                  <a:gd name="T5" fmla="*/ 421 h 552"/>
                  <a:gd name="T6" fmla="*/ 47 w 391"/>
                  <a:gd name="T7" fmla="*/ 458 h 552"/>
                  <a:gd name="T8" fmla="*/ 235 w 391"/>
                  <a:gd name="T9" fmla="*/ 533 h 552"/>
                  <a:gd name="T10" fmla="*/ 386 w 391"/>
                  <a:gd name="T11" fmla="*/ 450 h 552"/>
                  <a:gd name="T12" fmla="*/ 288 w 391"/>
                  <a:gd name="T13" fmla="*/ 419 h 552"/>
                  <a:gd name="T14" fmla="*/ 286 w 391"/>
                  <a:gd name="T15" fmla="*/ 241 h 552"/>
                  <a:gd name="T16" fmla="*/ 331 w 391"/>
                  <a:gd name="T17" fmla="*/ 186 h 552"/>
                  <a:gd name="T18" fmla="*/ 280 w 391"/>
                  <a:gd name="T19" fmla="*/ 137 h 552"/>
                  <a:gd name="T20" fmla="*/ 277 w 391"/>
                  <a:gd name="T21" fmla="*/ 38 h 552"/>
                  <a:gd name="T22" fmla="*/ 238 w 391"/>
                  <a:gd name="T23" fmla="*/ 0 h 552"/>
                  <a:gd name="T24" fmla="*/ 73 w 391"/>
                  <a:gd name="T25" fmla="*/ 0 h 552"/>
                  <a:gd name="T26" fmla="*/ 25 w 391"/>
                  <a:gd name="T27" fmla="*/ 4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552">
                    <a:moveTo>
                      <a:pt x="25" y="43"/>
                    </a:moveTo>
                    <a:cubicBezTo>
                      <a:pt x="13" y="137"/>
                      <a:pt x="0" y="354"/>
                      <a:pt x="119" y="347"/>
                    </a:cubicBezTo>
                    <a:cubicBezTo>
                      <a:pt x="119" y="421"/>
                      <a:pt x="119" y="421"/>
                      <a:pt x="119" y="421"/>
                    </a:cubicBezTo>
                    <a:cubicBezTo>
                      <a:pt x="47" y="458"/>
                      <a:pt x="47" y="458"/>
                      <a:pt x="47" y="458"/>
                    </a:cubicBezTo>
                    <a:cubicBezTo>
                      <a:pt x="47" y="458"/>
                      <a:pt x="80" y="552"/>
                      <a:pt x="235" y="533"/>
                    </a:cubicBezTo>
                    <a:cubicBezTo>
                      <a:pt x="391" y="515"/>
                      <a:pt x="386" y="450"/>
                      <a:pt x="386" y="450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3" y="244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7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8"/>
                      <a:pt x="25" y="43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9" name="Freeform 112">
                <a:extLst>
                  <a:ext uri="{FF2B5EF4-FFF2-40B4-BE49-F238E27FC236}">
                    <a16:creationId xmlns:a16="http://schemas.microsoft.com/office/drawing/2014/main" id="{553A15C4-B45E-45F3-8B48-6C1803CF7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206"/>
                <a:ext cx="204" cy="62"/>
              </a:xfrm>
              <a:custGeom>
                <a:avLst/>
                <a:gdLst>
                  <a:gd name="T0" fmla="*/ 3 w 86"/>
                  <a:gd name="T1" fmla="*/ 26 h 26"/>
                  <a:gd name="T2" fmla="*/ 36 w 86"/>
                  <a:gd name="T3" fmla="*/ 15 h 26"/>
                  <a:gd name="T4" fmla="*/ 81 w 86"/>
                  <a:gd name="T5" fmla="*/ 12 h 26"/>
                  <a:gd name="T6" fmla="*/ 82 w 86"/>
                  <a:gd name="T7" fmla="*/ 5 h 26"/>
                  <a:gd name="T8" fmla="*/ 36 w 86"/>
                  <a:gd name="T9" fmla="*/ 6 h 26"/>
                  <a:gd name="T10" fmla="*/ 1 w 86"/>
                  <a:gd name="T11" fmla="*/ 23 h 26"/>
                  <a:gd name="T12" fmla="*/ 3 w 8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6">
                    <a:moveTo>
                      <a:pt x="3" y="26"/>
                    </a:moveTo>
                    <a:cubicBezTo>
                      <a:pt x="14" y="26"/>
                      <a:pt x="25" y="18"/>
                      <a:pt x="36" y="15"/>
                    </a:cubicBezTo>
                    <a:cubicBezTo>
                      <a:pt x="51" y="11"/>
                      <a:pt x="66" y="14"/>
                      <a:pt x="81" y="12"/>
                    </a:cubicBezTo>
                    <a:cubicBezTo>
                      <a:pt x="85" y="12"/>
                      <a:pt x="86" y="6"/>
                      <a:pt x="82" y="5"/>
                    </a:cubicBezTo>
                    <a:cubicBezTo>
                      <a:pt x="68" y="0"/>
                      <a:pt x="50" y="2"/>
                      <a:pt x="36" y="6"/>
                    </a:cubicBezTo>
                    <a:cubicBezTo>
                      <a:pt x="24" y="8"/>
                      <a:pt x="7" y="12"/>
                      <a:pt x="1" y="23"/>
                    </a:cubicBezTo>
                    <a:cubicBezTo>
                      <a:pt x="0" y="25"/>
                      <a:pt x="1" y="26"/>
                      <a:pt x="3" y="26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0" name="Freeform 113">
                <a:extLst>
                  <a:ext uri="{FF2B5EF4-FFF2-40B4-BE49-F238E27FC236}">
                    <a16:creationId xmlns:a16="http://schemas.microsoft.com/office/drawing/2014/main" id="{6D4DA2A0-CE7E-4BD1-94CB-C5B0B6F25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2261"/>
                <a:ext cx="173" cy="93"/>
              </a:xfrm>
              <a:custGeom>
                <a:avLst/>
                <a:gdLst>
                  <a:gd name="T0" fmla="*/ 73 w 73"/>
                  <a:gd name="T1" fmla="*/ 17 h 39"/>
                  <a:gd name="T2" fmla="*/ 33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3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2" y="35"/>
                      <a:pt x="24" y="39"/>
                      <a:pt x="36" y="38"/>
                    </a:cubicBezTo>
                    <a:cubicBezTo>
                      <a:pt x="48" y="37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1" name="Freeform 114">
                <a:extLst>
                  <a:ext uri="{FF2B5EF4-FFF2-40B4-BE49-F238E27FC236}">
                    <a16:creationId xmlns:a16="http://schemas.microsoft.com/office/drawing/2014/main" id="{2864595C-AD5D-4995-80BB-E6C1179D6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259"/>
                <a:ext cx="81" cy="92"/>
              </a:xfrm>
              <a:custGeom>
                <a:avLst/>
                <a:gdLst>
                  <a:gd name="T0" fmla="*/ 31 w 34"/>
                  <a:gd name="T1" fmla="*/ 13 h 39"/>
                  <a:gd name="T2" fmla="*/ 27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3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7" y="34"/>
                    </a:cubicBezTo>
                    <a:cubicBezTo>
                      <a:pt x="21" y="39"/>
                      <a:pt x="14" y="39"/>
                      <a:pt x="8" y="35"/>
                    </a:cubicBezTo>
                    <a:cubicBezTo>
                      <a:pt x="3" y="31"/>
                      <a:pt x="0" y="22"/>
                      <a:pt x="2" y="14"/>
                    </a:cubicBezTo>
                    <a:cubicBezTo>
                      <a:pt x="2" y="14"/>
                      <a:pt x="6" y="5"/>
                      <a:pt x="18" y="3"/>
                    </a:cubicBezTo>
                    <a:cubicBezTo>
                      <a:pt x="30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303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2" name="Freeform 115">
                <a:extLst>
                  <a:ext uri="{FF2B5EF4-FFF2-40B4-BE49-F238E27FC236}">
                    <a16:creationId xmlns:a16="http://schemas.microsoft.com/office/drawing/2014/main" id="{F278DAC0-5F6C-41FF-AB47-EDD6A0D37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2292"/>
                <a:ext cx="157" cy="90"/>
              </a:xfrm>
              <a:custGeom>
                <a:avLst/>
                <a:gdLst>
                  <a:gd name="T0" fmla="*/ 65 w 66"/>
                  <a:gd name="T1" fmla="*/ 23 h 38"/>
                  <a:gd name="T2" fmla="*/ 34 w 66"/>
                  <a:gd name="T3" fmla="*/ 0 h 38"/>
                  <a:gd name="T4" fmla="*/ 0 w 66"/>
                  <a:gd name="T5" fmla="*/ 21 h 38"/>
                  <a:gd name="T6" fmla="*/ 29 w 66"/>
                  <a:gd name="T7" fmla="*/ 36 h 38"/>
                  <a:gd name="T8" fmla="*/ 66 w 66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8">
                    <a:moveTo>
                      <a:pt x="65" y="23"/>
                    </a:moveTo>
                    <a:cubicBezTo>
                      <a:pt x="60" y="10"/>
                      <a:pt x="47" y="1"/>
                      <a:pt x="34" y="0"/>
                    </a:cubicBezTo>
                    <a:cubicBezTo>
                      <a:pt x="21" y="0"/>
                      <a:pt x="8" y="8"/>
                      <a:pt x="0" y="21"/>
                    </a:cubicBezTo>
                    <a:cubicBezTo>
                      <a:pt x="9" y="27"/>
                      <a:pt x="18" y="34"/>
                      <a:pt x="29" y="36"/>
                    </a:cubicBezTo>
                    <a:cubicBezTo>
                      <a:pt x="39" y="38"/>
                      <a:pt x="60" y="33"/>
                      <a:pt x="66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3" name="Freeform 116">
                <a:extLst>
                  <a:ext uri="{FF2B5EF4-FFF2-40B4-BE49-F238E27FC236}">
                    <a16:creationId xmlns:a16="http://schemas.microsoft.com/office/drawing/2014/main" id="{7E352800-E900-434E-9EDA-D917CA64D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2" y="2289"/>
                <a:ext cx="73" cy="88"/>
              </a:xfrm>
              <a:custGeom>
                <a:avLst/>
                <a:gdLst>
                  <a:gd name="T0" fmla="*/ 29 w 31"/>
                  <a:gd name="T1" fmla="*/ 13 h 37"/>
                  <a:gd name="T2" fmla="*/ 19 w 31"/>
                  <a:gd name="T3" fmla="*/ 33 h 37"/>
                  <a:gd name="T4" fmla="*/ 3 w 31"/>
                  <a:gd name="T5" fmla="*/ 30 h 37"/>
                  <a:gd name="T6" fmla="*/ 3 w 31"/>
                  <a:gd name="T7" fmla="*/ 9 h 37"/>
                  <a:gd name="T8" fmla="*/ 20 w 31"/>
                  <a:gd name="T9" fmla="*/ 0 h 37"/>
                  <a:gd name="T10" fmla="*/ 29 w 31"/>
                  <a:gd name="T1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7">
                    <a:moveTo>
                      <a:pt x="29" y="13"/>
                    </a:moveTo>
                    <a:cubicBezTo>
                      <a:pt x="29" y="21"/>
                      <a:pt x="25" y="29"/>
                      <a:pt x="19" y="33"/>
                    </a:cubicBezTo>
                    <a:cubicBezTo>
                      <a:pt x="14" y="37"/>
                      <a:pt x="7" y="36"/>
                      <a:pt x="3" y="30"/>
                    </a:cubicBezTo>
                    <a:cubicBezTo>
                      <a:pt x="0" y="25"/>
                      <a:pt x="0" y="16"/>
                      <a:pt x="3" y="9"/>
                    </a:cubicBezTo>
                    <a:cubicBezTo>
                      <a:pt x="3" y="9"/>
                      <a:pt x="9" y="0"/>
                      <a:pt x="20" y="0"/>
                    </a:cubicBezTo>
                    <a:cubicBezTo>
                      <a:pt x="31" y="1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303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4" name="Freeform 117">
                <a:extLst>
                  <a:ext uri="{FF2B5EF4-FFF2-40B4-BE49-F238E27FC236}">
                    <a16:creationId xmlns:a16="http://schemas.microsoft.com/office/drawing/2014/main" id="{84254B98-F036-4099-956A-F906B1B71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2228"/>
                <a:ext cx="197" cy="57"/>
              </a:xfrm>
              <a:custGeom>
                <a:avLst/>
                <a:gdLst>
                  <a:gd name="T0" fmla="*/ 4 w 83"/>
                  <a:gd name="T1" fmla="*/ 23 h 24"/>
                  <a:gd name="T2" fmla="*/ 43 w 83"/>
                  <a:gd name="T3" fmla="*/ 14 h 24"/>
                  <a:gd name="T4" fmla="*/ 77 w 83"/>
                  <a:gd name="T5" fmla="*/ 23 h 24"/>
                  <a:gd name="T6" fmla="*/ 80 w 83"/>
                  <a:gd name="T7" fmla="*/ 18 h 24"/>
                  <a:gd name="T8" fmla="*/ 2 w 83"/>
                  <a:gd name="T9" fmla="*/ 19 h 24"/>
                  <a:gd name="T10" fmla="*/ 4 w 83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3"/>
                    </a:moveTo>
                    <a:cubicBezTo>
                      <a:pt x="16" y="17"/>
                      <a:pt x="30" y="13"/>
                      <a:pt x="43" y="14"/>
                    </a:cubicBezTo>
                    <a:cubicBezTo>
                      <a:pt x="55" y="14"/>
                      <a:pt x="66" y="19"/>
                      <a:pt x="77" y="23"/>
                    </a:cubicBezTo>
                    <a:cubicBezTo>
                      <a:pt x="80" y="24"/>
                      <a:pt x="83" y="20"/>
                      <a:pt x="80" y="18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1"/>
                      <a:pt x="2" y="24"/>
                      <a:pt x="4" y="23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5" name="Freeform 118">
                <a:extLst>
                  <a:ext uri="{FF2B5EF4-FFF2-40B4-BE49-F238E27FC236}">
                    <a16:creationId xmlns:a16="http://schemas.microsoft.com/office/drawing/2014/main" id="{CE6CC167-F007-4FD9-96A5-DD905327C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" y="2356"/>
                <a:ext cx="97" cy="145"/>
              </a:xfrm>
              <a:custGeom>
                <a:avLst/>
                <a:gdLst>
                  <a:gd name="T0" fmla="*/ 19 w 41"/>
                  <a:gd name="T1" fmla="*/ 0 h 61"/>
                  <a:gd name="T2" fmla="*/ 1 w 41"/>
                  <a:gd name="T3" fmla="*/ 37 h 61"/>
                  <a:gd name="T4" fmla="*/ 8 w 41"/>
                  <a:gd name="T5" fmla="*/ 38 h 61"/>
                  <a:gd name="T6" fmla="*/ 27 w 41"/>
                  <a:gd name="T7" fmla="*/ 37 h 61"/>
                  <a:gd name="T8" fmla="*/ 15 w 41"/>
                  <a:gd name="T9" fmla="*/ 49 h 61"/>
                  <a:gd name="T10" fmla="*/ 14 w 41"/>
                  <a:gd name="T11" fmla="*/ 55 h 61"/>
                  <a:gd name="T12" fmla="*/ 33 w 41"/>
                  <a:gd name="T13" fmla="*/ 30 h 61"/>
                  <a:gd name="T14" fmla="*/ 1 w 41"/>
                  <a:gd name="T15" fmla="*/ 36 h 61"/>
                  <a:gd name="T16" fmla="*/ 8 w 41"/>
                  <a:gd name="T17" fmla="*/ 38 h 61"/>
                  <a:gd name="T18" fmla="*/ 15 w 41"/>
                  <a:gd name="T19" fmla="*/ 18 h 61"/>
                  <a:gd name="T20" fmla="*/ 22 w 41"/>
                  <a:gd name="T21" fmla="*/ 3 h 61"/>
                  <a:gd name="T22" fmla="*/ 19 w 41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61">
                    <a:moveTo>
                      <a:pt x="19" y="0"/>
                    </a:moveTo>
                    <a:cubicBezTo>
                      <a:pt x="6" y="5"/>
                      <a:pt x="0" y="24"/>
                      <a:pt x="1" y="37"/>
                    </a:cubicBezTo>
                    <a:cubicBezTo>
                      <a:pt x="1" y="41"/>
                      <a:pt x="7" y="42"/>
                      <a:pt x="8" y="38"/>
                    </a:cubicBezTo>
                    <a:cubicBezTo>
                      <a:pt x="11" y="29"/>
                      <a:pt x="25" y="26"/>
                      <a:pt x="27" y="37"/>
                    </a:cubicBezTo>
                    <a:cubicBezTo>
                      <a:pt x="29" y="46"/>
                      <a:pt x="21" y="47"/>
                      <a:pt x="15" y="49"/>
                    </a:cubicBezTo>
                    <a:cubicBezTo>
                      <a:pt x="12" y="50"/>
                      <a:pt x="11" y="54"/>
                      <a:pt x="14" y="55"/>
                    </a:cubicBezTo>
                    <a:cubicBezTo>
                      <a:pt x="29" y="61"/>
                      <a:pt x="41" y="43"/>
                      <a:pt x="33" y="30"/>
                    </a:cubicBezTo>
                    <a:cubicBezTo>
                      <a:pt x="24" y="16"/>
                      <a:pt x="5" y="21"/>
                      <a:pt x="1" y="36"/>
                    </a:cubicBezTo>
                    <a:cubicBezTo>
                      <a:pt x="3" y="37"/>
                      <a:pt x="6" y="37"/>
                      <a:pt x="8" y="38"/>
                    </a:cubicBezTo>
                    <a:cubicBezTo>
                      <a:pt x="10" y="31"/>
                      <a:pt x="12" y="25"/>
                      <a:pt x="15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1" y="0"/>
                      <a:pt x="19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6" name="Freeform 119">
                <a:extLst>
                  <a:ext uri="{FF2B5EF4-FFF2-40B4-BE49-F238E27FC236}">
                    <a16:creationId xmlns:a16="http://schemas.microsoft.com/office/drawing/2014/main" id="{60C65B34-EF86-46CB-B1AA-17808966F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1959"/>
                <a:ext cx="667" cy="361"/>
              </a:xfrm>
              <a:custGeom>
                <a:avLst/>
                <a:gdLst>
                  <a:gd name="T0" fmla="*/ 3 w 281"/>
                  <a:gd name="T1" fmla="*/ 108 h 152"/>
                  <a:gd name="T2" fmla="*/ 180 w 281"/>
                  <a:gd name="T3" fmla="*/ 25 h 152"/>
                  <a:gd name="T4" fmla="*/ 190 w 281"/>
                  <a:gd name="T5" fmla="*/ 54 h 152"/>
                  <a:gd name="T6" fmla="*/ 215 w 281"/>
                  <a:gd name="T7" fmla="*/ 72 h 152"/>
                  <a:gd name="T8" fmla="*/ 238 w 281"/>
                  <a:gd name="T9" fmla="*/ 57 h 152"/>
                  <a:gd name="T10" fmla="*/ 277 w 281"/>
                  <a:gd name="T11" fmla="*/ 152 h 152"/>
                  <a:gd name="T12" fmla="*/ 277 w 281"/>
                  <a:gd name="T13" fmla="*/ 39 h 152"/>
                  <a:gd name="T14" fmla="*/ 272 w 281"/>
                  <a:gd name="T15" fmla="*/ 19 h 152"/>
                  <a:gd name="T16" fmla="*/ 261 w 281"/>
                  <a:gd name="T17" fmla="*/ 14 h 152"/>
                  <a:gd name="T18" fmla="*/ 95 w 281"/>
                  <a:gd name="T19" fmla="*/ 3 h 152"/>
                  <a:gd name="T20" fmla="*/ 39 w 281"/>
                  <a:gd name="T21" fmla="*/ 15 h 152"/>
                  <a:gd name="T22" fmla="*/ 8 w 281"/>
                  <a:gd name="T23" fmla="*/ 56 h 152"/>
                  <a:gd name="T24" fmla="*/ 0 w 281"/>
                  <a:gd name="T25" fmla="*/ 10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1" h="152">
                    <a:moveTo>
                      <a:pt x="3" y="108"/>
                    </a:moveTo>
                    <a:cubicBezTo>
                      <a:pt x="70" y="102"/>
                      <a:pt x="134" y="72"/>
                      <a:pt x="180" y="25"/>
                    </a:cubicBezTo>
                    <a:cubicBezTo>
                      <a:pt x="183" y="35"/>
                      <a:pt x="185" y="45"/>
                      <a:pt x="190" y="54"/>
                    </a:cubicBezTo>
                    <a:cubicBezTo>
                      <a:pt x="196" y="63"/>
                      <a:pt x="204" y="71"/>
                      <a:pt x="215" y="72"/>
                    </a:cubicBezTo>
                    <a:cubicBezTo>
                      <a:pt x="225" y="73"/>
                      <a:pt x="236" y="67"/>
                      <a:pt x="238" y="57"/>
                    </a:cubicBezTo>
                    <a:cubicBezTo>
                      <a:pt x="241" y="87"/>
                      <a:pt x="252" y="150"/>
                      <a:pt x="277" y="152"/>
                    </a:cubicBezTo>
                    <a:cubicBezTo>
                      <a:pt x="281" y="118"/>
                      <a:pt x="276" y="73"/>
                      <a:pt x="277" y="39"/>
                    </a:cubicBezTo>
                    <a:cubicBezTo>
                      <a:pt x="278" y="32"/>
                      <a:pt x="277" y="24"/>
                      <a:pt x="272" y="19"/>
                    </a:cubicBezTo>
                    <a:cubicBezTo>
                      <a:pt x="269" y="16"/>
                      <a:pt x="265" y="15"/>
                      <a:pt x="261" y="14"/>
                    </a:cubicBezTo>
                    <a:cubicBezTo>
                      <a:pt x="207" y="0"/>
                      <a:pt x="151" y="2"/>
                      <a:pt x="95" y="3"/>
                    </a:cubicBezTo>
                    <a:cubicBezTo>
                      <a:pt x="76" y="4"/>
                      <a:pt x="55" y="5"/>
                      <a:pt x="39" y="15"/>
                    </a:cubicBezTo>
                    <a:cubicBezTo>
                      <a:pt x="24" y="24"/>
                      <a:pt x="14" y="40"/>
                      <a:pt x="8" y="56"/>
                    </a:cubicBezTo>
                    <a:cubicBezTo>
                      <a:pt x="3" y="73"/>
                      <a:pt x="1" y="91"/>
                      <a:pt x="0" y="108"/>
                    </a:cubicBezTo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7" name="Freeform 120">
                <a:extLst>
                  <a:ext uri="{FF2B5EF4-FFF2-40B4-BE49-F238E27FC236}">
                    <a16:creationId xmlns:a16="http://schemas.microsoft.com/office/drawing/2014/main" id="{8ABF37FA-187C-442A-A39F-D80EEC1DD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2382"/>
                <a:ext cx="161" cy="74"/>
              </a:xfrm>
              <a:custGeom>
                <a:avLst/>
                <a:gdLst>
                  <a:gd name="T0" fmla="*/ 43 w 68"/>
                  <a:gd name="T1" fmla="*/ 0 h 31"/>
                  <a:gd name="T2" fmla="*/ 4 w 68"/>
                  <a:gd name="T3" fmla="*/ 16 h 31"/>
                  <a:gd name="T4" fmla="*/ 0 w 68"/>
                  <a:gd name="T5" fmla="*/ 22 h 31"/>
                  <a:gd name="T6" fmla="*/ 12 w 68"/>
                  <a:gd name="T7" fmla="*/ 30 h 31"/>
                  <a:gd name="T8" fmla="*/ 23 w 68"/>
                  <a:gd name="T9" fmla="*/ 31 h 31"/>
                  <a:gd name="T10" fmla="*/ 46 w 68"/>
                  <a:gd name="T11" fmla="*/ 29 h 31"/>
                  <a:gd name="T12" fmla="*/ 60 w 68"/>
                  <a:gd name="T13" fmla="*/ 25 h 31"/>
                  <a:gd name="T14" fmla="*/ 67 w 68"/>
                  <a:gd name="T15" fmla="*/ 13 h 31"/>
                  <a:gd name="T16" fmla="*/ 62 w 68"/>
                  <a:gd name="T17" fmla="*/ 3 h 31"/>
                  <a:gd name="T18" fmla="*/ 56 w 68"/>
                  <a:gd name="T19" fmla="*/ 2 h 31"/>
                  <a:gd name="T20" fmla="*/ 54 w 68"/>
                  <a:gd name="T21" fmla="*/ 2 h 31"/>
                  <a:gd name="T22" fmla="*/ 56 w 68"/>
                  <a:gd name="T23" fmla="*/ 1 h 31"/>
                  <a:gd name="T24" fmla="*/ 43 w 68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43" y="0"/>
                    </a:moveTo>
                    <a:cubicBezTo>
                      <a:pt x="29" y="0"/>
                      <a:pt x="14" y="5"/>
                      <a:pt x="4" y="16"/>
                    </a:cubicBezTo>
                    <a:cubicBezTo>
                      <a:pt x="2" y="17"/>
                      <a:pt x="0" y="20"/>
                      <a:pt x="0" y="22"/>
                    </a:cubicBezTo>
                    <a:cubicBezTo>
                      <a:pt x="0" y="28"/>
                      <a:pt x="6" y="30"/>
                      <a:pt x="12" y="30"/>
                    </a:cubicBezTo>
                    <a:cubicBezTo>
                      <a:pt x="16" y="31"/>
                      <a:pt x="19" y="31"/>
                      <a:pt x="23" y="31"/>
                    </a:cubicBezTo>
                    <a:cubicBezTo>
                      <a:pt x="31" y="31"/>
                      <a:pt x="39" y="30"/>
                      <a:pt x="46" y="29"/>
                    </a:cubicBezTo>
                    <a:cubicBezTo>
                      <a:pt x="51" y="28"/>
                      <a:pt x="56" y="27"/>
                      <a:pt x="60" y="25"/>
                    </a:cubicBezTo>
                    <a:cubicBezTo>
                      <a:pt x="64" y="22"/>
                      <a:pt x="67" y="18"/>
                      <a:pt x="67" y="13"/>
                    </a:cubicBezTo>
                    <a:cubicBezTo>
                      <a:pt x="68" y="9"/>
                      <a:pt x="65" y="5"/>
                      <a:pt x="62" y="3"/>
                    </a:cubicBezTo>
                    <a:cubicBezTo>
                      <a:pt x="60" y="2"/>
                      <a:pt x="58" y="2"/>
                      <a:pt x="56" y="2"/>
                    </a:cubicBezTo>
                    <a:cubicBezTo>
                      <a:pt x="56" y="2"/>
                      <a:pt x="55" y="2"/>
                      <a:pt x="54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2" y="0"/>
                      <a:pt x="48" y="0"/>
                      <a:pt x="43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8" name="Freeform 121">
                <a:extLst>
                  <a:ext uri="{FF2B5EF4-FFF2-40B4-BE49-F238E27FC236}">
                    <a16:creationId xmlns:a16="http://schemas.microsoft.com/office/drawing/2014/main" id="{05CE8966-59E0-4F80-869C-6574FE99C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2" y="2304"/>
                <a:ext cx="67" cy="242"/>
              </a:xfrm>
              <a:custGeom>
                <a:avLst/>
                <a:gdLst>
                  <a:gd name="T0" fmla="*/ 3 w 28"/>
                  <a:gd name="T1" fmla="*/ 2 h 102"/>
                  <a:gd name="T2" fmla="*/ 3 w 28"/>
                  <a:gd name="T3" fmla="*/ 45 h 102"/>
                  <a:gd name="T4" fmla="*/ 5 w 28"/>
                  <a:gd name="T5" fmla="*/ 90 h 102"/>
                  <a:gd name="T6" fmla="*/ 26 w 28"/>
                  <a:gd name="T7" fmla="*/ 88 h 102"/>
                  <a:gd name="T8" fmla="*/ 20 w 28"/>
                  <a:gd name="T9" fmla="*/ 84 h 102"/>
                  <a:gd name="T10" fmla="*/ 10 w 28"/>
                  <a:gd name="T11" fmla="*/ 66 h 102"/>
                  <a:gd name="T12" fmla="*/ 10 w 28"/>
                  <a:gd name="T13" fmla="*/ 45 h 102"/>
                  <a:gd name="T14" fmla="*/ 7 w 28"/>
                  <a:gd name="T15" fmla="*/ 2 h 102"/>
                  <a:gd name="T16" fmla="*/ 3 w 28"/>
                  <a:gd name="T17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2">
                    <a:moveTo>
                      <a:pt x="3" y="2"/>
                    </a:moveTo>
                    <a:cubicBezTo>
                      <a:pt x="1" y="16"/>
                      <a:pt x="2" y="31"/>
                      <a:pt x="3" y="45"/>
                    </a:cubicBezTo>
                    <a:cubicBezTo>
                      <a:pt x="3" y="58"/>
                      <a:pt x="0" y="77"/>
                      <a:pt x="5" y="90"/>
                    </a:cubicBezTo>
                    <a:cubicBezTo>
                      <a:pt x="9" y="102"/>
                      <a:pt x="20" y="97"/>
                      <a:pt x="26" y="88"/>
                    </a:cubicBezTo>
                    <a:cubicBezTo>
                      <a:pt x="28" y="85"/>
                      <a:pt x="23" y="80"/>
                      <a:pt x="20" y="84"/>
                    </a:cubicBezTo>
                    <a:cubicBezTo>
                      <a:pt x="10" y="95"/>
                      <a:pt x="10" y="71"/>
                      <a:pt x="10" y="66"/>
                    </a:cubicBezTo>
                    <a:cubicBezTo>
                      <a:pt x="10" y="59"/>
                      <a:pt x="10" y="52"/>
                      <a:pt x="10" y="45"/>
                    </a:cubicBezTo>
                    <a:cubicBezTo>
                      <a:pt x="9" y="31"/>
                      <a:pt x="10" y="16"/>
                      <a:pt x="7" y="2"/>
                    </a:cubicBezTo>
                    <a:cubicBezTo>
                      <a:pt x="6" y="1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9" name="Freeform 122">
                <a:extLst>
                  <a:ext uri="{FF2B5EF4-FFF2-40B4-BE49-F238E27FC236}">
                    <a16:creationId xmlns:a16="http://schemas.microsoft.com/office/drawing/2014/main" id="{2019E564-478D-43C7-A4D1-81A158DA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" y="2513"/>
                <a:ext cx="83" cy="76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7 w 35"/>
                  <a:gd name="T5" fmla="*/ 31 h 32"/>
                  <a:gd name="T6" fmla="*/ 11 w 35"/>
                  <a:gd name="T7" fmla="*/ 32 h 32"/>
                  <a:gd name="T8" fmla="*/ 13 w 35"/>
                  <a:gd name="T9" fmla="*/ 31 h 32"/>
                  <a:gd name="T10" fmla="*/ 21 w 35"/>
                  <a:gd name="T11" fmla="*/ 19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5"/>
                      <a:pt x="11" y="8"/>
                    </a:cubicBezTo>
                    <a:cubicBezTo>
                      <a:pt x="6" y="13"/>
                      <a:pt x="0" y="24"/>
                      <a:pt x="7" y="31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2" y="32"/>
                      <a:pt x="13" y="31"/>
                    </a:cubicBezTo>
                    <a:cubicBezTo>
                      <a:pt x="18" y="28"/>
                      <a:pt x="18" y="22"/>
                      <a:pt x="21" y="19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6"/>
                      <a:pt x="34" y="4"/>
                      <a:pt x="33" y="3"/>
                    </a:cubicBezTo>
                    <a:cubicBezTo>
                      <a:pt x="32" y="1"/>
                      <a:pt x="29" y="0"/>
                      <a:pt x="27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0" name="Freeform 123">
                <a:extLst>
                  <a:ext uri="{FF2B5EF4-FFF2-40B4-BE49-F238E27FC236}">
                    <a16:creationId xmlns:a16="http://schemas.microsoft.com/office/drawing/2014/main" id="{6DF975C9-A147-425B-B47C-8BF852DDA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520"/>
                <a:ext cx="107" cy="93"/>
              </a:xfrm>
              <a:custGeom>
                <a:avLst/>
                <a:gdLst>
                  <a:gd name="T0" fmla="*/ 36 w 45"/>
                  <a:gd name="T1" fmla="*/ 0 h 39"/>
                  <a:gd name="T2" fmla="*/ 31 w 45"/>
                  <a:gd name="T3" fmla="*/ 2 h 39"/>
                  <a:gd name="T4" fmla="*/ 30 w 45"/>
                  <a:gd name="T5" fmla="*/ 4 h 39"/>
                  <a:gd name="T6" fmla="*/ 29 w 45"/>
                  <a:gd name="T7" fmla="*/ 7 h 39"/>
                  <a:gd name="T8" fmla="*/ 27 w 45"/>
                  <a:gd name="T9" fmla="*/ 9 h 39"/>
                  <a:gd name="T10" fmla="*/ 21 w 45"/>
                  <a:gd name="T11" fmla="*/ 20 h 39"/>
                  <a:gd name="T12" fmla="*/ 4 w 45"/>
                  <a:gd name="T13" fmla="*/ 33 h 39"/>
                  <a:gd name="T14" fmla="*/ 6 w 45"/>
                  <a:gd name="T15" fmla="*/ 39 h 39"/>
                  <a:gd name="T16" fmla="*/ 6 w 45"/>
                  <a:gd name="T17" fmla="*/ 39 h 39"/>
                  <a:gd name="T18" fmla="*/ 20 w 45"/>
                  <a:gd name="T19" fmla="*/ 36 h 39"/>
                  <a:gd name="T20" fmla="*/ 30 w 45"/>
                  <a:gd name="T21" fmla="*/ 30 h 39"/>
                  <a:gd name="T22" fmla="*/ 44 w 45"/>
                  <a:gd name="T23" fmla="*/ 8 h 39"/>
                  <a:gd name="T24" fmla="*/ 36 w 45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39">
                    <a:moveTo>
                      <a:pt x="36" y="0"/>
                    </a:moveTo>
                    <a:cubicBezTo>
                      <a:pt x="34" y="0"/>
                      <a:pt x="33" y="0"/>
                      <a:pt x="31" y="2"/>
                    </a:cubicBezTo>
                    <a:cubicBezTo>
                      <a:pt x="31" y="3"/>
                      <a:pt x="30" y="3"/>
                      <a:pt x="30" y="4"/>
                    </a:cubicBezTo>
                    <a:cubicBezTo>
                      <a:pt x="30" y="5"/>
                      <a:pt x="30" y="6"/>
                      <a:pt x="29" y="7"/>
                    </a:cubicBezTo>
                    <a:cubicBezTo>
                      <a:pt x="29" y="8"/>
                      <a:pt x="28" y="8"/>
                      <a:pt x="27" y="9"/>
                    </a:cubicBezTo>
                    <a:cubicBezTo>
                      <a:pt x="25" y="13"/>
                      <a:pt x="24" y="17"/>
                      <a:pt x="21" y="20"/>
                    </a:cubicBezTo>
                    <a:cubicBezTo>
                      <a:pt x="17" y="25"/>
                      <a:pt x="11" y="31"/>
                      <a:pt x="4" y="33"/>
                    </a:cubicBezTo>
                    <a:cubicBezTo>
                      <a:pt x="0" y="34"/>
                      <a:pt x="2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1" y="38"/>
                      <a:pt x="15" y="38"/>
                      <a:pt x="20" y="36"/>
                    </a:cubicBezTo>
                    <a:cubicBezTo>
                      <a:pt x="23" y="35"/>
                      <a:pt x="27" y="33"/>
                      <a:pt x="30" y="30"/>
                    </a:cubicBezTo>
                    <a:cubicBezTo>
                      <a:pt x="37" y="25"/>
                      <a:pt x="45" y="16"/>
                      <a:pt x="44" y="8"/>
                    </a:cubicBezTo>
                    <a:cubicBezTo>
                      <a:pt x="44" y="3"/>
                      <a:pt x="40" y="0"/>
                      <a:pt x="36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1" name="Freeform 124">
                <a:extLst>
                  <a:ext uri="{FF2B5EF4-FFF2-40B4-BE49-F238E27FC236}">
                    <a16:creationId xmlns:a16="http://schemas.microsoft.com/office/drawing/2014/main" id="{2DFA1DBA-451C-4654-B868-9692DA09B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" y="2529"/>
                <a:ext cx="7" cy="12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3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3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2" name="Freeform 125">
                <a:extLst>
                  <a:ext uri="{FF2B5EF4-FFF2-40B4-BE49-F238E27FC236}">
                    <a16:creationId xmlns:a16="http://schemas.microsoft.com/office/drawing/2014/main" id="{F8D4B8D0-E2CE-456B-82D8-25C42374B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4" y="2484"/>
                <a:ext cx="140" cy="126"/>
              </a:xfrm>
              <a:custGeom>
                <a:avLst/>
                <a:gdLst>
                  <a:gd name="T0" fmla="*/ 6 w 59"/>
                  <a:gd name="T1" fmla="*/ 52 h 53"/>
                  <a:gd name="T2" fmla="*/ 58 w 59"/>
                  <a:gd name="T3" fmla="*/ 6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6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6" y="52"/>
                    </a:moveTo>
                    <a:cubicBezTo>
                      <a:pt x="27" y="47"/>
                      <a:pt x="52" y="28"/>
                      <a:pt x="58" y="6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3"/>
                      <a:pt x="41" y="22"/>
                      <a:pt x="32" y="30"/>
                    </a:cubicBezTo>
                    <a:cubicBezTo>
                      <a:pt x="23" y="37"/>
                      <a:pt x="14" y="42"/>
                      <a:pt x="3" y="47"/>
                    </a:cubicBezTo>
                    <a:cubicBezTo>
                      <a:pt x="0" y="48"/>
                      <a:pt x="2" y="53"/>
                      <a:pt x="6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3" name="Freeform 126">
                <a:extLst>
                  <a:ext uri="{FF2B5EF4-FFF2-40B4-BE49-F238E27FC236}">
                    <a16:creationId xmlns:a16="http://schemas.microsoft.com/office/drawing/2014/main" id="{3947D4D8-BD63-43C0-B777-C5E42AAD6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2235"/>
                <a:ext cx="199" cy="111"/>
              </a:xfrm>
              <a:custGeom>
                <a:avLst/>
                <a:gdLst>
                  <a:gd name="T0" fmla="*/ 5 w 84"/>
                  <a:gd name="T1" fmla="*/ 44 h 47"/>
                  <a:gd name="T2" fmla="*/ 76 w 84"/>
                  <a:gd name="T3" fmla="*/ 28 h 47"/>
                  <a:gd name="T4" fmla="*/ 81 w 84"/>
                  <a:gd name="T5" fmla="*/ 21 h 47"/>
                  <a:gd name="T6" fmla="*/ 1 w 84"/>
                  <a:gd name="T7" fmla="*/ 42 h 47"/>
                  <a:gd name="T8" fmla="*/ 5 w 84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4"/>
                    </a:moveTo>
                    <a:cubicBezTo>
                      <a:pt x="23" y="18"/>
                      <a:pt x="48" y="8"/>
                      <a:pt x="76" y="28"/>
                    </a:cubicBezTo>
                    <a:cubicBezTo>
                      <a:pt x="80" y="30"/>
                      <a:pt x="84" y="24"/>
                      <a:pt x="81" y="21"/>
                    </a:cubicBezTo>
                    <a:cubicBezTo>
                      <a:pt x="56" y="0"/>
                      <a:pt x="9" y="7"/>
                      <a:pt x="1" y="42"/>
                    </a:cubicBezTo>
                    <a:cubicBezTo>
                      <a:pt x="0" y="45"/>
                      <a:pt x="4" y="47"/>
                      <a:pt x="5" y="4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4" name="Freeform 127">
                <a:extLst>
                  <a:ext uri="{FF2B5EF4-FFF2-40B4-BE49-F238E27FC236}">
                    <a16:creationId xmlns:a16="http://schemas.microsoft.com/office/drawing/2014/main" id="{AC70286F-C541-440C-9525-345546D31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2280"/>
                <a:ext cx="182" cy="83"/>
              </a:xfrm>
              <a:custGeom>
                <a:avLst/>
                <a:gdLst>
                  <a:gd name="T0" fmla="*/ 5 w 77"/>
                  <a:gd name="T1" fmla="*/ 28 h 35"/>
                  <a:gd name="T2" fmla="*/ 34 w 77"/>
                  <a:gd name="T3" fmla="*/ 9 h 35"/>
                  <a:gd name="T4" fmla="*/ 66 w 77"/>
                  <a:gd name="T5" fmla="*/ 30 h 35"/>
                  <a:gd name="T6" fmla="*/ 75 w 77"/>
                  <a:gd name="T7" fmla="*/ 25 h 35"/>
                  <a:gd name="T8" fmla="*/ 35 w 77"/>
                  <a:gd name="T9" fmla="*/ 0 h 35"/>
                  <a:gd name="T10" fmla="*/ 0 w 77"/>
                  <a:gd name="T11" fmla="*/ 26 h 35"/>
                  <a:gd name="T12" fmla="*/ 5 w 77"/>
                  <a:gd name="T13" fmla="*/ 2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5">
                    <a:moveTo>
                      <a:pt x="5" y="28"/>
                    </a:moveTo>
                    <a:cubicBezTo>
                      <a:pt x="14" y="19"/>
                      <a:pt x="20" y="10"/>
                      <a:pt x="34" y="9"/>
                    </a:cubicBezTo>
                    <a:cubicBezTo>
                      <a:pt x="49" y="8"/>
                      <a:pt x="60" y="17"/>
                      <a:pt x="66" y="30"/>
                    </a:cubicBezTo>
                    <a:cubicBezTo>
                      <a:pt x="69" y="35"/>
                      <a:pt x="77" y="31"/>
                      <a:pt x="75" y="25"/>
                    </a:cubicBezTo>
                    <a:cubicBezTo>
                      <a:pt x="68" y="10"/>
                      <a:pt x="52" y="0"/>
                      <a:pt x="35" y="0"/>
                    </a:cubicBezTo>
                    <a:cubicBezTo>
                      <a:pt x="21" y="1"/>
                      <a:pt x="3" y="10"/>
                      <a:pt x="0" y="26"/>
                    </a:cubicBezTo>
                    <a:cubicBezTo>
                      <a:pt x="0" y="28"/>
                      <a:pt x="3" y="30"/>
                      <a:pt x="5" y="2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5" name="Freeform 128">
                <a:extLst>
                  <a:ext uri="{FF2B5EF4-FFF2-40B4-BE49-F238E27FC236}">
                    <a16:creationId xmlns:a16="http://schemas.microsoft.com/office/drawing/2014/main" id="{0D60BAE7-3A09-4B6D-8B2B-D9998920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" y="2142"/>
                <a:ext cx="337" cy="967"/>
              </a:xfrm>
              <a:custGeom>
                <a:avLst/>
                <a:gdLst>
                  <a:gd name="T0" fmla="*/ 57 w 142"/>
                  <a:gd name="T1" fmla="*/ 2 h 407"/>
                  <a:gd name="T2" fmla="*/ 3 w 142"/>
                  <a:gd name="T3" fmla="*/ 144 h 407"/>
                  <a:gd name="T4" fmla="*/ 10 w 142"/>
                  <a:gd name="T5" fmla="*/ 204 h 407"/>
                  <a:gd name="T6" fmla="*/ 25 w 142"/>
                  <a:gd name="T7" fmla="*/ 228 h 407"/>
                  <a:gd name="T8" fmla="*/ 28 w 142"/>
                  <a:gd name="T9" fmla="*/ 276 h 407"/>
                  <a:gd name="T10" fmla="*/ 36 w 142"/>
                  <a:gd name="T11" fmla="*/ 373 h 407"/>
                  <a:gd name="T12" fmla="*/ 137 w 142"/>
                  <a:gd name="T13" fmla="*/ 382 h 407"/>
                  <a:gd name="T14" fmla="*/ 130 w 142"/>
                  <a:gd name="T15" fmla="*/ 370 h 407"/>
                  <a:gd name="T16" fmla="*/ 32 w 142"/>
                  <a:gd name="T17" fmla="*/ 318 h 407"/>
                  <a:gd name="T18" fmla="*/ 45 w 142"/>
                  <a:gd name="T19" fmla="*/ 231 h 407"/>
                  <a:gd name="T20" fmla="*/ 18 w 142"/>
                  <a:gd name="T21" fmla="*/ 180 h 407"/>
                  <a:gd name="T22" fmla="*/ 23 w 142"/>
                  <a:gd name="T23" fmla="*/ 120 h 407"/>
                  <a:gd name="T24" fmla="*/ 61 w 142"/>
                  <a:gd name="T25" fmla="*/ 3 h 407"/>
                  <a:gd name="T26" fmla="*/ 57 w 142"/>
                  <a:gd name="T27" fmla="*/ 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" h="407">
                    <a:moveTo>
                      <a:pt x="57" y="2"/>
                    </a:moveTo>
                    <a:cubicBezTo>
                      <a:pt x="41" y="51"/>
                      <a:pt x="9" y="93"/>
                      <a:pt x="3" y="144"/>
                    </a:cubicBezTo>
                    <a:cubicBezTo>
                      <a:pt x="0" y="165"/>
                      <a:pt x="2" y="185"/>
                      <a:pt x="10" y="204"/>
                    </a:cubicBezTo>
                    <a:cubicBezTo>
                      <a:pt x="14" y="213"/>
                      <a:pt x="19" y="220"/>
                      <a:pt x="25" y="228"/>
                    </a:cubicBezTo>
                    <a:cubicBezTo>
                      <a:pt x="36" y="245"/>
                      <a:pt x="37" y="258"/>
                      <a:pt x="28" y="276"/>
                    </a:cubicBezTo>
                    <a:cubicBezTo>
                      <a:pt x="13" y="309"/>
                      <a:pt x="11" y="344"/>
                      <a:pt x="36" y="373"/>
                    </a:cubicBezTo>
                    <a:cubicBezTo>
                      <a:pt x="62" y="401"/>
                      <a:pt x="107" y="407"/>
                      <a:pt x="137" y="382"/>
                    </a:cubicBezTo>
                    <a:cubicBezTo>
                      <a:pt x="142" y="378"/>
                      <a:pt x="136" y="367"/>
                      <a:pt x="130" y="370"/>
                    </a:cubicBezTo>
                    <a:cubicBezTo>
                      <a:pt x="87" y="387"/>
                      <a:pt x="32" y="373"/>
                      <a:pt x="32" y="318"/>
                    </a:cubicBezTo>
                    <a:cubicBezTo>
                      <a:pt x="32" y="286"/>
                      <a:pt x="62" y="264"/>
                      <a:pt x="45" y="231"/>
                    </a:cubicBezTo>
                    <a:cubicBezTo>
                      <a:pt x="36" y="213"/>
                      <a:pt x="22" y="200"/>
                      <a:pt x="18" y="180"/>
                    </a:cubicBezTo>
                    <a:cubicBezTo>
                      <a:pt x="15" y="160"/>
                      <a:pt x="18" y="139"/>
                      <a:pt x="23" y="120"/>
                    </a:cubicBezTo>
                    <a:cubicBezTo>
                      <a:pt x="34" y="80"/>
                      <a:pt x="55" y="45"/>
                      <a:pt x="61" y="3"/>
                    </a:cubicBezTo>
                    <a:cubicBezTo>
                      <a:pt x="62" y="1"/>
                      <a:pt x="58" y="0"/>
                      <a:pt x="57" y="2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6" name="Freeform 129">
                <a:extLst>
                  <a:ext uri="{FF2B5EF4-FFF2-40B4-BE49-F238E27FC236}">
                    <a16:creationId xmlns:a16="http://schemas.microsoft.com/office/drawing/2014/main" id="{A207DD83-9557-4F61-A9B3-E9E36D57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2009"/>
                <a:ext cx="348" cy="606"/>
              </a:xfrm>
              <a:custGeom>
                <a:avLst/>
                <a:gdLst>
                  <a:gd name="T0" fmla="*/ 2 w 147"/>
                  <a:gd name="T1" fmla="*/ 3 h 255"/>
                  <a:gd name="T2" fmla="*/ 66 w 147"/>
                  <a:gd name="T3" fmla="*/ 49 h 255"/>
                  <a:gd name="T4" fmla="*/ 77 w 147"/>
                  <a:gd name="T5" fmla="*/ 119 h 255"/>
                  <a:gd name="T6" fmla="*/ 101 w 147"/>
                  <a:gd name="T7" fmla="*/ 159 h 255"/>
                  <a:gd name="T8" fmla="*/ 129 w 147"/>
                  <a:gd name="T9" fmla="*/ 195 h 255"/>
                  <a:gd name="T10" fmla="*/ 102 w 147"/>
                  <a:gd name="T11" fmla="*/ 243 h 255"/>
                  <a:gd name="T12" fmla="*/ 109 w 147"/>
                  <a:gd name="T13" fmla="*/ 250 h 255"/>
                  <a:gd name="T14" fmla="*/ 136 w 147"/>
                  <a:gd name="T15" fmla="*/ 180 h 255"/>
                  <a:gd name="T16" fmla="*/ 114 w 147"/>
                  <a:gd name="T17" fmla="*/ 155 h 255"/>
                  <a:gd name="T18" fmla="*/ 87 w 147"/>
                  <a:gd name="T19" fmla="*/ 109 h 255"/>
                  <a:gd name="T20" fmla="*/ 65 w 147"/>
                  <a:gd name="T21" fmla="*/ 27 h 255"/>
                  <a:gd name="T22" fmla="*/ 2 w 147"/>
                  <a:gd name="T23" fmla="*/ 0 h 255"/>
                  <a:gd name="T24" fmla="*/ 2 w 147"/>
                  <a:gd name="T25" fmla="*/ 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255">
                    <a:moveTo>
                      <a:pt x="2" y="3"/>
                    </a:moveTo>
                    <a:cubicBezTo>
                      <a:pt x="30" y="4"/>
                      <a:pt x="57" y="23"/>
                      <a:pt x="66" y="49"/>
                    </a:cubicBezTo>
                    <a:cubicBezTo>
                      <a:pt x="75" y="71"/>
                      <a:pt x="72" y="96"/>
                      <a:pt x="77" y="119"/>
                    </a:cubicBezTo>
                    <a:cubicBezTo>
                      <a:pt x="81" y="135"/>
                      <a:pt x="89" y="148"/>
                      <a:pt x="101" y="159"/>
                    </a:cubicBezTo>
                    <a:cubicBezTo>
                      <a:pt x="113" y="168"/>
                      <a:pt x="130" y="177"/>
                      <a:pt x="129" y="195"/>
                    </a:cubicBezTo>
                    <a:cubicBezTo>
                      <a:pt x="127" y="215"/>
                      <a:pt x="114" y="229"/>
                      <a:pt x="102" y="243"/>
                    </a:cubicBezTo>
                    <a:cubicBezTo>
                      <a:pt x="98" y="248"/>
                      <a:pt x="104" y="255"/>
                      <a:pt x="109" y="250"/>
                    </a:cubicBezTo>
                    <a:cubicBezTo>
                      <a:pt x="128" y="232"/>
                      <a:pt x="147" y="207"/>
                      <a:pt x="136" y="180"/>
                    </a:cubicBezTo>
                    <a:cubicBezTo>
                      <a:pt x="131" y="169"/>
                      <a:pt x="123" y="162"/>
                      <a:pt x="114" y="155"/>
                    </a:cubicBezTo>
                    <a:cubicBezTo>
                      <a:pt x="99" y="142"/>
                      <a:pt x="91" y="129"/>
                      <a:pt x="87" y="109"/>
                    </a:cubicBezTo>
                    <a:cubicBezTo>
                      <a:pt x="81" y="81"/>
                      <a:pt x="84" y="51"/>
                      <a:pt x="65" y="27"/>
                    </a:cubicBezTo>
                    <a:cubicBezTo>
                      <a:pt x="48" y="7"/>
                      <a:pt x="27" y="0"/>
                      <a:pt x="2" y="0"/>
                    </a:cubicBezTo>
                    <a:cubicBezTo>
                      <a:pt x="0" y="0"/>
                      <a:pt x="0" y="3"/>
                      <a:pt x="2" y="3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7" name="Freeform 130">
                <a:extLst>
                  <a:ext uri="{FF2B5EF4-FFF2-40B4-BE49-F238E27FC236}">
                    <a16:creationId xmlns:a16="http://schemas.microsoft.com/office/drawing/2014/main" id="{583B735F-E21E-4E0B-B884-85F2BE5C7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" y="2035"/>
                <a:ext cx="125" cy="264"/>
              </a:xfrm>
              <a:custGeom>
                <a:avLst/>
                <a:gdLst>
                  <a:gd name="T0" fmla="*/ 1 w 53"/>
                  <a:gd name="T1" fmla="*/ 1 h 111"/>
                  <a:gd name="T2" fmla="*/ 44 w 53"/>
                  <a:gd name="T3" fmla="*/ 107 h 111"/>
                  <a:gd name="T4" fmla="*/ 50 w 53"/>
                  <a:gd name="T5" fmla="*/ 107 h 111"/>
                  <a:gd name="T6" fmla="*/ 1 w 53"/>
                  <a:gd name="T7" fmla="*/ 0 h 111"/>
                  <a:gd name="T8" fmla="*/ 1 w 53"/>
                  <a:gd name="T9" fmla="*/ 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11">
                    <a:moveTo>
                      <a:pt x="1" y="1"/>
                    </a:moveTo>
                    <a:cubicBezTo>
                      <a:pt x="33" y="30"/>
                      <a:pt x="43" y="64"/>
                      <a:pt x="44" y="107"/>
                    </a:cubicBezTo>
                    <a:cubicBezTo>
                      <a:pt x="44" y="111"/>
                      <a:pt x="50" y="110"/>
                      <a:pt x="50" y="107"/>
                    </a:cubicBezTo>
                    <a:cubicBezTo>
                      <a:pt x="53" y="67"/>
                      <a:pt x="30" y="26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8" name="Freeform 131">
                <a:extLst>
                  <a:ext uri="{FF2B5EF4-FFF2-40B4-BE49-F238E27FC236}">
                    <a16:creationId xmlns:a16="http://schemas.microsoft.com/office/drawing/2014/main" id="{5B9970A0-A391-49F0-A454-325E1307F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1935"/>
                <a:ext cx="565" cy="1034"/>
              </a:xfrm>
              <a:custGeom>
                <a:avLst/>
                <a:gdLst>
                  <a:gd name="T0" fmla="*/ 233 w 238"/>
                  <a:gd name="T1" fmla="*/ 2 h 435"/>
                  <a:gd name="T2" fmla="*/ 97 w 238"/>
                  <a:gd name="T3" fmla="*/ 92 h 435"/>
                  <a:gd name="T4" fmla="*/ 43 w 238"/>
                  <a:gd name="T5" fmla="*/ 175 h 435"/>
                  <a:gd name="T6" fmla="*/ 63 w 238"/>
                  <a:gd name="T7" fmla="*/ 255 h 435"/>
                  <a:gd name="T8" fmla="*/ 29 w 238"/>
                  <a:gd name="T9" fmla="*/ 332 h 435"/>
                  <a:gd name="T10" fmla="*/ 32 w 238"/>
                  <a:gd name="T11" fmla="*/ 433 h 435"/>
                  <a:gd name="T12" fmla="*/ 36 w 238"/>
                  <a:gd name="T13" fmla="*/ 428 h 435"/>
                  <a:gd name="T14" fmla="*/ 27 w 238"/>
                  <a:gd name="T15" fmla="*/ 351 h 435"/>
                  <a:gd name="T16" fmla="*/ 63 w 238"/>
                  <a:gd name="T17" fmla="*/ 298 h 435"/>
                  <a:gd name="T18" fmla="*/ 52 w 238"/>
                  <a:gd name="T19" fmla="*/ 174 h 435"/>
                  <a:gd name="T20" fmla="*/ 93 w 238"/>
                  <a:gd name="T21" fmla="*/ 104 h 435"/>
                  <a:gd name="T22" fmla="*/ 147 w 238"/>
                  <a:gd name="T23" fmla="*/ 83 h 435"/>
                  <a:gd name="T24" fmla="*/ 237 w 238"/>
                  <a:gd name="T25" fmla="*/ 4 h 435"/>
                  <a:gd name="T26" fmla="*/ 233 w 238"/>
                  <a:gd name="T27" fmla="*/ 2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435">
                    <a:moveTo>
                      <a:pt x="233" y="2"/>
                    </a:moveTo>
                    <a:cubicBezTo>
                      <a:pt x="200" y="49"/>
                      <a:pt x="150" y="73"/>
                      <a:pt x="97" y="92"/>
                    </a:cubicBezTo>
                    <a:cubicBezTo>
                      <a:pt x="58" y="107"/>
                      <a:pt x="37" y="132"/>
                      <a:pt x="43" y="175"/>
                    </a:cubicBezTo>
                    <a:cubicBezTo>
                      <a:pt x="46" y="203"/>
                      <a:pt x="61" y="228"/>
                      <a:pt x="63" y="255"/>
                    </a:cubicBezTo>
                    <a:cubicBezTo>
                      <a:pt x="65" y="288"/>
                      <a:pt x="47" y="308"/>
                      <a:pt x="29" y="332"/>
                    </a:cubicBezTo>
                    <a:cubicBezTo>
                      <a:pt x="5" y="363"/>
                      <a:pt x="0" y="405"/>
                      <a:pt x="32" y="433"/>
                    </a:cubicBezTo>
                    <a:cubicBezTo>
                      <a:pt x="35" y="435"/>
                      <a:pt x="39" y="431"/>
                      <a:pt x="36" y="428"/>
                    </a:cubicBezTo>
                    <a:cubicBezTo>
                      <a:pt x="19" y="406"/>
                      <a:pt x="13" y="377"/>
                      <a:pt x="27" y="351"/>
                    </a:cubicBezTo>
                    <a:cubicBezTo>
                      <a:pt x="37" y="332"/>
                      <a:pt x="54" y="317"/>
                      <a:pt x="63" y="298"/>
                    </a:cubicBezTo>
                    <a:cubicBezTo>
                      <a:pt x="83" y="257"/>
                      <a:pt x="57" y="215"/>
                      <a:pt x="52" y="174"/>
                    </a:cubicBezTo>
                    <a:cubicBezTo>
                      <a:pt x="49" y="140"/>
                      <a:pt x="61" y="117"/>
                      <a:pt x="93" y="104"/>
                    </a:cubicBezTo>
                    <a:cubicBezTo>
                      <a:pt x="111" y="97"/>
                      <a:pt x="130" y="91"/>
                      <a:pt x="147" y="83"/>
                    </a:cubicBezTo>
                    <a:cubicBezTo>
                      <a:pt x="184" y="65"/>
                      <a:pt x="217" y="41"/>
                      <a:pt x="237" y="4"/>
                    </a:cubicBezTo>
                    <a:cubicBezTo>
                      <a:pt x="238" y="2"/>
                      <a:pt x="235" y="0"/>
                      <a:pt x="233" y="2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9" name="Freeform 132">
                <a:extLst>
                  <a:ext uri="{FF2B5EF4-FFF2-40B4-BE49-F238E27FC236}">
                    <a16:creationId xmlns:a16="http://schemas.microsoft.com/office/drawing/2014/main" id="{379305A9-612C-42DC-ABF4-4C9084EFD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301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0" name="Freeform 133">
                <a:extLst>
                  <a:ext uri="{FF2B5EF4-FFF2-40B4-BE49-F238E27FC236}">
                    <a16:creationId xmlns:a16="http://schemas.microsoft.com/office/drawing/2014/main" id="{AF30D6DA-652A-415C-B86E-8C2309361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0" y="2986"/>
                <a:ext cx="1319" cy="888"/>
              </a:xfrm>
              <a:custGeom>
                <a:avLst/>
                <a:gdLst>
                  <a:gd name="T0" fmla="*/ 24 w 556"/>
                  <a:gd name="T1" fmla="*/ 370 h 374"/>
                  <a:gd name="T2" fmla="*/ 192 w 556"/>
                  <a:gd name="T3" fmla="*/ 13 h 374"/>
                  <a:gd name="T4" fmla="*/ 490 w 556"/>
                  <a:gd name="T5" fmla="*/ 16 h 374"/>
                  <a:gd name="T6" fmla="*/ 555 w 556"/>
                  <a:gd name="T7" fmla="*/ 68 h 374"/>
                  <a:gd name="T8" fmla="*/ 555 w 556"/>
                  <a:gd name="T9" fmla="*/ 370 h 374"/>
                  <a:gd name="T10" fmla="*/ 24 w 556"/>
                  <a:gd name="T11" fmla="*/ 37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374">
                    <a:moveTo>
                      <a:pt x="24" y="370"/>
                    </a:moveTo>
                    <a:cubicBezTo>
                      <a:pt x="28" y="374"/>
                      <a:pt x="0" y="39"/>
                      <a:pt x="192" y="13"/>
                    </a:cubicBezTo>
                    <a:cubicBezTo>
                      <a:pt x="291" y="0"/>
                      <a:pt x="426" y="6"/>
                      <a:pt x="490" y="16"/>
                    </a:cubicBezTo>
                    <a:cubicBezTo>
                      <a:pt x="516" y="20"/>
                      <a:pt x="555" y="68"/>
                      <a:pt x="555" y="68"/>
                    </a:cubicBezTo>
                    <a:cubicBezTo>
                      <a:pt x="555" y="68"/>
                      <a:pt x="556" y="334"/>
                      <a:pt x="555" y="370"/>
                    </a:cubicBezTo>
                    <a:lnTo>
                      <a:pt x="24" y="370"/>
                    </a:lnTo>
                    <a:close/>
                  </a:path>
                </a:pathLst>
              </a:custGeom>
              <a:solidFill>
                <a:srgbClr val="D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1" name="Freeform 134">
                <a:extLst>
                  <a:ext uri="{FF2B5EF4-FFF2-40B4-BE49-F238E27FC236}">
                    <a16:creationId xmlns:a16="http://schemas.microsoft.com/office/drawing/2014/main" id="{D838DA19-B185-42BF-A75D-CC69B02A5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4" y="1703"/>
                <a:ext cx="730" cy="591"/>
              </a:xfrm>
              <a:custGeom>
                <a:avLst/>
                <a:gdLst>
                  <a:gd name="T0" fmla="*/ 271 w 308"/>
                  <a:gd name="T1" fmla="*/ 249 h 249"/>
                  <a:gd name="T2" fmla="*/ 304 w 308"/>
                  <a:gd name="T3" fmla="*/ 159 h 249"/>
                  <a:gd name="T4" fmla="*/ 297 w 308"/>
                  <a:gd name="T5" fmla="*/ 80 h 249"/>
                  <a:gd name="T6" fmla="*/ 208 w 308"/>
                  <a:gd name="T7" fmla="*/ 9 h 249"/>
                  <a:gd name="T8" fmla="*/ 91 w 308"/>
                  <a:gd name="T9" fmla="*/ 21 h 249"/>
                  <a:gd name="T10" fmla="*/ 28 w 308"/>
                  <a:gd name="T11" fmla="*/ 62 h 249"/>
                  <a:gd name="T12" fmla="*/ 0 w 308"/>
                  <a:gd name="T13" fmla="*/ 126 h 249"/>
                  <a:gd name="T14" fmla="*/ 161 w 308"/>
                  <a:gd name="T15" fmla="*/ 128 h 249"/>
                  <a:gd name="T16" fmla="*/ 271 w 308"/>
                  <a:gd name="T17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8" h="249">
                    <a:moveTo>
                      <a:pt x="271" y="249"/>
                    </a:moveTo>
                    <a:cubicBezTo>
                      <a:pt x="281" y="224"/>
                      <a:pt x="299" y="186"/>
                      <a:pt x="304" y="159"/>
                    </a:cubicBezTo>
                    <a:cubicBezTo>
                      <a:pt x="308" y="133"/>
                      <a:pt x="307" y="105"/>
                      <a:pt x="297" y="80"/>
                    </a:cubicBezTo>
                    <a:cubicBezTo>
                      <a:pt x="282" y="44"/>
                      <a:pt x="246" y="18"/>
                      <a:pt x="208" y="9"/>
                    </a:cubicBezTo>
                    <a:cubicBezTo>
                      <a:pt x="169" y="0"/>
                      <a:pt x="128" y="6"/>
                      <a:pt x="91" y="21"/>
                    </a:cubicBezTo>
                    <a:cubicBezTo>
                      <a:pt x="68" y="31"/>
                      <a:pt x="46" y="44"/>
                      <a:pt x="28" y="62"/>
                    </a:cubicBezTo>
                    <a:cubicBezTo>
                      <a:pt x="11" y="80"/>
                      <a:pt x="2" y="101"/>
                      <a:pt x="0" y="126"/>
                    </a:cubicBezTo>
                    <a:cubicBezTo>
                      <a:pt x="0" y="126"/>
                      <a:pt x="76" y="64"/>
                      <a:pt x="161" y="128"/>
                    </a:cubicBezTo>
                    <a:cubicBezTo>
                      <a:pt x="245" y="191"/>
                      <a:pt x="271" y="249"/>
                      <a:pt x="271" y="24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2" name="Freeform 135">
                <a:extLst>
                  <a:ext uri="{FF2B5EF4-FFF2-40B4-BE49-F238E27FC236}">
                    <a16:creationId xmlns:a16="http://schemas.microsoft.com/office/drawing/2014/main" id="{3EB204F3-3555-47B5-AA3E-E13C979B2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" y="1954"/>
                <a:ext cx="928" cy="1312"/>
              </a:xfrm>
              <a:custGeom>
                <a:avLst/>
                <a:gdLst>
                  <a:gd name="T0" fmla="*/ 25 w 391"/>
                  <a:gd name="T1" fmla="*/ 43 h 552"/>
                  <a:gd name="T2" fmla="*/ 119 w 391"/>
                  <a:gd name="T3" fmla="*/ 348 h 552"/>
                  <a:gd name="T4" fmla="*/ 119 w 391"/>
                  <a:gd name="T5" fmla="*/ 421 h 552"/>
                  <a:gd name="T6" fmla="*/ 47 w 391"/>
                  <a:gd name="T7" fmla="*/ 458 h 552"/>
                  <a:gd name="T8" fmla="*/ 235 w 391"/>
                  <a:gd name="T9" fmla="*/ 534 h 552"/>
                  <a:gd name="T10" fmla="*/ 387 w 391"/>
                  <a:gd name="T11" fmla="*/ 450 h 552"/>
                  <a:gd name="T12" fmla="*/ 289 w 391"/>
                  <a:gd name="T13" fmla="*/ 419 h 552"/>
                  <a:gd name="T14" fmla="*/ 286 w 391"/>
                  <a:gd name="T15" fmla="*/ 241 h 552"/>
                  <a:gd name="T16" fmla="*/ 331 w 391"/>
                  <a:gd name="T17" fmla="*/ 186 h 552"/>
                  <a:gd name="T18" fmla="*/ 280 w 391"/>
                  <a:gd name="T19" fmla="*/ 137 h 552"/>
                  <a:gd name="T20" fmla="*/ 276 w 391"/>
                  <a:gd name="T21" fmla="*/ 0 h 552"/>
                  <a:gd name="T22" fmla="*/ 73 w 391"/>
                  <a:gd name="T23" fmla="*/ 0 h 552"/>
                  <a:gd name="T24" fmla="*/ 25 w 391"/>
                  <a:gd name="T25" fmla="*/ 4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1" h="552">
                    <a:moveTo>
                      <a:pt x="25" y="43"/>
                    </a:moveTo>
                    <a:cubicBezTo>
                      <a:pt x="13" y="137"/>
                      <a:pt x="0" y="354"/>
                      <a:pt x="119" y="348"/>
                    </a:cubicBezTo>
                    <a:cubicBezTo>
                      <a:pt x="119" y="421"/>
                      <a:pt x="119" y="421"/>
                      <a:pt x="119" y="421"/>
                    </a:cubicBezTo>
                    <a:cubicBezTo>
                      <a:pt x="47" y="458"/>
                      <a:pt x="47" y="458"/>
                      <a:pt x="47" y="458"/>
                    </a:cubicBezTo>
                    <a:cubicBezTo>
                      <a:pt x="47" y="458"/>
                      <a:pt x="80" y="552"/>
                      <a:pt x="235" y="534"/>
                    </a:cubicBezTo>
                    <a:cubicBezTo>
                      <a:pt x="391" y="515"/>
                      <a:pt x="387" y="450"/>
                      <a:pt x="387" y="450"/>
                    </a:cubicBezTo>
                    <a:cubicBezTo>
                      <a:pt x="289" y="419"/>
                      <a:pt x="289" y="419"/>
                      <a:pt x="289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3" y="245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8" y="18"/>
                      <a:pt x="25" y="43"/>
                    </a:cubicBezTo>
                    <a:close/>
                  </a:path>
                </a:pathLst>
              </a:custGeom>
              <a:solidFill>
                <a:srgbClr val="8C4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3" name="Freeform 136">
                <a:extLst>
                  <a:ext uri="{FF2B5EF4-FFF2-40B4-BE49-F238E27FC236}">
                    <a16:creationId xmlns:a16="http://schemas.microsoft.com/office/drawing/2014/main" id="{ED501663-1652-4B8D-81B9-82860D1A8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0" y="2292"/>
                <a:ext cx="79" cy="252"/>
              </a:xfrm>
              <a:custGeom>
                <a:avLst/>
                <a:gdLst>
                  <a:gd name="T0" fmla="*/ 10 w 33"/>
                  <a:gd name="T1" fmla="*/ 2 h 106"/>
                  <a:gd name="T2" fmla="*/ 5 w 33"/>
                  <a:gd name="T3" fmla="*/ 46 h 106"/>
                  <a:gd name="T4" fmla="*/ 4 w 33"/>
                  <a:gd name="T5" fmla="*/ 86 h 106"/>
                  <a:gd name="T6" fmla="*/ 31 w 33"/>
                  <a:gd name="T7" fmla="*/ 97 h 106"/>
                  <a:gd name="T8" fmla="*/ 27 w 33"/>
                  <a:gd name="T9" fmla="*/ 91 h 106"/>
                  <a:gd name="T10" fmla="*/ 13 w 33"/>
                  <a:gd name="T11" fmla="*/ 46 h 106"/>
                  <a:gd name="T12" fmla="*/ 14 w 33"/>
                  <a:gd name="T13" fmla="*/ 2 h 106"/>
                  <a:gd name="T14" fmla="*/ 10 w 33"/>
                  <a:gd name="T15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06">
                    <a:moveTo>
                      <a:pt x="10" y="2"/>
                    </a:moveTo>
                    <a:cubicBezTo>
                      <a:pt x="7" y="16"/>
                      <a:pt x="6" y="31"/>
                      <a:pt x="5" y="46"/>
                    </a:cubicBezTo>
                    <a:cubicBezTo>
                      <a:pt x="4" y="58"/>
                      <a:pt x="0" y="74"/>
                      <a:pt x="4" y="86"/>
                    </a:cubicBezTo>
                    <a:cubicBezTo>
                      <a:pt x="7" y="98"/>
                      <a:pt x="20" y="106"/>
                      <a:pt x="31" y="97"/>
                    </a:cubicBezTo>
                    <a:cubicBezTo>
                      <a:pt x="33" y="95"/>
                      <a:pt x="31" y="90"/>
                      <a:pt x="27" y="91"/>
                    </a:cubicBezTo>
                    <a:cubicBezTo>
                      <a:pt x="4" y="100"/>
                      <a:pt x="12" y="55"/>
                      <a:pt x="13" y="46"/>
                    </a:cubicBezTo>
                    <a:cubicBezTo>
                      <a:pt x="14" y="32"/>
                      <a:pt x="15" y="17"/>
                      <a:pt x="14" y="2"/>
                    </a:cubicBezTo>
                    <a:cubicBezTo>
                      <a:pt x="14" y="0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4" name="Freeform 137">
                <a:extLst>
                  <a:ext uri="{FF2B5EF4-FFF2-40B4-BE49-F238E27FC236}">
                    <a16:creationId xmlns:a16="http://schemas.microsoft.com/office/drawing/2014/main" id="{3277728A-30E9-453D-9CEE-1178BB1DE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5" y="2461"/>
                <a:ext cx="147" cy="130"/>
              </a:xfrm>
              <a:custGeom>
                <a:avLst/>
                <a:gdLst>
                  <a:gd name="T0" fmla="*/ 2 w 62"/>
                  <a:gd name="T1" fmla="*/ 52 h 55"/>
                  <a:gd name="T2" fmla="*/ 62 w 62"/>
                  <a:gd name="T3" fmla="*/ 5 h 55"/>
                  <a:gd name="T4" fmla="*/ 55 w 62"/>
                  <a:gd name="T5" fmla="*/ 4 h 55"/>
                  <a:gd name="T6" fmla="*/ 40 w 62"/>
                  <a:gd name="T7" fmla="*/ 35 h 55"/>
                  <a:gd name="T8" fmla="*/ 2 w 62"/>
                  <a:gd name="T9" fmla="*/ 48 h 55"/>
                  <a:gd name="T10" fmla="*/ 2 w 62"/>
                  <a:gd name="T1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55">
                    <a:moveTo>
                      <a:pt x="2" y="52"/>
                    </a:moveTo>
                    <a:cubicBezTo>
                      <a:pt x="30" y="55"/>
                      <a:pt x="60" y="35"/>
                      <a:pt x="62" y="5"/>
                    </a:cubicBezTo>
                    <a:cubicBezTo>
                      <a:pt x="62" y="1"/>
                      <a:pt x="56" y="0"/>
                      <a:pt x="55" y="4"/>
                    </a:cubicBezTo>
                    <a:cubicBezTo>
                      <a:pt x="52" y="16"/>
                      <a:pt x="50" y="26"/>
                      <a:pt x="40" y="35"/>
                    </a:cubicBezTo>
                    <a:cubicBezTo>
                      <a:pt x="30" y="44"/>
                      <a:pt x="16" y="49"/>
                      <a:pt x="2" y="48"/>
                    </a:cubicBezTo>
                    <a:cubicBezTo>
                      <a:pt x="0" y="48"/>
                      <a:pt x="0" y="51"/>
                      <a:pt x="2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5" name="Freeform 138">
                <a:extLst>
                  <a:ext uri="{FF2B5EF4-FFF2-40B4-BE49-F238E27FC236}">
                    <a16:creationId xmlns:a16="http://schemas.microsoft.com/office/drawing/2014/main" id="{4D3744D4-2C36-423A-BB4B-0073B4020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9" y="2354"/>
                <a:ext cx="140" cy="76"/>
              </a:xfrm>
              <a:custGeom>
                <a:avLst/>
                <a:gdLst>
                  <a:gd name="T0" fmla="*/ 35 w 59"/>
                  <a:gd name="T1" fmla="*/ 0 h 32"/>
                  <a:gd name="T2" fmla="*/ 5 w 59"/>
                  <a:gd name="T3" fmla="*/ 13 h 32"/>
                  <a:gd name="T4" fmla="*/ 0 w 59"/>
                  <a:gd name="T5" fmla="*/ 21 h 32"/>
                  <a:gd name="T6" fmla="*/ 8 w 59"/>
                  <a:gd name="T7" fmla="*/ 28 h 32"/>
                  <a:gd name="T8" fmla="*/ 47 w 59"/>
                  <a:gd name="T9" fmla="*/ 27 h 32"/>
                  <a:gd name="T10" fmla="*/ 59 w 59"/>
                  <a:gd name="T11" fmla="*/ 15 h 32"/>
                  <a:gd name="T12" fmla="*/ 51 w 59"/>
                  <a:gd name="T13" fmla="*/ 4 h 32"/>
                  <a:gd name="T14" fmla="*/ 37 w 59"/>
                  <a:gd name="T15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2">
                    <a:moveTo>
                      <a:pt x="35" y="0"/>
                    </a:moveTo>
                    <a:cubicBezTo>
                      <a:pt x="24" y="0"/>
                      <a:pt x="13" y="5"/>
                      <a:pt x="5" y="13"/>
                    </a:cubicBezTo>
                    <a:cubicBezTo>
                      <a:pt x="2" y="15"/>
                      <a:pt x="0" y="18"/>
                      <a:pt x="0" y="21"/>
                    </a:cubicBezTo>
                    <a:cubicBezTo>
                      <a:pt x="1" y="24"/>
                      <a:pt x="4" y="26"/>
                      <a:pt x="8" y="28"/>
                    </a:cubicBezTo>
                    <a:cubicBezTo>
                      <a:pt x="20" y="32"/>
                      <a:pt x="35" y="32"/>
                      <a:pt x="47" y="27"/>
                    </a:cubicBezTo>
                    <a:cubicBezTo>
                      <a:pt x="53" y="25"/>
                      <a:pt x="59" y="21"/>
                      <a:pt x="59" y="15"/>
                    </a:cubicBezTo>
                    <a:cubicBezTo>
                      <a:pt x="59" y="10"/>
                      <a:pt x="55" y="6"/>
                      <a:pt x="51" y="4"/>
                    </a:cubicBezTo>
                    <a:cubicBezTo>
                      <a:pt x="46" y="2"/>
                      <a:pt x="42" y="2"/>
                      <a:pt x="37" y="2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6" name="Freeform 139">
                <a:extLst>
                  <a:ext uri="{FF2B5EF4-FFF2-40B4-BE49-F238E27FC236}">
                    <a16:creationId xmlns:a16="http://schemas.microsoft.com/office/drawing/2014/main" id="{3049EF75-7D07-43B9-83E7-B3F5A6CF0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" y="2142"/>
                <a:ext cx="188" cy="64"/>
              </a:xfrm>
              <a:custGeom>
                <a:avLst/>
                <a:gdLst>
                  <a:gd name="T0" fmla="*/ 2 w 79"/>
                  <a:gd name="T1" fmla="*/ 26 h 27"/>
                  <a:gd name="T2" fmla="*/ 33 w 79"/>
                  <a:gd name="T3" fmla="*/ 16 h 27"/>
                  <a:gd name="T4" fmla="*/ 74 w 79"/>
                  <a:gd name="T5" fmla="*/ 12 h 27"/>
                  <a:gd name="T6" fmla="*/ 75 w 79"/>
                  <a:gd name="T7" fmla="*/ 5 h 27"/>
                  <a:gd name="T8" fmla="*/ 33 w 79"/>
                  <a:gd name="T9" fmla="*/ 6 h 27"/>
                  <a:gd name="T10" fmla="*/ 1 w 79"/>
                  <a:gd name="T11" fmla="*/ 24 h 27"/>
                  <a:gd name="T12" fmla="*/ 2 w 79"/>
                  <a:gd name="T13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27">
                    <a:moveTo>
                      <a:pt x="2" y="26"/>
                    </a:moveTo>
                    <a:cubicBezTo>
                      <a:pt x="13" y="26"/>
                      <a:pt x="23" y="18"/>
                      <a:pt x="33" y="16"/>
                    </a:cubicBezTo>
                    <a:cubicBezTo>
                      <a:pt x="47" y="12"/>
                      <a:pt x="60" y="14"/>
                      <a:pt x="74" y="12"/>
                    </a:cubicBezTo>
                    <a:cubicBezTo>
                      <a:pt x="78" y="12"/>
                      <a:pt x="79" y="7"/>
                      <a:pt x="75" y="5"/>
                    </a:cubicBezTo>
                    <a:cubicBezTo>
                      <a:pt x="63" y="0"/>
                      <a:pt x="46" y="3"/>
                      <a:pt x="33" y="6"/>
                    </a:cubicBezTo>
                    <a:cubicBezTo>
                      <a:pt x="22" y="9"/>
                      <a:pt x="6" y="13"/>
                      <a:pt x="1" y="24"/>
                    </a:cubicBezTo>
                    <a:cubicBezTo>
                      <a:pt x="0" y="25"/>
                      <a:pt x="1" y="27"/>
                      <a:pt x="2" y="2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7" name="Freeform 140">
                <a:extLst>
                  <a:ext uri="{FF2B5EF4-FFF2-40B4-BE49-F238E27FC236}">
                    <a16:creationId xmlns:a16="http://schemas.microsoft.com/office/drawing/2014/main" id="{6B5EE967-CE6B-4BD8-8406-7FFAFE191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5" y="2221"/>
                <a:ext cx="171" cy="90"/>
              </a:xfrm>
              <a:custGeom>
                <a:avLst/>
                <a:gdLst>
                  <a:gd name="T0" fmla="*/ 72 w 72"/>
                  <a:gd name="T1" fmla="*/ 17 h 38"/>
                  <a:gd name="T2" fmla="*/ 32 w 72"/>
                  <a:gd name="T3" fmla="*/ 3 h 38"/>
                  <a:gd name="T4" fmla="*/ 0 w 72"/>
                  <a:gd name="T5" fmla="*/ 30 h 38"/>
                  <a:gd name="T6" fmla="*/ 36 w 72"/>
                  <a:gd name="T7" fmla="*/ 38 h 38"/>
                  <a:gd name="T8" fmla="*/ 66 w 72"/>
                  <a:gd name="T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8">
                    <a:moveTo>
                      <a:pt x="72" y="17"/>
                    </a:moveTo>
                    <a:cubicBezTo>
                      <a:pt x="63" y="6"/>
                      <a:pt x="47" y="0"/>
                      <a:pt x="32" y="3"/>
                    </a:cubicBezTo>
                    <a:cubicBezTo>
                      <a:pt x="18" y="5"/>
                      <a:pt x="5" y="16"/>
                      <a:pt x="0" y="30"/>
                    </a:cubicBezTo>
                    <a:cubicBezTo>
                      <a:pt x="11" y="35"/>
                      <a:pt x="23" y="38"/>
                      <a:pt x="36" y="38"/>
                    </a:cubicBezTo>
                    <a:cubicBezTo>
                      <a:pt x="48" y="37"/>
                      <a:pt x="61" y="31"/>
                      <a:pt x="66" y="19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8" name="Freeform 141">
                <a:extLst>
                  <a:ext uri="{FF2B5EF4-FFF2-40B4-BE49-F238E27FC236}">
                    <a16:creationId xmlns:a16="http://schemas.microsoft.com/office/drawing/2014/main" id="{938C14F6-1359-4487-A9F6-41432D686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1" y="2206"/>
                <a:ext cx="206" cy="88"/>
              </a:xfrm>
              <a:custGeom>
                <a:avLst/>
                <a:gdLst>
                  <a:gd name="T0" fmla="*/ 4 w 87"/>
                  <a:gd name="T1" fmla="*/ 37 h 37"/>
                  <a:gd name="T2" fmla="*/ 35 w 87"/>
                  <a:gd name="T3" fmla="*/ 13 h 37"/>
                  <a:gd name="T4" fmla="*/ 77 w 87"/>
                  <a:gd name="T5" fmla="*/ 28 h 37"/>
                  <a:gd name="T6" fmla="*/ 83 w 87"/>
                  <a:gd name="T7" fmla="*/ 21 h 37"/>
                  <a:gd name="T8" fmla="*/ 35 w 87"/>
                  <a:gd name="T9" fmla="*/ 3 h 37"/>
                  <a:gd name="T10" fmla="*/ 1 w 87"/>
                  <a:gd name="T11" fmla="*/ 35 h 37"/>
                  <a:gd name="T12" fmla="*/ 4 w 87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37">
                    <a:moveTo>
                      <a:pt x="4" y="37"/>
                    </a:moveTo>
                    <a:cubicBezTo>
                      <a:pt x="16" y="31"/>
                      <a:pt x="19" y="16"/>
                      <a:pt x="35" y="13"/>
                    </a:cubicBezTo>
                    <a:cubicBezTo>
                      <a:pt x="49" y="9"/>
                      <a:pt x="66" y="20"/>
                      <a:pt x="77" y="28"/>
                    </a:cubicBezTo>
                    <a:cubicBezTo>
                      <a:pt x="82" y="31"/>
                      <a:pt x="87" y="24"/>
                      <a:pt x="83" y="21"/>
                    </a:cubicBezTo>
                    <a:cubicBezTo>
                      <a:pt x="71" y="10"/>
                      <a:pt x="51" y="0"/>
                      <a:pt x="35" y="3"/>
                    </a:cubicBezTo>
                    <a:cubicBezTo>
                      <a:pt x="21" y="5"/>
                      <a:pt x="0" y="20"/>
                      <a:pt x="1" y="35"/>
                    </a:cubicBezTo>
                    <a:cubicBezTo>
                      <a:pt x="2" y="37"/>
                      <a:pt x="3" y="37"/>
                      <a:pt x="4" y="3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9" name="Freeform 142">
                <a:extLst>
                  <a:ext uri="{FF2B5EF4-FFF2-40B4-BE49-F238E27FC236}">
                    <a16:creationId xmlns:a16="http://schemas.microsoft.com/office/drawing/2014/main" id="{1D036028-AB3F-4E14-B391-F8A1AF474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5" y="2218"/>
                <a:ext cx="81" cy="93"/>
              </a:xfrm>
              <a:custGeom>
                <a:avLst/>
                <a:gdLst>
                  <a:gd name="T0" fmla="*/ 31 w 34"/>
                  <a:gd name="T1" fmla="*/ 13 h 39"/>
                  <a:gd name="T2" fmla="*/ 26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2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6" y="34"/>
                    </a:cubicBezTo>
                    <a:cubicBezTo>
                      <a:pt x="21" y="39"/>
                      <a:pt x="13" y="39"/>
                      <a:pt x="8" y="35"/>
                    </a:cubicBezTo>
                    <a:cubicBezTo>
                      <a:pt x="3" y="30"/>
                      <a:pt x="0" y="22"/>
                      <a:pt x="2" y="14"/>
                    </a:cubicBezTo>
                    <a:cubicBezTo>
                      <a:pt x="2" y="14"/>
                      <a:pt x="6" y="4"/>
                      <a:pt x="18" y="2"/>
                    </a:cubicBezTo>
                    <a:cubicBezTo>
                      <a:pt x="30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0" name="Freeform 143">
                <a:extLst>
                  <a:ext uri="{FF2B5EF4-FFF2-40B4-BE49-F238E27FC236}">
                    <a16:creationId xmlns:a16="http://schemas.microsoft.com/office/drawing/2014/main" id="{4DE30A7D-6B40-4A5C-9A16-983EBA47A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" y="2251"/>
                <a:ext cx="155" cy="88"/>
              </a:xfrm>
              <a:custGeom>
                <a:avLst/>
                <a:gdLst>
                  <a:gd name="T0" fmla="*/ 65 w 65"/>
                  <a:gd name="T1" fmla="*/ 23 h 37"/>
                  <a:gd name="T2" fmla="*/ 34 w 65"/>
                  <a:gd name="T3" fmla="*/ 0 h 37"/>
                  <a:gd name="T4" fmla="*/ 0 w 65"/>
                  <a:gd name="T5" fmla="*/ 21 h 37"/>
                  <a:gd name="T6" fmla="*/ 29 w 65"/>
                  <a:gd name="T7" fmla="*/ 35 h 37"/>
                  <a:gd name="T8" fmla="*/ 59 w 65"/>
                  <a:gd name="T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7">
                    <a:moveTo>
                      <a:pt x="65" y="23"/>
                    </a:moveTo>
                    <a:cubicBezTo>
                      <a:pt x="60" y="9"/>
                      <a:pt x="48" y="0"/>
                      <a:pt x="34" y="0"/>
                    </a:cubicBezTo>
                    <a:cubicBezTo>
                      <a:pt x="21" y="0"/>
                      <a:pt x="8" y="8"/>
                      <a:pt x="0" y="21"/>
                    </a:cubicBezTo>
                    <a:cubicBezTo>
                      <a:pt x="9" y="27"/>
                      <a:pt x="18" y="34"/>
                      <a:pt x="29" y="35"/>
                    </a:cubicBezTo>
                    <a:cubicBezTo>
                      <a:pt x="40" y="37"/>
                      <a:pt x="52" y="34"/>
                      <a:pt x="59" y="23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1" name="Freeform 144">
                <a:extLst>
                  <a:ext uri="{FF2B5EF4-FFF2-40B4-BE49-F238E27FC236}">
                    <a16:creationId xmlns:a16="http://schemas.microsoft.com/office/drawing/2014/main" id="{880BFA37-4EB9-47D8-BD8C-57A9DBC13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9" y="2235"/>
                <a:ext cx="183" cy="88"/>
              </a:xfrm>
              <a:custGeom>
                <a:avLst/>
                <a:gdLst>
                  <a:gd name="T0" fmla="*/ 2 w 77"/>
                  <a:gd name="T1" fmla="*/ 28 h 37"/>
                  <a:gd name="T2" fmla="*/ 31 w 77"/>
                  <a:gd name="T3" fmla="*/ 11 h 37"/>
                  <a:gd name="T4" fmla="*/ 66 w 77"/>
                  <a:gd name="T5" fmla="*/ 33 h 37"/>
                  <a:gd name="T6" fmla="*/ 74 w 77"/>
                  <a:gd name="T7" fmla="*/ 28 h 37"/>
                  <a:gd name="T8" fmla="*/ 34 w 77"/>
                  <a:gd name="T9" fmla="*/ 0 h 37"/>
                  <a:gd name="T10" fmla="*/ 0 w 77"/>
                  <a:gd name="T11" fmla="*/ 26 h 37"/>
                  <a:gd name="T12" fmla="*/ 2 w 77"/>
                  <a:gd name="T13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7">
                    <a:moveTo>
                      <a:pt x="2" y="28"/>
                    </a:moveTo>
                    <a:cubicBezTo>
                      <a:pt x="14" y="25"/>
                      <a:pt x="18" y="13"/>
                      <a:pt x="31" y="11"/>
                    </a:cubicBezTo>
                    <a:cubicBezTo>
                      <a:pt x="45" y="8"/>
                      <a:pt x="58" y="22"/>
                      <a:pt x="66" y="33"/>
                    </a:cubicBezTo>
                    <a:cubicBezTo>
                      <a:pt x="69" y="37"/>
                      <a:pt x="77" y="33"/>
                      <a:pt x="74" y="28"/>
                    </a:cubicBezTo>
                    <a:cubicBezTo>
                      <a:pt x="66" y="15"/>
                      <a:pt x="51" y="0"/>
                      <a:pt x="34" y="0"/>
                    </a:cubicBezTo>
                    <a:cubicBezTo>
                      <a:pt x="21" y="0"/>
                      <a:pt x="1" y="12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2" name="Freeform 145">
                <a:extLst>
                  <a:ext uri="{FF2B5EF4-FFF2-40B4-BE49-F238E27FC236}">
                    <a16:creationId xmlns:a16="http://schemas.microsoft.com/office/drawing/2014/main" id="{B1569747-39E4-4278-A6AE-91F52D54B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" y="2249"/>
                <a:ext cx="73" cy="88"/>
              </a:xfrm>
              <a:custGeom>
                <a:avLst/>
                <a:gdLst>
                  <a:gd name="T0" fmla="*/ 29 w 31"/>
                  <a:gd name="T1" fmla="*/ 13 h 37"/>
                  <a:gd name="T2" fmla="*/ 20 w 31"/>
                  <a:gd name="T3" fmla="*/ 33 h 37"/>
                  <a:gd name="T4" fmla="*/ 4 w 31"/>
                  <a:gd name="T5" fmla="*/ 30 h 37"/>
                  <a:gd name="T6" fmla="*/ 3 w 31"/>
                  <a:gd name="T7" fmla="*/ 8 h 37"/>
                  <a:gd name="T8" fmla="*/ 20 w 31"/>
                  <a:gd name="T9" fmla="*/ 0 h 37"/>
                  <a:gd name="T10" fmla="*/ 29 w 31"/>
                  <a:gd name="T1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7">
                    <a:moveTo>
                      <a:pt x="29" y="13"/>
                    </a:moveTo>
                    <a:cubicBezTo>
                      <a:pt x="29" y="21"/>
                      <a:pt x="25" y="29"/>
                      <a:pt x="20" y="33"/>
                    </a:cubicBezTo>
                    <a:cubicBezTo>
                      <a:pt x="14" y="37"/>
                      <a:pt x="7" y="35"/>
                      <a:pt x="4" y="30"/>
                    </a:cubicBezTo>
                    <a:cubicBezTo>
                      <a:pt x="0" y="25"/>
                      <a:pt x="0" y="15"/>
                      <a:pt x="3" y="8"/>
                    </a:cubicBezTo>
                    <a:cubicBezTo>
                      <a:pt x="3" y="8"/>
                      <a:pt x="9" y="0"/>
                      <a:pt x="20" y="0"/>
                    </a:cubicBezTo>
                    <a:cubicBezTo>
                      <a:pt x="31" y="1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3" name="Freeform 146">
                <a:extLst>
                  <a:ext uri="{FF2B5EF4-FFF2-40B4-BE49-F238E27FC236}">
                    <a16:creationId xmlns:a16="http://schemas.microsoft.com/office/drawing/2014/main" id="{A87D891B-D4D3-4AE3-A629-C2DE650A9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6" y="2175"/>
                <a:ext cx="197" cy="57"/>
              </a:xfrm>
              <a:custGeom>
                <a:avLst/>
                <a:gdLst>
                  <a:gd name="T0" fmla="*/ 4 w 83"/>
                  <a:gd name="T1" fmla="*/ 23 h 24"/>
                  <a:gd name="T2" fmla="*/ 43 w 83"/>
                  <a:gd name="T3" fmla="*/ 14 h 24"/>
                  <a:gd name="T4" fmla="*/ 77 w 83"/>
                  <a:gd name="T5" fmla="*/ 23 h 24"/>
                  <a:gd name="T6" fmla="*/ 80 w 83"/>
                  <a:gd name="T7" fmla="*/ 18 h 24"/>
                  <a:gd name="T8" fmla="*/ 2 w 83"/>
                  <a:gd name="T9" fmla="*/ 19 h 24"/>
                  <a:gd name="T10" fmla="*/ 4 w 83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3"/>
                    </a:moveTo>
                    <a:cubicBezTo>
                      <a:pt x="16" y="17"/>
                      <a:pt x="29" y="13"/>
                      <a:pt x="43" y="14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20"/>
                      <a:pt x="80" y="18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1"/>
                      <a:pt x="2" y="24"/>
                      <a:pt x="4" y="2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4" name="Freeform 147">
                <a:extLst>
                  <a:ext uri="{FF2B5EF4-FFF2-40B4-BE49-F238E27FC236}">
                    <a16:creationId xmlns:a16="http://schemas.microsoft.com/office/drawing/2014/main" id="{9A741A65-6E8A-40CE-A529-4B14390EF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" y="2316"/>
                <a:ext cx="95" cy="147"/>
              </a:xfrm>
              <a:custGeom>
                <a:avLst/>
                <a:gdLst>
                  <a:gd name="T0" fmla="*/ 18 w 40"/>
                  <a:gd name="T1" fmla="*/ 1 h 62"/>
                  <a:gd name="T2" fmla="*/ 0 w 40"/>
                  <a:gd name="T3" fmla="*/ 37 h 62"/>
                  <a:gd name="T4" fmla="*/ 8 w 40"/>
                  <a:gd name="T5" fmla="*/ 38 h 62"/>
                  <a:gd name="T6" fmla="*/ 26 w 40"/>
                  <a:gd name="T7" fmla="*/ 37 h 62"/>
                  <a:gd name="T8" fmla="*/ 14 w 40"/>
                  <a:gd name="T9" fmla="*/ 49 h 62"/>
                  <a:gd name="T10" fmla="*/ 13 w 40"/>
                  <a:gd name="T11" fmla="*/ 55 h 62"/>
                  <a:gd name="T12" fmla="*/ 32 w 40"/>
                  <a:gd name="T13" fmla="*/ 31 h 62"/>
                  <a:gd name="T14" fmla="*/ 0 w 40"/>
                  <a:gd name="T15" fmla="*/ 36 h 62"/>
                  <a:gd name="T16" fmla="*/ 8 w 40"/>
                  <a:gd name="T17" fmla="*/ 38 h 62"/>
                  <a:gd name="T18" fmla="*/ 14 w 40"/>
                  <a:gd name="T19" fmla="*/ 18 h 62"/>
                  <a:gd name="T20" fmla="*/ 21 w 40"/>
                  <a:gd name="T21" fmla="*/ 4 h 62"/>
                  <a:gd name="T22" fmla="*/ 18 w 40"/>
                  <a:gd name="T2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2">
                    <a:moveTo>
                      <a:pt x="18" y="1"/>
                    </a:moveTo>
                    <a:cubicBezTo>
                      <a:pt x="5" y="6"/>
                      <a:pt x="0" y="25"/>
                      <a:pt x="0" y="37"/>
                    </a:cubicBezTo>
                    <a:cubicBezTo>
                      <a:pt x="0" y="42"/>
                      <a:pt x="7" y="43"/>
                      <a:pt x="8" y="38"/>
                    </a:cubicBezTo>
                    <a:cubicBezTo>
                      <a:pt x="10" y="29"/>
                      <a:pt x="24" y="26"/>
                      <a:pt x="26" y="37"/>
                    </a:cubicBezTo>
                    <a:cubicBezTo>
                      <a:pt x="28" y="46"/>
                      <a:pt x="20" y="48"/>
                      <a:pt x="14" y="49"/>
                    </a:cubicBezTo>
                    <a:cubicBezTo>
                      <a:pt x="12" y="50"/>
                      <a:pt x="11" y="54"/>
                      <a:pt x="13" y="55"/>
                    </a:cubicBezTo>
                    <a:cubicBezTo>
                      <a:pt x="28" y="62"/>
                      <a:pt x="40" y="43"/>
                      <a:pt x="32" y="31"/>
                    </a:cubicBezTo>
                    <a:cubicBezTo>
                      <a:pt x="24" y="16"/>
                      <a:pt x="4" y="21"/>
                      <a:pt x="0" y="36"/>
                    </a:cubicBezTo>
                    <a:cubicBezTo>
                      <a:pt x="3" y="37"/>
                      <a:pt x="5" y="38"/>
                      <a:pt x="8" y="38"/>
                    </a:cubicBezTo>
                    <a:cubicBezTo>
                      <a:pt x="9" y="31"/>
                      <a:pt x="11" y="25"/>
                      <a:pt x="14" y="18"/>
                    </a:cubicBezTo>
                    <a:cubicBezTo>
                      <a:pt x="16" y="13"/>
                      <a:pt x="20" y="9"/>
                      <a:pt x="21" y="4"/>
                    </a:cubicBezTo>
                    <a:cubicBezTo>
                      <a:pt x="21" y="2"/>
                      <a:pt x="20" y="0"/>
                      <a:pt x="18" y="1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5" name="Freeform 148">
                <a:extLst>
                  <a:ext uri="{FF2B5EF4-FFF2-40B4-BE49-F238E27FC236}">
                    <a16:creationId xmlns:a16="http://schemas.microsoft.com/office/drawing/2014/main" id="{2089C027-684E-409A-8682-3ED684032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2" y="1838"/>
                <a:ext cx="686" cy="456"/>
              </a:xfrm>
              <a:custGeom>
                <a:avLst/>
                <a:gdLst>
                  <a:gd name="T0" fmla="*/ 264 w 289"/>
                  <a:gd name="T1" fmla="*/ 186 h 192"/>
                  <a:gd name="T2" fmla="*/ 43 w 289"/>
                  <a:gd name="T3" fmla="*/ 51 h 192"/>
                  <a:gd name="T4" fmla="*/ 9 w 289"/>
                  <a:gd name="T5" fmla="*/ 92 h 192"/>
                  <a:gd name="T6" fmla="*/ 33 w 289"/>
                  <a:gd name="T7" fmla="*/ 13 h 192"/>
                  <a:gd name="T8" fmla="*/ 280 w 289"/>
                  <a:gd name="T9" fmla="*/ 49 h 192"/>
                  <a:gd name="T10" fmla="*/ 280 w 289"/>
                  <a:gd name="T11" fmla="*/ 192 h 192"/>
                  <a:gd name="T12" fmla="*/ 264 w 289"/>
                  <a:gd name="T13" fmla="*/ 18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" h="192">
                    <a:moveTo>
                      <a:pt x="264" y="186"/>
                    </a:moveTo>
                    <a:cubicBezTo>
                      <a:pt x="264" y="186"/>
                      <a:pt x="184" y="24"/>
                      <a:pt x="43" y="51"/>
                    </a:cubicBezTo>
                    <a:cubicBezTo>
                      <a:pt x="43" y="51"/>
                      <a:pt x="12" y="61"/>
                      <a:pt x="9" y="92"/>
                    </a:cubicBezTo>
                    <a:cubicBezTo>
                      <a:pt x="9" y="92"/>
                      <a:pt x="0" y="24"/>
                      <a:pt x="33" y="13"/>
                    </a:cubicBezTo>
                    <a:cubicBezTo>
                      <a:pt x="66" y="2"/>
                      <a:pt x="272" y="0"/>
                      <a:pt x="280" y="49"/>
                    </a:cubicBezTo>
                    <a:cubicBezTo>
                      <a:pt x="289" y="98"/>
                      <a:pt x="280" y="192"/>
                      <a:pt x="280" y="192"/>
                    </a:cubicBezTo>
                    <a:lnTo>
                      <a:pt x="264" y="186"/>
                    </a:ln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6" name="Freeform 149">
                <a:extLst>
                  <a:ext uri="{FF2B5EF4-FFF2-40B4-BE49-F238E27FC236}">
                    <a16:creationId xmlns:a16="http://schemas.microsoft.com/office/drawing/2014/main" id="{89916EC7-CBE2-4E56-AD1A-FCAAD69D7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6" y="1734"/>
                <a:ext cx="330" cy="551"/>
              </a:xfrm>
              <a:custGeom>
                <a:avLst/>
                <a:gdLst>
                  <a:gd name="T0" fmla="*/ 135 w 139"/>
                  <a:gd name="T1" fmla="*/ 228 h 232"/>
                  <a:gd name="T2" fmla="*/ 100 w 139"/>
                  <a:gd name="T3" fmla="*/ 99 h 232"/>
                  <a:gd name="T4" fmla="*/ 8 w 139"/>
                  <a:gd name="T5" fmla="*/ 2 h 232"/>
                  <a:gd name="T6" fmla="*/ 4 w 139"/>
                  <a:gd name="T7" fmla="*/ 9 h 232"/>
                  <a:gd name="T8" fmla="*/ 93 w 139"/>
                  <a:gd name="T9" fmla="*/ 107 h 232"/>
                  <a:gd name="T10" fmla="*/ 128 w 139"/>
                  <a:gd name="T11" fmla="*/ 229 h 232"/>
                  <a:gd name="T12" fmla="*/ 135 w 139"/>
                  <a:gd name="T13" fmla="*/ 22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232">
                    <a:moveTo>
                      <a:pt x="135" y="228"/>
                    </a:moveTo>
                    <a:cubicBezTo>
                      <a:pt x="139" y="184"/>
                      <a:pt x="121" y="136"/>
                      <a:pt x="100" y="99"/>
                    </a:cubicBezTo>
                    <a:cubicBezTo>
                      <a:pt x="78" y="60"/>
                      <a:pt x="46" y="26"/>
                      <a:pt x="8" y="2"/>
                    </a:cubicBezTo>
                    <a:cubicBezTo>
                      <a:pt x="3" y="0"/>
                      <a:pt x="0" y="6"/>
                      <a:pt x="4" y="9"/>
                    </a:cubicBezTo>
                    <a:cubicBezTo>
                      <a:pt x="40" y="36"/>
                      <a:pt x="71" y="67"/>
                      <a:pt x="93" y="107"/>
                    </a:cubicBezTo>
                    <a:cubicBezTo>
                      <a:pt x="114" y="146"/>
                      <a:pt x="120" y="185"/>
                      <a:pt x="128" y="229"/>
                    </a:cubicBezTo>
                    <a:cubicBezTo>
                      <a:pt x="129" y="232"/>
                      <a:pt x="134" y="231"/>
                      <a:pt x="135" y="228"/>
                    </a:cubicBezTo>
                    <a:close/>
                  </a:path>
                </a:pathLst>
              </a:custGeom>
              <a:solidFill>
                <a:srgbClr val="3F4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7" name="Freeform 150">
                <a:extLst>
                  <a:ext uri="{FF2B5EF4-FFF2-40B4-BE49-F238E27FC236}">
                    <a16:creationId xmlns:a16="http://schemas.microsoft.com/office/drawing/2014/main" id="{91F80022-8255-4600-9E5A-7ADC576C7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3" y="1862"/>
                <a:ext cx="226" cy="111"/>
              </a:xfrm>
              <a:custGeom>
                <a:avLst/>
                <a:gdLst>
                  <a:gd name="T0" fmla="*/ 5 w 95"/>
                  <a:gd name="T1" fmla="*/ 45 h 47"/>
                  <a:gd name="T2" fmla="*/ 91 w 95"/>
                  <a:gd name="T3" fmla="*/ 8 h 47"/>
                  <a:gd name="T4" fmla="*/ 91 w 95"/>
                  <a:gd name="T5" fmla="*/ 1 h 47"/>
                  <a:gd name="T6" fmla="*/ 2 w 95"/>
                  <a:gd name="T7" fmla="*/ 42 h 47"/>
                  <a:gd name="T8" fmla="*/ 5 w 95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47">
                    <a:moveTo>
                      <a:pt x="5" y="45"/>
                    </a:moveTo>
                    <a:cubicBezTo>
                      <a:pt x="29" y="25"/>
                      <a:pt x="59" y="11"/>
                      <a:pt x="91" y="8"/>
                    </a:cubicBezTo>
                    <a:cubicBezTo>
                      <a:pt x="95" y="7"/>
                      <a:pt x="95" y="0"/>
                      <a:pt x="91" y="1"/>
                    </a:cubicBezTo>
                    <a:cubicBezTo>
                      <a:pt x="56" y="5"/>
                      <a:pt x="27" y="18"/>
                      <a:pt x="2" y="42"/>
                    </a:cubicBezTo>
                    <a:cubicBezTo>
                      <a:pt x="0" y="44"/>
                      <a:pt x="3" y="47"/>
                      <a:pt x="5" y="45"/>
                    </a:cubicBezTo>
                    <a:close/>
                  </a:path>
                </a:pathLst>
              </a:custGeom>
              <a:solidFill>
                <a:srgbClr val="3F4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8" name="Freeform 151">
                <a:extLst>
                  <a:ext uri="{FF2B5EF4-FFF2-40B4-BE49-F238E27FC236}">
                    <a16:creationId xmlns:a16="http://schemas.microsoft.com/office/drawing/2014/main" id="{C574E4FC-7752-4E33-BB9F-C3DB6384E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9" y="1750"/>
                <a:ext cx="73" cy="276"/>
              </a:xfrm>
              <a:custGeom>
                <a:avLst/>
                <a:gdLst>
                  <a:gd name="T0" fmla="*/ 6 w 31"/>
                  <a:gd name="T1" fmla="*/ 113 h 116"/>
                  <a:gd name="T2" fmla="*/ 18 w 31"/>
                  <a:gd name="T3" fmla="*/ 5 h 116"/>
                  <a:gd name="T4" fmla="*/ 9 w 31"/>
                  <a:gd name="T5" fmla="*/ 8 h 116"/>
                  <a:gd name="T6" fmla="*/ 1 w 31"/>
                  <a:gd name="T7" fmla="*/ 110 h 116"/>
                  <a:gd name="T8" fmla="*/ 6 w 31"/>
                  <a:gd name="T9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6">
                    <a:moveTo>
                      <a:pt x="6" y="113"/>
                    </a:moveTo>
                    <a:cubicBezTo>
                      <a:pt x="28" y="83"/>
                      <a:pt x="31" y="39"/>
                      <a:pt x="18" y="5"/>
                    </a:cubicBezTo>
                    <a:cubicBezTo>
                      <a:pt x="16" y="0"/>
                      <a:pt x="7" y="2"/>
                      <a:pt x="9" y="8"/>
                    </a:cubicBezTo>
                    <a:cubicBezTo>
                      <a:pt x="21" y="45"/>
                      <a:pt x="17" y="75"/>
                      <a:pt x="1" y="110"/>
                    </a:cubicBezTo>
                    <a:cubicBezTo>
                      <a:pt x="0" y="114"/>
                      <a:pt x="4" y="116"/>
                      <a:pt x="6" y="113"/>
                    </a:cubicBezTo>
                    <a:close/>
                  </a:path>
                </a:pathLst>
              </a:custGeom>
              <a:solidFill>
                <a:srgbClr val="3F4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9" name="Freeform 152">
                <a:extLst>
                  <a:ext uri="{FF2B5EF4-FFF2-40B4-BE49-F238E27FC236}">
                    <a16:creationId xmlns:a16="http://schemas.microsoft.com/office/drawing/2014/main" id="{7FBBCB3B-E16F-48B7-98BF-1BF29BC1E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1" y="1667"/>
                <a:ext cx="294" cy="211"/>
              </a:xfrm>
              <a:custGeom>
                <a:avLst/>
                <a:gdLst>
                  <a:gd name="T0" fmla="*/ 21 w 124"/>
                  <a:gd name="T1" fmla="*/ 86 h 89"/>
                  <a:gd name="T2" fmla="*/ 96 w 124"/>
                  <a:gd name="T3" fmla="*/ 71 h 89"/>
                  <a:gd name="T4" fmla="*/ 119 w 124"/>
                  <a:gd name="T5" fmla="*/ 46 h 89"/>
                  <a:gd name="T6" fmla="*/ 93 w 124"/>
                  <a:gd name="T7" fmla="*/ 5 h 89"/>
                  <a:gd name="T8" fmla="*/ 42 w 124"/>
                  <a:gd name="T9" fmla="*/ 15 h 89"/>
                  <a:gd name="T10" fmla="*/ 10 w 124"/>
                  <a:gd name="T11" fmla="*/ 41 h 89"/>
                  <a:gd name="T12" fmla="*/ 0 w 124"/>
                  <a:gd name="T13" fmla="*/ 60 h 89"/>
                  <a:gd name="T14" fmla="*/ 21 w 124"/>
                  <a:gd name="T15" fmla="*/ 8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89">
                    <a:moveTo>
                      <a:pt x="21" y="86"/>
                    </a:moveTo>
                    <a:cubicBezTo>
                      <a:pt x="45" y="89"/>
                      <a:pt x="75" y="83"/>
                      <a:pt x="96" y="71"/>
                    </a:cubicBezTo>
                    <a:cubicBezTo>
                      <a:pt x="106" y="65"/>
                      <a:pt x="116" y="57"/>
                      <a:pt x="119" y="46"/>
                    </a:cubicBezTo>
                    <a:cubicBezTo>
                      <a:pt x="124" y="29"/>
                      <a:pt x="110" y="10"/>
                      <a:pt x="93" y="5"/>
                    </a:cubicBezTo>
                    <a:cubicBezTo>
                      <a:pt x="76" y="0"/>
                      <a:pt x="58" y="6"/>
                      <a:pt x="42" y="15"/>
                    </a:cubicBezTo>
                    <a:cubicBezTo>
                      <a:pt x="30" y="22"/>
                      <a:pt x="19" y="31"/>
                      <a:pt x="10" y="41"/>
                    </a:cubicBezTo>
                    <a:cubicBezTo>
                      <a:pt x="5" y="47"/>
                      <a:pt x="1" y="53"/>
                      <a:pt x="0" y="60"/>
                    </a:cubicBezTo>
                    <a:cubicBezTo>
                      <a:pt x="0" y="72"/>
                      <a:pt x="9" y="82"/>
                      <a:pt x="21" y="86"/>
                    </a:cubicBezTo>
                  </a:path>
                </a:pathLst>
              </a:custGeom>
              <a:solidFill>
                <a:srgbClr val="8A6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0" name="Freeform 153">
                <a:extLst>
                  <a:ext uri="{FF2B5EF4-FFF2-40B4-BE49-F238E27FC236}">
                    <a16:creationId xmlns:a16="http://schemas.microsoft.com/office/drawing/2014/main" id="{909AC569-9F84-4E41-A7E1-734C0F29D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1" y="2449"/>
                <a:ext cx="230" cy="209"/>
              </a:xfrm>
              <a:custGeom>
                <a:avLst/>
                <a:gdLst>
                  <a:gd name="T0" fmla="*/ 34 w 97"/>
                  <a:gd name="T1" fmla="*/ 6 h 88"/>
                  <a:gd name="T2" fmla="*/ 54 w 97"/>
                  <a:gd name="T3" fmla="*/ 84 h 88"/>
                  <a:gd name="T4" fmla="*/ 93 w 97"/>
                  <a:gd name="T5" fmla="*/ 50 h 88"/>
                  <a:gd name="T6" fmla="*/ 73 w 97"/>
                  <a:gd name="T7" fmla="*/ 3 h 88"/>
                  <a:gd name="T8" fmla="*/ 68 w 97"/>
                  <a:gd name="T9" fmla="*/ 10 h 88"/>
                  <a:gd name="T10" fmla="*/ 84 w 97"/>
                  <a:gd name="T11" fmla="*/ 43 h 88"/>
                  <a:gd name="T12" fmla="*/ 52 w 97"/>
                  <a:gd name="T13" fmla="*/ 75 h 88"/>
                  <a:gd name="T14" fmla="*/ 22 w 97"/>
                  <a:gd name="T15" fmla="*/ 46 h 88"/>
                  <a:gd name="T16" fmla="*/ 38 w 97"/>
                  <a:gd name="T17" fmla="*/ 9 h 88"/>
                  <a:gd name="T18" fmla="*/ 34 w 97"/>
                  <a:gd name="T19" fmla="*/ 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88">
                    <a:moveTo>
                      <a:pt x="34" y="6"/>
                    </a:moveTo>
                    <a:cubicBezTo>
                      <a:pt x="0" y="27"/>
                      <a:pt x="10" y="88"/>
                      <a:pt x="54" y="84"/>
                    </a:cubicBezTo>
                    <a:cubicBezTo>
                      <a:pt x="73" y="83"/>
                      <a:pt x="88" y="68"/>
                      <a:pt x="93" y="50"/>
                    </a:cubicBezTo>
                    <a:cubicBezTo>
                      <a:pt x="97" y="32"/>
                      <a:pt x="88" y="14"/>
                      <a:pt x="73" y="3"/>
                    </a:cubicBezTo>
                    <a:cubicBezTo>
                      <a:pt x="69" y="0"/>
                      <a:pt x="65" y="7"/>
                      <a:pt x="68" y="10"/>
                    </a:cubicBezTo>
                    <a:cubicBezTo>
                      <a:pt x="78" y="19"/>
                      <a:pt x="86" y="29"/>
                      <a:pt x="84" y="43"/>
                    </a:cubicBezTo>
                    <a:cubicBezTo>
                      <a:pt x="83" y="59"/>
                      <a:pt x="69" y="74"/>
                      <a:pt x="52" y="75"/>
                    </a:cubicBezTo>
                    <a:cubicBezTo>
                      <a:pt x="35" y="76"/>
                      <a:pt x="23" y="63"/>
                      <a:pt x="22" y="46"/>
                    </a:cubicBezTo>
                    <a:cubicBezTo>
                      <a:pt x="21" y="31"/>
                      <a:pt x="30" y="21"/>
                      <a:pt x="38" y="9"/>
                    </a:cubicBezTo>
                    <a:cubicBezTo>
                      <a:pt x="39" y="7"/>
                      <a:pt x="36" y="4"/>
                      <a:pt x="34" y="6"/>
                    </a:cubicBezTo>
                    <a:close/>
                  </a:path>
                </a:pathLst>
              </a:custGeom>
              <a:solidFill>
                <a:srgbClr val="E0CA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1" name="Freeform 154">
                <a:extLst>
                  <a:ext uri="{FF2B5EF4-FFF2-40B4-BE49-F238E27FC236}">
                    <a16:creationId xmlns:a16="http://schemas.microsoft.com/office/drawing/2014/main" id="{40E3F737-EC1B-40AC-90C7-FFF9E99F7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" y="2926"/>
                <a:ext cx="1473" cy="939"/>
              </a:xfrm>
              <a:custGeom>
                <a:avLst/>
                <a:gdLst>
                  <a:gd name="T0" fmla="*/ 0 w 621"/>
                  <a:gd name="T1" fmla="*/ 395 h 395"/>
                  <a:gd name="T2" fmla="*/ 180 w 621"/>
                  <a:gd name="T3" fmla="*/ 38 h 395"/>
                  <a:gd name="T4" fmla="*/ 509 w 621"/>
                  <a:gd name="T5" fmla="*/ 56 h 395"/>
                  <a:gd name="T6" fmla="*/ 621 w 621"/>
                  <a:gd name="T7" fmla="*/ 395 h 395"/>
                  <a:gd name="T8" fmla="*/ 0 w 621"/>
                  <a:gd name="T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1" h="395">
                    <a:moveTo>
                      <a:pt x="0" y="395"/>
                    </a:moveTo>
                    <a:cubicBezTo>
                      <a:pt x="1" y="394"/>
                      <a:pt x="17" y="83"/>
                      <a:pt x="180" y="38"/>
                    </a:cubicBezTo>
                    <a:cubicBezTo>
                      <a:pt x="316" y="0"/>
                      <a:pt x="509" y="56"/>
                      <a:pt x="509" y="56"/>
                    </a:cubicBezTo>
                    <a:cubicBezTo>
                      <a:pt x="509" y="56"/>
                      <a:pt x="621" y="57"/>
                      <a:pt x="621" y="395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FFB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2" name="Freeform 155">
                <a:extLst>
                  <a:ext uri="{FF2B5EF4-FFF2-40B4-BE49-F238E27FC236}">
                    <a16:creationId xmlns:a16="http://schemas.microsoft.com/office/drawing/2014/main" id="{E06A4233-5547-4E59-AB6A-480D1EE0E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" y="1897"/>
                <a:ext cx="1151" cy="941"/>
              </a:xfrm>
              <a:custGeom>
                <a:avLst/>
                <a:gdLst>
                  <a:gd name="T0" fmla="*/ 62 w 485"/>
                  <a:gd name="T1" fmla="*/ 58 h 396"/>
                  <a:gd name="T2" fmla="*/ 48 w 485"/>
                  <a:gd name="T3" fmla="*/ 168 h 396"/>
                  <a:gd name="T4" fmla="*/ 51 w 485"/>
                  <a:gd name="T5" fmla="*/ 229 h 396"/>
                  <a:gd name="T6" fmla="*/ 1 w 485"/>
                  <a:gd name="T7" fmla="*/ 283 h 396"/>
                  <a:gd name="T8" fmla="*/ 15 w 485"/>
                  <a:gd name="T9" fmla="*/ 310 h 396"/>
                  <a:gd name="T10" fmla="*/ 46 w 485"/>
                  <a:gd name="T11" fmla="*/ 306 h 396"/>
                  <a:gd name="T12" fmla="*/ 70 w 485"/>
                  <a:gd name="T13" fmla="*/ 358 h 396"/>
                  <a:gd name="T14" fmla="*/ 122 w 485"/>
                  <a:gd name="T15" fmla="*/ 332 h 396"/>
                  <a:gd name="T16" fmla="*/ 190 w 485"/>
                  <a:gd name="T17" fmla="*/ 395 h 396"/>
                  <a:gd name="T18" fmla="*/ 255 w 485"/>
                  <a:gd name="T19" fmla="*/ 328 h 396"/>
                  <a:gd name="T20" fmla="*/ 284 w 485"/>
                  <a:gd name="T21" fmla="*/ 355 h 396"/>
                  <a:gd name="T22" fmla="*/ 322 w 485"/>
                  <a:gd name="T23" fmla="*/ 355 h 396"/>
                  <a:gd name="T24" fmla="*/ 335 w 485"/>
                  <a:gd name="T25" fmla="*/ 320 h 396"/>
                  <a:gd name="T26" fmla="*/ 408 w 485"/>
                  <a:gd name="T27" fmla="*/ 326 h 396"/>
                  <a:gd name="T28" fmla="*/ 411 w 485"/>
                  <a:gd name="T29" fmla="*/ 254 h 396"/>
                  <a:gd name="T30" fmla="*/ 465 w 485"/>
                  <a:gd name="T31" fmla="*/ 240 h 396"/>
                  <a:gd name="T32" fmla="*/ 470 w 485"/>
                  <a:gd name="T33" fmla="*/ 190 h 396"/>
                  <a:gd name="T34" fmla="*/ 412 w 485"/>
                  <a:gd name="T35" fmla="*/ 179 h 396"/>
                  <a:gd name="T36" fmla="*/ 384 w 485"/>
                  <a:gd name="T37" fmla="*/ 138 h 396"/>
                  <a:gd name="T38" fmla="*/ 249 w 485"/>
                  <a:gd name="T39" fmla="*/ 18 h 396"/>
                  <a:gd name="T40" fmla="*/ 71 w 485"/>
                  <a:gd name="T41" fmla="*/ 48 h 396"/>
                  <a:gd name="T42" fmla="*/ 62 w 485"/>
                  <a:gd name="T43" fmla="*/ 5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5" h="396">
                    <a:moveTo>
                      <a:pt x="62" y="58"/>
                    </a:moveTo>
                    <a:cubicBezTo>
                      <a:pt x="44" y="91"/>
                      <a:pt x="39" y="131"/>
                      <a:pt x="48" y="168"/>
                    </a:cubicBezTo>
                    <a:cubicBezTo>
                      <a:pt x="52" y="189"/>
                      <a:pt x="61" y="211"/>
                      <a:pt x="51" y="229"/>
                    </a:cubicBezTo>
                    <a:cubicBezTo>
                      <a:pt x="40" y="251"/>
                      <a:pt x="5" y="258"/>
                      <a:pt x="1" y="283"/>
                    </a:cubicBezTo>
                    <a:cubicBezTo>
                      <a:pt x="0" y="294"/>
                      <a:pt x="6" y="305"/>
                      <a:pt x="15" y="310"/>
                    </a:cubicBezTo>
                    <a:cubicBezTo>
                      <a:pt x="25" y="315"/>
                      <a:pt x="38" y="314"/>
                      <a:pt x="46" y="306"/>
                    </a:cubicBezTo>
                    <a:cubicBezTo>
                      <a:pt x="38" y="326"/>
                      <a:pt x="50" y="351"/>
                      <a:pt x="70" y="358"/>
                    </a:cubicBezTo>
                    <a:cubicBezTo>
                      <a:pt x="90" y="365"/>
                      <a:pt x="115" y="353"/>
                      <a:pt x="122" y="332"/>
                    </a:cubicBezTo>
                    <a:cubicBezTo>
                      <a:pt x="124" y="366"/>
                      <a:pt x="156" y="396"/>
                      <a:pt x="190" y="395"/>
                    </a:cubicBezTo>
                    <a:cubicBezTo>
                      <a:pt x="225" y="394"/>
                      <a:pt x="255" y="363"/>
                      <a:pt x="255" y="328"/>
                    </a:cubicBezTo>
                    <a:cubicBezTo>
                      <a:pt x="263" y="339"/>
                      <a:pt x="272" y="349"/>
                      <a:pt x="284" y="355"/>
                    </a:cubicBezTo>
                    <a:cubicBezTo>
                      <a:pt x="296" y="361"/>
                      <a:pt x="311" y="362"/>
                      <a:pt x="322" y="355"/>
                    </a:cubicBezTo>
                    <a:cubicBezTo>
                      <a:pt x="334" y="348"/>
                      <a:pt x="340" y="332"/>
                      <a:pt x="335" y="320"/>
                    </a:cubicBezTo>
                    <a:cubicBezTo>
                      <a:pt x="354" y="339"/>
                      <a:pt x="388" y="343"/>
                      <a:pt x="408" y="326"/>
                    </a:cubicBezTo>
                    <a:cubicBezTo>
                      <a:pt x="429" y="308"/>
                      <a:pt x="432" y="272"/>
                      <a:pt x="411" y="254"/>
                    </a:cubicBezTo>
                    <a:cubicBezTo>
                      <a:pt x="430" y="254"/>
                      <a:pt x="451" y="252"/>
                      <a:pt x="465" y="240"/>
                    </a:cubicBezTo>
                    <a:cubicBezTo>
                      <a:pt x="480" y="228"/>
                      <a:pt x="485" y="202"/>
                      <a:pt x="470" y="190"/>
                    </a:cubicBezTo>
                    <a:cubicBezTo>
                      <a:pt x="454" y="178"/>
                      <a:pt x="430" y="188"/>
                      <a:pt x="412" y="179"/>
                    </a:cubicBezTo>
                    <a:cubicBezTo>
                      <a:pt x="397" y="172"/>
                      <a:pt x="391" y="154"/>
                      <a:pt x="384" y="138"/>
                    </a:cubicBezTo>
                    <a:cubicBezTo>
                      <a:pt x="360" y="81"/>
                      <a:pt x="309" y="35"/>
                      <a:pt x="249" y="18"/>
                    </a:cubicBezTo>
                    <a:cubicBezTo>
                      <a:pt x="189" y="0"/>
                      <a:pt x="122" y="12"/>
                      <a:pt x="71" y="48"/>
                    </a:cubicBezTo>
                    <a:cubicBezTo>
                      <a:pt x="62" y="58"/>
                      <a:pt x="62" y="58"/>
                      <a:pt x="62" y="58"/>
                    </a:cubicBezTo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3" name="Freeform 156">
                <a:extLst>
                  <a:ext uri="{FF2B5EF4-FFF2-40B4-BE49-F238E27FC236}">
                    <a16:creationId xmlns:a16="http://schemas.microsoft.com/office/drawing/2014/main" id="{9A8CE581-3884-42BA-988F-66D25F9DF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" y="1973"/>
                <a:ext cx="926" cy="1312"/>
              </a:xfrm>
              <a:custGeom>
                <a:avLst/>
                <a:gdLst>
                  <a:gd name="T0" fmla="*/ 24 w 390"/>
                  <a:gd name="T1" fmla="*/ 42 h 552"/>
                  <a:gd name="T2" fmla="*/ 118 w 390"/>
                  <a:gd name="T3" fmla="*/ 347 h 552"/>
                  <a:gd name="T4" fmla="*/ 118 w 390"/>
                  <a:gd name="T5" fmla="*/ 421 h 552"/>
                  <a:gd name="T6" fmla="*/ 44 w 390"/>
                  <a:gd name="T7" fmla="*/ 453 h 552"/>
                  <a:gd name="T8" fmla="*/ 235 w 390"/>
                  <a:gd name="T9" fmla="*/ 533 h 552"/>
                  <a:gd name="T10" fmla="*/ 386 w 390"/>
                  <a:gd name="T11" fmla="*/ 449 h 552"/>
                  <a:gd name="T12" fmla="*/ 288 w 390"/>
                  <a:gd name="T13" fmla="*/ 419 h 552"/>
                  <a:gd name="T14" fmla="*/ 286 w 390"/>
                  <a:gd name="T15" fmla="*/ 241 h 552"/>
                  <a:gd name="T16" fmla="*/ 331 w 390"/>
                  <a:gd name="T17" fmla="*/ 186 h 552"/>
                  <a:gd name="T18" fmla="*/ 280 w 390"/>
                  <a:gd name="T19" fmla="*/ 137 h 552"/>
                  <a:gd name="T20" fmla="*/ 277 w 390"/>
                  <a:gd name="T21" fmla="*/ 38 h 552"/>
                  <a:gd name="T22" fmla="*/ 238 w 390"/>
                  <a:gd name="T23" fmla="*/ 0 h 552"/>
                  <a:gd name="T24" fmla="*/ 73 w 390"/>
                  <a:gd name="T25" fmla="*/ 0 h 552"/>
                  <a:gd name="T26" fmla="*/ 24 w 390"/>
                  <a:gd name="T27" fmla="*/ 4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0" h="552">
                    <a:moveTo>
                      <a:pt x="24" y="42"/>
                    </a:moveTo>
                    <a:cubicBezTo>
                      <a:pt x="13" y="137"/>
                      <a:pt x="0" y="354"/>
                      <a:pt x="118" y="347"/>
                    </a:cubicBezTo>
                    <a:cubicBezTo>
                      <a:pt x="118" y="421"/>
                      <a:pt x="118" y="421"/>
                      <a:pt x="118" y="421"/>
                    </a:cubicBezTo>
                    <a:cubicBezTo>
                      <a:pt x="44" y="453"/>
                      <a:pt x="44" y="453"/>
                      <a:pt x="44" y="453"/>
                    </a:cubicBezTo>
                    <a:cubicBezTo>
                      <a:pt x="44" y="453"/>
                      <a:pt x="80" y="552"/>
                      <a:pt x="235" y="533"/>
                    </a:cubicBezTo>
                    <a:cubicBezTo>
                      <a:pt x="390" y="515"/>
                      <a:pt x="386" y="449"/>
                      <a:pt x="386" y="449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2" y="244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6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8"/>
                      <a:pt x="24" y="42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4" name="Freeform 157">
                <a:extLst>
                  <a:ext uri="{FF2B5EF4-FFF2-40B4-BE49-F238E27FC236}">
                    <a16:creationId xmlns:a16="http://schemas.microsoft.com/office/drawing/2014/main" id="{9A7E768F-F8FC-4258-BA3C-813589F8A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185"/>
                <a:ext cx="204" cy="62"/>
              </a:xfrm>
              <a:custGeom>
                <a:avLst/>
                <a:gdLst>
                  <a:gd name="T0" fmla="*/ 2 w 86"/>
                  <a:gd name="T1" fmla="*/ 26 h 26"/>
                  <a:gd name="T2" fmla="*/ 36 w 86"/>
                  <a:gd name="T3" fmla="*/ 15 h 26"/>
                  <a:gd name="T4" fmla="*/ 80 w 86"/>
                  <a:gd name="T5" fmla="*/ 12 h 26"/>
                  <a:gd name="T6" fmla="*/ 81 w 86"/>
                  <a:gd name="T7" fmla="*/ 5 h 26"/>
                  <a:gd name="T8" fmla="*/ 36 w 86"/>
                  <a:gd name="T9" fmla="*/ 6 h 26"/>
                  <a:gd name="T10" fmla="*/ 1 w 86"/>
                  <a:gd name="T11" fmla="*/ 23 h 26"/>
                  <a:gd name="T12" fmla="*/ 2 w 8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6">
                    <a:moveTo>
                      <a:pt x="2" y="26"/>
                    </a:moveTo>
                    <a:cubicBezTo>
                      <a:pt x="14" y="26"/>
                      <a:pt x="25" y="18"/>
                      <a:pt x="36" y="15"/>
                    </a:cubicBezTo>
                    <a:cubicBezTo>
                      <a:pt x="51" y="11"/>
                      <a:pt x="65" y="13"/>
                      <a:pt x="80" y="12"/>
                    </a:cubicBezTo>
                    <a:cubicBezTo>
                      <a:pt x="85" y="11"/>
                      <a:pt x="86" y="6"/>
                      <a:pt x="81" y="5"/>
                    </a:cubicBezTo>
                    <a:cubicBezTo>
                      <a:pt x="68" y="0"/>
                      <a:pt x="50" y="2"/>
                      <a:pt x="36" y="6"/>
                    </a:cubicBezTo>
                    <a:cubicBezTo>
                      <a:pt x="24" y="8"/>
                      <a:pt x="7" y="12"/>
                      <a:pt x="1" y="23"/>
                    </a:cubicBezTo>
                    <a:cubicBezTo>
                      <a:pt x="0" y="24"/>
                      <a:pt x="1" y="26"/>
                      <a:pt x="2" y="26"/>
                    </a:cubicBezTo>
                    <a:close/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5" name="Freeform 158">
                <a:extLst>
                  <a:ext uri="{FF2B5EF4-FFF2-40B4-BE49-F238E27FC236}">
                    <a16:creationId xmlns:a16="http://schemas.microsoft.com/office/drawing/2014/main" id="{49AC7A8D-9E44-4509-ADB0-A58642D26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" y="2240"/>
                <a:ext cx="173" cy="92"/>
              </a:xfrm>
              <a:custGeom>
                <a:avLst/>
                <a:gdLst>
                  <a:gd name="T0" fmla="*/ 73 w 73"/>
                  <a:gd name="T1" fmla="*/ 17 h 39"/>
                  <a:gd name="T2" fmla="*/ 32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2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1" y="35"/>
                      <a:pt x="24" y="39"/>
                      <a:pt x="36" y="38"/>
                    </a:cubicBezTo>
                    <a:cubicBezTo>
                      <a:pt x="48" y="37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6" name="Freeform 159">
                <a:extLst>
                  <a:ext uri="{FF2B5EF4-FFF2-40B4-BE49-F238E27FC236}">
                    <a16:creationId xmlns:a16="http://schemas.microsoft.com/office/drawing/2014/main" id="{0FCFFB62-6029-4693-A4C5-8A056F2FB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" y="2232"/>
                <a:ext cx="85" cy="98"/>
              </a:xfrm>
              <a:custGeom>
                <a:avLst/>
                <a:gdLst>
                  <a:gd name="T0" fmla="*/ 33 w 36"/>
                  <a:gd name="T1" fmla="*/ 13 h 41"/>
                  <a:gd name="T2" fmla="*/ 28 w 36"/>
                  <a:gd name="T3" fmla="*/ 35 h 41"/>
                  <a:gd name="T4" fmla="*/ 9 w 36"/>
                  <a:gd name="T5" fmla="*/ 36 h 41"/>
                  <a:gd name="T6" fmla="*/ 2 w 36"/>
                  <a:gd name="T7" fmla="*/ 14 h 41"/>
                  <a:gd name="T8" fmla="*/ 19 w 36"/>
                  <a:gd name="T9" fmla="*/ 2 h 41"/>
                  <a:gd name="T10" fmla="*/ 33 w 36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1">
                    <a:moveTo>
                      <a:pt x="33" y="13"/>
                    </a:moveTo>
                    <a:cubicBezTo>
                      <a:pt x="36" y="20"/>
                      <a:pt x="34" y="30"/>
                      <a:pt x="28" y="35"/>
                    </a:cubicBezTo>
                    <a:cubicBezTo>
                      <a:pt x="23" y="40"/>
                      <a:pt x="14" y="41"/>
                      <a:pt x="9" y="36"/>
                    </a:cubicBezTo>
                    <a:cubicBezTo>
                      <a:pt x="3" y="31"/>
                      <a:pt x="0" y="22"/>
                      <a:pt x="2" y="14"/>
                    </a:cubicBezTo>
                    <a:cubicBezTo>
                      <a:pt x="2" y="14"/>
                      <a:pt x="6" y="4"/>
                      <a:pt x="19" y="2"/>
                    </a:cubicBezTo>
                    <a:cubicBezTo>
                      <a:pt x="32" y="0"/>
                      <a:pt x="33" y="13"/>
                      <a:pt x="33" y="13"/>
                    </a:cubicBezTo>
                    <a:close/>
                  </a:path>
                </a:pathLst>
              </a:custGeom>
              <a:solidFill>
                <a:srgbClr val="62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7" name="Freeform 160">
                <a:extLst>
                  <a:ext uri="{FF2B5EF4-FFF2-40B4-BE49-F238E27FC236}">
                    <a16:creationId xmlns:a16="http://schemas.microsoft.com/office/drawing/2014/main" id="{7F29E69B-4148-4327-B896-447CE6489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" y="2270"/>
                <a:ext cx="157" cy="88"/>
              </a:xfrm>
              <a:custGeom>
                <a:avLst/>
                <a:gdLst>
                  <a:gd name="T0" fmla="*/ 65 w 66"/>
                  <a:gd name="T1" fmla="*/ 23 h 37"/>
                  <a:gd name="T2" fmla="*/ 34 w 66"/>
                  <a:gd name="T3" fmla="*/ 0 h 37"/>
                  <a:gd name="T4" fmla="*/ 0 w 66"/>
                  <a:gd name="T5" fmla="*/ 21 h 37"/>
                  <a:gd name="T6" fmla="*/ 29 w 66"/>
                  <a:gd name="T7" fmla="*/ 36 h 37"/>
                  <a:gd name="T8" fmla="*/ 66 w 66"/>
                  <a:gd name="T9" fmla="*/ 2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5" y="23"/>
                    </a:moveTo>
                    <a:cubicBezTo>
                      <a:pt x="59" y="9"/>
                      <a:pt x="47" y="1"/>
                      <a:pt x="34" y="0"/>
                    </a:cubicBezTo>
                    <a:cubicBezTo>
                      <a:pt x="21" y="0"/>
                      <a:pt x="7" y="8"/>
                      <a:pt x="0" y="21"/>
                    </a:cubicBezTo>
                    <a:cubicBezTo>
                      <a:pt x="9" y="27"/>
                      <a:pt x="18" y="34"/>
                      <a:pt x="29" y="36"/>
                    </a:cubicBezTo>
                    <a:cubicBezTo>
                      <a:pt x="39" y="37"/>
                      <a:pt x="59" y="32"/>
                      <a:pt x="66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8" name="Freeform 161">
                <a:extLst>
                  <a:ext uri="{FF2B5EF4-FFF2-40B4-BE49-F238E27FC236}">
                    <a16:creationId xmlns:a16="http://schemas.microsoft.com/office/drawing/2014/main" id="{46B60E38-C841-477E-89EF-905AD3445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" y="2263"/>
                <a:ext cx="72" cy="93"/>
              </a:xfrm>
              <a:custGeom>
                <a:avLst/>
                <a:gdLst>
                  <a:gd name="T0" fmla="*/ 28 w 30"/>
                  <a:gd name="T1" fmla="*/ 13 h 39"/>
                  <a:gd name="T2" fmla="*/ 23 w 30"/>
                  <a:gd name="T3" fmla="*/ 34 h 39"/>
                  <a:gd name="T4" fmla="*/ 7 w 30"/>
                  <a:gd name="T5" fmla="*/ 34 h 39"/>
                  <a:gd name="T6" fmla="*/ 3 w 30"/>
                  <a:gd name="T7" fmla="*/ 13 h 39"/>
                  <a:gd name="T8" fmla="*/ 18 w 30"/>
                  <a:gd name="T9" fmla="*/ 1 h 39"/>
                  <a:gd name="T10" fmla="*/ 28 w 30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9">
                    <a:moveTo>
                      <a:pt x="28" y="13"/>
                    </a:moveTo>
                    <a:cubicBezTo>
                      <a:pt x="30" y="20"/>
                      <a:pt x="28" y="29"/>
                      <a:pt x="23" y="34"/>
                    </a:cubicBezTo>
                    <a:cubicBezTo>
                      <a:pt x="18" y="39"/>
                      <a:pt x="11" y="39"/>
                      <a:pt x="7" y="34"/>
                    </a:cubicBezTo>
                    <a:cubicBezTo>
                      <a:pt x="2" y="29"/>
                      <a:pt x="0" y="20"/>
                      <a:pt x="3" y="13"/>
                    </a:cubicBezTo>
                    <a:cubicBezTo>
                      <a:pt x="3" y="13"/>
                      <a:pt x="7" y="3"/>
                      <a:pt x="18" y="1"/>
                    </a:cubicBezTo>
                    <a:cubicBezTo>
                      <a:pt x="28" y="0"/>
                      <a:pt x="28" y="13"/>
                      <a:pt x="28" y="13"/>
                    </a:cubicBezTo>
                    <a:close/>
                  </a:path>
                </a:pathLst>
              </a:custGeom>
              <a:solidFill>
                <a:srgbClr val="62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9" name="Freeform 162">
                <a:extLst>
                  <a:ext uri="{FF2B5EF4-FFF2-40B4-BE49-F238E27FC236}">
                    <a16:creationId xmlns:a16="http://schemas.microsoft.com/office/drawing/2014/main" id="{A716A699-DDAB-489C-8C64-053A734DC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" y="2206"/>
                <a:ext cx="197" cy="57"/>
              </a:xfrm>
              <a:custGeom>
                <a:avLst/>
                <a:gdLst>
                  <a:gd name="T0" fmla="*/ 4 w 83"/>
                  <a:gd name="T1" fmla="*/ 22 h 24"/>
                  <a:gd name="T2" fmla="*/ 43 w 83"/>
                  <a:gd name="T3" fmla="*/ 13 h 24"/>
                  <a:gd name="T4" fmla="*/ 77 w 83"/>
                  <a:gd name="T5" fmla="*/ 23 h 24"/>
                  <a:gd name="T6" fmla="*/ 80 w 83"/>
                  <a:gd name="T7" fmla="*/ 17 h 24"/>
                  <a:gd name="T8" fmla="*/ 2 w 83"/>
                  <a:gd name="T9" fmla="*/ 19 h 24"/>
                  <a:gd name="T10" fmla="*/ 4 w 83"/>
                  <a:gd name="T11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2"/>
                    </a:moveTo>
                    <a:cubicBezTo>
                      <a:pt x="16" y="17"/>
                      <a:pt x="29" y="13"/>
                      <a:pt x="43" y="13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20"/>
                      <a:pt x="80" y="17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0"/>
                      <a:pt x="2" y="24"/>
                      <a:pt x="4" y="22"/>
                    </a:cubicBezTo>
                    <a:close/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0" name="Freeform 163">
                <a:extLst>
                  <a:ext uri="{FF2B5EF4-FFF2-40B4-BE49-F238E27FC236}">
                    <a16:creationId xmlns:a16="http://schemas.microsoft.com/office/drawing/2014/main" id="{D6AE653C-5EEB-4424-A491-481986A84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335"/>
                <a:ext cx="95" cy="145"/>
              </a:xfrm>
              <a:custGeom>
                <a:avLst/>
                <a:gdLst>
                  <a:gd name="T0" fmla="*/ 19 w 40"/>
                  <a:gd name="T1" fmla="*/ 0 h 61"/>
                  <a:gd name="T2" fmla="*/ 1 w 40"/>
                  <a:gd name="T3" fmla="*/ 37 h 61"/>
                  <a:gd name="T4" fmla="*/ 8 w 40"/>
                  <a:gd name="T5" fmla="*/ 38 h 61"/>
                  <a:gd name="T6" fmla="*/ 27 w 40"/>
                  <a:gd name="T7" fmla="*/ 37 h 61"/>
                  <a:gd name="T8" fmla="*/ 15 w 40"/>
                  <a:gd name="T9" fmla="*/ 49 h 61"/>
                  <a:gd name="T10" fmla="*/ 14 w 40"/>
                  <a:gd name="T11" fmla="*/ 55 h 61"/>
                  <a:gd name="T12" fmla="*/ 33 w 40"/>
                  <a:gd name="T13" fmla="*/ 30 h 61"/>
                  <a:gd name="T14" fmla="*/ 1 w 40"/>
                  <a:gd name="T15" fmla="*/ 36 h 61"/>
                  <a:gd name="T16" fmla="*/ 8 w 40"/>
                  <a:gd name="T17" fmla="*/ 38 h 61"/>
                  <a:gd name="T18" fmla="*/ 14 w 40"/>
                  <a:gd name="T19" fmla="*/ 18 h 61"/>
                  <a:gd name="T20" fmla="*/ 22 w 40"/>
                  <a:gd name="T21" fmla="*/ 3 h 61"/>
                  <a:gd name="T22" fmla="*/ 19 w 40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1">
                    <a:moveTo>
                      <a:pt x="19" y="0"/>
                    </a:moveTo>
                    <a:cubicBezTo>
                      <a:pt x="6" y="5"/>
                      <a:pt x="0" y="24"/>
                      <a:pt x="1" y="37"/>
                    </a:cubicBezTo>
                    <a:cubicBezTo>
                      <a:pt x="1" y="41"/>
                      <a:pt x="7" y="42"/>
                      <a:pt x="8" y="38"/>
                    </a:cubicBezTo>
                    <a:cubicBezTo>
                      <a:pt x="11" y="29"/>
                      <a:pt x="25" y="26"/>
                      <a:pt x="27" y="37"/>
                    </a:cubicBezTo>
                    <a:cubicBezTo>
                      <a:pt x="29" y="46"/>
                      <a:pt x="21" y="47"/>
                      <a:pt x="15" y="49"/>
                    </a:cubicBezTo>
                    <a:cubicBezTo>
                      <a:pt x="12" y="50"/>
                      <a:pt x="11" y="54"/>
                      <a:pt x="14" y="55"/>
                    </a:cubicBezTo>
                    <a:cubicBezTo>
                      <a:pt x="28" y="61"/>
                      <a:pt x="40" y="43"/>
                      <a:pt x="33" y="30"/>
                    </a:cubicBezTo>
                    <a:cubicBezTo>
                      <a:pt x="24" y="16"/>
                      <a:pt x="5" y="21"/>
                      <a:pt x="1" y="36"/>
                    </a:cubicBezTo>
                    <a:cubicBezTo>
                      <a:pt x="3" y="37"/>
                      <a:pt x="6" y="37"/>
                      <a:pt x="8" y="38"/>
                    </a:cubicBezTo>
                    <a:cubicBezTo>
                      <a:pt x="10" y="31"/>
                      <a:pt x="11" y="24"/>
                      <a:pt x="14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1" name="Freeform 164">
                <a:extLst>
                  <a:ext uri="{FF2B5EF4-FFF2-40B4-BE49-F238E27FC236}">
                    <a16:creationId xmlns:a16="http://schemas.microsoft.com/office/drawing/2014/main" id="{B1B0D059-0CE2-4471-BCEE-DD9B1A778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" y="1938"/>
                <a:ext cx="664" cy="359"/>
              </a:xfrm>
              <a:custGeom>
                <a:avLst/>
                <a:gdLst>
                  <a:gd name="T0" fmla="*/ 3 w 280"/>
                  <a:gd name="T1" fmla="*/ 108 h 151"/>
                  <a:gd name="T2" fmla="*/ 180 w 280"/>
                  <a:gd name="T3" fmla="*/ 25 h 151"/>
                  <a:gd name="T4" fmla="*/ 190 w 280"/>
                  <a:gd name="T5" fmla="*/ 54 h 151"/>
                  <a:gd name="T6" fmla="*/ 214 w 280"/>
                  <a:gd name="T7" fmla="*/ 72 h 151"/>
                  <a:gd name="T8" fmla="*/ 238 w 280"/>
                  <a:gd name="T9" fmla="*/ 57 h 151"/>
                  <a:gd name="T10" fmla="*/ 277 w 280"/>
                  <a:gd name="T11" fmla="*/ 151 h 151"/>
                  <a:gd name="T12" fmla="*/ 277 w 280"/>
                  <a:gd name="T13" fmla="*/ 39 h 151"/>
                  <a:gd name="T14" fmla="*/ 272 w 280"/>
                  <a:gd name="T15" fmla="*/ 19 h 151"/>
                  <a:gd name="T16" fmla="*/ 261 w 280"/>
                  <a:gd name="T17" fmla="*/ 14 h 151"/>
                  <a:gd name="T18" fmla="*/ 95 w 280"/>
                  <a:gd name="T19" fmla="*/ 3 h 151"/>
                  <a:gd name="T20" fmla="*/ 38 w 280"/>
                  <a:gd name="T21" fmla="*/ 15 h 151"/>
                  <a:gd name="T22" fmla="*/ 8 w 280"/>
                  <a:gd name="T23" fmla="*/ 56 h 151"/>
                  <a:gd name="T24" fmla="*/ 0 w 280"/>
                  <a:gd name="T25" fmla="*/ 10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0" h="151">
                    <a:moveTo>
                      <a:pt x="3" y="108"/>
                    </a:moveTo>
                    <a:cubicBezTo>
                      <a:pt x="69" y="102"/>
                      <a:pt x="133" y="72"/>
                      <a:pt x="180" y="25"/>
                    </a:cubicBezTo>
                    <a:cubicBezTo>
                      <a:pt x="183" y="35"/>
                      <a:pt x="185" y="45"/>
                      <a:pt x="190" y="54"/>
                    </a:cubicBezTo>
                    <a:cubicBezTo>
                      <a:pt x="196" y="63"/>
                      <a:pt x="204" y="70"/>
                      <a:pt x="214" y="72"/>
                    </a:cubicBezTo>
                    <a:cubicBezTo>
                      <a:pt x="225" y="73"/>
                      <a:pt x="236" y="67"/>
                      <a:pt x="238" y="57"/>
                    </a:cubicBezTo>
                    <a:cubicBezTo>
                      <a:pt x="241" y="87"/>
                      <a:pt x="251" y="150"/>
                      <a:pt x="277" y="151"/>
                    </a:cubicBezTo>
                    <a:cubicBezTo>
                      <a:pt x="280" y="118"/>
                      <a:pt x="276" y="73"/>
                      <a:pt x="277" y="39"/>
                    </a:cubicBezTo>
                    <a:cubicBezTo>
                      <a:pt x="277" y="32"/>
                      <a:pt x="277" y="24"/>
                      <a:pt x="272" y="19"/>
                    </a:cubicBezTo>
                    <a:cubicBezTo>
                      <a:pt x="269" y="16"/>
                      <a:pt x="265" y="15"/>
                      <a:pt x="261" y="14"/>
                    </a:cubicBezTo>
                    <a:cubicBezTo>
                      <a:pt x="207" y="0"/>
                      <a:pt x="150" y="2"/>
                      <a:pt x="95" y="3"/>
                    </a:cubicBezTo>
                    <a:cubicBezTo>
                      <a:pt x="75" y="4"/>
                      <a:pt x="55" y="5"/>
                      <a:pt x="38" y="15"/>
                    </a:cubicBezTo>
                    <a:cubicBezTo>
                      <a:pt x="24" y="24"/>
                      <a:pt x="14" y="40"/>
                      <a:pt x="8" y="56"/>
                    </a:cubicBezTo>
                    <a:cubicBezTo>
                      <a:pt x="3" y="73"/>
                      <a:pt x="1" y="90"/>
                      <a:pt x="0" y="108"/>
                    </a:cubicBezTo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2" name="Rectangle 165">
                <a:extLst>
                  <a:ext uri="{FF2B5EF4-FFF2-40B4-BE49-F238E27FC236}">
                    <a16:creationId xmlns:a16="http://schemas.microsoft.com/office/drawing/2014/main" id="{CE1AC55A-41C9-4DF5-8C73-624AD7223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" y="2361"/>
                <a:ext cx="161" cy="73"/>
              </a:xfrm>
              <a:prstGeom prst="rect">
                <a:avLst/>
              </a:pr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3" name="Freeform 166">
                <a:extLst>
                  <a:ext uri="{FF2B5EF4-FFF2-40B4-BE49-F238E27FC236}">
                    <a16:creationId xmlns:a16="http://schemas.microsoft.com/office/drawing/2014/main" id="{E846DED8-2BF1-4CD6-AA46-55D02ADCF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" y="2282"/>
                <a:ext cx="67" cy="243"/>
              </a:xfrm>
              <a:custGeom>
                <a:avLst/>
                <a:gdLst>
                  <a:gd name="T0" fmla="*/ 3 w 28"/>
                  <a:gd name="T1" fmla="*/ 2 h 102"/>
                  <a:gd name="T2" fmla="*/ 3 w 28"/>
                  <a:gd name="T3" fmla="*/ 45 h 102"/>
                  <a:gd name="T4" fmla="*/ 4 w 28"/>
                  <a:gd name="T5" fmla="*/ 90 h 102"/>
                  <a:gd name="T6" fmla="*/ 26 w 28"/>
                  <a:gd name="T7" fmla="*/ 88 h 102"/>
                  <a:gd name="T8" fmla="*/ 20 w 28"/>
                  <a:gd name="T9" fmla="*/ 83 h 102"/>
                  <a:gd name="T10" fmla="*/ 10 w 28"/>
                  <a:gd name="T11" fmla="*/ 66 h 102"/>
                  <a:gd name="T12" fmla="*/ 10 w 28"/>
                  <a:gd name="T13" fmla="*/ 45 h 102"/>
                  <a:gd name="T14" fmla="*/ 7 w 28"/>
                  <a:gd name="T15" fmla="*/ 2 h 102"/>
                  <a:gd name="T16" fmla="*/ 3 w 28"/>
                  <a:gd name="T17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2">
                    <a:moveTo>
                      <a:pt x="3" y="2"/>
                    </a:moveTo>
                    <a:cubicBezTo>
                      <a:pt x="1" y="16"/>
                      <a:pt x="2" y="30"/>
                      <a:pt x="3" y="45"/>
                    </a:cubicBezTo>
                    <a:cubicBezTo>
                      <a:pt x="3" y="58"/>
                      <a:pt x="0" y="77"/>
                      <a:pt x="4" y="90"/>
                    </a:cubicBezTo>
                    <a:cubicBezTo>
                      <a:pt x="9" y="102"/>
                      <a:pt x="20" y="96"/>
                      <a:pt x="26" y="88"/>
                    </a:cubicBezTo>
                    <a:cubicBezTo>
                      <a:pt x="28" y="84"/>
                      <a:pt x="23" y="80"/>
                      <a:pt x="20" y="83"/>
                    </a:cubicBezTo>
                    <a:cubicBezTo>
                      <a:pt x="10" y="95"/>
                      <a:pt x="10" y="71"/>
                      <a:pt x="10" y="66"/>
                    </a:cubicBezTo>
                    <a:cubicBezTo>
                      <a:pt x="10" y="59"/>
                      <a:pt x="10" y="52"/>
                      <a:pt x="10" y="45"/>
                    </a:cubicBezTo>
                    <a:cubicBezTo>
                      <a:pt x="9" y="30"/>
                      <a:pt x="10" y="16"/>
                      <a:pt x="7" y="2"/>
                    </a:cubicBezTo>
                    <a:cubicBezTo>
                      <a:pt x="6" y="0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4" name="Freeform 167">
                <a:extLst>
                  <a:ext uri="{FF2B5EF4-FFF2-40B4-BE49-F238E27FC236}">
                    <a16:creationId xmlns:a16="http://schemas.microsoft.com/office/drawing/2014/main" id="{1888E40C-5262-4C1A-9FF8-CA197E2F9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" y="2491"/>
                <a:ext cx="83" cy="76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6 w 35"/>
                  <a:gd name="T5" fmla="*/ 30 h 32"/>
                  <a:gd name="T6" fmla="*/ 10 w 35"/>
                  <a:gd name="T7" fmla="*/ 32 h 32"/>
                  <a:gd name="T8" fmla="*/ 13 w 35"/>
                  <a:gd name="T9" fmla="*/ 31 h 32"/>
                  <a:gd name="T10" fmla="*/ 21 w 35"/>
                  <a:gd name="T11" fmla="*/ 18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5"/>
                      <a:pt x="11" y="8"/>
                    </a:cubicBezTo>
                    <a:cubicBezTo>
                      <a:pt x="6" y="13"/>
                      <a:pt x="0" y="24"/>
                      <a:pt x="6" y="30"/>
                    </a:cubicBezTo>
                    <a:cubicBezTo>
                      <a:pt x="7" y="31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1"/>
                    </a:cubicBezTo>
                    <a:cubicBezTo>
                      <a:pt x="17" y="28"/>
                      <a:pt x="18" y="22"/>
                      <a:pt x="21" y="18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6"/>
                      <a:pt x="34" y="4"/>
                      <a:pt x="33" y="3"/>
                    </a:cubicBezTo>
                    <a:cubicBezTo>
                      <a:pt x="31" y="1"/>
                      <a:pt x="29" y="0"/>
                      <a:pt x="27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5" name="Freeform 168">
                <a:extLst>
                  <a:ext uri="{FF2B5EF4-FFF2-40B4-BE49-F238E27FC236}">
                    <a16:creationId xmlns:a16="http://schemas.microsoft.com/office/drawing/2014/main" id="{2BFFBBF8-688D-4B9C-9581-623DBDCA0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99"/>
                <a:ext cx="104" cy="92"/>
              </a:xfrm>
              <a:custGeom>
                <a:avLst/>
                <a:gdLst>
                  <a:gd name="T0" fmla="*/ 36 w 44"/>
                  <a:gd name="T1" fmla="*/ 0 h 39"/>
                  <a:gd name="T2" fmla="*/ 31 w 44"/>
                  <a:gd name="T3" fmla="*/ 2 h 39"/>
                  <a:gd name="T4" fmla="*/ 30 w 44"/>
                  <a:gd name="T5" fmla="*/ 4 h 39"/>
                  <a:gd name="T6" fmla="*/ 29 w 44"/>
                  <a:gd name="T7" fmla="*/ 6 h 39"/>
                  <a:gd name="T8" fmla="*/ 27 w 44"/>
                  <a:gd name="T9" fmla="*/ 9 h 39"/>
                  <a:gd name="T10" fmla="*/ 21 w 44"/>
                  <a:gd name="T11" fmla="*/ 20 h 39"/>
                  <a:gd name="T12" fmla="*/ 4 w 44"/>
                  <a:gd name="T13" fmla="*/ 32 h 39"/>
                  <a:gd name="T14" fmla="*/ 5 w 44"/>
                  <a:gd name="T15" fmla="*/ 39 h 39"/>
                  <a:gd name="T16" fmla="*/ 6 w 44"/>
                  <a:gd name="T17" fmla="*/ 39 h 39"/>
                  <a:gd name="T18" fmla="*/ 20 w 44"/>
                  <a:gd name="T19" fmla="*/ 36 h 39"/>
                  <a:gd name="T20" fmla="*/ 30 w 44"/>
                  <a:gd name="T21" fmla="*/ 30 h 39"/>
                  <a:gd name="T22" fmla="*/ 44 w 44"/>
                  <a:gd name="T23" fmla="*/ 7 h 39"/>
                  <a:gd name="T24" fmla="*/ 36 w 44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39">
                    <a:moveTo>
                      <a:pt x="36" y="0"/>
                    </a:moveTo>
                    <a:cubicBezTo>
                      <a:pt x="34" y="0"/>
                      <a:pt x="32" y="0"/>
                      <a:pt x="31" y="2"/>
                    </a:cubicBezTo>
                    <a:cubicBezTo>
                      <a:pt x="31" y="3"/>
                      <a:pt x="30" y="3"/>
                      <a:pt x="30" y="4"/>
                    </a:cubicBezTo>
                    <a:cubicBezTo>
                      <a:pt x="30" y="5"/>
                      <a:pt x="29" y="6"/>
                      <a:pt x="29" y="6"/>
                    </a:cubicBezTo>
                    <a:cubicBezTo>
                      <a:pt x="29" y="7"/>
                      <a:pt x="28" y="8"/>
                      <a:pt x="27" y="9"/>
                    </a:cubicBezTo>
                    <a:cubicBezTo>
                      <a:pt x="25" y="13"/>
                      <a:pt x="24" y="16"/>
                      <a:pt x="21" y="20"/>
                    </a:cubicBezTo>
                    <a:cubicBezTo>
                      <a:pt x="17" y="25"/>
                      <a:pt x="11" y="31"/>
                      <a:pt x="4" y="32"/>
                    </a:cubicBezTo>
                    <a:cubicBezTo>
                      <a:pt x="0" y="34"/>
                      <a:pt x="2" y="39"/>
                      <a:pt x="5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1" y="38"/>
                      <a:pt x="15" y="38"/>
                      <a:pt x="20" y="36"/>
                    </a:cubicBezTo>
                    <a:cubicBezTo>
                      <a:pt x="23" y="35"/>
                      <a:pt x="27" y="32"/>
                      <a:pt x="30" y="30"/>
                    </a:cubicBezTo>
                    <a:cubicBezTo>
                      <a:pt x="37" y="25"/>
                      <a:pt x="44" y="16"/>
                      <a:pt x="44" y="7"/>
                    </a:cubicBezTo>
                    <a:cubicBezTo>
                      <a:pt x="44" y="3"/>
                      <a:pt x="40" y="0"/>
                      <a:pt x="36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6" name="Freeform 169">
                <a:extLst>
                  <a:ext uri="{FF2B5EF4-FFF2-40B4-BE49-F238E27FC236}">
                    <a16:creationId xmlns:a16="http://schemas.microsoft.com/office/drawing/2014/main" id="{DC6FDC19-D0BD-4836-882D-6B772F334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" y="2508"/>
                <a:ext cx="7" cy="12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2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7" name="Freeform 170">
                <a:extLst>
                  <a:ext uri="{FF2B5EF4-FFF2-40B4-BE49-F238E27FC236}">
                    <a16:creationId xmlns:a16="http://schemas.microsoft.com/office/drawing/2014/main" id="{56C2703E-BF37-4830-A987-3ADC6E0A6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" y="2463"/>
                <a:ext cx="140" cy="126"/>
              </a:xfrm>
              <a:custGeom>
                <a:avLst/>
                <a:gdLst>
                  <a:gd name="T0" fmla="*/ 5 w 59"/>
                  <a:gd name="T1" fmla="*/ 52 h 53"/>
                  <a:gd name="T2" fmla="*/ 58 w 59"/>
                  <a:gd name="T3" fmla="*/ 6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5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5" y="52"/>
                    </a:moveTo>
                    <a:cubicBezTo>
                      <a:pt x="27" y="47"/>
                      <a:pt x="52" y="27"/>
                      <a:pt x="58" y="6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3"/>
                      <a:pt x="41" y="22"/>
                      <a:pt x="32" y="30"/>
                    </a:cubicBezTo>
                    <a:cubicBezTo>
                      <a:pt x="23" y="37"/>
                      <a:pt x="14" y="42"/>
                      <a:pt x="3" y="47"/>
                    </a:cubicBezTo>
                    <a:cubicBezTo>
                      <a:pt x="0" y="48"/>
                      <a:pt x="2" y="53"/>
                      <a:pt x="5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8" name="Freeform 171">
                <a:extLst>
                  <a:ext uri="{FF2B5EF4-FFF2-40B4-BE49-F238E27FC236}">
                    <a16:creationId xmlns:a16="http://schemas.microsoft.com/office/drawing/2014/main" id="{3FF8CC58-7660-47B5-A35C-EE7CC1BEA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2211"/>
                <a:ext cx="199" cy="112"/>
              </a:xfrm>
              <a:custGeom>
                <a:avLst/>
                <a:gdLst>
                  <a:gd name="T0" fmla="*/ 5 w 84"/>
                  <a:gd name="T1" fmla="*/ 45 h 47"/>
                  <a:gd name="T2" fmla="*/ 76 w 84"/>
                  <a:gd name="T3" fmla="*/ 29 h 47"/>
                  <a:gd name="T4" fmla="*/ 81 w 84"/>
                  <a:gd name="T5" fmla="*/ 22 h 47"/>
                  <a:gd name="T6" fmla="*/ 0 w 84"/>
                  <a:gd name="T7" fmla="*/ 43 h 47"/>
                  <a:gd name="T8" fmla="*/ 5 w 84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5"/>
                    </a:moveTo>
                    <a:cubicBezTo>
                      <a:pt x="23" y="19"/>
                      <a:pt x="48" y="9"/>
                      <a:pt x="76" y="29"/>
                    </a:cubicBezTo>
                    <a:cubicBezTo>
                      <a:pt x="79" y="31"/>
                      <a:pt x="84" y="25"/>
                      <a:pt x="81" y="22"/>
                    </a:cubicBezTo>
                    <a:cubicBezTo>
                      <a:pt x="56" y="0"/>
                      <a:pt x="8" y="8"/>
                      <a:pt x="0" y="43"/>
                    </a:cubicBezTo>
                    <a:cubicBezTo>
                      <a:pt x="0" y="46"/>
                      <a:pt x="3" y="47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9" name="Freeform 172">
                <a:extLst>
                  <a:ext uri="{FF2B5EF4-FFF2-40B4-BE49-F238E27FC236}">
                    <a16:creationId xmlns:a16="http://schemas.microsoft.com/office/drawing/2014/main" id="{F8C5E712-6F30-4ADA-9949-24016BF46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256"/>
                <a:ext cx="182" cy="86"/>
              </a:xfrm>
              <a:custGeom>
                <a:avLst/>
                <a:gdLst>
                  <a:gd name="T0" fmla="*/ 4 w 77"/>
                  <a:gd name="T1" fmla="*/ 29 h 36"/>
                  <a:gd name="T2" fmla="*/ 34 w 77"/>
                  <a:gd name="T3" fmla="*/ 10 h 36"/>
                  <a:gd name="T4" fmla="*/ 66 w 77"/>
                  <a:gd name="T5" fmla="*/ 31 h 36"/>
                  <a:gd name="T6" fmla="*/ 75 w 77"/>
                  <a:gd name="T7" fmla="*/ 26 h 36"/>
                  <a:gd name="T8" fmla="*/ 35 w 77"/>
                  <a:gd name="T9" fmla="*/ 1 h 36"/>
                  <a:gd name="T10" fmla="*/ 0 w 77"/>
                  <a:gd name="T11" fmla="*/ 26 h 36"/>
                  <a:gd name="T12" fmla="*/ 4 w 77"/>
                  <a:gd name="T13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6">
                    <a:moveTo>
                      <a:pt x="4" y="29"/>
                    </a:moveTo>
                    <a:cubicBezTo>
                      <a:pt x="14" y="20"/>
                      <a:pt x="20" y="11"/>
                      <a:pt x="34" y="10"/>
                    </a:cubicBezTo>
                    <a:cubicBezTo>
                      <a:pt x="48" y="9"/>
                      <a:pt x="60" y="18"/>
                      <a:pt x="66" y="31"/>
                    </a:cubicBezTo>
                    <a:cubicBezTo>
                      <a:pt x="69" y="36"/>
                      <a:pt x="77" y="31"/>
                      <a:pt x="75" y="26"/>
                    </a:cubicBezTo>
                    <a:cubicBezTo>
                      <a:pt x="67" y="11"/>
                      <a:pt x="52" y="0"/>
                      <a:pt x="35" y="1"/>
                    </a:cubicBezTo>
                    <a:cubicBezTo>
                      <a:pt x="21" y="2"/>
                      <a:pt x="3" y="11"/>
                      <a:pt x="0" y="26"/>
                    </a:cubicBezTo>
                    <a:cubicBezTo>
                      <a:pt x="0" y="29"/>
                      <a:pt x="2" y="31"/>
                      <a:pt x="4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0" name="Freeform 173">
                <a:extLst>
                  <a:ext uri="{FF2B5EF4-FFF2-40B4-BE49-F238E27FC236}">
                    <a16:creationId xmlns:a16="http://schemas.microsoft.com/office/drawing/2014/main" id="{12C1BD2F-4F1E-4A2A-930A-27D301662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" y="1601"/>
                <a:ext cx="927" cy="612"/>
              </a:xfrm>
              <a:custGeom>
                <a:avLst/>
                <a:gdLst>
                  <a:gd name="T0" fmla="*/ 0 w 391"/>
                  <a:gd name="T1" fmla="*/ 189 h 258"/>
                  <a:gd name="T2" fmla="*/ 78 w 391"/>
                  <a:gd name="T3" fmla="*/ 77 h 258"/>
                  <a:gd name="T4" fmla="*/ 133 w 391"/>
                  <a:gd name="T5" fmla="*/ 58 h 258"/>
                  <a:gd name="T6" fmla="*/ 212 w 391"/>
                  <a:gd name="T7" fmla="*/ 17 h 258"/>
                  <a:gd name="T8" fmla="*/ 332 w 391"/>
                  <a:gd name="T9" fmla="*/ 20 h 258"/>
                  <a:gd name="T10" fmla="*/ 380 w 391"/>
                  <a:gd name="T11" fmla="*/ 125 h 258"/>
                  <a:gd name="T12" fmla="*/ 345 w 391"/>
                  <a:gd name="T13" fmla="*/ 196 h 258"/>
                  <a:gd name="T14" fmla="*/ 317 w 391"/>
                  <a:gd name="T15" fmla="*/ 252 h 258"/>
                  <a:gd name="T16" fmla="*/ 266 w 391"/>
                  <a:gd name="T17" fmla="*/ 221 h 258"/>
                  <a:gd name="T18" fmla="*/ 138 w 391"/>
                  <a:gd name="T19" fmla="*/ 164 h 258"/>
                  <a:gd name="T20" fmla="*/ 1 w 391"/>
                  <a:gd name="T21" fmla="*/ 18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1" h="258">
                    <a:moveTo>
                      <a:pt x="0" y="189"/>
                    </a:moveTo>
                    <a:cubicBezTo>
                      <a:pt x="3" y="141"/>
                      <a:pt x="34" y="96"/>
                      <a:pt x="78" y="77"/>
                    </a:cubicBezTo>
                    <a:cubicBezTo>
                      <a:pt x="96" y="69"/>
                      <a:pt x="115" y="65"/>
                      <a:pt x="133" y="58"/>
                    </a:cubicBezTo>
                    <a:cubicBezTo>
                      <a:pt x="161" y="47"/>
                      <a:pt x="185" y="29"/>
                      <a:pt x="212" y="17"/>
                    </a:cubicBezTo>
                    <a:cubicBezTo>
                      <a:pt x="250" y="1"/>
                      <a:pt x="296" y="0"/>
                      <a:pt x="332" y="20"/>
                    </a:cubicBezTo>
                    <a:cubicBezTo>
                      <a:pt x="368" y="41"/>
                      <a:pt x="391" y="85"/>
                      <a:pt x="380" y="125"/>
                    </a:cubicBezTo>
                    <a:cubicBezTo>
                      <a:pt x="374" y="150"/>
                      <a:pt x="355" y="171"/>
                      <a:pt x="345" y="196"/>
                    </a:cubicBezTo>
                    <a:cubicBezTo>
                      <a:pt x="338" y="212"/>
                      <a:pt x="334" y="246"/>
                      <a:pt x="317" y="252"/>
                    </a:cubicBezTo>
                    <a:cubicBezTo>
                      <a:pt x="299" y="258"/>
                      <a:pt x="281" y="232"/>
                      <a:pt x="266" y="221"/>
                    </a:cubicBezTo>
                    <a:cubicBezTo>
                      <a:pt x="228" y="192"/>
                      <a:pt x="184" y="171"/>
                      <a:pt x="138" y="164"/>
                    </a:cubicBezTo>
                    <a:cubicBezTo>
                      <a:pt x="91" y="157"/>
                      <a:pt x="41" y="164"/>
                      <a:pt x="1" y="189"/>
                    </a:cubicBezTo>
                  </a:path>
                </a:pathLst>
              </a:custGeom>
              <a:solidFill>
                <a:srgbClr val="FFB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1" name="Freeform 174">
                <a:extLst>
                  <a:ext uri="{FF2B5EF4-FFF2-40B4-BE49-F238E27FC236}">
                    <a16:creationId xmlns:a16="http://schemas.microsoft.com/office/drawing/2014/main" id="{2C5622DC-C3F5-4096-90EC-976A09D80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1603"/>
                <a:ext cx="147" cy="140"/>
              </a:xfrm>
              <a:custGeom>
                <a:avLst/>
                <a:gdLst>
                  <a:gd name="T0" fmla="*/ 16 w 62"/>
                  <a:gd name="T1" fmla="*/ 45 h 59"/>
                  <a:gd name="T2" fmla="*/ 30 w 62"/>
                  <a:gd name="T3" fmla="*/ 55 h 59"/>
                  <a:gd name="T4" fmla="*/ 46 w 62"/>
                  <a:gd name="T5" fmla="*/ 56 h 59"/>
                  <a:gd name="T6" fmla="*/ 59 w 62"/>
                  <a:gd name="T7" fmla="*/ 39 h 59"/>
                  <a:gd name="T8" fmla="*/ 57 w 62"/>
                  <a:gd name="T9" fmla="*/ 14 h 59"/>
                  <a:gd name="T10" fmla="*/ 36 w 62"/>
                  <a:gd name="T11" fmla="*/ 0 h 59"/>
                  <a:gd name="T12" fmla="*/ 17 w 62"/>
                  <a:gd name="T13" fmla="*/ 7 h 59"/>
                  <a:gd name="T14" fmla="*/ 0 w 62"/>
                  <a:gd name="T15" fmla="*/ 36 h 59"/>
                  <a:gd name="T16" fmla="*/ 22 w 62"/>
                  <a:gd name="T17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9">
                    <a:moveTo>
                      <a:pt x="16" y="45"/>
                    </a:moveTo>
                    <a:cubicBezTo>
                      <a:pt x="20" y="49"/>
                      <a:pt x="25" y="52"/>
                      <a:pt x="30" y="55"/>
                    </a:cubicBezTo>
                    <a:cubicBezTo>
                      <a:pt x="35" y="57"/>
                      <a:pt x="41" y="58"/>
                      <a:pt x="46" y="56"/>
                    </a:cubicBezTo>
                    <a:cubicBezTo>
                      <a:pt x="53" y="53"/>
                      <a:pt x="57" y="46"/>
                      <a:pt x="59" y="39"/>
                    </a:cubicBezTo>
                    <a:cubicBezTo>
                      <a:pt x="62" y="31"/>
                      <a:pt x="62" y="21"/>
                      <a:pt x="57" y="14"/>
                    </a:cubicBezTo>
                    <a:cubicBezTo>
                      <a:pt x="53" y="6"/>
                      <a:pt x="45" y="0"/>
                      <a:pt x="36" y="0"/>
                    </a:cubicBezTo>
                    <a:cubicBezTo>
                      <a:pt x="29" y="0"/>
                      <a:pt x="23" y="3"/>
                      <a:pt x="17" y="7"/>
                    </a:cubicBezTo>
                    <a:cubicBezTo>
                      <a:pt x="8" y="13"/>
                      <a:pt x="0" y="24"/>
                      <a:pt x="0" y="36"/>
                    </a:cubicBezTo>
                    <a:cubicBezTo>
                      <a:pt x="1" y="48"/>
                      <a:pt x="11" y="59"/>
                      <a:pt x="22" y="58"/>
                    </a:cubicBezTo>
                  </a:path>
                </a:pathLst>
              </a:custGeom>
              <a:solidFill>
                <a:srgbClr val="E2B9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2" name="Freeform 175">
                <a:extLst>
                  <a:ext uri="{FF2B5EF4-FFF2-40B4-BE49-F238E27FC236}">
                    <a16:creationId xmlns:a16="http://schemas.microsoft.com/office/drawing/2014/main" id="{8939A268-A8B3-4B13-AB1C-BF281C659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" y="1845"/>
                <a:ext cx="785" cy="262"/>
              </a:xfrm>
              <a:custGeom>
                <a:avLst/>
                <a:gdLst>
                  <a:gd name="T0" fmla="*/ 1 w 331"/>
                  <a:gd name="T1" fmla="*/ 47 h 110"/>
                  <a:gd name="T2" fmla="*/ 181 w 331"/>
                  <a:gd name="T3" fmla="*/ 22 h 110"/>
                  <a:gd name="T4" fmla="*/ 325 w 331"/>
                  <a:gd name="T5" fmla="*/ 108 h 110"/>
                  <a:gd name="T6" fmla="*/ 329 w 331"/>
                  <a:gd name="T7" fmla="*/ 106 h 110"/>
                  <a:gd name="T8" fmla="*/ 169 w 331"/>
                  <a:gd name="T9" fmla="*/ 17 h 110"/>
                  <a:gd name="T10" fmla="*/ 0 w 331"/>
                  <a:gd name="T11" fmla="*/ 46 h 110"/>
                  <a:gd name="T12" fmla="*/ 1 w 331"/>
                  <a:gd name="T13" fmla="*/ 4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110">
                    <a:moveTo>
                      <a:pt x="1" y="47"/>
                    </a:moveTo>
                    <a:cubicBezTo>
                      <a:pt x="46" y="3"/>
                      <a:pt x="124" y="11"/>
                      <a:pt x="181" y="22"/>
                    </a:cubicBezTo>
                    <a:cubicBezTo>
                      <a:pt x="238" y="34"/>
                      <a:pt x="290" y="62"/>
                      <a:pt x="325" y="108"/>
                    </a:cubicBezTo>
                    <a:cubicBezTo>
                      <a:pt x="327" y="110"/>
                      <a:pt x="331" y="108"/>
                      <a:pt x="329" y="106"/>
                    </a:cubicBezTo>
                    <a:cubicBezTo>
                      <a:pt x="290" y="56"/>
                      <a:pt x="231" y="28"/>
                      <a:pt x="169" y="17"/>
                    </a:cubicBezTo>
                    <a:cubicBezTo>
                      <a:pt x="117" y="8"/>
                      <a:pt x="39" y="0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3" name="Freeform 176">
                <a:extLst>
                  <a:ext uri="{FF2B5EF4-FFF2-40B4-BE49-F238E27FC236}">
                    <a16:creationId xmlns:a16="http://schemas.microsoft.com/office/drawing/2014/main" id="{DF32E224-BE26-4B0E-9456-01416524F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" y="1900"/>
                <a:ext cx="21" cy="93"/>
              </a:xfrm>
              <a:custGeom>
                <a:avLst/>
                <a:gdLst>
                  <a:gd name="T0" fmla="*/ 3 w 9"/>
                  <a:gd name="T1" fmla="*/ 0 h 39"/>
                  <a:gd name="T2" fmla="*/ 6 w 9"/>
                  <a:gd name="T3" fmla="*/ 37 h 39"/>
                  <a:gd name="T4" fmla="*/ 9 w 9"/>
                  <a:gd name="T5" fmla="*/ 37 h 39"/>
                  <a:gd name="T6" fmla="*/ 4 w 9"/>
                  <a:gd name="T7" fmla="*/ 0 h 39"/>
                  <a:gd name="T8" fmla="*/ 3 w 9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9">
                    <a:moveTo>
                      <a:pt x="3" y="0"/>
                    </a:moveTo>
                    <a:cubicBezTo>
                      <a:pt x="0" y="13"/>
                      <a:pt x="2" y="26"/>
                      <a:pt x="6" y="37"/>
                    </a:cubicBezTo>
                    <a:cubicBezTo>
                      <a:pt x="7" y="39"/>
                      <a:pt x="9" y="38"/>
                      <a:pt x="9" y="37"/>
                    </a:cubicBezTo>
                    <a:cubicBezTo>
                      <a:pt x="5" y="25"/>
                      <a:pt x="3" y="13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4" name="Freeform 177">
                <a:extLst>
                  <a:ext uri="{FF2B5EF4-FFF2-40B4-BE49-F238E27FC236}">
                    <a16:creationId xmlns:a16="http://schemas.microsoft.com/office/drawing/2014/main" id="{287093EF-9FAA-4C77-AEAD-EAC34D0A9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" y="1883"/>
                <a:ext cx="12" cy="88"/>
              </a:xfrm>
              <a:custGeom>
                <a:avLst/>
                <a:gdLst>
                  <a:gd name="T0" fmla="*/ 1 w 5"/>
                  <a:gd name="T1" fmla="*/ 0 h 37"/>
                  <a:gd name="T2" fmla="*/ 2 w 5"/>
                  <a:gd name="T3" fmla="*/ 35 h 37"/>
                  <a:gd name="T4" fmla="*/ 4 w 5"/>
                  <a:gd name="T5" fmla="*/ 35 h 37"/>
                  <a:gd name="T6" fmla="*/ 2 w 5"/>
                  <a:gd name="T7" fmla="*/ 0 h 37"/>
                  <a:gd name="T8" fmla="*/ 1 w 5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7">
                    <a:moveTo>
                      <a:pt x="1" y="0"/>
                    </a:moveTo>
                    <a:cubicBezTo>
                      <a:pt x="0" y="11"/>
                      <a:pt x="1" y="24"/>
                      <a:pt x="2" y="35"/>
                    </a:cubicBezTo>
                    <a:cubicBezTo>
                      <a:pt x="2" y="37"/>
                      <a:pt x="4" y="37"/>
                      <a:pt x="4" y="35"/>
                    </a:cubicBezTo>
                    <a:cubicBezTo>
                      <a:pt x="5" y="24"/>
                      <a:pt x="4" y="1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5" name="Freeform 178">
                <a:extLst>
                  <a:ext uri="{FF2B5EF4-FFF2-40B4-BE49-F238E27FC236}">
                    <a16:creationId xmlns:a16="http://schemas.microsoft.com/office/drawing/2014/main" id="{D71FFC7B-BA88-472F-ABB0-43BFA6F58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" y="1871"/>
                <a:ext cx="10" cy="98"/>
              </a:xfrm>
              <a:custGeom>
                <a:avLst/>
                <a:gdLst>
                  <a:gd name="T0" fmla="*/ 1 w 4"/>
                  <a:gd name="T1" fmla="*/ 1 h 41"/>
                  <a:gd name="T2" fmla="*/ 0 w 4"/>
                  <a:gd name="T3" fmla="*/ 40 h 41"/>
                  <a:gd name="T4" fmla="*/ 2 w 4"/>
                  <a:gd name="T5" fmla="*/ 40 h 41"/>
                  <a:gd name="T6" fmla="*/ 2 w 4"/>
                  <a:gd name="T7" fmla="*/ 1 h 41"/>
                  <a:gd name="T8" fmla="*/ 1 w 4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1">
                    <a:moveTo>
                      <a:pt x="1" y="1"/>
                    </a:moveTo>
                    <a:cubicBezTo>
                      <a:pt x="1" y="14"/>
                      <a:pt x="0" y="27"/>
                      <a:pt x="0" y="40"/>
                    </a:cubicBezTo>
                    <a:cubicBezTo>
                      <a:pt x="0" y="41"/>
                      <a:pt x="2" y="41"/>
                      <a:pt x="2" y="40"/>
                    </a:cubicBezTo>
                    <a:cubicBezTo>
                      <a:pt x="4" y="28"/>
                      <a:pt x="4" y="14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6" name="Freeform 179">
                <a:extLst>
                  <a:ext uri="{FF2B5EF4-FFF2-40B4-BE49-F238E27FC236}">
                    <a16:creationId xmlns:a16="http://schemas.microsoft.com/office/drawing/2014/main" id="{70ACBF06-0D6B-41FE-8725-F913A73E3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" y="1883"/>
                <a:ext cx="29" cy="102"/>
              </a:xfrm>
              <a:custGeom>
                <a:avLst/>
                <a:gdLst>
                  <a:gd name="T0" fmla="*/ 1 w 12"/>
                  <a:gd name="T1" fmla="*/ 43 h 43"/>
                  <a:gd name="T2" fmla="*/ 11 w 12"/>
                  <a:gd name="T3" fmla="*/ 2 h 43"/>
                  <a:gd name="T4" fmla="*/ 8 w 12"/>
                  <a:gd name="T5" fmla="*/ 2 h 43"/>
                  <a:gd name="T6" fmla="*/ 0 w 12"/>
                  <a:gd name="T7" fmla="*/ 42 h 43"/>
                  <a:gd name="T8" fmla="*/ 1 w 12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1" y="43"/>
                    </a:moveTo>
                    <a:cubicBezTo>
                      <a:pt x="8" y="30"/>
                      <a:pt x="12" y="17"/>
                      <a:pt x="11" y="2"/>
                    </a:cubicBezTo>
                    <a:cubicBezTo>
                      <a:pt x="11" y="0"/>
                      <a:pt x="8" y="0"/>
                      <a:pt x="8" y="2"/>
                    </a:cubicBezTo>
                    <a:cubicBezTo>
                      <a:pt x="9" y="15"/>
                      <a:pt x="6" y="30"/>
                      <a:pt x="0" y="42"/>
                    </a:cubicBezTo>
                    <a:cubicBezTo>
                      <a:pt x="0" y="43"/>
                      <a:pt x="0" y="43"/>
                      <a:pt x="1" y="43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7" name="Freeform 180">
                <a:extLst>
                  <a:ext uri="{FF2B5EF4-FFF2-40B4-BE49-F238E27FC236}">
                    <a16:creationId xmlns:a16="http://schemas.microsoft.com/office/drawing/2014/main" id="{DF047CBF-AF5B-4753-A385-23A47FAEF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" y="1914"/>
                <a:ext cx="60" cy="98"/>
              </a:xfrm>
              <a:custGeom>
                <a:avLst/>
                <a:gdLst>
                  <a:gd name="T0" fmla="*/ 1 w 25"/>
                  <a:gd name="T1" fmla="*/ 40 h 41"/>
                  <a:gd name="T2" fmla="*/ 24 w 25"/>
                  <a:gd name="T3" fmla="*/ 2 h 41"/>
                  <a:gd name="T4" fmla="*/ 21 w 25"/>
                  <a:gd name="T5" fmla="*/ 2 h 41"/>
                  <a:gd name="T6" fmla="*/ 1 w 25"/>
                  <a:gd name="T7" fmla="*/ 39 h 41"/>
                  <a:gd name="T8" fmla="*/ 1 w 25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1">
                    <a:moveTo>
                      <a:pt x="1" y="40"/>
                    </a:moveTo>
                    <a:cubicBezTo>
                      <a:pt x="12" y="29"/>
                      <a:pt x="19" y="16"/>
                      <a:pt x="24" y="2"/>
                    </a:cubicBezTo>
                    <a:cubicBezTo>
                      <a:pt x="25" y="1"/>
                      <a:pt x="22" y="0"/>
                      <a:pt x="21" y="2"/>
                    </a:cubicBezTo>
                    <a:cubicBezTo>
                      <a:pt x="16" y="15"/>
                      <a:pt x="10" y="28"/>
                      <a:pt x="1" y="39"/>
                    </a:cubicBezTo>
                    <a:cubicBezTo>
                      <a:pt x="0" y="40"/>
                      <a:pt x="1" y="41"/>
                      <a:pt x="1" y="4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BD03A64-7314-4F93-94F8-761FB4F81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" y="1935"/>
                <a:ext cx="64" cy="122"/>
              </a:xfrm>
              <a:custGeom>
                <a:avLst/>
                <a:gdLst>
                  <a:gd name="T0" fmla="*/ 2 w 27"/>
                  <a:gd name="T1" fmla="*/ 50 h 51"/>
                  <a:gd name="T2" fmla="*/ 27 w 27"/>
                  <a:gd name="T3" fmla="*/ 3 h 51"/>
                  <a:gd name="T4" fmla="*/ 24 w 27"/>
                  <a:gd name="T5" fmla="*/ 2 h 51"/>
                  <a:gd name="T6" fmla="*/ 0 w 27"/>
                  <a:gd name="T7" fmla="*/ 49 h 51"/>
                  <a:gd name="T8" fmla="*/ 2 w 27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1">
                    <a:moveTo>
                      <a:pt x="2" y="50"/>
                    </a:moveTo>
                    <a:cubicBezTo>
                      <a:pt x="11" y="35"/>
                      <a:pt x="20" y="19"/>
                      <a:pt x="27" y="3"/>
                    </a:cubicBezTo>
                    <a:cubicBezTo>
                      <a:pt x="27" y="2"/>
                      <a:pt x="25" y="0"/>
                      <a:pt x="24" y="2"/>
                    </a:cubicBezTo>
                    <a:cubicBezTo>
                      <a:pt x="15" y="17"/>
                      <a:pt x="8" y="33"/>
                      <a:pt x="0" y="49"/>
                    </a:cubicBezTo>
                    <a:cubicBezTo>
                      <a:pt x="0" y="50"/>
                      <a:pt x="1" y="51"/>
                      <a:pt x="2" y="5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9" name="Freeform 182">
                <a:extLst>
                  <a:ext uri="{FF2B5EF4-FFF2-40B4-BE49-F238E27FC236}">
                    <a16:creationId xmlns:a16="http://schemas.microsoft.com/office/drawing/2014/main" id="{8CF4E6F8-DE34-44BF-AAD2-7D30E14E2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" y="2014"/>
                <a:ext cx="52" cy="107"/>
              </a:xfrm>
              <a:custGeom>
                <a:avLst/>
                <a:gdLst>
                  <a:gd name="T0" fmla="*/ 2 w 22"/>
                  <a:gd name="T1" fmla="*/ 44 h 45"/>
                  <a:gd name="T2" fmla="*/ 21 w 22"/>
                  <a:gd name="T3" fmla="*/ 2 h 45"/>
                  <a:gd name="T4" fmla="*/ 18 w 22"/>
                  <a:gd name="T5" fmla="*/ 2 h 45"/>
                  <a:gd name="T6" fmla="*/ 1 w 22"/>
                  <a:gd name="T7" fmla="*/ 43 h 45"/>
                  <a:gd name="T8" fmla="*/ 2 w 22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5">
                    <a:moveTo>
                      <a:pt x="2" y="44"/>
                    </a:moveTo>
                    <a:cubicBezTo>
                      <a:pt x="9" y="30"/>
                      <a:pt x="16" y="16"/>
                      <a:pt x="21" y="2"/>
                    </a:cubicBezTo>
                    <a:cubicBezTo>
                      <a:pt x="22" y="1"/>
                      <a:pt x="19" y="0"/>
                      <a:pt x="18" y="2"/>
                    </a:cubicBezTo>
                    <a:cubicBezTo>
                      <a:pt x="13" y="16"/>
                      <a:pt x="8" y="29"/>
                      <a:pt x="1" y="43"/>
                    </a:cubicBezTo>
                    <a:cubicBezTo>
                      <a:pt x="0" y="44"/>
                      <a:pt x="2" y="45"/>
                      <a:pt x="2" y="44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0" name="Freeform 183">
                <a:extLst>
                  <a:ext uri="{FF2B5EF4-FFF2-40B4-BE49-F238E27FC236}">
                    <a16:creationId xmlns:a16="http://schemas.microsoft.com/office/drawing/2014/main" id="{711A2D26-D4F2-47A3-A9E2-B4FAE9A46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" y="1660"/>
                <a:ext cx="332" cy="226"/>
              </a:xfrm>
              <a:custGeom>
                <a:avLst/>
                <a:gdLst>
                  <a:gd name="T0" fmla="*/ 2 w 140"/>
                  <a:gd name="T1" fmla="*/ 94 h 95"/>
                  <a:gd name="T2" fmla="*/ 77 w 140"/>
                  <a:gd name="T3" fmla="*/ 40 h 95"/>
                  <a:gd name="T4" fmla="*/ 104 w 140"/>
                  <a:gd name="T5" fmla="*/ 30 h 95"/>
                  <a:gd name="T6" fmla="*/ 138 w 140"/>
                  <a:gd name="T7" fmla="*/ 11 h 95"/>
                  <a:gd name="T8" fmla="*/ 139 w 140"/>
                  <a:gd name="T9" fmla="*/ 9 h 95"/>
                  <a:gd name="T10" fmla="*/ 127 w 140"/>
                  <a:gd name="T11" fmla="*/ 4 h 95"/>
                  <a:gd name="T12" fmla="*/ 115 w 140"/>
                  <a:gd name="T13" fmla="*/ 16 h 95"/>
                  <a:gd name="T14" fmla="*/ 73 w 140"/>
                  <a:gd name="T15" fmla="*/ 38 h 95"/>
                  <a:gd name="T16" fmla="*/ 0 w 140"/>
                  <a:gd name="T17" fmla="*/ 94 h 95"/>
                  <a:gd name="T18" fmla="*/ 2 w 140"/>
                  <a:gd name="T19" fmla="*/ 9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5">
                    <a:moveTo>
                      <a:pt x="2" y="94"/>
                    </a:moveTo>
                    <a:cubicBezTo>
                      <a:pt x="17" y="60"/>
                      <a:pt x="43" y="47"/>
                      <a:pt x="77" y="40"/>
                    </a:cubicBezTo>
                    <a:cubicBezTo>
                      <a:pt x="87" y="38"/>
                      <a:pt x="96" y="35"/>
                      <a:pt x="104" y="30"/>
                    </a:cubicBezTo>
                    <a:cubicBezTo>
                      <a:pt x="111" y="26"/>
                      <a:pt x="130" y="0"/>
                      <a:pt x="138" y="11"/>
                    </a:cubicBezTo>
                    <a:cubicBezTo>
                      <a:pt x="138" y="12"/>
                      <a:pt x="140" y="11"/>
                      <a:pt x="139" y="9"/>
                    </a:cubicBezTo>
                    <a:cubicBezTo>
                      <a:pt x="136" y="5"/>
                      <a:pt x="133" y="3"/>
                      <a:pt x="127" y="4"/>
                    </a:cubicBezTo>
                    <a:cubicBezTo>
                      <a:pt x="121" y="6"/>
                      <a:pt x="119" y="11"/>
                      <a:pt x="115" y="16"/>
                    </a:cubicBezTo>
                    <a:cubicBezTo>
                      <a:pt x="102" y="30"/>
                      <a:pt x="91" y="35"/>
                      <a:pt x="73" y="38"/>
                    </a:cubicBezTo>
                    <a:cubicBezTo>
                      <a:pt x="40" y="45"/>
                      <a:pt x="13" y="61"/>
                      <a:pt x="0" y="94"/>
                    </a:cubicBezTo>
                    <a:cubicBezTo>
                      <a:pt x="0" y="95"/>
                      <a:pt x="2" y="95"/>
                      <a:pt x="2" y="94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D3DF7B4F-B50E-4CD5-AE96-2E31376B1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1707"/>
                <a:ext cx="152" cy="328"/>
              </a:xfrm>
              <a:custGeom>
                <a:avLst/>
                <a:gdLst>
                  <a:gd name="T0" fmla="*/ 47 w 64"/>
                  <a:gd name="T1" fmla="*/ 2 h 138"/>
                  <a:gd name="T2" fmla="*/ 48 w 64"/>
                  <a:gd name="T3" fmla="*/ 28 h 138"/>
                  <a:gd name="T4" fmla="*/ 36 w 64"/>
                  <a:gd name="T5" fmla="*/ 41 h 138"/>
                  <a:gd name="T6" fmla="*/ 25 w 64"/>
                  <a:gd name="T7" fmla="*/ 50 h 138"/>
                  <a:gd name="T8" fmla="*/ 10 w 64"/>
                  <a:gd name="T9" fmla="*/ 69 h 138"/>
                  <a:gd name="T10" fmla="*/ 1 w 64"/>
                  <a:gd name="T11" fmla="*/ 135 h 138"/>
                  <a:gd name="T12" fmla="*/ 3 w 64"/>
                  <a:gd name="T13" fmla="*/ 137 h 138"/>
                  <a:gd name="T14" fmla="*/ 13 w 64"/>
                  <a:gd name="T15" fmla="*/ 116 h 138"/>
                  <a:gd name="T16" fmla="*/ 12 w 64"/>
                  <a:gd name="T17" fmla="*/ 97 h 138"/>
                  <a:gd name="T18" fmla="*/ 27 w 64"/>
                  <a:gd name="T19" fmla="*/ 51 h 138"/>
                  <a:gd name="T20" fmla="*/ 48 w 64"/>
                  <a:gd name="T21" fmla="*/ 1 h 138"/>
                  <a:gd name="T22" fmla="*/ 47 w 64"/>
                  <a:gd name="T23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138">
                    <a:moveTo>
                      <a:pt x="47" y="2"/>
                    </a:moveTo>
                    <a:cubicBezTo>
                      <a:pt x="48" y="10"/>
                      <a:pt x="48" y="19"/>
                      <a:pt x="48" y="28"/>
                    </a:cubicBezTo>
                    <a:cubicBezTo>
                      <a:pt x="45" y="33"/>
                      <a:pt x="41" y="37"/>
                      <a:pt x="36" y="41"/>
                    </a:cubicBezTo>
                    <a:cubicBezTo>
                      <a:pt x="33" y="44"/>
                      <a:pt x="29" y="47"/>
                      <a:pt x="25" y="50"/>
                    </a:cubicBezTo>
                    <a:cubicBezTo>
                      <a:pt x="19" y="55"/>
                      <a:pt x="13" y="61"/>
                      <a:pt x="10" y="69"/>
                    </a:cubicBezTo>
                    <a:cubicBezTo>
                      <a:pt x="2" y="91"/>
                      <a:pt x="21" y="116"/>
                      <a:pt x="1" y="135"/>
                    </a:cubicBezTo>
                    <a:cubicBezTo>
                      <a:pt x="0" y="136"/>
                      <a:pt x="2" y="138"/>
                      <a:pt x="3" y="137"/>
                    </a:cubicBezTo>
                    <a:cubicBezTo>
                      <a:pt x="9" y="131"/>
                      <a:pt x="12" y="125"/>
                      <a:pt x="13" y="116"/>
                    </a:cubicBezTo>
                    <a:cubicBezTo>
                      <a:pt x="14" y="110"/>
                      <a:pt x="12" y="104"/>
                      <a:pt x="12" y="97"/>
                    </a:cubicBezTo>
                    <a:cubicBezTo>
                      <a:pt x="9" y="77"/>
                      <a:pt x="12" y="65"/>
                      <a:pt x="27" y="51"/>
                    </a:cubicBezTo>
                    <a:cubicBezTo>
                      <a:pt x="41" y="38"/>
                      <a:pt x="64" y="22"/>
                      <a:pt x="48" y="1"/>
                    </a:cubicBezTo>
                    <a:cubicBezTo>
                      <a:pt x="48" y="0"/>
                      <a:pt x="47" y="1"/>
                      <a:pt x="47" y="2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2" name="Freeform 185">
                <a:extLst>
                  <a:ext uri="{FF2B5EF4-FFF2-40B4-BE49-F238E27FC236}">
                    <a16:creationId xmlns:a16="http://schemas.microsoft.com/office/drawing/2014/main" id="{7C8D063C-211A-4DF5-BA58-97511D15F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" y="1610"/>
                <a:ext cx="373" cy="261"/>
              </a:xfrm>
              <a:custGeom>
                <a:avLst/>
                <a:gdLst>
                  <a:gd name="T0" fmla="*/ 2 w 157"/>
                  <a:gd name="T1" fmla="*/ 109 h 110"/>
                  <a:gd name="T2" fmla="*/ 31 w 157"/>
                  <a:gd name="T3" fmla="*/ 65 h 110"/>
                  <a:gd name="T4" fmla="*/ 78 w 157"/>
                  <a:gd name="T5" fmla="*/ 52 h 110"/>
                  <a:gd name="T6" fmla="*/ 155 w 157"/>
                  <a:gd name="T7" fmla="*/ 13 h 110"/>
                  <a:gd name="T8" fmla="*/ 156 w 157"/>
                  <a:gd name="T9" fmla="*/ 12 h 110"/>
                  <a:gd name="T10" fmla="*/ 119 w 157"/>
                  <a:gd name="T11" fmla="*/ 16 h 110"/>
                  <a:gd name="T12" fmla="*/ 65 w 157"/>
                  <a:gd name="T13" fmla="*/ 53 h 110"/>
                  <a:gd name="T14" fmla="*/ 0 w 157"/>
                  <a:gd name="T15" fmla="*/ 108 h 110"/>
                  <a:gd name="T16" fmla="*/ 2 w 157"/>
                  <a:gd name="T17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10">
                    <a:moveTo>
                      <a:pt x="2" y="109"/>
                    </a:moveTo>
                    <a:cubicBezTo>
                      <a:pt x="6" y="91"/>
                      <a:pt x="15" y="74"/>
                      <a:pt x="31" y="65"/>
                    </a:cubicBezTo>
                    <a:cubicBezTo>
                      <a:pt x="46" y="57"/>
                      <a:pt x="63" y="58"/>
                      <a:pt x="78" y="52"/>
                    </a:cubicBezTo>
                    <a:cubicBezTo>
                      <a:pt x="106" y="41"/>
                      <a:pt x="120" y="0"/>
                      <a:pt x="155" y="13"/>
                    </a:cubicBezTo>
                    <a:cubicBezTo>
                      <a:pt x="156" y="14"/>
                      <a:pt x="157" y="12"/>
                      <a:pt x="156" y="12"/>
                    </a:cubicBezTo>
                    <a:cubicBezTo>
                      <a:pt x="144" y="5"/>
                      <a:pt x="131" y="8"/>
                      <a:pt x="119" y="16"/>
                    </a:cubicBezTo>
                    <a:cubicBezTo>
                      <a:pt x="100" y="28"/>
                      <a:pt x="90" y="48"/>
                      <a:pt x="65" y="53"/>
                    </a:cubicBezTo>
                    <a:cubicBezTo>
                      <a:pt x="33" y="60"/>
                      <a:pt x="4" y="72"/>
                      <a:pt x="0" y="108"/>
                    </a:cubicBezTo>
                    <a:cubicBezTo>
                      <a:pt x="0" y="109"/>
                      <a:pt x="1" y="110"/>
                      <a:pt x="2" y="109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94AE52D0-BA10-4254-B6EC-87FBBD1AC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" y="2496"/>
                <a:ext cx="164" cy="138"/>
              </a:xfrm>
              <a:custGeom>
                <a:avLst/>
                <a:gdLst>
                  <a:gd name="T0" fmla="*/ 16 w 69"/>
                  <a:gd name="T1" fmla="*/ 2 h 58"/>
                  <a:gd name="T2" fmla="*/ 4 w 69"/>
                  <a:gd name="T3" fmla="*/ 37 h 58"/>
                  <a:gd name="T4" fmla="*/ 27 w 69"/>
                  <a:gd name="T5" fmla="*/ 55 h 58"/>
                  <a:gd name="T6" fmla="*/ 55 w 69"/>
                  <a:gd name="T7" fmla="*/ 7 h 58"/>
                  <a:gd name="T8" fmla="*/ 49 w 69"/>
                  <a:gd name="T9" fmla="*/ 10 h 58"/>
                  <a:gd name="T10" fmla="*/ 49 w 69"/>
                  <a:gd name="T11" fmla="*/ 36 h 58"/>
                  <a:gd name="T12" fmla="*/ 29 w 69"/>
                  <a:gd name="T13" fmla="*/ 47 h 58"/>
                  <a:gd name="T14" fmla="*/ 11 w 69"/>
                  <a:gd name="T15" fmla="*/ 32 h 58"/>
                  <a:gd name="T16" fmla="*/ 20 w 69"/>
                  <a:gd name="T17" fmla="*/ 7 h 58"/>
                  <a:gd name="T18" fmla="*/ 16 w 69"/>
                  <a:gd name="T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8">
                    <a:moveTo>
                      <a:pt x="16" y="2"/>
                    </a:moveTo>
                    <a:cubicBezTo>
                      <a:pt x="7" y="11"/>
                      <a:pt x="0" y="24"/>
                      <a:pt x="4" y="37"/>
                    </a:cubicBezTo>
                    <a:cubicBezTo>
                      <a:pt x="7" y="47"/>
                      <a:pt x="17" y="54"/>
                      <a:pt x="27" y="55"/>
                    </a:cubicBezTo>
                    <a:cubicBezTo>
                      <a:pt x="52" y="58"/>
                      <a:pt x="69" y="27"/>
                      <a:pt x="55" y="7"/>
                    </a:cubicBezTo>
                    <a:cubicBezTo>
                      <a:pt x="52" y="3"/>
                      <a:pt x="47" y="6"/>
                      <a:pt x="49" y="10"/>
                    </a:cubicBezTo>
                    <a:cubicBezTo>
                      <a:pt x="52" y="18"/>
                      <a:pt x="54" y="28"/>
                      <a:pt x="49" y="36"/>
                    </a:cubicBezTo>
                    <a:cubicBezTo>
                      <a:pt x="45" y="43"/>
                      <a:pt x="37" y="48"/>
                      <a:pt x="29" y="47"/>
                    </a:cubicBezTo>
                    <a:cubicBezTo>
                      <a:pt x="21" y="47"/>
                      <a:pt x="13" y="40"/>
                      <a:pt x="11" y="32"/>
                    </a:cubicBezTo>
                    <a:cubicBezTo>
                      <a:pt x="8" y="23"/>
                      <a:pt x="14" y="13"/>
                      <a:pt x="20" y="7"/>
                    </a:cubicBezTo>
                    <a:cubicBezTo>
                      <a:pt x="23" y="4"/>
                      <a:pt x="19" y="0"/>
                      <a:pt x="16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4" name="Freeform 187">
                <a:extLst>
                  <a:ext uri="{FF2B5EF4-FFF2-40B4-BE49-F238E27FC236}">
                    <a16:creationId xmlns:a16="http://schemas.microsoft.com/office/drawing/2014/main" id="{AAF826D7-435B-4A6B-A961-6EBAFDC0F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014"/>
                <a:ext cx="1378" cy="860"/>
              </a:xfrm>
              <a:custGeom>
                <a:avLst/>
                <a:gdLst>
                  <a:gd name="T0" fmla="*/ 4 w 581"/>
                  <a:gd name="T1" fmla="*/ 358 h 362"/>
                  <a:gd name="T2" fmla="*/ 152 w 581"/>
                  <a:gd name="T3" fmla="*/ 14 h 362"/>
                  <a:gd name="T4" fmla="*/ 468 w 581"/>
                  <a:gd name="T5" fmla="*/ 31 h 362"/>
                  <a:gd name="T6" fmla="*/ 581 w 581"/>
                  <a:gd name="T7" fmla="*/ 358 h 362"/>
                  <a:gd name="T8" fmla="*/ 4 w 581"/>
                  <a:gd name="T9" fmla="*/ 35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1" h="362">
                    <a:moveTo>
                      <a:pt x="4" y="358"/>
                    </a:moveTo>
                    <a:cubicBezTo>
                      <a:pt x="7" y="362"/>
                      <a:pt x="0" y="31"/>
                      <a:pt x="152" y="14"/>
                    </a:cubicBezTo>
                    <a:cubicBezTo>
                      <a:pt x="287" y="0"/>
                      <a:pt x="468" y="31"/>
                      <a:pt x="468" y="31"/>
                    </a:cubicBezTo>
                    <a:cubicBezTo>
                      <a:pt x="468" y="31"/>
                      <a:pt x="573" y="13"/>
                      <a:pt x="581" y="358"/>
                    </a:cubicBezTo>
                    <a:lnTo>
                      <a:pt x="4" y="358"/>
                    </a:lnTo>
                    <a:close/>
                  </a:path>
                </a:pathLst>
              </a:custGeom>
              <a:solidFill>
                <a:srgbClr val="D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0AD29922-004C-4A39-BC29-E983CAA70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" y="1933"/>
                <a:ext cx="935" cy="1369"/>
              </a:xfrm>
              <a:custGeom>
                <a:avLst/>
                <a:gdLst>
                  <a:gd name="T0" fmla="*/ 370 w 394"/>
                  <a:gd name="T1" fmla="*/ 62 h 576"/>
                  <a:gd name="T2" fmla="*/ 275 w 394"/>
                  <a:gd name="T3" fmla="*/ 370 h 576"/>
                  <a:gd name="T4" fmla="*/ 275 w 394"/>
                  <a:gd name="T5" fmla="*/ 444 h 576"/>
                  <a:gd name="T6" fmla="*/ 350 w 394"/>
                  <a:gd name="T7" fmla="*/ 486 h 576"/>
                  <a:gd name="T8" fmla="*/ 157 w 394"/>
                  <a:gd name="T9" fmla="*/ 558 h 576"/>
                  <a:gd name="T10" fmla="*/ 0 w 394"/>
                  <a:gd name="T11" fmla="*/ 477 h 576"/>
                  <a:gd name="T12" fmla="*/ 103 w 394"/>
                  <a:gd name="T13" fmla="*/ 442 h 576"/>
                  <a:gd name="T14" fmla="*/ 105 w 394"/>
                  <a:gd name="T15" fmla="*/ 262 h 576"/>
                  <a:gd name="T16" fmla="*/ 60 w 394"/>
                  <a:gd name="T17" fmla="*/ 206 h 576"/>
                  <a:gd name="T18" fmla="*/ 111 w 394"/>
                  <a:gd name="T19" fmla="*/ 157 h 576"/>
                  <a:gd name="T20" fmla="*/ 102 w 394"/>
                  <a:gd name="T21" fmla="*/ 13 h 576"/>
                  <a:gd name="T22" fmla="*/ 313 w 394"/>
                  <a:gd name="T23" fmla="*/ 3 h 576"/>
                  <a:gd name="T24" fmla="*/ 370 w 394"/>
                  <a:gd name="T25" fmla="*/ 6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4" h="576">
                    <a:moveTo>
                      <a:pt x="370" y="62"/>
                    </a:moveTo>
                    <a:cubicBezTo>
                      <a:pt x="381" y="157"/>
                      <a:pt x="394" y="376"/>
                      <a:pt x="275" y="370"/>
                    </a:cubicBezTo>
                    <a:cubicBezTo>
                      <a:pt x="275" y="444"/>
                      <a:pt x="275" y="444"/>
                      <a:pt x="275" y="444"/>
                    </a:cubicBezTo>
                    <a:cubicBezTo>
                      <a:pt x="350" y="486"/>
                      <a:pt x="350" y="486"/>
                      <a:pt x="350" y="486"/>
                    </a:cubicBezTo>
                    <a:cubicBezTo>
                      <a:pt x="350" y="486"/>
                      <a:pt x="314" y="576"/>
                      <a:pt x="157" y="558"/>
                    </a:cubicBezTo>
                    <a:cubicBezTo>
                      <a:pt x="0" y="539"/>
                      <a:pt x="0" y="477"/>
                      <a:pt x="0" y="477"/>
                    </a:cubicBezTo>
                    <a:cubicBezTo>
                      <a:pt x="103" y="442"/>
                      <a:pt x="103" y="442"/>
                      <a:pt x="103" y="442"/>
                    </a:cubicBezTo>
                    <a:cubicBezTo>
                      <a:pt x="105" y="262"/>
                      <a:pt x="105" y="262"/>
                      <a:pt x="105" y="262"/>
                    </a:cubicBezTo>
                    <a:cubicBezTo>
                      <a:pt x="105" y="262"/>
                      <a:pt x="58" y="266"/>
                      <a:pt x="60" y="206"/>
                    </a:cubicBezTo>
                    <a:cubicBezTo>
                      <a:pt x="61" y="151"/>
                      <a:pt x="111" y="157"/>
                      <a:pt x="111" y="157"/>
                    </a:cubicBezTo>
                    <a:cubicBezTo>
                      <a:pt x="103" y="121"/>
                      <a:pt x="101" y="71"/>
                      <a:pt x="102" y="13"/>
                    </a:cubicBezTo>
                    <a:cubicBezTo>
                      <a:pt x="153" y="1"/>
                      <a:pt x="227" y="0"/>
                      <a:pt x="313" y="3"/>
                    </a:cubicBezTo>
                    <a:cubicBezTo>
                      <a:pt x="338" y="3"/>
                      <a:pt x="367" y="37"/>
                      <a:pt x="370" y="62"/>
                    </a:cubicBezTo>
                  </a:path>
                </a:pathLst>
              </a:custGeom>
              <a:solidFill>
                <a:srgbClr val="8F5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8AE9D52A-CAC4-4B8F-9BBC-7044024AB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" y="2380"/>
                <a:ext cx="143" cy="78"/>
              </a:xfrm>
              <a:custGeom>
                <a:avLst/>
                <a:gdLst>
                  <a:gd name="T0" fmla="*/ 24 w 60"/>
                  <a:gd name="T1" fmla="*/ 0 h 33"/>
                  <a:gd name="T2" fmla="*/ 55 w 60"/>
                  <a:gd name="T3" fmla="*/ 13 h 33"/>
                  <a:gd name="T4" fmla="*/ 59 w 60"/>
                  <a:gd name="T5" fmla="*/ 21 h 33"/>
                  <a:gd name="T6" fmla="*/ 52 w 60"/>
                  <a:gd name="T7" fmla="*/ 28 h 33"/>
                  <a:gd name="T8" fmla="*/ 12 w 60"/>
                  <a:gd name="T9" fmla="*/ 28 h 33"/>
                  <a:gd name="T10" fmla="*/ 0 w 60"/>
                  <a:gd name="T11" fmla="*/ 15 h 33"/>
                  <a:gd name="T12" fmla="*/ 8 w 60"/>
                  <a:gd name="T13" fmla="*/ 4 h 33"/>
                  <a:gd name="T14" fmla="*/ 23 w 60"/>
                  <a:gd name="T15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33">
                    <a:moveTo>
                      <a:pt x="24" y="0"/>
                    </a:moveTo>
                    <a:cubicBezTo>
                      <a:pt x="36" y="1"/>
                      <a:pt x="47" y="5"/>
                      <a:pt x="55" y="13"/>
                    </a:cubicBezTo>
                    <a:cubicBezTo>
                      <a:pt x="58" y="15"/>
                      <a:pt x="60" y="18"/>
                      <a:pt x="59" y="21"/>
                    </a:cubicBezTo>
                    <a:cubicBezTo>
                      <a:pt x="59" y="25"/>
                      <a:pt x="55" y="27"/>
                      <a:pt x="52" y="28"/>
                    </a:cubicBezTo>
                    <a:cubicBezTo>
                      <a:pt x="39" y="33"/>
                      <a:pt x="25" y="33"/>
                      <a:pt x="12" y="28"/>
                    </a:cubicBezTo>
                    <a:cubicBezTo>
                      <a:pt x="6" y="25"/>
                      <a:pt x="0" y="21"/>
                      <a:pt x="0" y="15"/>
                    </a:cubicBezTo>
                    <a:cubicBezTo>
                      <a:pt x="0" y="10"/>
                      <a:pt x="4" y="6"/>
                      <a:pt x="8" y="4"/>
                    </a:cubicBezTo>
                    <a:cubicBezTo>
                      <a:pt x="13" y="2"/>
                      <a:pt x="18" y="2"/>
                      <a:pt x="23" y="2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7" name="Freeform 190">
                <a:extLst>
                  <a:ext uri="{FF2B5EF4-FFF2-40B4-BE49-F238E27FC236}">
                    <a16:creationId xmlns:a16="http://schemas.microsoft.com/office/drawing/2014/main" id="{DC60EE80-85D0-4746-9426-2826B8696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5" y="2247"/>
                <a:ext cx="173" cy="90"/>
              </a:xfrm>
              <a:custGeom>
                <a:avLst/>
                <a:gdLst>
                  <a:gd name="T0" fmla="*/ 0 w 73"/>
                  <a:gd name="T1" fmla="*/ 17 h 38"/>
                  <a:gd name="T2" fmla="*/ 40 w 73"/>
                  <a:gd name="T3" fmla="*/ 2 h 38"/>
                  <a:gd name="T4" fmla="*/ 73 w 73"/>
                  <a:gd name="T5" fmla="*/ 30 h 38"/>
                  <a:gd name="T6" fmla="*/ 37 w 73"/>
                  <a:gd name="T7" fmla="*/ 38 h 38"/>
                  <a:gd name="T8" fmla="*/ 0 w 73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8">
                    <a:moveTo>
                      <a:pt x="0" y="17"/>
                    </a:moveTo>
                    <a:cubicBezTo>
                      <a:pt x="9" y="5"/>
                      <a:pt x="26" y="0"/>
                      <a:pt x="40" y="2"/>
                    </a:cubicBezTo>
                    <a:cubicBezTo>
                      <a:pt x="55" y="5"/>
                      <a:pt x="68" y="16"/>
                      <a:pt x="73" y="30"/>
                    </a:cubicBezTo>
                    <a:cubicBezTo>
                      <a:pt x="61" y="34"/>
                      <a:pt x="49" y="38"/>
                      <a:pt x="37" y="38"/>
                    </a:cubicBezTo>
                    <a:cubicBezTo>
                      <a:pt x="24" y="37"/>
                      <a:pt x="5" y="28"/>
                      <a:pt x="0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8" name="Freeform 191">
                <a:extLst>
                  <a:ext uri="{FF2B5EF4-FFF2-40B4-BE49-F238E27FC236}">
                    <a16:creationId xmlns:a16="http://schemas.microsoft.com/office/drawing/2014/main" id="{FF7D9269-176A-497B-8860-A07542C20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1" y="2237"/>
                <a:ext cx="197" cy="83"/>
              </a:xfrm>
              <a:custGeom>
                <a:avLst/>
                <a:gdLst>
                  <a:gd name="T0" fmla="*/ 83 w 83"/>
                  <a:gd name="T1" fmla="*/ 33 h 35"/>
                  <a:gd name="T2" fmla="*/ 47 w 83"/>
                  <a:gd name="T3" fmla="*/ 1 h 35"/>
                  <a:gd name="T4" fmla="*/ 3 w 83"/>
                  <a:gd name="T5" fmla="*/ 19 h 35"/>
                  <a:gd name="T6" fmla="*/ 6 w 83"/>
                  <a:gd name="T7" fmla="*/ 24 h 35"/>
                  <a:gd name="T8" fmla="*/ 44 w 83"/>
                  <a:gd name="T9" fmla="*/ 8 h 35"/>
                  <a:gd name="T10" fmla="*/ 81 w 83"/>
                  <a:gd name="T11" fmla="*/ 34 h 35"/>
                  <a:gd name="T12" fmla="*/ 83 w 83"/>
                  <a:gd name="T13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5">
                    <a:moveTo>
                      <a:pt x="83" y="33"/>
                    </a:moveTo>
                    <a:cubicBezTo>
                      <a:pt x="81" y="17"/>
                      <a:pt x="63" y="3"/>
                      <a:pt x="47" y="1"/>
                    </a:cubicBezTo>
                    <a:cubicBezTo>
                      <a:pt x="32" y="0"/>
                      <a:pt x="14" y="10"/>
                      <a:pt x="3" y="19"/>
                    </a:cubicBezTo>
                    <a:cubicBezTo>
                      <a:pt x="0" y="21"/>
                      <a:pt x="3" y="26"/>
                      <a:pt x="6" y="24"/>
                    </a:cubicBezTo>
                    <a:cubicBezTo>
                      <a:pt x="17" y="16"/>
                      <a:pt x="31" y="8"/>
                      <a:pt x="44" y="8"/>
                    </a:cubicBezTo>
                    <a:cubicBezTo>
                      <a:pt x="64" y="8"/>
                      <a:pt x="68" y="23"/>
                      <a:pt x="81" y="34"/>
                    </a:cubicBezTo>
                    <a:cubicBezTo>
                      <a:pt x="82" y="35"/>
                      <a:pt x="83" y="34"/>
                      <a:pt x="83" y="3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9" name="Freeform 192">
                <a:extLst>
                  <a:ext uri="{FF2B5EF4-FFF2-40B4-BE49-F238E27FC236}">
                    <a16:creationId xmlns:a16="http://schemas.microsoft.com/office/drawing/2014/main" id="{16CB61C2-7AD9-47F1-8CC9-88CEA0F6D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5" y="2244"/>
                <a:ext cx="81" cy="93"/>
              </a:xfrm>
              <a:custGeom>
                <a:avLst/>
                <a:gdLst>
                  <a:gd name="T0" fmla="*/ 2 w 34"/>
                  <a:gd name="T1" fmla="*/ 12 h 39"/>
                  <a:gd name="T2" fmla="*/ 7 w 34"/>
                  <a:gd name="T3" fmla="*/ 34 h 39"/>
                  <a:gd name="T4" fmla="*/ 26 w 34"/>
                  <a:gd name="T5" fmla="*/ 34 h 39"/>
                  <a:gd name="T6" fmla="*/ 32 w 34"/>
                  <a:gd name="T7" fmla="*/ 14 h 39"/>
                  <a:gd name="T8" fmla="*/ 15 w 34"/>
                  <a:gd name="T9" fmla="*/ 2 h 39"/>
                  <a:gd name="T10" fmla="*/ 2 w 34"/>
                  <a:gd name="T11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2" y="12"/>
                    </a:moveTo>
                    <a:cubicBezTo>
                      <a:pt x="0" y="20"/>
                      <a:pt x="2" y="29"/>
                      <a:pt x="7" y="34"/>
                    </a:cubicBezTo>
                    <a:cubicBezTo>
                      <a:pt x="12" y="38"/>
                      <a:pt x="20" y="39"/>
                      <a:pt x="26" y="34"/>
                    </a:cubicBezTo>
                    <a:cubicBezTo>
                      <a:pt x="31" y="30"/>
                      <a:pt x="34" y="21"/>
                      <a:pt x="32" y="14"/>
                    </a:cubicBezTo>
                    <a:cubicBezTo>
                      <a:pt x="32" y="14"/>
                      <a:pt x="28" y="4"/>
                      <a:pt x="15" y="2"/>
                    </a:cubicBezTo>
                    <a:cubicBezTo>
                      <a:pt x="3" y="0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0" name="Freeform 193">
                <a:extLst>
                  <a:ext uri="{FF2B5EF4-FFF2-40B4-BE49-F238E27FC236}">
                    <a16:creationId xmlns:a16="http://schemas.microsoft.com/office/drawing/2014/main" id="{028C6C67-7B7E-4333-B1C8-BFD4CDDE2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1" y="2275"/>
                <a:ext cx="154" cy="90"/>
              </a:xfrm>
              <a:custGeom>
                <a:avLst/>
                <a:gdLst>
                  <a:gd name="T0" fmla="*/ 0 w 65"/>
                  <a:gd name="T1" fmla="*/ 23 h 38"/>
                  <a:gd name="T2" fmla="*/ 31 w 65"/>
                  <a:gd name="T3" fmla="*/ 1 h 38"/>
                  <a:gd name="T4" fmla="*/ 65 w 65"/>
                  <a:gd name="T5" fmla="*/ 22 h 38"/>
                  <a:gd name="T6" fmla="*/ 37 w 65"/>
                  <a:gd name="T7" fmla="*/ 37 h 38"/>
                  <a:gd name="T8" fmla="*/ 3 w 65"/>
                  <a:gd name="T9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8">
                    <a:moveTo>
                      <a:pt x="0" y="23"/>
                    </a:moveTo>
                    <a:cubicBezTo>
                      <a:pt x="6" y="10"/>
                      <a:pt x="18" y="1"/>
                      <a:pt x="31" y="1"/>
                    </a:cubicBezTo>
                    <a:cubicBezTo>
                      <a:pt x="44" y="0"/>
                      <a:pt x="58" y="9"/>
                      <a:pt x="65" y="22"/>
                    </a:cubicBezTo>
                    <a:cubicBezTo>
                      <a:pt x="56" y="28"/>
                      <a:pt x="47" y="35"/>
                      <a:pt x="37" y="37"/>
                    </a:cubicBezTo>
                    <a:cubicBezTo>
                      <a:pt x="26" y="38"/>
                      <a:pt x="10" y="36"/>
                      <a:pt x="3" y="26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1" name="Freeform 194">
                <a:extLst>
                  <a:ext uri="{FF2B5EF4-FFF2-40B4-BE49-F238E27FC236}">
                    <a16:creationId xmlns:a16="http://schemas.microsoft.com/office/drawing/2014/main" id="{08FB55E6-443A-4E50-954A-9DB76207B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" y="2263"/>
                <a:ext cx="175" cy="81"/>
              </a:xfrm>
              <a:custGeom>
                <a:avLst/>
                <a:gdLst>
                  <a:gd name="T0" fmla="*/ 73 w 74"/>
                  <a:gd name="T1" fmla="*/ 25 h 34"/>
                  <a:gd name="T2" fmla="*/ 38 w 74"/>
                  <a:gd name="T3" fmla="*/ 1 h 34"/>
                  <a:gd name="T4" fmla="*/ 2 w 74"/>
                  <a:gd name="T5" fmla="*/ 28 h 34"/>
                  <a:gd name="T6" fmla="*/ 7 w 74"/>
                  <a:gd name="T7" fmla="*/ 31 h 34"/>
                  <a:gd name="T8" fmla="*/ 40 w 74"/>
                  <a:gd name="T9" fmla="*/ 7 h 34"/>
                  <a:gd name="T10" fmla="*/ 72 w 74"/>
                  <a:gd name="T11" fmla="*/ 26 h 34"/>
                  <a:gd name="T12" fmla="*/ 73 w 74"/>
                  <a:gd name="T13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34">
                    <a:moveTo>
                      <a:pt x="73" y="25"/>
                    </a:moveTo>
                    <a:cubicBezTo>
                      <a:pt x="69" y="11"/>
                      <a:pt x="52" y="0"/>
                      <a:pt x="38" y="1"/>
                    </a:cubicBezTo>
                    <a:cubicBezTo>
                      <a:pt x="23" y="2"/>
                      <a:pt x="9" y="16"/>
                      <a:pt x="2" y="28"/>
                    </a:cubicBezTo>
                    <a:cubicBezTo>
                      <a:pt x="0" y="31"/>
                      <a:pt x="5" y="34"/>
                      <a:pt x="7" y="31"/>
                    </a:cubicBezTo>
                    <a:cubicBezTo>
                      <a:pt x="14" y="21"/>
                      <a:pt x="27" y="7"/>
                      <a:pt x="40" y="7"/>
                    </a:cubicBezTo>
                    <a:cubicBezTo>
                      <a:pt x="55" y="7"/>
                      <a:pt x="61" y="20"/>
                      <a:pt x="72" y="26"/>
                    </a:cubicBezTo>
                    <a:cubicBezTo>
                      <a:pt x="73" y="27"/>
                      <a:pt x="74" y="26"/>
                      <a:pt x="73" y="2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2" name="Freeform 195">
                <a:extLst>
                  <a:ext uri="{FF2B5EF4-FFF2-40B4-BE49-F238E27FC236}">
                    <a16:creationId xmlns:a16="http://schemas.microsoft.com/office/drawing/2014/main" id="{BDD11C4A-21EB-41FB-9A13-37DCC7AC7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7" y="2266"/>
                <a:ext cx="73" cy="97"/>
              </a:xfrm>
              <a:custGeom>
                <a:avLst/>
                <a:gdLst>
                  <a:gd name="T0" fmla="*/ 2 w 31"/>
                  <a:gd name="T1" fmla="*/ 17 h 41"/>
                  <a:gd name="T2" fmla="*/ 11 w 31"/>
                  <a:gd name="T3" fmla="*/ 37 h 41"/>
                  <a:gd name="T4" fmla="*/ 28 w 31"/>
                  <a:gd name="T5" fmla="*/ 34 h 41"/>
                  <a:gd name="T6" fmla="*/ 28 w 31"/>
                  <a:gd name="T7" fmla="*/ 12 h 41"/>
                  <a:gd name="T8" fmla="*/ 11 w 31"/>
                  <a:gd name="T9" fmla="*/ 4 h 41"/>
                  <a:gd name="T10" fmla="*/ 2 w 31"/>
                  <a:gd name="T11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41">
                    <a:moveTo>
                      <a:pt x="2" y="17"/>
                    </a:moveTo>
                    <a:cubicBezTo>
                      <a:pt x="2" y="25"/>
                      <a:pt x="6" y="33"/>
                      <a:pt x="11" y="37"/>
                    </a:cubicBezTo>
                    <a:cubicBezTo>
                      <a:pt x="17" y="41"/>
                      <a:pt x="24" y="39"/>
                      <a:pt x="28" y="34"/>
                    </a:cubicBezTo>
                    <a:cubicBezTo>
                      <a:pt x="31" y="28"/>
                      <a:pt x="31" y="19"/>
                      <a:pt x="28" y="12"/>
                    </a:cubicBezTo>
                    <a:cubicBezTo>
                      <a:pt x="28" y="12"/>
                      <a:pt x="23" y="0"/>
                      <a:pt x="11" y="4"/>
                    </a:cubicBezTo>
                    <a:cubicBezTo>
                      <a:pt x="0" y="7"/>
                      <a:pt x="2" y="17"/>
                      <a:pt x="2" y="1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3" name="Freeform 196">
                <a:extLst>
                  <a:ext uri="{FF2B5EF4-FFF2-40B4-BE49-F238E27FC236}">
                    <a16:creationId xmlns:a16="http://schemas.microsoft.com/office/drawing/2014/main" id="{9DC684CE-ED20-4FFD-BD6A-0142B513A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2342"/>
                <a:ext cx="95" cy="147"/>
              </a:xfrm>
              <a:custGeom>
                <a:avLst/>
                <a:gdLst>
                  <a:gd name="T0" fmla="*/ 19 w 40"/>
                  <a:gd name="T1" fmla="*/ 3 h 62"/>
                  <a:gd name="T2" fmla="*/ 26 w 40"/>
                  <a:gd name="T3" fmla="*/ 18 h 62"/>
                  <a:gd name="T4" fmla="*/ 32 w 40"/>
                  <a:gd name="T5" fmla="*/ 39 h 62"/>
                  <a:gd name="T6" fmla="*/ 39 w 40"/>
                  <a:gd name="T7" fmla="*/ 37 h 62"/>
                  <a:gd name="T8" fmla="*/ 8 w 40"/>
                  <a:gd name="T9" fmla="*/ 30 h 62"/>
                  <a:gd name="T10" fmla="*/ 25 w 40"/>
                  <a:gd name="T11" fmla="*/ 56 h 62"/>
                  <a:gd name="T12" fmla="*/ 25 w 40"/>
                  <a:gd name="T13" fmla="*/ 50 h 62"/>
                  <a:gd name="T14" fmla="*/ 13 w 40"/>
                  <a:gd name="T15" fmla="*/ 38 h 62"/>
                  <a:gd name="T16" fmla="*/ 32 w 40"/>
                  <a:gd name="T17" fmla="*/ 39 h 62"/>
                  <a:gd name="T18" fmla="*/ 39 w 40"/>
                  <a:gd name="T19" fmla="*/ 38 h 62"/>
                  <a:gd name="T20" fmla="*/ 21 w 40"/>
                  <a:gd name="T21" fmla="*/ 1 h 62"/>
                  <a:gd name="T22" fmla="*/ 19 w 40"/>
                  <a:gd name="T2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2">
                    <a:moveTo>
                      <a:pt x="19" y="3"/>
                    </a:moveTo>
                    <a:cubicBezTo>
                      <a:pt x="20" y="9"/>
                      <a:pt x="23" y="13"/>
                      <a:pt x="26" y="18"/>
                    </a:cubicBezTo>
                    <a:cubicBezTo>
                      <a:pt x="29" y="25"/>
                      <a:pt x="31" y="32"/>
                      <a:pt x="32" y="39"/>
                    </a:cubicBezTo>
                    <a:cubicBezTo>
                      <a:pt x="34" y="38"/>
                      <a:pt x="37" y="37"/>
                      <a:pt x="39" y="37"/>
                    </a:cubicBezTo>
                    <a:cubicBezTo>
                      <a:pt x="36" y="22"/>
                      <a:pt x="17" y="17"/>
                      <a:pt x="8" y="30"/>
                    </a:cubicBezTo>
                    <a:cubicBezTo>
                      <a:pt x="0" y="41"/>
                      <a:pt x="10" y="62"/>
                      <a:pt x="25" y="56"/>
                    </a:cubicBezTo>
                    <a:cubicBezTo>
                      <a:pt x="28" y="55"/>
                      <a:pt x="29" y="51"/>
                      <a:pt x="25" y="50"/>
                    </a:cubicBezTo>
                    <a:cubicBezTo>
                      <a:pt x="19" y="48"/>
                      <a:pt x="11" y="47"/>
                      <a:pt x="13" y="38"/>
                    </a:cubicBezTo>
                    <a:cubicBezTo>
                      <a:pt x="15" y="26"/>
                      <a:pt x="29" y="29"/>
                      <a:pt x="32" y="39"/>
                    </a:cubicBezTo>
                    <a:cubicBezTo>
                      <a:pt x="33" y="43"/>
                      <a:pt x="39" y="42"/>
                      <a:pt x="39" y="38"/>
                    </a:cubicBezTo>
                    <a:cubicBezTo>
                      <a:pt x="40" y="25"/>
                      <a:pt x="34" y="6"/>
                      <a:pt x="21" y="1"/>
                    </a:cubicBezTo>
                    <a:cubicBezTo>
                      <a:pt x="20" y="0"/>
                      <a:pt x="18" y="2"/>
                      <a:pt x="19" y="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4" name="Freeform 197">
                <a:extLst>
                  <a:ext uri="{FF2B5EF4-FFF2-40B4-BE49-F238E27FC236}">
                    <a16:creationId xmlns:a16="http://schemas.microsoft.com/office/drawing/2014/main" id="{F60C351A-F569-4112-AFA3-C27A03F5F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" y="1976"/>
                <a:ext cx="9" cy="7"/>
              </a:xfrm>
              <a:custGeom>
                <a:avLst/>
                <a:gdLst>
                  <a:gd name="T0" fmla="*/ 0 w 4"/>
                  <a:gd name="T1" fmla="*/ 0 h 3"/>
                  <a:gd name="T2" fmla="*/ 2 w 4"/>
                  <a:gd name="T3" fmla="*/ 3 h 3"/>
                  <a:gd name="T4" fmla="*/ 4 w 4"/>
                  <a:gd name="T5" fmla="*/ 1 h 3"/>
                  <a:gd name="T6" fmla="*/ 0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1" y="1"/>
                      <a:pt x="1" y="2"/>
                      <a:pt x="2" y="3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9697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5" name="Freeform 198">
                <a:extLst>
                  <a:ext uri="{FF2B5EF4-FFF2-40B4-BE49-F238E27FC236}">
                    <a16:creationId xmlns:a16="http://schemas.microsoft.com/office/drawing/2014/main" id="{EFC99D81-1875-4546-9E68-27E0D4A09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2187"/>
                <a:ext cx="17" cy="119"/>
              </a:xfrm>
              <a:custGeom>
                <a:avLst/>
                <a:gdLst>
                  <a:gd name="T0" fmla="*/ 0 w 7"/>
                  <a:gd name="T1" fmla="*/ 0 h 50"/>
                  <a:gd name="T2" fmla="*/ 5 w 7"/>
                  <a:gd name="T3" fmla="*/ 49 h 50"/>
                  <a:gd name="T4" fmla="*/ 6 w 7"/>
                  <a:gd name="T5" fmla="*/ 50 h 50"/>
                  <a:gd name="T6" fmla="*/ 7 w 7"/>
                  <a:gd name="T7" fmla="*/ 50 h 50"/>
                  <a:gd name="T8" fmla="*/ 0 w 7"/>
                  <a:gd name="T9" fmla="*/ 1 h 50"/>
                  <a:gd name="T10" fmla="*/ 0 w 7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0">
                    <a:moveTo>
                      <a:pt x="0" y="0"/>
                    </a:moveTo>
                    <a:cubicBezTo>
                      <a:pt x="2" y="28"/>
                      <a:pt x="5" y="49"/>
                      <a:pt x="5" y="49"/>
                    </a:cubicBezTo>
                    <a:cubicBezTo>
                      <a:pt x="5" y="49"/>
                      <a:pt x="6" y="50"/>
                      <a:pt x="6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4" y="35"/>
                      <a:pt x="2" y="19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7D53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6" name="Freeform 199">
                <a:extLst>
                  <a:ext uri="{FF2B5EF4-FFF2-40B4-BE49-F238E27FC236}">
                    <a16:creationId xmlns:a16="http://schemas.microsoft.com/office/drawing/2014/main" id="{E65F653A-963A-45CE-84F9-864D5FF18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935"/>
                <a:ext cx="230" cy="255"/>
              </a:xfrm>
              <a:custGeom>
                <a:avLst/>
                <a:gdLst>
                  <a:gd name="T0" fmla="*/ 59 w 97"/>
                  <a:gd name="T1" fmla="*/ 0 h 107"/>
                  <a:gd name="T2" fmla="*/ 4 w 97"/>
                  <a:gd name="T3" fmla="*/ 12 h 107"/>
                  <a:gd name="T4" fmla="*/ 6 w 97"/>
                  <a:gd name="T5" fmla="*/ 106 h 107"/>
                  <a:gd name="T6" fmla="*/ 6 w 97"/>
                  <a:gd name="T7" fmla="*/ 107 h 107"/>
                  <a:gd name="T8" fmla="*/ 4 w 97"/>
                  <a:gd name="T9" fmla="*/ 12 h 107"/>
                  <a:gd name="T10" fmla="*/ 97 w 97"/>
                  <a:gd name="T11" fmla="*/ 2 h 107"/>
                  <a:gd name="T12" fmla="*/ 59 w 97"/>
                  <a:gd name="T1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107">
                    <a:moveTo>
                      <a:pt x="59" y="0"/>
                    </a:moveTo>
                    <a:cubicBezTo>
                      <a:pt x="28" y="0"/>
                      <a:pt x="6" y="3"/>
                      <a:pt x="4" y="12"/>
                    </a:cubicBezTo>
                    <a:cubicBezTo>
                      <a:pt x="0" y="33"/>
                      <a:pt x="3" y="74"/>
                      <a:pt x="6" y="106"/>
                    </a:cubicBezTo>
                    <a:cubicBezTo>
                      <a:pt x="6" y="106"/>
                      <a:pt x="6" y="107"/>
                      <a:pt x="6" y="107"/>
                    </a:cubicBezTo>
                    <a:cubicBezTo>
                      <a:pt x="4" y="79"/>
                      <a:pt x="3" y="47"/>
                      <a:pt x="4" y="12"/>
                    </a:cubicBezTo>
                    <a:cubicBezTo>
                      <a:pt x="30" y="6"/>
                      <a:pt x="61" y="3"/>
                      <a:pt x="97" y="2"/>
                    </a:cubicBezTo>
                    <a:cubicBezTo>
                      <a:pt x="84" y="1"/>
                      <a:pt x="71" y="0"/>
                      <a:pt x="59" y="0"/>
                    </a:cubicBezTo>
                  </a:path>
                </a:pathLst>
              </a:custGeom>
              <a:solidFill>
                <a:srgbClr val="593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7" name="Freeform 200">
                <a:extLst>
                  <a:ext uri="{FF2B5EF4-FFF2-40B4-BE49-F238E27FC236}">
                    <a16:creationId xmlns:a16="http://schemas.microsoft.com/office/drawing/2014/main" id="{AC4100D8-9184-4FA5-9A40-EAA3F9671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1940"/>
                <a:ext cx="584" cy="368"/>
              </a:xfrm>
              <a:custGeom>
                <a:avLst/>
                <a:gdLst>
                  <a:gd name="T0" fmla="*/ 94 w 246"/>
                  <a:gd name="T1" fmla="*/ 0 h 155"/>
                  <a:gd name="T2" fmla="*/ 1 w 246"/>
                  <a:gd name="T3" fmla="*/ 10 h 155"/>
                  <a:gd name="T4" fmla="*/ 3 w 246"/>
                  <a:gd name="T5" fmla="*/ 105 h 155"/>
                  <a:gd name="T6" fmla="*/ 10 w 246"/>
                  <a:gd name="T7" fmla="*/ 154 h 155"/>
                  <a:gd name="T8" fmla="*/ 9 w 246"/>
                  <a:gd name="T9" fmla="*/ 154 h 155"/>
                  <a:gd name="T10" fmla="*/ 14 w 246"/>
                  <a:gd name="T11" fmla="*/ 155 h 155"/>
                  <a:gd name="T12" fmla="*/ 29 w 246"/>
                  <a:gd name="T13" fmla="*/ 148 h 155"/>
                  <a:gd name="T14" fmla="*/ 39 w 246"/>
                  <a:gd name="T15" fmla="*/ 128 h 155"/>
                  <a:gd name="T16" fmla="*/ 57 w 246"/>
                  <a:gd name="T17" fmla="*/ 42 h 155"/>
                  <a:gd name="T18" fmla="*/ 246 w 246"/>
                  <a:gd name="T19" fmla="*/ 18 h 155"/>
                  <a:gd name="T20" fmla="*/ 244 w 246"/>
                  <a:gd name="T21" fmla="*/ 15 h 155"/>
                  <a:gd name="T22" fmla="*/ 94 w 246"/>
                  <a:gd name="T2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6" h="155">
                    <a:moveTo>
                      <a:pt x="94" y="0"/>
                    </a:moveTo>
                    <a:cubicBezTo>
                      <a:pt x="58" y="1"/>
                      <a:pt x="27" y="4"/>
                      <a:pt x="1" y="10"/>
                    </a:cubicBezTo>
                    <a:cubicBezTo>
                      <a:pt x="0" y="45"/>
                      <a:pt x="1" y="77"/>
                      <a:pt x="3" y="105"/>
                    </a:cubicBezTo>
                    <a:cubicBezTo>
                      <a:pt x="5" y="123"/>
                      <a:pt x="7" y="139"/>
                      <a:pt x="10" y="154"/>
                    </a:cubicBezTo>
                    <a:cubicBezTo>
                      <a:pt x="10" y="154"/>
                      <a:pt x="10" y="154"/>
                      <a:pt x="9" y="154"/>
                    </a:cubicBezTo>
                    <a:cubicBezTo>
                      <a:pt x="11" y="154"/>
                      <a:pt x="12" y="155"/>
                      <a:pt x="14" y="155"/>
                    </a:cubicBezTo>
                    <a:cubicBezTo>
                      <a:pt x="19" y="155"/>
                      <a:pt x="25" y="152"/>
                      <a:pt x="29" y="148"/>
                    </a:cubicBezTo>
                    <a:cubicBezTo>
                      <a:pt x="34" y="142"/>
                      <a:pt x="37" y="135"/>
                      <a:pt x="39" y="128"/>
                    </a:cubicBezTo>
                    <a:cubicBezTo>
                      <a:pt x="48" y="100"/>
                      <a:pt x="54" y="71"/>
                      <a:pt x="57" y="42"/>
                    </a:cubicBezTo>
                    <a:cubicBezTo>
                      <a:pt x="119" y="35"/>
                      <a:pt x="210" y="44"/>
                      <a:pt x="246" y="18"/>
                    </a:cubicBezTo>
                    <a:cubicBezTo>
                      <a:pt x="245" y="17"/>
                      <a:pt x="245" y="16"/>
                      <a:pt x="244" y="15"/>
                    </a:cubicBezTo>
                    <a:cubicBezTo>
                      <a:pt x="226" y="13"/>
                      <a:pt x="155" y="3"/>
                      <a:pt x="94" y="0"/>
                    </a:cubicBezTo>
                  </a:path>
                </a:pathLst>
              </a:custGeom>
              <a:solidFill>
                <a:srgbClr val="5A42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8" name="Freeform 201">
                <a:extLst>
                  <a:ext uri="{FF2B5EF4-FFF2-40B4-BE49-F238E27FC236}">
                    <a16:creationId xmlns:a16="http://schemas.microsoft.com/office/drawing/2014/main" id="{4FB66E17-A822-457C-AAEE-EF6AD3E8E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7" y="1684"/>
                <a:ext cx="745" cy="347"/>
              </a:xfrm>
              <a:custGeom>
                <a:avLst/>
                <a:gdLst>
                  <a:gd name="T0" fmla="*/ 12 w 314"/>
                  <a:gd name="T1" fmla="*/ 119 h 146"/>
                  <a:gd name="T2" fmla="*/ 271 w 314"/>
                  <a:gd name="T3" fmla="*/ 119 h 146"/>
                  <a:gd name="T4" fmla="*/ 304 w 314"/>
                  <a:gd name="T5" fmla="*/ 98 h 146"/>
                  <a:gd name="T6" fmla="*/ 305 w 314"/>
                  <a:gd name="T7" fmla="*/ 60 h 146"/>
                  <a:gd name="T8" fmla="*/ 253 w 314"/>
                  <a:gd name="T9" fmla="*/ 55 h 146"/>
                  <a:gd name="T10" fmla="*/ 269 w 314"/>
                  <a:gd name="T11" fmla="*/ 21 h 146"/>
                  <a:gd name="T12" fmla="*/ 233 w 314"/>
                  <a:gd name="T13" fmla="*/ 1 h 146"/>
                  <a:gd name="T14" fmla="*/ 195 w 314"/>
                  <a:gd name="T15" fmla="*/ 19 h 146"/>
                  <a:gd name="T16" fmla="*/ 165 w 314"/>
                  <a:gd name="T17" fmla="*/ 50 h 146"/>
                  <a:gd name="T18" fmla="*/ 130 w 314"/>
                  <a:gd name="T19" fmla="*/ 76 h 146"/>
                  <a:gd name="T20" fmla="*/ 79 w 314"/>
                  <a:gd name="T21" fmla="*/ 80 h 146"/>
                  <a:gd name="T22" fmla="*/ 28 w 314"/>
                  <a:gd name="T23" fmla="*/ 85 h 146"/>
                  <a:gd name="T24" fmla="*/ 3 w 314"/>
                  <a:gd name="T25" fmla="*/ 12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4" h="146">
                    <a:moveTo>
                      <a:pt x="12" y="119"/>
                    </a:moveTo>
                    <a:cubicBezTo>
                      <a:pt x="96" y="95"/>
                      <a:pt x="188" y="146"/>
                      <a:pt x="271" y="119"/>
                    </a:cubicBezTo>
                    <a:cubicBezTo>
                      <a:pt x="284" y="115"/>
                      <a:pt x="297" y="108"/>
                      <a:pt x="304" y="98"/>
                    </a:cubicBezTo>
                    <a:cubicBezTo>
                      <a:pt x="312" y="87"/>
                      <a:pt x="314" y="71"/>
                      <a:pt x="305" y="60"/>
                    </a:cubicBezTo>
                    <a:cubicBezTo>
                      <a:pt x="293" y="46"/>
                      <a:pt x="271" y="50"/>
                      <a:pt x="253" y="55"/>
                    </a:cubicBezTo>
                    <a:cubicBezTo>
                      <a:pt x="267" y="52"/>
                      <a:pt x="275" y="34"/>
                      <a:pt x="269" y="21"/>
                    </a:cubicBezTo>
                    <a:cubicBezTo>
                      <a:pt x="263" y="7"/>
                      <a:pt x="248" y="0"/>
                      <a:pt x="233" y="1"/>
                    </a:cubicBezTo>
                    <a:cubicBezTo>
                      <a:pt x="219" y="2"/>
                      <a:pt x="206" y="9"/>
                      <a:pt x="195" y="19"/>
                    </a:cubicBezTo>
                    <a:cubicBezTo>
                      <a:pt x="184" y="28"/>
                      <a:pt x="175" y="40"/>
                      <a:pt x="165" y="50"/>
                    </a:cubicBezTo>
                    <a:cubicBezTo>
                      <a:pt x="155" y="61"/>
                      <a:pt x="144" y="71"/>
                      <a:pt x="130" y="76"/>
                    </a:cubicBezTo>
                    <a:cubicBezTo>
                      <a:pt x="114" y="82"/>
                      <a:pt x="96" y="81"/>
                      <a:pt x="79" y="80"/>
                    </a:cubicBezTo>
                    <a:cubicBezTo>
                      <a:pt x="62" y="79"/>
                      <a:pt x="44" y="78"/>
                      <a:pt x="28" y="85"/>
                    </a:cubicBezTo>
                    <a:cubicBezTo>
                      <a:pt x="12" y="92"/>
                      <a:pt x="0" y="109"/>
                      <a:pt x="3" y="126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9" name="Freeform 202">
                <a:extLst>
                  <a:ext uri="{FF2B5EF4-FFF2-40B4-BE49-F238E27FC236}">
                    <a16:creationId xmlns:a16="http://schemas.microsoft.com/office/drawing/2014/main" id="{F59747BC-1F5F-48A1-9C02-F6CD53D19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1" y="2513"/>
                <a:ext cx="93" cy="78"/>
              </a:xfrm>
              <a:custGeom>
                <a:avLst/>
                <a:gdLst>
                  <a:gd name="T0" fmla="*/ 3 w 39"/>
                  <a:gd name="T1" fmla="*/ 15 h 33"/>
                  <a:gd name="T2" fmla="*/ 10 w 39"/>
                  <a:gd name="T3" fmla="*/ 29 h 33"/>
                  <a:gd name="T4" fmla="*/ 27 w 39"/>
                  <a:gd name="T5" fmla="*/ 30 h 33"/>
                  <a:gd name="T6" fmla="*/ 38 w 39"/>
                  <a:gd name="T7" fmla="*/ 16 h 33"/>
                  <a:gd name="T8" fmla="*/ 33 w 39"/>
                  <a:gd name="T9" fmla="*/ 1 h 33"/>
                  <a:gd name="T10" fmla="*/ 28 w 39"/>
                  <a:gd name="T11" fmla="*/ 3 h 33"/>
                  <a:gd name="T12" fmla="*/ 30 w 39"/>
                  <a:gd name="T13" fmla="*/ 13 h 33"/>
                  <a:gd name="T14" fmla="*/ 24 w 39"/>
                  <a:gd name="T15" fmla="*/ 23 h 33"/>
                  <a:gd name="T16" fmla="*/ 13 w 39"/>
                  <a:gd name="T17" fmla="*/ 22 h 33"/>
                  <a:gd name="T18" fmla="*/ 6 w 39"/>
                  <a:gd name="T19" fmla="*/ 14 h 33"/>
                  <a:gd name="T20" fmla="*/ 3 w 39"/>
                  <a:gd name="T21" fmla="*/ 1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33">
                    <a:moveTo>
                      <a:pt x="3" y="15"/>
                    </a:moveTo>
                    <a:cubicBezTo>
                      <a:pt x="0" y="21"/>
                      <a:pt x="5" y="27"/>
                      <a:pt x="10" y="29"/>
                    </a:cubicBezTo>
                    <a:cubicBezTo>
                      <a:pt x="15" y="32"/>
                      <a:pt x="21" y="33"/>
                      <a:pt x="27" y="30"/>
                    </a:cubicBezTo>
                    <a:cubicBezTo>
                      <a:pt x="32" y="27"/>
                      <a:pt x="36" y="22"/>
                      <a:pt x="38" y="16"/>
                    </a:cubicBezTo>
                    <a:cubicBezTo>
                      <a:pt x="39" y="11"/>
                      <a:pt x="39" y="2"/>
                      <a:pt x="33" y="1"/>
                    </a:cubicBezTo>
                    <a:cubicBezTo>
                      <a:pt x="31" y="0"/>
                      <a:pt x="29" y="1"/>
                      <a:pt x="28" y="3"/>
                    </a:cubicBezTo>
                    <a:cubicBezTo>
                      <a:pt x="28" y="7"/>
                      <a:pt x="30" y="9"/>
                      <a:pt x="30" y="13"/>
                    </a:cubicBezTo>
                    <a:cubicBezTo>
                      <a:pt x="31" y="17"/>
                      <a:pt x="29" y="22"/>
                      <a:pt x="24" y="23"/>
                    </a:cubicBezTo>
                    <a:cubicBezTo>
                      <a:pt x="21" y="25"/>
                      <a:pt x="16" y="24"/>
                      <a:pt x="13" y="22"/>
                    </a:cubicBezTo>
                    <a:cubicBezTo>
                      <a:pt x="10" y="20"/>
                      <a:pt x="9" y="16"/>
                      <a:pt x="6" y="14"/>
                    </a:cubicBezTo>
                    <a:cubicBezTo>
                      <a:pt x="5" y="14"/>
                      <a:pt x="3" y="14"/>
                      <a:pt x="3" y="15"/>
                    </a:cubicBezTo>
                    <a:close/>
                  </a:path>
                </a:pathLst>
              </a:custGeom>
              <a:solidFill>
                <a:srgbClr val="9E7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0" name="Freeform 203">
                <a:extLst>
                  <a:ext uri="{FF2B5EF4-FFF2-40B4-BE49-F238E27FC236}">
                    <a16:creationId xmlns:a16="http://schemas.microsoft.com/office/drawing/2014/main" id="{6FA3D23A-7A78-4FB2-AE70-B634DD62D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278"/>
                <a:ext cx="71" cy="275"/>
              </a:xfrm>
              <a:custGeom>
                <a:avLst/>
                <a:gdLst>
                  <a:gd name="T0" fmla="*/ 9 w 30"/>
                  <a:gd name="T1" fmla="*/ 2 h 116"/>
                  <a:gd name="T2" fmla="*/ 15 w 30"/>
                  <a:gd name="T3" fmla="*/ 58 h 116"/>
                  <a:gd name="T4" fmla="*/ 20 w 30"/>
                  <a:gd name="T5" fmla="*/ 87 h 116"/>
                  <a:gd name="T6" fmla="*/ 9 w 30"/>
                  <a:gd name="T7" fmla="*/ 101 h 116"/>
                  <a:gd name="T8" fmla="*/ 6 w 30"/>
                  <a:gd name="T9" fmla="*/ 110 h 116"/>
                  <a:gd name="T10" fmla="*/ 26 w 30"/>
                  <a:gd name="T11" fmla="*/ 115 h 116"/>
                  <a:gd name="T12" fmla="*/ 30 w 30"/>
                  <a:gd name="T13" fmla="*/ 111 h 116"/>
                  <a:gd name="T14" fmla="*/ 11 w 30"/>
                  <a:gd name="T15" fmla="*/ 2 h 116"/>
                  <a:gd name="T16" fmla="*/ 9 w 30"/>
                  <a:gd name="T1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6">
                    <a:moveTo>
                      <a:pt x="9" y="2"/>
                    </a:moveTo>
                    <a:cubicBezTo>
                      <a:pt x="10" y="21"/>
                      <a:pt x="13" y="39"/>
                      <a:pt x="15" y="58"/>
                    </a:cubicBezTo>
                    <a:cubicBezTo>
                      <a:pt x="17" y="68"/>
                      <a:pt x="19" y="77"/>
                      <a:pt x="20" y="87"/>
                    </a:cubicBezTo>
                    <a:cubicBezTo>
                      <a:pt x="23" y="108"/>
                      <a:pt x="24" y="107"/>
                      <a:pt x="9" y="101"/>
                    </a:cubicBezTo>
                    <a:cubicBezTo>
                      <a:pt x="3" y="99"/>
                      <a:pt x="0" y="109"/>
                      <a:pt x="6" y="110"/>
                    </a:cubicBezTo>
                    <a:cubicBezTo>
                      <a:pt x="13" y="112"/>
                      <a:pt x="19" y="114"/>
                      <a:pt x="26" y="115"/>
                    </a:cubicBezTo>
                    <a:cubicBezTo>
                      <a:pt x="28" y="116"/>
                      <a:pt x="30" y="113"/>
                      <a:pt x="30" y="111"/>
                    </a:cubicBezTo>
                    <a:cubicBezTo>
                      <a:pt x="23" y="75"/>
                      <a:pt x="21" y="37"/>
                      <a:pt x="11" y="2"/>
                    </a:cubicBezTo>
                    <a:cubicBezTo>
                      <a:pt x="11" y="0"/>
                      <a:pt x="9" y="1"/>
                      <a:pt x="9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1" name="Freeform 204">
                <a:extLst>
                  <a:ext uri="{FF2B5EF4-FFF2-40B4-BE49-F238E27FC236}">
                    <a16:creationId xmlns:a16="http://schemas.microsoft.com/office/drawing/2014/main" id="{4291799A-D012-4D6C-AC29-954A2E4A1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7" y="2556"/>
                <a:ext cx="235" cy="92"/>
              </a:xfrm>
              <a:custGeom>
                <a:avLst/>
                <a:gdLst>
                  <a:gd name="T0" fmla="*/ 11 w 99"/>
                  <a:gd name="T1" fmla="*/ 20 h 39"/>
                  <a:gd name="T2" fmla="*/ 80 w 99"/>
                  <a:gd name="T3" fmla="*/ 38 h 39"/>
                  <a:gd name="T4" fmla="*/ 84 w 99"/>
                  <a:gd name="T5" fmla="*/ 9 h 39"/>
                  <a:gd name="T6" fmla="*/ 13 w 99"/>
                  <a:gd name="T7" fmla="*/ 0 h 39"/>
                  <a:gd name="T8" fmla="*/ 11 w 99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9">
                    <a:moveTo>
                      <a:pt x="11" y="20"/>
                    </a:moveTo>
                    <a:cubicBezTo>
                      <a:pt x="33" y="28"/>
                      <a:pt x="56" y="35"/>
                      <a:pt x="80" y="38"/>
                    </a:cubicBezTo>
                    <a:cubicBezTo>
                      <a:pt x="97" y="39"/>
                      <a:pt x="99" y="13"/>
                      <a:pt x="84" y="9"/>
                    </a:cubicBezTo>
                    <a:cubicBezTo>
                      <a:pt x="62" y="2"/>
                      <a:pt x="36" y="0"/>
                      <a:pt x="13" y="0"/>
                    </a:cubicBezTo>
                    <a:cubicBezTo>
                      <a:pt x="1" y="0"/>
                      <a:pt x="0" y="16"/>
                      <a:pt x="11" y="2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  <p:sp>
          <p:nvSpPr>
            <p:cNvPr id="17" name="Freeform 206">
              <a:extLst>
                <a:ext uri="{FF2B5EF4-FFF2-40B4-BE49-F238E27FC236}">
                  <a16:creationId xmlns:a16="http://schemas.microsoft.com/office/drawing/2014/main" id="{5878FC8B-402F-423B-8BEB-F38DC8E0F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" y="2161"/>
              <a:ext cx="211" cy="86"/>
            </a:xfrm>
            <a:custGeom>
              <a:avLst/>
              <a:gdLst>
                <a:gd name="T0" fmla="*/ 8 w 89"/>
                <a:gd name="T1" fmla="*/ 31 h 36"/>
                <a:gd name="T2" fmla="*/ 47 w 89"/>
                <a:gd name="T3" fmla="*/ 32 h 36"/>
                <a:gd name="T4" fmla="*/ 81 w 89"/>
                <a:gd name="T5" fmla="*/ 31 h 36"/>
                <a:gd name="T6" fmla="*/ 81 w 89"/>
                <a:gd name="T7" fmla="*/ 14 h 36"/>
                <a:gd name="T8" fmla="*/ 6 w 89"/>
                <a:gd name="T9" fmla="*/ 20 h 36"/>
                <a:gd name="T10" fmla="*/ 8 w 89"/>
                <a:gd name="T1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6">
                  <a:moveTo>
                    <a:pt x="8" y="31"/>
                  </a:moveTo>
                  <a:cubicBezTo>
                    <a:pt x="21" y="30"/>
                    <a:pt x="34" y="31"/>
                    <a:pt x="47" y="32"/>
                  </a:cubicBezTo>
                  <a:cubicBezTo>
                    <a:pt x="59" y="33"/>
                    <a:pt x="70" y="36"/>
                    <a:pt x="81" y="31"/>
                  </a:cubicBezTo>
                  <a:cubicBezTo>
                    <a:pt x="89" y="27"/>
                    <a:pt x="87" y="18"/>
                    <a:pt x="81" y="14"/>
                  </a:cubicBezTo>
                  <a:cubicBezTo>
                    <a:pt x="63" y="0"/>
                    <a:pt x="26" y="14"/>
                    <a:pt x="6" y="20"/>
                  </a:cubicBezTo>
                  <a:cubicBezTo>
                    <a:pt x="0" y="22"/>
                    <a:pt x="1" y="31"/>
                    <a:pt x="8" y="31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" name="Freeform 207">
              <a:extLst>
                <a:ext uri="{FF2B5EF4-FFF2-40B4-BE49-F238E27FC236}">
                  <a16:creationId xmlns:a16="http://schemas.microsoft.com/office/drawing/2014/main" id="{BF5309EA-6A8B-4B2A-95E8-4452E0E5B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187"/>
              <a:ext cx="199" cy="64"/>
            </a:xfrm>
            <a:custGeom>
              <a:avLst/>
              <a:gdLst>
                <a:gd name="T0" fmla="*/ 12 w 84"/>
                <a:gd name="T1" fmla="*/ 25 h 27"/>
                <a:gd name="T2" fmla="*/ 69 w 84"/>
                <a:gd name="T3" fmla="*/ 24 h 27"/>
                <a:gd name="T4" fmla="*/ 69 w 84"/>
                <a:gd name="T5" fmla="*/ 1 h 27"/>
                <a:gd name="T6" fmla="*/ 8 w 84"/>
                <a:gd name="T7" fmla="*/ 11 h 27"/>
                <a:gd name="T8" fmla="*/ 12 w 84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7">
                  <a:moveTo>
                    <a:pt x="12" y="25"/>
                  </a:moveTo>
                  <a:cubicBezTo>
                    <a:pt x="31" y="22"/>
                    <a:pt x="50" y="22"/>
                    <a:pt x="69" y="24"/>
                  </a:cubicBezTo>
                  <a:cubicBezTo>
                    <a:pt x="84" y="25"/>
                    <a:pt x="84" y="2"/>
                    <a:pt x="69" y="1"/>
                  </a:cubicBezTo>
                  <a:cubicBezTo>
                    <a:pt x="48" y="0"/>
                    <a:pt x="28" y="3"/>
                    <a:pt x="8" y="11"/>
                  </a:cubicBezTo>
                  <a:cubicBezTo>
                    <a:pt x="0" y="15"/>
                    <a:pt x="3" y="27"/>
                    <a:pt x="12" y="25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" name="Freeform 208">
              <a:extLst>
                <a:ext uri="{FF2B5EF4-FFF2-40B4-BE49-F238E27FC236}">
                  <a16:creationId xmlns:a16="http://schemas.microsoft.com/office/drawing/2014/main" id="{47DAD1FD-A295-42CC-B233-2A3CD8F4D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2629"/>
              <a:ext cx="64" cy="36"/>
            </a:xfrm>
            <a:custGeom>
              <a:avLst/>
              <a:gdLst>
                <a:gd name="T0" fmla="*/ 1 w 27"/>
                <a:gd name="T1" fmla="*/ 4 h 15"/>
                <a:gd name="T2" fmla="*/ 12 w 27"/>
                <a:gd name="T3" fmla="*/ 13 h 15"/>
                <a:gd name="T4" fmla="*/ 26 w 27"/>
                <a:gd name="T5" fmla="*/ 12 h 15"/>
                <a:gd name="T6" fmla="*/ 25 w 27"/>
                <a:gd name="T7" fmla="*/ 8 h 15"/>
                <a:gd name="T8" fmla="*/ 15 w 27"/>
                <a:gd name="T9" fmla="*/ 6 h 15"/>
                <a:gd name="T10" fmla="*/ 3 w 27"/>
                <a:gd name="T11" fmla="*/ 1 h 15"/>
                <a:gd name="T12" fmla="*/ 1 w 27"/>
                <a:gd name="T1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5">
                  <a:moveTo>
                    <a:pt x="1" y="4"/>
                  </a:moveTo>
                  <a:cubicBezTo>
                    <a:pt x="3" y="8"/>
                    <a:pt x="7" y="11"/>
                    <a:pt x="12" y="13"/>
                  </a:cubicBezTo>
                  <a:cubicBezTo>
                    <a:pt x="16" y="14"/>
                    <a:pt x="23" y="15"/>
                    <a:pt x="26" y="12"/>
                  </a:cubicBezTo>
                  <a:cubicBezTo>
                    <a:pt x="27" y="10"/>
                    <a:pt x="27" y="9"/>
                    <a:pt x="25" y="8"/>
                  </a:cubicBezTo>
                  <a:cubicBezTo>
                    <a:pt x="22" y="6"/>
                    <a:pt x="18" y="7"/>
                    <a:pt x="15" y="6"/>
                  </a:cubicBezTo>
                  <a:cubicBezTo>
                    <a:pt x="11" y="5"/>
                    <a:pt x="7" y="3"/>
                    <a:pt x="3" y="1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" name="Freeform 209">
              <a:extLst>
                <a:ext uri="{FF2B5EF4-FFF2-40B4-BE49-F238E27FC236}">
                  <a16:creationId xmlns:a16="http://schemas.microsoft.com/office/drawing/2014/main" id="{2F4F5344-9217-4D06-8D2F-56EB10F9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" y="2974"/>
              <a:ext cx="1497" cy="900"/>
            </a:xfrm>
            <a:custGeom>
              <a:avLst/>
              <a:gdLst>
                <a:gd name="T0" fmla="*/ 0 w 631"/>
                <a:gd name="T1" fmla="*/ 375 h 379"/>
                <a:gd name="T2" fmla="*/ 165 w 631"/>
                <a:gd name="T3" fmla="*/ 18 h 379"/>
                <a:gd name="T4" fmla="*/ 494 w 631"/>
                <a:gd name="T5" fmla="*/ 36 h 379"/>
                <a:gd name="T6" fmla="*/ 615 w 631"/>
                <a:gd name="T7" fmla="*/ 375 h 379"/>
                <a:gd name="T8" fmla="*/ 0 w 631"/>
                <a:gd name="T9" fmla="*/ 37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379">
                  <a:moveTo>
                    <a:pt x="0" y="375"/>
                  </a:moveTo>
                  <a:cubicBezTo>
                    <a:pt x="3" y="379"/>
                    <a:pt x="17" y="37"/>
                    <a:pt x="165" y="18"/>
                  </a:cubicBezTo>
                  <a:cubicBezTo>
                    <a:pt x="305" y="0"/>
                    <a:pt x="494" y="36"/>
                    <a:pt x="494" y="36"/>
                  </a:cubicBezTo>
                  <a:cubicBezTo>
                    <a:pt x="494" y="36"/>
                    <a:pt x="631" y="48"/>
                    <a:pt x="615" y="375"/>
                  </a:cubicBezTo>
                  <a:lnTo>
                    <a:pt x="0" y="375"/>
                  </a:lnTo>
                  <a:close/>
                </a:path>
              </a:pathLst>
            </a:custGeom>
            <a:solidFill>
              <a:srgbClr val="B0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" name="Freeform 210">
              <a:extLst>
                <a:ext uri="{FF2B5EF4-FFF2-40B4-BE49-F238E27FC236}">
                  <a16:creationId xmlns:a16="http://schemas.microsoft.com/office/drawing/2014/main" id="{1AF7EE06-EECB-435D-8CAF-A31F9327F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1900"/>
              <a:ext cx="1101" cy="1404"/>
            </a:xfrm>
            <a:custGeom>
              <a:avLst/>
              <a:gdLst>
                <a:gd name="T0" fmla="*/ 88 w 464"/>
                <a:gd name="T1" fmla="*/ 527 h 591"/>
                <a:gd name="T2" fmla="*/ 2 w 464"/>
                <a:gd name="T3" fmla="*/ 289 h 591"/>
                <a:gd name="T4" fmla="*/ 49 w 464"/>
                <a:gd name="T5" fmla="*/ 99 h 591"/>
                <a:gd name="T6" fmla="*/ 213 w 464"/>
                <a:gd name="T7" fmla="*/ 1 h 591"/>
                <a:gd name="T8" fmla="*/ 368 w 464"/>
                <a:gd name="T9" fmla="*/ 77 h 591"/>
                <a:gd name="T10" fmla="*/ 423 w 464"/>
                <a:gd name="T11" fmla="*/ 244 h 591"/>
                <a:gd name="T12" fmla="*/ 432 w 464"/>
                <a:gd name="T13" fmla="*/ 346 h 591"/>
                <a:gd name="T14" fmla="*/ 457 w 464"/>
                <a:gd name="T15" fmla="*/ 397 h 591"/>
                <a:gd name="T16" fmla="*/ 453 w 464"/>
                <a:gd name="T17" fmla="*/ 465 h 591"/>
                <a:gd name="T18" fmla="*/ 266 w 464"/>
                <a:gd name="T19" fmla="*/ 589 h 591"/>
                <a:gd name="T20" fmla="*/ 88 w 464"/>
                <a:gd name="T21" fmla="*/ 527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4" h="591">
                  <a:moveTo>
                    <a:pt x="88" y="527"/>
                  </a:moveTo>
                  <a:cubicBezTo>
                    <a:pt x="33" y="462"/>
                    <a:pt x="5" y="375"/>
                    <a:pt x="2" y="289"/>
                  </a:cubicBezTo>
                  <a:cubicBezTo>
                    <a:pt x="0" y="223"/>
                    <a:pt x="13" y="154"/>
                    <a:pt x="49" y="99"/>
                  </a:cubicBezTo>
                  <a:cubicBezTo>
                    <a:pt x="85" y="43"/>
                    <a:pt x="147" y="2"/>
                    <a:pt x="213" y="1"/>
                  </a:cubicBezTo>
                  <a:cubicBezTo>
                    <a:pt x="273" y="0"/>
                    <a:pt x="331" y="31"/>
                    <a:pt x="368" y="77"/>
                  </a:cubicBezTo>
                  <a:cubicBezTo>
                    <a:pt x="405" y="124"/>
                    <a:pt x="422" y="184"/>
                    <a:pt x="423" y="244"/>
                  </a:cubicBezTo>
                  <a:cubicBezTo>
                    <a:pt x="424" y="278"/>
                    <a:pt x="420" y="314"/>
                    <a:pt x="432" y="346"/>
                  </a:cubicBezTo>
                  <a:cubicBezTo>
                    <a:pt x="439" y="363"/>
                    <a:pt x="452" y="379"/>
                    <a:pt x="457" y="397"/>
                  </a:cubicBezTo>
                  <a:cubicBezTo>
                    <a:pt x="464" y="419"/>
                    <a:pt x="461" y="444"/>
                    <a:pt x="453" y="465"/>
                  </a:cubicBezTo>
                  <a:cubicBezTo>
                    <a:pt x="426" y="540"/>
                    <a:pt x="345" y="588"/>
                    <a:pt x="266" y="589"/>
                  </a:cubicBezTo>
                  <a:cubicBezTo>
                    <a:pt x="186" y="591"/>
                    <a:pt x="145" y="583"/>
                    <a:pt x="88" y="527"/>
                  </a:cubicBezTo>
                </a:path>
              </a:pathLst>
            </a:custGeom>
            <a:solidFill>
              <a:srgbClr val="D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" name="Freeform 211">
              <a:extLst>
                <a:ext uri="{FF2B5EF4-FFF2-40B4-BE49-F238E27FC236}">
                  <a16:creationId xmlns:a16="http://schemas.microsoft.com/office/drawing/2014/main" id="{47C94AED-BCD3-4CBF-8E79-F86CA94D9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2047"/>
              <a:ext cx="925" cy="1312"/>
            </a:xfrm>
            <a:custGeom>
              <a:avLst/>
              <a:gdLst>
                <a:gd name="T0" fmla="*/ 24 w 390"/>
                <a:gd name="T1" fmla="*/ 42 h 552"/>
                <a:gd name="T2" fmla="*/ 118 w 390"/>
                <a:gd name="T3" fmla="*/ 347 h 552"/>
                <a:gd name="T4" fmla="*/ 118 w 390"/>
                <a:gd name="T5" fmla="*/ 421 h 552"/>
                <a:gd name="T6" fmla="*/ 47 w 390"/>
                <a:gd name="T7" fmla="*/ 458 h 552"/>
                <a:gd name="T8" fmla="*/ 235 w 390"/>
                <a:gd name="T9" fmla="*/ 533 h 552"/>
                <a:gd name="T10" fmla="*/ 386 w 390"/>
                <a:gd name="T11" fmla="*/ 449 h 552"/>
                <a:gd name="T12" fmla="*/ 288 w 390"/>
                <a:gd name="T13" fmla="*/ 419 h 552"/>
                <a:gd name="T14" fmla="*/ 286 w 390"/>
                <a:gd name="T15" fmla="*/ 241 h 552"/>
                <a:gd name="T16" fmla="*/ 331 w 390"/>
                <a:gd name="T17" fmla="*/ 186 h 552"/>
                <a:gd name="T18" fmla="*/ 280 w 390"/>
                <a:gd name="T19" fmla="*/ 137 h 552"/>
                <a:gd name="T20" fmla="*/ 277 w 390"/>
                <a:gd name="T21" fmla="*/ 38 h 552"/>
                <a:gd name="T22" fmla="*/ 238 w 390"/>
                <a:gd name="T23" fmla="*/ 0 h 552"/>
                <a:gd name="T24" fmla="*/ 73 w 390"/>
                <a:gd name="T25" fmla="*/ 0 h 552"/>
                <a:gd name="T26" fmla="*/ 24 w 390"/>
                <a:gd name="T27" fmla="*/ 4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0" h="552">
                  <a:moveTo>
                    <a:pt x="24" y="42"/>
                  </a:moveTo>
                  <a:cubicBezTo>
                    <a:pt x="13" y="137"/>
                    <a:pt x="0" y="354"/>
                    <a:pt x="118" y="347"/>
                  </a:cubicBezTo>
                  <a:cubicBezTo>
                    <a:pt x="118" y="421"/>
                    <a:pt x="118" y="421"/>
                    <a:pt x="118" y="421"/>
                  </a:cubicBezTo>
                  <a:cubicBezTo>
                    <a:pt x="47" y="458"/>
                    <a:pt x="47" y="458"/>
                    <a:pt x="47" y="458"/>
                  </a:cubicBezTo>
                  <a:cubicBezTo>
                    <a:pt x="47" y="458"/>
                    <a:pt x="79" y="552"/>
                    <a:pt x="235" y="533"/>
                  </a:cubicBezTo>
                  <a:cubicBezTo>
                    <a:pt x="390" y="515"/>
                    <a:pt x="386" y="449"/>
                    <a:pt x="386" y="449"/>
                  </a:cubicBezTo>
                  <a:cubicBezTo>
                    <a:pt x="288" y="419"/>
                    <a:pt x="288" y="419"/>
                    <a:pt x="288" y="419"/>
                  </a:cubicBezTo>
                  <a:cubicBezTo>
                    <a:pt x="286" y="241"/>
                    <a:pt x="286" y="241"/>
                    <a:pt x="286" y="241"/>
                  </a:cubicBezTo>
                  <a:cubicBezTo>
                    <a:pt x="286" y="241"/>
                    <a:pt x="332" y="244"/>
                    <a:pt x="331" y="186"/>
                  </a:cubicBezTo>
                  <a:cubicBezTo>
                    <a:pt x="330" y="131"/>
                    <a:pt x="280" y="137"/>
                    <a:pt x="280" y="137"/>
                  </a:cubicBezTo>
                  <a:cubicBezTo>
                    <a:pt x="277" y="38"/>
                    <a:pt x="277" y="38"/>
                    <a:pt x="277" y="38"/>
                  </a:cubicBezTo>
                  <a:cubicBezTo>
                    <a:pt x="276" y="17"/>
                    <a:pt x="259" y="0"/>
                    <a:pt x="238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8" y="0"/>
                    <a:pt x="27" y="18"/>
                    <a:pt x="24" y="42"/>
                  </a:cubicBezTo>
                </a:path>
              </a:pathLst>
            </a:custGeom>
            <a:solidFill>
              <a:srgbClr val="8C4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" name="Freeform 212">
              <a:extLst>
                <a:ext uri="{FF2B5EF4-FFF2-40B4-BE49-F238E27FC236}">
                  <a16:creationId xmlns:a16="http://schemas.microsoft.com/office/drawing/2014/main" id="{5892A92A-5A2C-4AE8-B564-A64FB7973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2259"/>
              <a:ext cx="202" cy="61"/>
            </a:xfrm>
            <a:custGeom>
              <a:avLst/>
              <a:gdLst>
                <a:gd name="T0" fmla="*/ 2 w 85"/>
                <a:gd name="T1" fmla="*/ 26 h 26"/>
                <a:gd name="T2" fmla="*/ 36 w 85"/>
                <a:gd name="T3" fmla="*/ 15 h 26"/>
                <a:gd name="T4" fmla="*/ 80 w 85"/>
                <a:gd name="T5" fmla="*/ 12 h 26"/>
                <a:gd name="T6" fmla="*/ 81 w 85"/>
                <a:gd name="T7" fmla="*/ 5 h 26"/>
                <a:gd name="T8" fmla="*/ 36 w 85"/>
                <a:gd name="T9" fmla="*/ 6 h 26"/>
                <a:gd name="T10" fmla="*/ 1 w 85"/>
                <a:gd name="T11" fmla="*/ 23 h 26"/>
                <a:gd name="T12" fmla="*/ 2 w 85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26">
                  <a:moveTo>
                    <a:pt x="2" y="26"/>
                  </a:moveTo>
                  <a:cubicBezTo>
                    <a:pt x="14" y="26"/>
                    <a:pt x="24" y="18"/>
                    <a:pt x="36" y="15"/>
                  </a:cubicBezTo>
                  <a:cubicBezTo>
                    <a:pt x="51" y="11"/>
                    <a:pt x="65" y="13"/>
                    <a:pt x="80" y="12"/>
                  </a:cubicBezTo>
                  <a:cubicBezTo>
                    <a:pt x="84" y="11"/>
                    <a:pt x="85" y="6"/>
                    <a:pt x="81" y="5"/>
                  </a:cubicBezTo>
                  <a:cubicBezTo>
                    <a:pt x="67" y="0"/>
                    <a:pt x="50" y="2"/>
                    <a:pt x="36" y="6"/>
                  </a:cubicBezTo>
                  <a:cubicBezTo>
                    <a:pt x="24" y="8"/>
                    <a:pt x="7" y="12"/>
                    <a:pt x="1" y="23"/>
                  </a:cubicBezTo>
                  <a:cubicBezTo>
                    <a:pt x="0" y="24"/>
                    <a:pt x="1" y="26"/>
                    <a:pt x="2" y="26"/>
                  </a:cubicBezTo>
                  <a:close/>
                </a:path>
              </a:pathLst>
            </a:custGeom>
            <a:solidFill>
              <a:srgbClr val="48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213">
              <a:extLst>
                <a:ext uri="{FF2B5EF4-FFF2-40B4-BE49-F238E27FC236}">
                  <a16:creationId xmlns:a16="http://schemas.microsoft.com/office/drawing/2014/main" id="{33B8BCEA-78D8-417E-A04D-8245A9A28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313"/>
              <a:ext cx="170" cy="93"/>
            </a:xfrm>
            <a:custGeom>
              <a:avLst/>
              <a:gdLst>
                <a:gd name="T0" fmla="*/ 72 w 72"/>
                <a:gd name="T1" fmla="*/ 17 h 39"/>
                <a:gd name="T2" fmla="*/ 32 w 72"/>
                <a:gd name="T3" fmla="*/ 3 h 39"/>
                <a:gd name="T4" fmla="*/ 0 w 72"/>
                <a:gd name="T5" fmla="*/ 31 h 39"/>
                <a:gd name="T6" fmla="*/ 36 w 72"/>
                <a:gd name="T7" fmla="*/ 38 h 39"/>
                <a:gd name="T8" fmla="*/ 72 w 72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9">
                  <a:moveTo>
                    <a:pt x="72" y="17"/>
                  </a:moveTo>
                  <a:cubicBezTo>
                    <a:pt x="63" y="6"/>
                    <a:pt x="47" y="0"/>
                    <a:pt x="32" y="3"/>
                  </a:cubicBezTo>
                  <a:cubicBezTo>
                    <a:pt x="18" y="6"/>
                    <a:pt x="5" y="17"/>
                    <a:pt x="0" y="31"/>
                  </a:cubicBezTo>
                  <a:cubicBezTo>
                    <a:pt x="11" y="35"/>
                    <a:pt x="23" y="39"/>
                    <a:pt x="36" y="38"/>
                  </a:cubicBezTo>
                  <a:cubicBezTo>
                    <a:pt x="48" y="37"/>
                    <a:pt x="68" y="29"/>
                    <a:pt x="72" y="17"/>
                  </a:cubicBezTo>
                </a:path>
              </a:pathLst>
            </a:custGeom>
            <a:solidFill>
              <a:srgbClr val="F1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Freeform 214">
              <a:extLst>
                <a:ext uri="{FF2B5EF4-FFF2-40B4-BE49-F238E27FC236}">
                  <a16:creationId xmlns:a16="http://schemas.microsoft.com/office/drawing/2014/main" id="{D7A3470C-AD58-427A-B686-3E78DC43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2311"/>
              <a:ext cx="81" cy="93"/>
            </a:xfrm>
            <a:custGeom>
              <a:avLst/>
              <a:gdLst>
                <a:gd name="T0" fmla="*/ 31 w 34"/>
                <a:gd name="T1" fmla="*/ 13 h 39"/>
                <a:gd name="T2" fmla="*/ 27 w 34"/>
                <a:gd name="T3" fmla="*/ 34 h 39"/>
                <a:gd name="T4" fmla="*/ 8 w 34"/>
                <a:gd name="T5" fmla="*/ 35 h 39"/>
                <a:gd name="T6" fmla="*/ 2 w 34"/>
                <a:gd name="T7" fmla="*/ 14 h 39"/>
                <a:gd name="T8" fmla="*/ 18 w 34"/>
                <a:gd name="T9" fmla="*/ 2 h 39"/>
                <a:gd name="T10" fmla="*/ 31 w 34"/>
                <a:gd name="T11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9">
                  <a:moveTo>
                    <a:pt x="31" y="13"/>
                  </a:moveTo>
                  <a:cubicBezTo>
                    <a:pt x="34" y="20"/>
                    <a:pt x="32" y="29"/>
                    <a:pt x="27" y="34"/>
                  </a:cubicBezTo>
                  <a:cubicBezTo>
                    <a:pt x="22" y="39"/>
                    <a:pt x="14" y="39"/>
                    <a:pt x="8" y="35"/>
                  </a:cubicBezTo>
                  <a:cubicBezTo>
                    <a:pt x="3" y="30"/>
                    <a:pt x="0" y="22"/>
                    <a:pt x="2" y="14"/>
                  </a:cubicBezTo>
                  <a:cubicBezTo>
                    <a:pt x="2" y="14"/>
                    <a:pt x="6" y="5"/>
                    <a:pt x="18" y="2"/>
                  </a:cubicBezTo>
                  <a:cubicBezTo>
                    <a:pt x="31" y="0"/>
                    <a:pt x="31" y="13"/>
                    <a:pt x="31" y="13"/>
                  </a:cubicBezTo>
                  <a:close/>
                </a:path>
              </a:pathLst>
            </a:custGeom>
            <a:solidFill>
              <a:srgbClr val="48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215">
              <a:extLst>
                <a:ext uri="{FF2B5EF4-FFF2-40B4-BE49-F238E27FC236}">
                  <a16:creationId xmlns:a16="http://schemas.microsoft.com/office/drawing/2014/main" id="{35EF009F-DE23-4087-9A9F-0B087E6C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344"/>
              <a:ext cx="156" cy="88"/>
            </a:xfrm>
            <a:custGeom>
              <a:avLst/>
              <a:gdLst>
                <a:gd name="T0" fmla="*/ 65 w 66"/>
                <a:gd name="T1" fmla="*/ 23 h 37"/>
                <a:gd name="T2" fmla="*/ 34 w 66"/>
                <a:gd name="T3" fmla="*/ 0 h 37"/>
                <a:gd name="T4" fmla="*/ 0 w 66"/>
                <a:gd name="T5" fmla="*/ 21 h 37"/>
                <a:gd name="T6" fmla="*/ 28 w 66"/>
                <a:gd name="T7" fmla="*/ 36 h 37"/>
                <a:gd name="T8" fmla="*/ 66 w 66"/>
                <a:gd name="T9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65" y="23"/>
                  </a:moveTo>
                  <a:cubicBezTo>
                    <a:pt x="59" y="9"/>
                    <a:pt x="47" y="1"/>
                    <a:pt x="34" y="0"/>
                  </a:cubicBezTo>
                  <a:cubicBezTo>
                    <a:pt x="21" y="0"/>
                    <a:pt x="7" y="8"/>
                    <a:pt x="0" y="21"/>
                  </a:cubicBezTo>
                  <a:cubicBezTo>
                    <a:pt x="8" y="27"/>
                    <a:pt x="18" y="34"/>
                    <a:pt x="28" y="36"/>
                  </a:cubicBezTo>
                  <a:cubicBezTo>
                    <a:pt x="39" y="37"/>
                    <a:pt x="59" y="32"/>
                    <a:pt x="66" y="22"/>
                  </a:cubicBezTo>
                </a:path>
              </a:pathLst>
            </a:custGeom>
            <a:solidFill>
              <a:srgbClr val="F1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16">
              <a:extLst>
                <a:ext uri="{FF2B5EF4-FFF2-40B4-BE49-F238E27FC236}">
                  <a16:creationId xmlns:a16="http://schemas.microsoft.com/office/drawing/2014/main" id="{0B7209A9-9508-42DD-BBDF-DA8AB11A8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" y="2342"/>
              <a:ext cx="76" cy="88"/>
            </a:xfrm>
            <a:custGeom>
              <a:avLst/>
              <a:gdLst>
                <a:gd name="T0" fmla="*/ 29 w 32"/>
                <a:gd name="T1" fmla="*/ 13 h 37"/>
                <a:gd name="T2" fmla="*/ 20 w 32"/>
                <a:gd name="T3" fmla="*/ 33 h 37"/>
                <a:gd name="T4" fmla="*/ 4 w 32"/>
                <a:gd name="T5" fmla="*/ 30 h 37"/>
                <a:gd name="T6" fmla="*/ 4 w 32"/>
                <a:gd name="T7" fmla="*/ 8 h 37"/>
                <a:gd name="T8" fmla="*/ 21 w 32"/>
                <a:gd name="T9" fmla="*/ 0 h 37"/>
                <a:gd name="T10" fmla="*/ 29 w 32"/>
                <a:gd name="T11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7">
                  <a:moveTo>
                    <a:pt x="29" y="13"/>
                  </a:moveTo>
                  <a:cubicBezTo>
                    <a:pt x="29" y="21"/>
                    <a:pt x="26" y="29"/>
                    <a:pt x="20" y="33"/>
                  </a:cubicBezTo>
                  <a:cubicBezTo>
                    <a:pt x="15" y="37"/>
                    <a:pt x="8" y="36"/>
                    <a:pt x="4" y="30"/>
                  </a:cubicBezTo>
                  <a:cubicBezTo>
                    <a:pt x="1" y="25"/>
                    <a:pt x="0" y="15"/>
                    <a:pt x="4" y="8"/>
                  </a:cubicBezTo>
                  <a:cubicBezTo>
                    <a:pt x="4" y="8"/>
                    <a:pt x="10" y="0"/>
                    <a:pt x="21" y="0"/>
                  </a:cubicBezTo>
                  <a:cubicBezTo>
                    <a:pt x="32" y="1"/>
                    <a:pt x="29" y="13"/>
                    <a:pt x="29" y="13"/>
                  </a:cubicBezTo>
                  <a:close/>
                </a:path>
              </a:pathLst>
            </a:custGeom>
            <a:solidFill>
              <a:srgbClr val="48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Freeform 217">
              <a:extLst>
                <a:ext uri="{FF2B5EF4-FFF2-40B4-BE49-F238E27FC236}">
                  <a16:creationId xmlns:a16="http://schemas.microsoft.com/office/drawing/2014/main" id="{1E9A5658-BFFB-4409-BC56-86B720203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2280"/>
              <a:ext cx="197" cy="57"/>
            </a:xfrm>
            <a:custGeom>
              <a:avLst/>
              <a:gdLst>
                <a:gd name="T0" fmla="*/ 4 w 83"/>
                <a:gd name="T1" fmla="*/ 22 h 24"/>
                <a:gd name="T2" fmla="*/ 43 w 83"/>
                <a:gd name="T3" fmla="*/ 13 h 24"/>
                <a:gd name="T4" fmla="*/ 77 w 83"/>
                <a:gd name="T5" fmla="*/ 23 h 24"/>
                <a:gd name="T6" fmla="*/ 80 w 83"/>
                <a:gd name="T7" fmla="*/ 17 h 24"/>
                <a:gd name="T8" fmla="*/ 2 w 83"/>
                <a:gd name="T9" fmla="*/ 19 h 24"/>
                <a:gd name="T10" fmla="*/ 4 w 83"/>
                <a:gd name="T1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24">
                  <a:moveTo>
                    <a:pt x="4" y="22"/>
                  </a:moveTo>
                  <a:cubicBezTo>
                    <a:pt x="16" y="17"/>
                    <a:pt x="29" y="13"/>
                    <a:pt x="43" y="13"/>
                  </a:cubicBezTo>
                  <a:cubicBezTo>
                    <a:pt x="55" y="14"/>
                    <a:pt x="65" y="19"/>
                    <a:pt x="77" y="23"/>
                  </a:cubicBezTo>
                  <a:cubicBezTo>
                    <a:pt x="80" y="24"/>
                    <a:pt x="83" y="19"/>
                    <a:pt x="80" y="17"/>
                  </a:cubicBezTo>
                  <a:cubicBezTo>
                    <a:pt x="59" y="0"/>
                    <a:pt x="23" y="4"/>
                    <a:pt x="2" y="19"/>
                  </a:cubicBezTo>
                  <a:cubicBezTo>
                    <a:pt x="0" y="20"/>
                    <a:pt x="2" y="24"/>
                    <a:pt x="4" y="22"/>
                  </a:cubicBezTo>
                  <a:close/>
                </a:path>
              </a:pathLst>
            </a:custGeom>
            <a:solidFill>
              <a:srgbClr val="48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Freeform 218">
              <a:extLst>
                <a:ext uri="{FF2B5EF4-FFF2-40B4-BE49-F238E27FC236}">
                  <a16:creationId xmlns:a16="http://schemas.microsoft.com/office/drawing/2014/main" id="{67FE6914-3BE9-4ED7-90DA-B72FA7DC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408"/>
              <a:ext cx="95" cy="145"/>
            </a:xfrm>
            <a:custGeom>
              <a:avLst/>
              <a:gdLst>
                <a:gd name="T0" fmla="*/ 19 w 40"/>
                <a:gd name="T1" fmla="*/ 0 h 61"/>
                <a:gd name="T2" fmla="*/ 0 w 40"/>
                <a:gd name="T3" fmla="*/ 37 h 61"/>
                <a:gd name="T4" fmla="*/ 8 w 40"/>
                <a:gd name="T5" fmla="*/ 38 h 61"/>
                <a:gd name="T6" fmla="*/ 27 w 40"/>
                <a:gd name="T7" fmla="*/ 37 h 61"/>
                <a:gd name="T8" fmla="*/ 15 w 40"/>
                <a:gd name="T9" fmla="*/ 49 h 61"/>
                <a:gd name="T10" fmla="*/ 14 w 40"/>
                <a:gd name="T11" fmla="*/ 55 h 61"/>
                <a:gd name="T12" fmla="*/ 33 w 40"/>
                <a:gd name="T13" fmla="*/ 30 h 61"/>
                <a:gd name="T14" fmla="*/ 1 w 40"/>
                <a:gd name="T15" fmla="*/ 36 h 61"/>
                <a:gd name="T16" fmla="*/ 8 w 40"/>
                <a:gd name="T17" fmla="*/ 38 h 61"/>
                <a:gd name="T18" fmla="*/ 14 w 40"/>
                <a:gd name="T19" fmla="*/ 18 h 61"/>
                <a:gd name="T20" fmla="*/ 21 w 40"/>
                <a:gd name="T21" fmla="*/ 3 h 61"/>
                <a:gd name="T22" fmla="*/ 19 w 40"/>
                <a:gd name="T2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61">
                  <a:moveTo>
                    <a:pt x="19" y="0"/>
                  </a:moveTo>
                  <a:cubicBezTo>
                    <a:pt x="5" y="5"/>
                    <a:pt x="0" y="24"/>
                    <a:pt x="0" y="37"/>
                  </a:cubicBezTo>
                  <a:cubicBezTo>
                    <a:pt x="1" y="41"/>
                    <a:pt x="7" y="42"/>
                    <a:pt x="8" y="38"/>
                  </a:cubicBezTo>
                  <a:cubicBezTo>
                    <a:pt x="11" y="29"/>
                    <a:pt x="24" y="26"/>
                    <a:pt x="27" y="37"/>
                  </a:cubicBezTo>
                  <a:cubicBezTo>
                    <a:pt x="29" y="46"/>
                    <a:pt x="20" y="47"/>
                    <a:pt x="15" y="49"/>
                  </a:cubicBezTo>
                  <a:cubicBezTo>
                    <a:pt x="12" y="50"/>
                    <a:pt x="11" y="54"/>
                    <a:pt x="14" y="55"/>
                  </a:cubicBezTo>
                  <a:cubicBezTo>
                    <a:pt x="28" y="61"/>
                    <a:pt x="40" y="42"/>
                    <a:pt x="33" y="30"/>
                  </a:cubicBezTo>
                  <a:cubicBezTo>
                    <a:pt x="24" y="16"/>
                    <a:pt x="4" y="21"/>
                    <a:pt x="1" y="36"/>
                  </a:cubicBezTo>
                  <a:cubicBezTo>
                    <a:pt x="3" y="37"/>
                    <a:pt x="6" y="37"/>
                    <a:pt x="8" y="38"/>
                  </a:cubicBezTo>
                  <a:cubicBezTo>
                    <a:pt x="10" y="31"/>
                    <a:pt x="11" y="24"/>
                    <a:pt x="14" y="18"/>
                  </a:cubicBezTo>
                  <a:cubicBezTo>
                    <a:pt x="17" y="13"/>
                    <a:pt x="20" y="9"/>
                    <a:pt x="21" y="3"/>
                  </a:cubicBezTo>
                  <a:cubicBezTo>
                    <a:pt x="22" y="2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Freeform 219">
              <a:extLst>
                <a:ext uri="{FF2B5EF4-FFF2-40B4-BE49-F238E27FC236}">
                  <a16:creationId xmlns:a16="http://schemas.microsoft.com/office/drawing/2014/main" id="{7759B81C-AB66-49F5-B87A-EFC2BAA2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2449"/>
              <a:ext cx="161" cy="73"/>
            </a:xfrm>
            <a:custGeom>
              <a:avLst/>
              <a:gdLst>
                <a:gd name="T0" fmla="*/ 44 w 68"/>
                <a:gd name="T1" fmla="*/ 0 h 31"/>
                <a:gd name="T2" fmla="*/ 4 w 68"/>
                <a:gd name="T3" fmla="*/ 15 h 31"/>
                <a:gd name="T4" fmla="*/ 1 w 68"/>
                <a:gd name="T5" fmla="*/ 22 h 31"/>
                <a:gd name="T6" fmla="*/ 13 w 68"/>
                <a:gd name="T7" fmla="*/ 30 h 31"/>
                <a:gd name="T8" fmla="*/ 24 w 68"/>
                <a:gd name="T9" fmla="*/ 31 h 31"/>
                <a:gd name="T10" fmla="*/ 47 w 68"/>
                <a:gd name="T11" fmla="*/ 29 h 31"/>
                <a:gd name="T12" fmla="*/ 61 w 68"/>
                <a:gd name="T13" fmla="*/ 25 h 31"/>
                <a:gd name="T14" fmla="*/ 68 w 68"/>
                <a:gd name="T15" fmla="*/ 13 h 31"/>
                <a:gd name="T16" fmla="*/ 63 w 68"/>
                <a:gd name="T17" fmla="*/ 3 h 31"/>
                <a:gd name="T18" fmla="*/ 57 w 68"/>
                <a:gd name="T19" fmla="*/ 1 h 31"/>
                <a:gd name="T20" fmla="*/ 55 w 68"/>
                <a:gd name="T21" fmla="*/ 1 h 31"/>
                <a:gd name="T22" fmla="*/ 57 w 68"/>
                <a:gd name="T23" fmla="*/ 1 h 31"/>
                <a:gd name="T24" fmla="*/ 44 w 68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44" y="0"/>
                  </a:moveTo>
                  <a:cubicBezTo>
                    <a:pt x="30" y="0"/>
                    <a:pt x="15" y="5"/>
                    <a:pt x="4" y="15"/>
                  </a:cubicBezTo>
                  <a:cubicBezTo>
                    <a:pt x="3" y="17"/>
                    <a:pt x="1" y="19"/>
                    <a:pt x="1" y="22"/>
                  </a:cubicBezTo>
                  <a:cubicBezTo>
                    <a:pt x="0" y="27"/>
                    <a:pt x="7" y="30"/>
                    <a:pt x="13" y="30"/>
                  </a:cubicBezTo>
                  <a:cubicBezTo>
                    <a:pt x="16" y="30"/>
                    <a:pt x="20" y="31"/>
                    <a:pt x="24" y="31"/>
                  </a:cubicBezTo>
                  <a:cubicBezTo>
                    <a:pt x="32" y="31"/>
                    <a:pt x="39" y="30"/>
                    <a:pt x="47" y="29"/>
                  </a:cubicBezTo>
                  <a:cubicBezTo>
                    <a:pt x="52" y="28"/>
                    <a:pt x="57" y="27"/>
                    <a:pt x="61" y="25"/>
                  </a:cubicBezTo>
                  <a:cubicBezTo>
                    <a:pt x="65" y="22"/>
                    <a:pt x="68" y="18"/>
                    <a:pt x="68" y="13"/>
                  </a:cubicBezTo>
                  <a:cubicBezTo>
                    <a:pt x="68" y="9"/>
                    <a:pt x="66" y="5"/>
                    <a:pt x="63" y="3"/>
                  </a:cubicBezTo>
                  <a:cubicBezTo>
                    <a:pt x="61" y="2"/>
                    <a:pt x="59" y="1"/>
                    <a:pt x="57" y="1"/>
                  </a:cubicBezTo>
                  <a:cubicBezTo>
                    <a:pt x="56" y="1"/>
                    <a:pt x="56" y="1"/>
                    <a:pt x="55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3" y="0"/>
                    <a:pt x="48" y="0"/>
                    <a:pt x="44" y="0"/>
                  </a:cubicBezTo>
                </a:path>
              </a:pathLst>
            </a:custGeom>
            <a:solidFill>
              <a:srgbClr val="935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220">
              <a:extLst>
                <a:ext uri="{FF2B5EF4-FFF2-40B4-BE49-F238E27FC236}">
                  <a16:creationId xmlns:a16="http://schemas.microsoft.com/office/drawing/2014/main" id="{B9F046C3-4B3F-444E-8740-229733A79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2356"/>
              <a:ext cx="66" cy="242"/>
            </a:xfrm>
            <a:custGeom>
              <a:avLst/>
              <a:gdLst>
                <a:gd name="T0" fmla="*/ 3 w 28"/>
                <a:gd name="T1" fmla="*/ 2 h 102"/>
                <a:gd name="T2" fmla="*/ 2 w 28"/>
                <a:gd name="T3" fmla="*/ 45 h 102"/>
                <a:gd name="T4" fmla="*/ 4 w 28"/>
                <a:gd name="T5" fmla="*/ 90 h 102"/>
                <a:gd name="T6" fmla="*/ 26 w 28"/>
                <a:gd name="T7" fmla="*/ 88 h 102"/>
                <a:gd name="T8" fmla="*/ 20 w 28"/>
                <a:gd name="T9" fmla="*/ 83 h 102"/>
                <a:gd name="T10" fmla="*/ 10 w 28"/>
                <a:gd name="T11" fmla="*/ 66 h 102"/>
                <a:gd name="T12" fmla="*/ 9 w 28"/>
                <a:gd name="T13" fmla="*/ 45 h 102"/>
                <a:gd name="T14" fmla="*/ 7 w 28"/>
                <a:gd name="T15" fmla="*/ 2 h 102"/>
                <a:gd name="T16" fmla="*/ 3 w 28"/>
                <a:gd name="T17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02">
                  <a:moveTo>
                    <a:pt x="3" y="2"/>
                  </a:moveTo>
                  <a:cubicBezTo>
                    <a:pt x="0" y="16"/>
                    <a:pt x="2" y="30"/>
                    <a:pt x="2" y="45"/>
                  </a:cubicBezTo>
                  <a:cubicBezTo>
                    <a:pt x="3" y="58"/>
                    <a:pt x="0" y="77"/>
                    <a:pt x="4" y="90"/>
                  </a:cubicBezTo>
                  <a:cubicBezTo>
                    <a:pt x="9" y="102"/>
                    <a:pt x="20" y="96"/>
                    <a:pt x="26" y="88"/>
                  </a:cubicBezTo>
                  <a:cubicBezTo>
                    <a:pt x="28" y="84"/>
                    <a:pt x="23" y="80"/>
                    <a:pt x="20" y="83"/>
                  </a:cubicBezTo>
                  <a:cubicBezTo>
                    <a:pt x="10" y="95"/>
                    <a:pt x="10" y="71"/>
                    <a:pt x="10" y="66"/>
                  </a:cubicBezTo>
                  <a:cubicBezTo>
                    <a:pt x="10" y="59"/>
                    <a:pt x="10" y="52"/>
                    <a:pt x="9" y="45"/>
                  </a:cubicBezTo>
                  <a:cubicBezTo>
                    <a:pt x="9" y="30"/>
                    <a:pt x="10" y="16"/>
                    <a:pt x="7" y="2"/>
                  </a:cubicBezTo>
                  <a:cubicBezTo>
                    <a:pt x="6" y="0"/>
                    <a:pt x="3" y="0"/>
                    <a:pt x="3" y="2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221">
              <a:extLst>
                <a:ext uri="{FF2B5EF4-FFF2-40B4-BE49-F238E27FC236}">
                  <a16:creationId xmlns:a16="http://schemas.microsoft.com/office/drawing/2014/main" id="{DDEDC753-EB88-4396-BBE1-9E0FB6B84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2285"/>
              <a:ext cx="199" cy="111"/>
            </a:xfrm>
            <a:custGeom>
              <a:avLst/>
              <a:gdLst>
                <a:gd name="T0" fmla="*/ 5 w 84"/>
                <a:gd name="T1" fmla="*/ 45 h 47"/>
                <a:gd name="T2" fmla="*/ 76 w 84"/>
                <a:gd name="T3" fmla="*/ 29 h 47"/>
                <a:gd name="T4" fmla="*/ 81 w 84"/>
                <a:gd name="T5" fmla="*/ 22 h 47"/>
                <a:gd name="T6" fmla="*/ 0 w 84"/>
                <a:gd name="T7" fmla="*/ 43 h 47"/>
                <a:gd name="T8" fmla="*/ 5 w 84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7">
                  <a:moveTo>
                    <a:pt x="5" y="45"/>
                  </a:moveTo>
                  <a:cubicBezTo>
                    <a:pt x="23" y="19"/>
                    <a:pt x="47" y="9"/>
                    <a:pt x="76" y="29"/>
                  </a:cubicBezTo>
                  <a:cubicBezTo>
                    <a:pt x="79" y="31"/>
                    <a:pt x="84" y="25"/>
                    <a:pt x="81" y="22"/>
                  </a:cubicBezTo>
                  <a:cubicBezTo>
                    <a:pt x="56" y="0"/>
                    <a:pt x="8" y="8"/>
                    <a:pt x="0" y="43"/>
                  </a:cubicBezTo>
                  <a:cubicBezTo>
                    <a:pt x="0" y="46"/>
                    <a:pt x="3" y="47"/>
                    <a:pt x="5" y="45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222">
              <a:extLst>
                <a:ext uri="{FF2B5EF4-FFF2-40B4-BE49-F238E27FC236}">
                  <a16:creationId xmlns:a16="http://schemas.microsoft.com/office/drawing/2014/main" id="{94139D8A-E66C-4E23-9485-EBAD536D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330"/>
              <a:ext cx="183" cy="85"/>
            </a:xfrm>
            <a:custGeom>
              <a:avLst/>
              <a:gdLst>
                <a:gd name="T0" fmla="*/ 4 w 77"/>
                <a:gd name="T1" fmla="*/ 29 h 36"/>
                <a:gd name="T2" fmla="*/ 33 w 77"/>
                <a:gd name="T3" fmla="*/ 10 h 36"/>
                <a:gd name="T4" fmla="*/ 66 w 77"/>
                <a:gd name="T5" fmla="*/ 31 h 36"/>
                <a:gd name="T6" fmla="*/ 74 w 77"/>
                <a:gd name="T7" fmla="*/ 26 h 36"/>
                <a:gd name="T8" fmla="*/ 35 w 77"/>
                <a:gd name="T9" fmla="*/ 1 h 36"/>
                <a:gd name="T10" fmla="*/ 0 w 77"/>
                <a:gd name="T11" fmla="*/ 26 h 36"/>
                <a:gd name="T12" fmla="*/ 4 w 77"/>
                <a:gd name="T13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6">
                  <a:moveTo>
                    <a:pt x="4" y="29"/>
                  </a:moveTo>
                  <a:cubicBezTo>
                    <a:pt x="13" y="20"/>
                    <a:pt x="20" y="11"/>
                    <a:pt x="33" y="10"/>
                  </a:cubicBezTo>
                  <a:cubicBezTo>
                    <a:pt x="48" y="9"/>
                    <a:pt x="60" y="18"/>
                    <a:pt x="66" y="31"/>
                  </a:cubicBezTo>
                  <a:cubicBezTo>
                    <a:pt x="69" y="36"/>
                    <a:pt x="77" y="31"/>
                    <a:pt x="74" y="26"/>
                  </a:cubicBezTo>
                  <a:cubicBezTo>
                    <a:pt x="67" y="11"/>
                    <a:pt x="52" y="0"/>
                    <a:pt x="35" y="1"/>
                  </a:cubicBezTo>
                  <a:cubicBezTo>
                    <a:pt x="21" y="2"/>
                    <a:pt x="2" y="11"/>
                    <a:pt x="0" y="26"/>
                  </a:cubicBezTo>
                  <a:cubicBezTo>
                    <a:pt x="0" y="29"/>
                    <a:pt x="2" y="31"/>
                    <a:pt x="4" y="29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223">
              <a:extLst>
                <a:ext uri="{FF2B5EF4-FFF2-40B4-BE49-F238E27FC236}">
                  <a16:creationId xmlns:a16="http://schemas.microsoft.com/office/drawing/2014/main" id="{3DDA8E29-AC1C-42E8-9371-5572C4ED7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3071"/>
              <a:ext cx="3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897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224">
              <a:extLst>
                <a:ext uri="{FF2B5EF4-FFF2-40B4-BE49-F238E27FC236}">
                  <a16:creationId xmlns:a16="http://schemas.microsoft.com/office/drawing/2014/main" id="{D8BA1B3F-6665-43A7-B302-4FB0CD61D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2548"/>
              <a:ext cx="957" cy="894"/>
            </a:xfrm>
            <a:custGeom>
              <a:avLst/>
              <a:gdLst>
                <a:gd name="T0" fmla="*/ 96 w 403"/>
                <a:gd name="T1" fmla="*/ 136 h 376"/>
                <a:gd name="T2" fmla="*/ 264 w 403"/>
                <a:gd name="T3" fmla="*/ 30 h 376"/>
                <a:gd name="T4" fmla="*/ 306 w 403"/>
                <a:gd name="T5" fmla="*/ 0 h 376"/>
                <a:gd name="T6" fmla="*/ 373 w 403"/>
                <a:gd name="T7" fmla="*/ 241 h 376"/>
                <a:gd name="T8" fmla="*/ 41 w 403"/>
                <a:gd name="T9" fmla="*/ 278 h 376"/>
                <a:gd name="T10" fmla="*/ 0 w 403"/>
                <a:gd name="T11" fmla="*/ 209 h 376"/>
                <a:gd name="T12" fmla="*/ 96 w 403"/>
                <a:gd name="T13" fmla="*/ 1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376">
                  <a:moveTo>
                    <a:pt x="96" y="136"/>
                  </a:moveTo>
                  <a:cubicBezTo>
                    <a:pt x="96" y="136"/>
                    <a:pt x="227" y="147"/>
                    <a:pt x="264" y="30"/>
                  </a:cubicBezTo>
                  <a:cubicBezTo>
                    <a:pt x="264" y="30"/>
                    <a:pt x="296" y="32"/>
                    <a:pt x="306" y="0"/>
                  </a:cubicBezTo>
                  <a:cubicBezTo>
                    <a:pt x="306" y="0"/>
                    <a:pt x="403" y="138"/>
                    <a:pt x="373" y="241"/>
                  </a:cubicBezTo>
                  <a:cubicBezTo>
                    <a:pt x="353" y="312"/>
                    <a:pt x="137" y="376"/>
                    <a:pt x="41" y="278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96" y="136"/>
                  </a:lnTo>
                  <a:close/>
                </a:path>
              </a:pathLst>
            </a:custGeom>
            <a:solidFill>
              <a:srgbClr val="D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6" name="Freeform 225">
              <a:extLst>
                <a:ext uri="{FF2B5EF4-FFF2-40B4-BE49-F238E27FC236}">
                  <a16:creationId xmlns:a16="http://schemas.microsoft.com/office/drawing/2014/main" id="{7772F78B-5643-4201-8734-33C9D7DD3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" y="2000"/>
              <a:ext cx="762" cy="373"/>
            </a:xfrm>
            <a:custGeom>
              <a:avLst/>
              <a:gdLst>
                <a:gd name="T0" fmla="*/ 9 w 321"/>
                <a:gd name="T1" fmla="*/ 123 h 157"/>
                <a:gd name="T2" fmla="*/ 135 w 321"/>
                <a:gd name="T3" fmla="*/ 20 h 157"/>
                <a:gd name="T4" fmla="*/ 272 w 321"/>
                <a:gd name="T5" fmla="*/ 157 h 157"/>
                <a:gd name="T6" fmla="*/ 318 w 321"/>
                <a:gd name="T7" fmla="*/ 151 h 157"/>
                <a:gd name="T8" fmla="*/ 231 w 321"/>
                <a:gd name="T9" fmla="*/ 1 h 157"/>
                <a:gd name="T10" fmla="*/ 45 w 321"/>
                <a:gd name="T11" fmla="*/ 11 h 157"/>
                <a:gd name="T12" fmla="*/ 0 w 321"/>
                <a:gd name="T13" fmla="*/ 52 h 157"/>
                <a:gd name="T14" fmla="*/ 9 w 321"/>
                <a:gd name="T15" fmla="*/ 1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1" h="157">
                  <a:moveTo>
                    <a:pt x="9" y="123"/>
                  </a:moveTo>
                  <a:cubicBezTo>
                    <a:pt x="9" y="123"/>
                    <a:pt x="49" y="20"/>
                    <a:pt x="135" y="20"/>
                  </a:cubicBezTo>
                  <a:cubicBezTo>
                    <a:pt x="222" y="20"/>
                    <a:pt x="267" y="70"/>
                    <a:pt x="272" y="157"/>
                  </a:cubicBezTo>
                  <a:cubicBezTo>
                    <a:pt x="318" y="151"/>
                    <a:pt x="318" y="151"/>
                    <a:pt x="318" y="151"/>
                  </a:cubicBezTo>
                  <a:cubicBezTo>
                    <a:pt x="318" y="151"/>
                    <a:pt x="321" y="2"/>
                    <a:pt x="231" y="1"/>
                  </a:cubicBezTo>
                  <a:cubicBezTo>
                    <a:pt x="141" y="0"/>
                    <a:pt x="45" y="11"/>
                    <a:pt x="45" y="11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9" y="123"/>
                  </a:lnTo>
                  <a:close/>
                </a:path>
              </a:pathLst>
            </a:custGeom>
            <a:solidFill>
              <a:srgbClr val="D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7" name="Freeform 226">
              <a:extLst>
                <a:ext uri="{FF2B5EF4-FFF2-40B4-BE49-F238E27FC236}">
                  <a16:creationId xmlns:a16="http://schemas.microsoft.com/office/drawing/2014/main" id="{713CE1C5-3019-4244-A319-5098375FA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2565"/>
              <a:ext cx="152" cy="102"/>
            </a:xfrm>
            <a:custGeom>
              <a:avLst/>
              <a:gdLst>
                <a:gd name="T0" fmla="*/ 5 w 64"/>
                <a:gd name="T1" fmla="*/ 43 h 43"/>
                <a:gd name="T2" fmla="*/ 62 w 64"/>
                <a:gd name="T3" fmla="*/ 8 h 43"/>
                <a:gd name="T4" fmla="*/ 55 w 64"/>
                <a:gd name="T5" fmla="*/ 4 h 43"/>
                <a:gd name="T6" fmla="*/ 4 w 64"/>
                <a:gd name="T7" fmla="*/ 37 h 43"/>
                <a:gd name="T8" fmla="*/ 5 w 64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3">
                  <a:moveTo>
                    <a:pt x="5" y="43"/>
                  </a:moveTo>
                  <a:cubicBezTo>
                    <a:pt x="28" y="42"/>
                    <a:pt x="50" y="28"/>
                    <a:pt x="62" y="8"/>
                  </a:cubicBezTo>
                  <a:cubicBezTo>
                    <a:pt x="64" y="4"/>
                    <a:pt x="58" y="0"/>
                    <a:pt x="55" y="4"/>
                  </a:cubicBezTo>
                  <a:cubicBezTo>
                    <a:pt x="43" y="23"/>
                    <a:pt x="25" y="33"/>
                    <a:pt x="4" y="37"/>
                  </a:cubicBezTo>
                  <a:cubicBezTo>
                    <a:pt x="0" y="37"/>
                    <a:pt x="1" y="43"/>
                    <a:pt x="5" y="43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8" name="Freeform 227">
              <a:extLst>
                <a:ext uri="{FF2B5EF4-FFF2-40B4-BE49-F238E27FC236}">
                  <a16:creationId xmlns:a16="http://schemas.microsoft.com/office/drawing/2014/main" id="{937D12E0-E965-4825-8698-0A188F19F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2613"/>
              <a:ext cx="734" cy="451"/>
            </a:xfrm>
            <a:custGeom>
              <a:avLst/>
              <a:gdLst>
                <a:gd name="T0" fmla="*/ 0 w 309"/>
                <a:gd name="T1" fmla="*/ 5 h 190"/>
                <a:gd name="T2" fmla="*/ 137 w 309"/>
                <a:gd name="T3" fmla="*/ 189 h 190"/>
                <a:gd name="T4" fmla="*/ 248 w 309"/>
                <a:gd name="T5" fmla="*/ 145 h 190"/>
                <a:gd name="T6" fmla="*/ 309 w 309"/>
                <a:gd name="T7" fmla="*/ 34 h 190"/>
                <a:gd name="T8" fmla="*/ 302 w 309"/>
                <a:gd name="T9" fmla="*/ 32 h 190"/>
                <a:gd name="T10" fmla="*/ 247 w 309"/>
                <a:gd name="T11" fmla="*/ 130 h 190"/>
                <a:gd name="T12" fmla="*/ 141 w 309"/>
                <a:gd name="T13" fmla="*/ 178 h 190"/>
                <a:gd name="T14" fmla="*/ 7 w 309"/>
                <a:gd name="T15" fmla="*/ 4 h 190"/>
                <a:gd name="T16" fmla="*/ 0 w 309"/>
                <a:gd name="T17" fmla="*/ 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190">
                  <a:moveTo>
                    <a:pt x="0" y="5"/>
                  </a:moveTo>
                  <a:cubicBezTo>
                    <a:pt x="5" y="86"/>
                    <a:pt x="41" y="185"/>
                    <a:pt x="137" y="189"/>
                  </a:cubicBezTo>
                  <a:cubicBezTo>
                    <a:pt x="178" y="190"/>
                    <a:pt x="218" y="173"/>
                    <a:pt x="248" y="145"/>
                  </a:cubicBezTo>
                  <a:cubicBezTo>
                    <a:pt x="276" y="118"/>
                    <a:pt x="305" y="74"/>
                    <a:pt x="309" y="34"/>
                  </a:cubicBezTo>
                  <a:cubicBezTo>
                    <a:pt x="309" y="30"/>
                    <a:pt x="304" y="29"/>
                    <a:pt x="302" y="32"/>
                  </a:cubicBezTo>
                  <a:cubicBezTo>
                    <a:pt x="283" y="66"/>
                    <a:pt x="275" y="100"/>
                    <a:pt x="247" y="130"/>
                  </a:cubicBezTo>
                  <a:cubicBezTo>
                    <a:pt x="220" y="159"/>
                    <a:pt x="182" y="179"/>
                    <a:pt x="141" y="178"/>
                  </a:cubicBezTo>
                  <a:cubicBezTo>
                    <a:pt x="48" y="178"/>
                    <a:pt x="18" y="79"/>
                    <a:pt x="7" y="4"/>
                  </a:cubicBezTo>
                  <a:cubicBezTo>
                    <a:pt x="6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AC6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9" name="Freeform 228">
              <a:extLst>
                <a:ext uri="{FF2B5EF4-FFF2-40B4-BE49-F238E27FC236}">
                  <a16:creationId xmlns:a16="http://schemas.microsoft.com/office/drawing/2014/main" id="{2173A7D4-8886-464E-87A1-2D5DE6162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2907"/>
              <a:ext cx="721" cy="273"/>
            </a:xfrm>
            <a:custGeom>
              <a:avLst/>
              <a:gdLst>
                <a:gd name="T0" fmla="*/ 2 w 304"/>
                <a:gd name="T1" fmla="*/ 51 h 115"/>
                <a:gd name="T2" fmla="*/ 163 w 304"/>
                <a:gd name="T3" fmla="*/ 106 h 115"/>
                <a:gd name="T4" fmla="*/ 302 w 304"/>
                <a:gd name="T5" fmla="*/ 8 h 115"/>
                <a:gd name="T6" fmla="*/ 295 w 304"/>
                <a:gd name="T7" fmla="*/ 4 h 115"/>
                <a:gd name="T8" fmla="*/ 167 w 304"/>
                <a:gd name="T9" fmla="*/ 93 h 115"/>
                <a:gd name="T10" fmla="*/ 6 w 304"/>
                <a:gd name="T11" fmla="*/ 48 h 115"/>
                <a:gd name="T12" fmla="*/ 2 w 304"/>
                <a:gd name="T13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115">
                  <a:moveTo>
                    <a:pt x="2" y="51"/>
                  </a:moveTo>
                  <a:cubicBezTo>
                    <a:pt x="47" y="93"/>
                    <a:pt x="102" y="115"/>
                    <a:pt x="163" y="106"/>
                  </a:cubicBezTo>
                  <a:cubicBezTo>
                    <a:pt x="219" y="97"/>
                    <a:pt x="278" y="61"/>
                    <a:pt x="302" y="8"/>
                  </a:cubicBezTo>
                  <a:cubicBezTo>
                    <a:pt x="304" y="3"/>
                    <a:pt x="298" y="0"/>
                    <a:pt x="295" y="4"/>
                  </a:cubicBezTo>
                  <a:cubicBezTo>
                    <a:pt x="262" y="48"/>
                    <a:pt x="223" y="83"/>
                    <a:pt x="167" y="93"/>
                  </a:cubicBezTo>
                  <a:cubicBezTo>
                    <a:pt x="112" y="103"/>
                    <a:pt x="48" y="85"/>
                    <a:pt x="6" y="48"/>
                  </a:cubicBezTo>
                  <a:cubicBezTo>
                    <a:pt x="4" y="46"/>
                    <a:pt x="0" y="49"/>
                    <a:pt x="2" y="51"/>
                  </a:cubicBezTo>
                  <a:close/>
                </a:path>
              </a:pathLst>
            </a:custGeom>
            <a:solidFill>
              <a:srgbClr val="AC6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0" name="Freeform 229">
              <a:extLst>
                <a:ext uri="{FF2B5EF4-FFF2-40B4-BE49-F238E27FC236}">
                  <a16:creationId xmlns:a16="http://schemas.microsoft.com/office/drawing/2014/main" id="{ABE92B0D-9989-4918-85E2-898ACF6CE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" y="1895"/>
              <a:ext cx="366" cy="399"/>
            </a:xfrm>
            <a:custGeom>
              <a:avLst/>
              <a:gdLst>
                <a:gd name="T0" fmla="*/ 8 w 154"/>
                <a:gd name="T1" fmla="*/ 164 h 168"/>
                <a:gd name="T2" fmla="*/ 63 w 154"/>
                <a:gd name="T3" fmla="*/ 67 h 168"/>
                <a:gd name="T4" fmla="*/ 151 w 154"/>
                <a:gd name="T5" fmla="*/ 6 h 168"/>
                <a:gd name="T6" fmla="*/ 148 w 154"/>
                <a:gd name="T7" fmla="*/ 1 h 168"/>
                <a:gd name="T8" fmla="*/ 55 w 154"/>
                <a:gd name="T9" fmla="*/ 63 h 168"/>
                <a:gd name="T10" fmla="*/ 1 w 154"/>
                <a:gd name="T11" fmla="*/ 162 h 168"/>
                <a:gd name="T12" fmla="*/ 8 w 154"/>
                <a:gd name="T13" fmla="*/ 16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68">
                  <a:moveTo>
                    <a:pt x="8" y="164"/>
                  </a:moveTo>
                  <a:cubicBezTo>
                    <a:pt x="20" y="129"/>
                    <a:pt x="38" y="94"/>
                    <a:pt x="63" y="67"/>
                  </a:cubicBezTo>
                  <a:cubicBezTo>
                    <a:pt x="89" y="39"/>
                    <a:pt x="120" y="26"/>
                    <a:pt x="151" y="6"/>
                  </a:cubicBezTo>
                  <a:cubicBezTo>
                    <a:pt x="154" y="5"/>
                    <a:pt x="152" y="0"/>
                    <a:pt x="148" y="1"/>
                  </a:cubicBezTo>
                  <a:cubicBezTo>
                    <a:pt x="113" y="7"/>
                    <a:pt x="79" y="37"/>
                    <a:pt x="55" y="63"/>
                  </a:cubicBezTo>
                  <a:cubicBezTo>
                    <a:pt x="28" y="91"/>
                    <a:pt x="10" y="124"/>
                    <a:pt x="1" y="162"/>
                  </a:cubicBezTo>
                  <a:cubicBezTo>
                    <a:pt x="0" y="166"/>
                    <a:pt x="6" y="168"/>
                    <a:pt x="8" y="164"/>
                  </a:cubicBezTo>
                  <a:close/>
                </a:path>
              </a:pathLst>
            </a:custGeom>
            <a:solidFill>
              <a:srgbClr val="AC6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1" name="Freeform 230">
              <a:extLst>
                <a:ext uri="{FF2B5EF4-FFF2-40B4-BE49-F238E27FC236}">
                  <a16:creationId xmlns:a16="http://schemas.microsoft.com/office/drawing/2014/main" id="{5DA577F8-3000-44D4-99A4-6A202D12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2071"/>
              <a:ext cx="95" cy="311"/>
            </a:xfrm>
            <a:custGeom>
              <a:avLst/>
              <a:gdLst>
                <a:gd name="T0" fmla="*/ 8 w 40"/>
                <a:gd name="T1" fmla="*/ 127 h 131"/>
                <a:gd name="T2" fmla="*/ 30 w 40"/>
                <a:gd name="T3" fmla="*/ 65 h 131"/>
                <a:gd name="T4" fmla="*/ 33 w 40"/>
                <a:gd name="T5" fmla="*/ 5 h 131"/>
                <a:gd name="T6" fmla="*/ 23 w 40"/>
                <a:gd name="T7" fmla="*/ 5 h 131"/>
                <a:gd name="T8" fmla="*/ 17 w 40"/>
                <a:gd name="T9" fmla="*/ 66 h 131"/>
                <a:gd name="T10" fmla="*/ 1 w 40"/>
                <a:gd name="T11" fmla="*/ 124 h 131"/>
                <a:gd name="T12" fmla="*/ 8 w 40"/>
                <a:gd name="T13" fmla="*/ 1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31">
                  <a:moveTo>
                    <a:pt x="8" y="127"/>
                  </a:moveTo>
                  <a:cubicBezTo>
                    <a:pt x="21" y="109"/>
                    <a:pt x="26" y="87"/>
                    <a:pt x="30" y="65"/>
                  </a:cubicBezTo>
                  <a:cubicBezTo>
                    <a:pt x="34" y="46"/>
                    <a:pt x="40" y="24"/>
                    <a:pt x="33" y="5"/>
                  </a:cubicBezTo>
                  <a:cubicBezTo>
                    <a:pt x="31" y="1"/>
                    <a:pt x="24" y="0"/>
                    <a:pt x="23" y="5"/>
                  </a:cubicBezTo>
                  <a:cubicBezTo>
                    <a:pt x="17" y="25"/>
                    <a:pt x="21" y="46"/>
                    <a:pt x="17" y="66"/>
                  </a:cubicBezTo>
                  <a:cubicBezTo>
                    <a:pt x="14" y="86"/>
                    <a:pt x="6" y="104"/>
                    <a:pt x="1" y="124"/>
                  </a:cubicBezTo>
                  <a:cubicBezTo>
                    <a:pt x="0" y="129"/>
                    <a:pt x="6" y="131"/>
                    <a:pt x="8" y="127"/>
                  </a:cubicBezTo>
                  <a:close/>
                </a:path>
              </a:pathLst>
            </a:custGeom>
            <a:solidFill>
              <a:srgbClr val="AC6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66729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Freeform 7">
            <a:extLst>
              <a:ext uri="{FF2B5EF4-FFF2-40B4-BE49-F238E27FC236}">
                <a16:creationId xmlns:a16="http://schemas.microsoft.com/office/drawing/2014/main" id="{913CAACA-2CA4-49B6-9375-6CFF646FAF5B}"/>
              </a:ext>
            </a:extLst>
          </p:cNvPr>
          <p:cNvSpPr/>
          <p:nvPr/>
        </p:nvSpPr>
        <p:spPr>
          <a:xfrm rot="19509308">
            <a:off x="68092" y="2451322"/>
            <a:ext cx="3700681" cy="2711793"/>
          </a:xfrm>
          <a:custGeom>
            <a:avLst/>
            <a:gdLst>
              <a:gd name="connsiteX0" fmla="*/ 6022552 w 6436651"/>
              <a:gd name="connsiteY0" fmla="*/ 679782 h 4716664"/>
              <a:gd name="connsiteX1" fmla="*/ 5240750 w 6436651"/>
              <a:gd name="connsiteY1" fmla="*/ 63927 h 4716664"/>
              <a:gd name="connsiteX2" fmla="*/ 4003510 w 6436651"/>
              <a:gd name="connsiteY2" fmla="*/ 196686 h 4716664"/>
              <a:gd name="connsiteX3" fmla="*/ 3029944 w 6436651"/>
              <a:gd name="connsiteY3" fmla="*/ 866013 h 4716664"/>
              <a:gd name="connsiteX4" fmla="*/ 2871371 w 6436651"/>
              <a:gd name="connsiteY4" fmla="*/ 948987 h 4716664"/>
              <a:gd name="connsiteX5" fmla="*/ 2871371 w 6436651"/>
              <a:gd name="connsiteY5" fmla="*/ 948987 h 4716664"/>
              <a:gd name="connsiteX6" fmla="*/ 1709730 w 6436651"/>
              <a:gd name="connsiteY6" fmla="*/ 843886 h 4716664"/>
              <a:gd name="connsiteX7" fmla="*/ 638439 w 6436651"/>
              <a:gd name="connsiteY7" fmla="*/ 1019054 h 4716664"/>
              <a:gd name="connsiteX8" fmla="*/ 458 w 6436651"/>
              <a:gd name="connsiteY8" fmla="*/ 2236012 h 4716664"/>
              <a:gd name="connsiteX9" fmla="*/ 496461 w 6436651"/>
              <a:gd name="connsiteY9" fmla="*/ 3757208 h 4716664"/>
              <a:gd name="connsiteX10" fmla="*/ 1748451 w 6436651"/>
              <a:gd name="connsiteY10" fmla="*/ 4590639 h 4716664"/>
              <a:gd name="connsiteX11" fmla="*/ 3277023 w 6436651"/>
              <a:gd name="connsiteY11" fmla="*/ 4710491 h 4716664"/>
              <a:gd name="connsiteX12" fmla="*/ 4599081 w 6436651"/>
              <a:gd name="connsiteY12" fmla="*/ 4564825 h 4716664"/>
              <a:gd name="connsiteX13" fmla="*/ 5768098 w 6436651"/>
              <a:gd name="connsiteY13" fmla="*/ 3956346 h 4716664"/>
              <a:gd name="connsiteX14" fmla="*/ 6382108 w 6436651"/>
              <a:gd name="connsiteY14" fmla="*/ 1622001 h 4716664"/>
              <a:gd name="connsiteX15" fmla="*/ 6022552 w 6436651"/>
              <a:gd name="connsiteY15" fmla="*/ 679782 h 471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36651" h="4716664">
                <a:moveTo>
                  <a:pt x="6022552" y="679782"/>
                </a:moveTo>
                <a:cubicBezTo>
                  <a:pt x="5834477" y="399513"/>
                  <a:pt x="5561584" y="167184"/>
                  <a:pt x="5240750" y="63927"/>
                </a:cubicBezTo>
                <a:cubicBezTo>
                  <a:pt x="4836941" y="-66988"/>
                  <a:pt x="4387035" y="15987"/>
                  <a:pt x="4003510" y="196686"/>
                </a:cubicBezTo>
                <a:cubicBezTo>
                  <a:pt x="3645798" y="364479"/>
                  <a:pt x="3334184" y="613402"/>
                  <a:pt x="3029944" y="866013"/>
                </a:cubicBezTo>
                <a:cubicBezTo>
                  <a:pt x="2983847" y="904734"/>
                  <a:pt x="2930375" y="932392"/>
                  <a:pt x="2871371" y="948987"/>
                </a:cubicBezTo>
                <a:lnTo>
                  <a:pt x="2871371" y="948987"/>
                </a:lnTo>
                <a:cubicBezTo>
                  <a:pt x="2497064" y="1070683"/>
                  <a:pt x="2093256" y="941612"/>
                  <a:pt x="1709730" y="843886"/>
                </a:cubicBezTo>
                <a:cubicBezTo>
                  <a:pt x="1328048" y="746161"/>
                  <a:pt x="957429" y="788570"/>
                  <a:pt x="638439" y="1019054"/>
                </a:cubicBezTo>
                <a:cubicBezTo>
                  <a:pt x="289947" y="1271665"/>
                  <a:pt x="7834" y="1806389"/>
                  <a:pt x="458" y="2236012"/>
                </a:cubicBezTo>
                <a:cubicBezTo>
                  <a:pt x="-10605" y="2811300"/>
                  <a:pt x="179314" y="3274113"/>
                  <a:pt x="496461" y="3757208"/>
                </a:cubicBezTo>
                <a:cubicBezTo>
                  <a:pt x="778573" y="4184987"/>
                  <a:pt x="1252449" y="4457880"/>
                  <a:pt x="1748451" y="4590639"/>
                </a:cubicBezTo>
                <a:cubicBezTo>
                  <a:pt x="2244454" y="4723398"/>
                  <a:pt x="2764426" y="4725242"/>
                  <a:pt x="3277023" y="4710491"/>
                </a:cubicBezTo>
                <a:cubicBezTo>
                  <a:pt x="3721397" y="4697584"/>
                  <a:pt x="4167614" y="4671770"/>
                  <a:pt x="4599081" y="4564825"/>
                </a:cubicBezTo>
                <a:cubicBezTo>
                  <a:pt x="5030548" y="4457880"/>
                  <a:pt x="5449107" y="4264273"/>
                  <a:pt x="5768098" y="3956346"/>
                </a:cubicBezTo>
                <a:cubicBezTo>
                  <a:pt x="6371044" y="3373682"/>
                  <a:pt x="6536993" y="2446213"/>
                  <a:pt x="6382108" y="1622001"/>
                </a:cubicBezTo>
                <a:cubicBezTo>
                  <a:pt x="6321260" y="1288260"/>
                  <a:pt x="6210628" y="961894"/>
                  <a:pt x="6022552" y="679782"/>
                </a:cubicBezTo>
                <a:close/>
              </a:path>
            </a:pathLst>
          </a:custGeom>
          <a:solidFill>
            <a:srgbClr val="B0D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07" name="Rectangle: Top Corners Rounded 906">
            <a:extLst>
              <a:ext uri="{FF2B5EF4-FFF2-40B4-BE49-F238E27FC236}">
                <a16:creationId xmlns:a16="http://schemas.microsoft.com/office/drawing/2014/main" id="{0D4B2071-63E4-4BFE-9787-A67BBA36730C}"/>
              </a:ext>
            </a:extLst>
          </p:cNvPr>
          <p:cNvSpPr/>
          <p:nvPr/>
        </p:nvSpPr>
        <p:spPr>
          <a:xfrm>
            <a:off x="0" y="5029339"/>
            <a:ext cx="12192000" cy="181047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C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2" name="Arrow: Pentagon 801">
            <a:extLst>
              <a:ext uri="{FF2B5EF4-FFF2-40B4-BE49-F238E27FC236}">
                <a16:creationId xmlns:a16="http://schemas.microsoft.com/office/drawing/2014/main" id="{8EF7D581-31E6-4682-96C6-15B798A09659}"/>
              </a:ext>
            </a:extLst>
          </p:cNvPr>
          <p:cNvSpPr/>
          <p:nvPr/>
        </p:nvSpPr>
        <p:spPr>
          <a:xfrm>
            <a:off x="222683" y="4836142"/>
            <a:ext cx="11807602" cy="392220"/>
          </a:xfrm>
          <a:prstGeom prst="homePlate">
            <a:avLst/>
          </a:prstGeom>
          <a:solidFill>
            <a:srgbClr val="BBD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95904-1BC0-4986-B826-3698A26F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The members, W</a:t>
            </a:r>
            <a:r>
              <a:rPr lang="en-US" sz="3600" b="1" dirty="0" smtClean="0"/>
              <a:t>ho </a:t>
            </a:r>
            <a:r>
              <a:rPr lang="en-US" sz="3600" b="1" dirty="0"/>
              <a:t>made it?</a:t>
            </a:r>
            <a:endParaRPr lang="en-ID" sz="3600" b="1" dirty="0"/>
          </a:p>
        </p:txBody>
      </p: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794C06F9-8975-4924-848C-98C789D5EDA9}"/>
              </a:ext>
            </a:extLst>
          </p:cNvPr>
          <p:cNvGrpSpPr/>
          <p:nvPr/>
        </p:nvGrpSpPr>
        <p:grpSpPr>
          <a:xfrm>
            <a:off x="119326" y="2567635"/>
            <a:ext cx="3443024" cy="3382414"/>
            <a:chOff x="7004748" y="2064718"/>
            <a:chExt cx="4538853" cy="445895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002528-9CBA-44F2-BF61-4AB62B078F6A}"/>
                </a:ext>
              </a:extLst>
            </p:cNvPr>
            <p:cNvSpPr/>
            <p:nvPr/>
          </p:nvSpPr>
          <p:spPr>
            <a:xfrm>
              <a:off x="7004748" y="3922966"/>
              <a:ext cx="4538853" cy="2600705"/>
            </a:xfrm>
            <a:custGeom>
              <a:avLst/>
              <a:gdLst>
                <a:gd name="connsiteX0" fmla="*/ 4538853 w 4538853"/>
                <a:gd name="connsiteY0" fmla="*/ 1300353 h 2600705"/>
                <a:gd name="connsiteX1" fmla="*/ 2269427 w 4538853"/>
                <a:gd name="connsiteY1" fmla="*/ 2600706 h 2600705"/>
                <a:gd name="connsiteX2" fmla="*/ 0 w 4538853"/>
                <a:gd name="connsiteY2" fmla="*/ 1300353 h 2600705"/>
                <a:gd name="connsiteX3" fmla="*/ 2269427 w 4538853"/>
                <a:gd name="connsiteY3" fmla="*/ 0 h 2600705"/>
                <a:gd name="connsiteX4" fmla="*/ 4538853 w 4538853"/>
                <a:gd name="connsiteY4" fmla="*/ 1300353 h 260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853" h="2600705">
                  <a:moveTo>
                    <a:pt x="4538853" y="1300353"/>
                  </a:moveTo>
                  <a:cubicBezTo>
                    <a:pt x="4538853" y="2018518"/>
                    <a:pt x="3522796" y="2600706"/>
                    <a:pt x="2269427" y="2600706"/>
                  </a:cubicBezTo>
                  <a:cubicBezTo>
                    <a:pt x="1016057" y="2600706"/>
                    <a:pt x="0" y="2018518"/>
                    <a:pt x="0" y="1300353"/>
                  </a:cubicBezTo>
                  <a:cubicBezTo>
                    <a:pt x="0" y="582188"/>
                    <a:pt x="1016057" y="0"/>
                    <a:pt x="2269427" y="0"/>
                  </a:cubicBezTo>
                  <a:cubicBezTo>
                    <a:pt x="3522796" y="0"/>
                    <a:pt x="4538853" y="582188"/>
                    <a:pt x="4538853" y="1300353"/>
                  </a:cubicBezTo>
                  <a:close/>
                </a:path>
              </a:pathLst>
            </a:custGeom>
            <a:solidFill>
              <a:srgbClr val="BBD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aphic 7">
              <a:extLst>
                <a:ext uri="{FF2B5EF4-FFF2-40B4-BE49-F238E27FC236}">
                  <a16:creationId xmlns:a16="http://schemas.microsoft.com/office/drawing/2014/main" id="{B788ED5C-CB60-46EE-93CE-E37678AD0905}"/>
                </a:ext>
              </a:extLst>
            </p:cNvPr>
            <p:cNvGrpSpPr/>
            <p:nvPr/>
          </p:nvGrpSpPr>
          <p:grpSpPr>
            <a:xfrm>
              <a:off x="7200773" y="5004816"/>
              <a:ext cx="4113847" cy="871156"/>
              <a:chOff x="7200773" y="5004816"/>
              <a:chExt cx="4113847" cy="871156"/>
            </a:xfrm>
            <a:solidFill>
              <a:srgbClr val="00B05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7427B4B-27C8-4E36-AB87-AF017C662572}"/>
                  </a:ext>
                </a:extLst>
              </p:cNvPr>
              <p:cNvSpPr/>
              <p:nvPr/>
            </p:nvSpPr>
            <p:spPr>
              <a:xfrm>
                <a:off x="10102088" y="5167217"/>
                <a:ext cx="1212532" cy="700087"/>
              </a:xfrm>
              <a:custGeom>
                <a:avLst/>
                <a:gdLst>
                  <a:gd name="connsiteX0" fmla="*/ 1212533 w 1212532"/>
                  <a:gd name="connsiteY0" fmla="*/ 350044 h 700087"/>
                  <a:gd name="connsiteX1" fmla="*/ 606266 w 1212532"/>
                  <a:gd name="connsiteY1" fmla="*/ 700087 h 700087"/>
                  <a:gd name="connsiteX2" fmla="*/ 0 w 1212532"/>
                  <a:gd name="connsiteY2" fmla="*/ 350044 h 700087"/>
                  <a:gd name="connsiteX3" fmla="*/ 606266 w 1212532"/>
                  <a:gd name="connsiteY3" fmla="*/ 0 h 700087"/>
                  <a:gd name="connsiteX4" fmla="*/ 1212533 w 1212532"/>
                  <a:gd name="connsiteY4" fmla="*/ 350044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532" h="700087">
                    <a:moveTo>
                      <a:pt x="1212533" y="350044"/>
                    </a:moveTo>
                    <a:cubicBezTo>
                      <a:pt x="1212533" y="543368"/>
                      <a:pt x="941098" y="700087"/>
                      <a:pt x="606266" y="700087"/>
                    </a:cubicBezTo>
                    <a:cubicBezTo>
                      <a:pt x="271435" y="700087"/>
                      <a:pt x="0" y="543368"/>
                      <a:pt x="0" y="350044"/>
                    </a:cubicBezTo>
                    <a:cubicBezTo>
                      <a:pt x="0" y="156720"/>
                      <a:pt x="271435" y="0"/>
                      <a:pt x="606266" y="0"/>
                    </a:cubicBezTo>
                    <a:cubicBezTo>
                      <a:pt x="941098" y="0"/>
                      <a:pt x="1212533" y="156720"/>
                      <a:pt x="1212533" y="350044"/>
                    </a:cubicBezTo>
                    <a:close/>
                  </a:path>
                </a:pathLst>
              </a:custGeom>
              <a:pattFill prst="dkUpDiag">
                <a:fgClr>
                  <a:srgbClr val="00B050"/>
                </a:fgClr>
                <a:bgClr>
                  <a:srgbClr val="92D050"/>
                </a:bgClr>
              </a:patt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AA0984-5553-4C9F-BAFA-472F9B01F90F}"/>
                  </a:ext>
                </a:extLst>
              </p:cNvPr>
              <p:cNvSpPr/>
              <p:nvPr/>
            </p:nvSpPr>
            <p:spPr>
              <a:xfrm>
                <a:off x="7200773" y="5172265"/>
                <a:ext cx="1218819" cy="703707"/>
              </a:xfrm>
              <a:custGeom>
                <a:avLst/>
                <a:gdLst>
                  <a:gd name="connsiteX0" fmla="*/ 1218819 w 1218819"/>
                  <a:gd name="connsiteY0" fmla="*/ 351853 h 703707"/>
                  <a:gd name="connsiteX1" fmla="*/ 609409 w 1218819"/>
                  <a:gd name="connsiteY1" fmla="*/ 703707 h 703707"/>
                  <a:gd name="connsiteX2" fmla="*/ 0 w 1218819"/>
                  <a:gd name="connsiteY2" fmla="*/ 351853 h 703707"/>
                  <a:gd name="connsiteX3" fmla="*/ 609409 w 1218819"/>
                  <a:gd name="connsiteY3" fmla="*/ 0 h 703707"/>
                  <a:gd name="connsiteX4" fmla="*/ 1218819 w 1218819"/>
                  <a:gd name="connsiteY4" fmla="*/ 351853 h 70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19" h="703707">
                    <a:moveTo>
                      <a:pt x="1218819" y="351853"/>
                    </a:moveTo>
                    <a:cubicBezTo>
                      <a:pt x="1218819" y="546177"/>
                      <a:pt x="945977" y="703707"/>
                      <a:pt x="609409" y="703707"/>
                    </a:cubicBezTo>
                    <a:cubicBezTo>
                      <a:pt x="272842" y="703707"/>
                      <a:pt x="0" y="546177"/>
                      <a:pt x="0" y="351853"/>
                    </a:cubicBezTo>
                    <a:cubicBezTo>
                      <a:pt x="0" y="157530"/>
                      <a:pt x="272842" y="0"/>
                      <a:pt x="609409" y="0"/>
                    </a:cubicBezTo>
                    <a:cubicBezTo>
                      <a:pt x="945977" y="0"/>
                      <a:pt x="1218819" y="157530"/>
                      <a:pt x="1218819" y="351853"/>
                    </a:cubicBezTo>
                    <a:close/>
                  </a:path>
                </a:pathLst>
              </a:custGeom>
              <a:pattFill prst="dkUpDiag">
                <a:fgClr>
                  <a:srgbClr val="00B050"/>
                </a:fgClr>
                <a:bgClr>
                  <a:srgbClr val="92D050"/>
                </a:bgClr>
              </a:patt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C60058A-C05B-47A7-9D90-734AEA11E3E6}"/>
                  </a:ext>
                </a:extLst>
              </p:cNvPr>
              <p:cNvSpPr/>
              <p:nvPr/>
            </p:nvSpPr>
            <p:spPr>
              <a:xfrm>
                <a:off x="8078311" y="5131974"/>
                <a:ext cx="1004506" cy="580072"/>
              </a:xfrm>
              <a:custGeom>
                <a:avLst/>
                <a:gdLst>
                  <a:gd name="connsiteX0" fmla="*/ 1004507 w 1004506"/>
                  <a:gd name="connsiteY0" fmla="*/ 290036 h 580072"/>
                  <a:gd name="connsiteX1" fmla="*/ 502253 w 1004506"/>
                  <a:gd name="connsiteY1" fmla="*/ 580073 h 580072"/>
                  <a:gd name="connsiteX2" fmla="*/ 0 w 1004506"/>
                  <a:gd name="connsiteY2" fmla="*/ 290036 h 580072"/>
                  <a:gd name="connsiteX3" fmla="*/ 502253 w 1004506"/>
                  <a:gd name="connsiteY3" fmla="*/ 0 h 580072"/>
                  <a:gd name="connsiteX4" fmla="*/ 1004507 w 1004506"/>
                  <a:gd name="connsiteY4" fmla="*/ 290036 h 58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506" h="580072">
                    <a:moveTo>
                      <a:pt x="1004507" y="290036"/>
                    </a:moveTo>
                    <a:cubicBezTo>
                      <a:pt x="1004507" y="450219"/>
                      <a:pt x="779640" y="580073"/>
                      <a:pt x="502253" y="580073"/>
                    </a:cubicBezTo>
                    <a:cubicBezTo>
                      <a:pt x="224866" y="580073"/>
                      <a:pt x="0" y="450219"/>
                      <a:pt x="0" y="290036"/>
                    </a:cubicBezTo>
                    <a:cubicBezTo>
                      <a:pt x="0" y="129853"/>
                      <a:pt x="224866" y="0"/>
                      <a:pt x="502253" y="0"/>
                    </a:cubicBezTo>
                    <a:cubicBezTo>
                      <a:pt x="779640" y="0"/>
                      <a:pt x="1004507" y="129853"/>
                      <a:pt x="1004507" y="290036"/>
                    </a:cubicBezTo>
                    <a:close/>
                  </a:path>
                </a:pathLst>
              </a:custGeom>
              <a:pattFill prst="dkUpDiag">
                <a:fgClr>
                  <a:srgbClr val="00B050"/>
                </a:fgClr>
                <a:bgClr>
                  <a:srgbClr val="92D050"/>
                </a:bgClr>
              </a:patt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CAD0812-934B-4D6A-8201-54DE43AB0699}"/>
                  </a:ext>
                </a:extLst>
              </p:cNvPr>
              <p:cNvSpPr/>
              <p:nvPr/>
            </p:nvSpPr>
            <p:spPr>
              <a:xfrm>
                <a:off x="9442862" y="5004816"/>
                <a:ext cx="1004506" cy="580072"/>
              </a:xfrm>
              <a:custGeom>
                <a:avLst/>
                <a:gdLst>
                  <a:gd name="connsiteX0" fmla="*/ 1004507 w 1004506"/>
                  <a:gd name="connsiteY0" fmla="*/ 290036 h 580072"/>
                  <a:gd name="connsiteX1" fmla="*/ 502253 w 1004506"/>
                  <a:gd name="connsiteY1" fmla="*/ 580073 h 580072"/>
                  <a:gd name="connsiteX2" fmla="*/ 0 w 1004506"/>
                  <a:gd name="connsiteY2" fmla="*/ 290036 h 580072"/>
                  <a:gd name="connsiteX3" fmla="*/ 502253 w 1004506"/>
                  <a:gd name="connsiteY3" fmla="*/ 0 h 580072"/>
                  <a:gd name="connsiteX4" fmla="*/ 1004507 w 1004506"/>
                  <a:gd name="connsiteY4" fmla="*/ 290036 h 58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506" h="580072">
                    <a:moveTo>
                      <a:pt x="1004507" y="290036"/>
                    </a:moveTo>
                    <a:cubicBezTo>
                      <a:pt x="1004507" y="450219"/>
                      <a:pt x="779640" y="580073"/>
                      <a:pt x="502253" y="580073"/>
                    </a:cubicBezTo>
                    <a:cubicBezTo>
                      <a:pt x="224866" y="580073"/>
                      <a:pt x="0" y="450219"/>
                      <a:pt x="0" y="290036"/>
                    </a:cubicBezTo>
                    <a:cubicBezTo>
                      <a:pt x="0" y="129854"/>
                      <a:pt x="224866" y="0"/>
                      <a:pt x="502253" y="0"/>
                    </a:cubicBezTo>
                    <a:cubicBezTo>
                      <a:pt x="779640" y="0"/>
                      <a:pt x="1004507" y="129854"/>
                      <a:pt x="1004507" y="290036"/>
                    </a:cubicBezTo>
                    <a:close/>
                  </a:path>
                </a:pathLst>
              </a:custGeom>
              <a:pattFill prst="dkUpDiag">
                <a:fgClr>
                  <a:srgbClr val="00B050"/>
                </a:fgClr>
                <a:bgClr>
                  <a:srgbClr val="92D050"/>
                </a:bgClr>
              </a:patt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209EF5A-7E82-43F4-B231-139F5982ABA4}"/>
                  </a:ext>
                </a:extLst>
              </p:cNvPr>
              <p:cNvSpPr/>
              <p:nvPr/>
            </p:nvSpPr>
            <p:spPr>
              <a:xfrm>
                <a:off x="8730107" y="5063966"/>
                <a:ext cx="1122426" cy="648080"/>
              </a:xfrm>
              <a:custGeom>
                <a:avLst/>
                <a:gdLst>
                  <a:gd name="connsiteX0" fmla="*/ 1122426 w 1122426"/>
                  <a:gd name="connsiteY0" fmla="*/ 324041 h 648080"/>
                  <a:gd name="connsiteX1" fmla="*/ 561213 w 1122426"/>
                  <a:gd name="connsiteY1" fmla="*/ 648081 h 648080"/>
                  <a:gd name="connsiteX2" fmla="*/ 0 w 1122426"/>
                  <a:gd name="connsiteY2" fmla="*/ 324041 h 648080"/>
                  <a:gd name="connsiteX3" fmla="*/ 561213 w 1122426"/>
                  <a:gd name="connsiteY3" fmla="*/ 0 h 648080"/>
                  <a:gd name="connsiteX4" fmla="*/ 1122426 w 1122426"/>
                  <a:gd name="connsiteY4" fmla="*/ 324041 h 64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2426" h="648080">
                    <a:moveTo>
                      <a:pt x="1122426" y="324041"/>
                    </a:moveTo>
                    <a:cubicBezTo>
                      <a:pt x="1122426" y="503003"/>
                      <a:pt x="871162" y="648081"/>
                      <a:pt x="561213" y="648081"/>
                    </a:cubicBezTo>
                    <a:cubicBezTo>
                      <a:pt x="251264" y="648081"/>
                      <a:pt x="0" y="503003"/>
                      <a:pt x="0" y="324041"/>
                    </a:cubicBezTo>
                    <a:cubicBezTo>
                      <a:pt x="0" y="145078"/>
                      <a:pt x="251264" y="0"/>
                      <a:pt x="561213" y="0"/>
                    </a:cubicBezTo>
                    <a:cubicBezTo>
                      <a:pt x="871162" y="0"/>
                      <a:pt x="1122426" y="145078"/>
                      <a:pt x="1122426" y="324041"/>
                    </a:cubicBezTo>
                    <a:close/>
                  </a:path>
                </a:pathLst>
              </a:custGeom>
              <a:pattFill prst="dkUpDiag">
                <a:fgClr>
                  <a:srgbClr val="00B050"/>
                </a:fgClr>
                <a:bgClr>
                  <a:srgbClr val="92D050"/>
                </a:bgClr>
              </a:patt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aphic 7">
              <a:extLst>
                <a:ext uri="{FF2B5EF4-FFF2-40B4-BE49-F238E27FC236}">
                  <a16:creationId xmlns:a16="http://schemas.microsoft.com/office/drawing/2014/main" id="{716C9351-2F47-4705-96F0-47B54905218C}"/>
                </a:ext>
              </a:extLst>
            </p:cNvPr>
            <p:cNvGrpSpPr/>
            <p:nvPr/>
          </p:nvGrpSpPr>
          <p:grpSpPr>
            <a:xfrm>
              <a:off x="7057626" y="2523474"/>
              <a:ext cx="4444938" cy="3207006"/>
              <a:chOff x="7057626" y="2523474"/>
              <a:chExt cx="4444938" cy="3207006"/>
            </a:xfrm>
          </p:grpSpPr>
          <p:grpSp>
            <p:nvGrpSpPr>
              <p:cNvPr id="28" name="Graphic 7">
                <a:extLst>
                  <a:ext uri="{FF2B5EF4-FFF2-40B4-BE49-F238E27FC236}">
                    <a16:creationId xmlns:a16="http://schemas.microsoft.com/office/drawing/2014/main" id="{2C251207-E3BE-416C-A9F3-41F0A8083D38}"/>
                  </a:ext>
                </a:extLst>
              </p:cNvPr>
              <p:cNvGrpSpPr/>
              <p:nvPr/>
            </p:nvGrpSpPr>
            <p:grpSpPr>
              <a:xfrm>
                <a:off x="9818434" y="3074349"/>
                <a:ext cx="738376" cy="550606"/>
                <a:chOff x="9818434" y="3074349"/>
                <a:chExt cx="738376" cy="550606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D8271F8-F504-4D1F-A408-9E6029C38459}"/>
                    </a:ext>
                  </a:extLst>
                </p:cNvPr>
                <p:cNvSpPr/>
                <p:nvPr/>
              </p:nvSpPr>
              <p:spPr>
                <a:xfrm>
                  <a:off x="9923399" y="3130772"/>
                  <a:ext cx="599217" cy="494183"/>
                </a:xfrm>
                <a:custGeom>
                  <a:avLst/>
                  <a:gdLst>
                    <a:gd name="connsiteX0" fmla="*/ 599218 w 599217"/>
                    <a:gd name="connsiteY0" fmla="*/ 174403 h 494183"/>
                    <a:gd name="connsiteX1" fmla="*/ 354997 w 599217"/>
                    <a:gd name="connsiteY1" fmla="*/ 473678 h 494183"/>
                    <a:gd name="connsiteX2" fmla="*/ 231172 w 599217"/>
                    <a:gd name="connsiteY2" fmla="*/ 454628 h 494183"/>
                    <a:gd name="connsiteX3" fmla="*/ 0 w 599217"/>
                    <a:gd name="connsiteY3" fmla="*/ 193453 h 494183"/>
                    <a:gd name="connsiteX4" fmla="*/ 74486 w 599217"/>
                    <a:gd name="connsiteY4" fmla="*/ 104299 h 494183"/>
                    <a:gd name="connsiteX5" fmla="*/ 289179 w 599217"/>
                    <a:gd name="connsiteY5" fmla="*/ 291751 h 494183"/>
                    <a:gd name="connsiteX6" fmla="*/ 501396 w 599217"/>
                    <a:gd name="connsiteY6" fmla="*/ 0 h 49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9217" h="494183">
                      <a:moveTo>
                        <a:pt x="599218" y="174403"/>
                      </a:moveTo>
                      <a:cubicBezTo>
                        <a:pt x="599218" y="174403"/>
                        <a:pt x="379476" y="455200"/>
                        <a:pt x="354997" y="473678"/>
                      </a:cubicBezTo>
                      <a:cubicBezTo>
                        <a:pt x="316230" y="502730"/>
                        <a:pt x="284131" y="504730"/>
                        <a:pt x="231172" y="454628"/>
                      </a:cubicBezTo>
                      <a:cubicBezTo>
                        <a:pt x="133255" y="362045"/>
                        <a:pt x="0" y="193453"/>
                        <a:pt x="0" y="193453"/>
                      </a:cubicBezTo>
                      <a:lnTo>
                        <a:pt x="74486" y="104299"/>
                      </a:lnTo>
                      <a:lnTo>
                        <a:pt x="289179" y="291751"/>
                      </a:lnTo>
                      <a:lnTo>
                        <a:pt x="501396" y="0"/>
                      </a:lnTo>
                      <a:close/>
                    </a:path>
                  </a:pathLst>
                </a:custGeom>
                <a:solidFill>
                  <a:srgbClr val="9E67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4DD17F5D-50B4-4ABC-B072-2CB026F6A055}"/>
                    </a:ext>
                  </a:extLst>
                </p:cNvPr>
                <p:cNvSpPr/>
                <p:nvPr/>
              </p:nvSpPr>
              <p:spPr>
                <a:xfrm>
                  <a:off x="9818434" y="3090359"/>
                  <a:ext cx="226598" cy="280252"/>
                </a:xfrm>
                <a:custGeom>
                  <a:avLst/>
                  <a:gdLst>
                    <a:gd name="connsiteX0" fmla="*/ 226598 w 226598"/>
                    <a:gd name="connsiteY0" fmla="*/ 186241 h 280252"/>
                    <a:gd name="connsiteX1" fmla="*/ 200881 w 226598"/>
                    <a:gd name="connsiteY1" fmla="*/ 127567 h 280252"/>
                    <a:gd name="connsiteX2" fmla="*/ 166877 w 226598"/>
                    <a:gd name="connsiteY2" fmla="*/ 65654 h 280252"/>
                    <a:gd name="connsiteX3" fmla="*/ 144017 w 226598"/>
                    <a:gd name="connsiteY3" fmla="*/ 50890 h 280252"/>
                    <a:gd name="connsiteX4" fmla="*/ 141921 w 226598"/>
                    <a:gd name="connsiteY4" fmla="*/ 100039 h 280252"/>
                    <a:gd name="connsiteX5" fmla="*/ 121823 w 226598"/>
                    <a:gd name="connsiteY5" fmla="*/ 94610 h 280252"/>
                    <a:gd name="connsiteX6" fmla="*/ 74770 w 226598"/>
                    <a:gd name="connsiteY6" fmla="*/ 6409 h 280252"/>
                    <a:gd name="connsiteX7" fmla="*/ 48290 w 226598"/>
                    <a:gd name="connsiteY7" fmla="*/ 24887 h 280252"/>
                    <a:gd name="connsiteX8" fmla="*/ 14191 w 226598"/>
                    <a:gd name="connsiteY8" fmla="*/ 50795 h 280252"/>
                    <a:gd name="connsiteX9" fmla="*/ 4666 w 226598"/>
                    <a:gd name="connsiteY9" fmla="*/ 135663 h 280252"/>
                    <a:gd name="connsiteX10" fmla="*/ 80866 w 226598"/>
                    <a:gd name="connsiteY10" fmla="*/ 229389 h 280252"/>
                    <a:gd name="connsiteX11" fmla="*/ 142683 w 226598"/>
                    <a:gd name="connsiteY11" fmla="*/ 280252 h 280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6598" h="280252">
                      <a:moveTo>
                        <a:pt x="226598" y="186241"/>
                      </a:moveTo>
                      <a:cubicBezTo>
                        <a:pt x="208882" y="170715"/>
                        <a:pt x="211168" y="152332"/>
                        <a:pt x="200881" y="127567"/>
                      </a:cubicBezTo>
                      <a:cubicBezTo>
                        <a:pt x="190594" y="102802"/>
                        <a:pt x="173163" y="83466"/>
                        <a:pt x="166877" y="65654"/>
                      </a:cubicBezTo>
                      <a:cubicBezTo>
                        <a:pt x="160590" y="47842"/>
                        <a:pt x="154494" y="35936"/>
                        <a:pt x="144017" y="50890"/>
                      </a:cubicBezTo>
                      <a:cubicBezTo>
                        <a:pt x="133539" y="65845"/>
                        <a:pt x="138206" y="88038"/>
                        <a:pt x="141921" y="100039"/>
                      </a:cubicBezTo>
                      <a:cubicBezTo>
                        <a:pt x="145636" y="112041"/>
                        <a:pt x="143540" y="110993"/>
                        <a:pt x="121823" y="94610"/>
                      </a:cubicBezTo>
                      <a:cubicBezTo>
                        <a:pt x="100106" y="78227"/>
                        <a:pt x="83152" y="21458"/>
                        <a:pt x="74770" y="6409"/>
                      </a:cubicBezTo>
                      <a:cubicBezTo>
                        <a:pt x="66388" y="-8641"/>
                        <a:pt x="50576" y="4980"/>
                        <a:pt x="48290" y="24887"/>
                      </a:cubicBezTo>
                      <a:cubicBezTo>
                        <a:pt x="48290" y="24887"/>
                        <a:pt x="21144" y="32507"/>
                        <a:pt x="14191" y="50795"/>
                      </a:cubicBezTo>
                      <a:cubicBezTo>
                        <a:pt x="7238" y="69083"/>
                        <a:pt x="-7526" y="100516"/>
                        <a:pt x="4666" y="135663"/>
                      </a:cubicBezTo>
                      <a:cubicBezTo>
                        <a:pt x="16858" y="170810"/>
                        <a:pt x="63435" y="210720"/>
                        <a:pt x="80866" y="229389"/>
                      </a:cubicBezTo>
                      <a:cubicBezTo>
                        <a:pt x="98296" y="248058"/>
                        <a:pt x="128491" y="263012"/>
                        <a:pt x="142683" y="280252"/>
                      </a:cubicBezTo>
                      <a:close/>
                    </a:path>
                  </a:pathLst>
                </a:custGeom>
                <a:solidFill>
                  <a:srgbClr val="9E67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F1FC6F22-7D32-42CC-882F-37B729C536B7}"/>
                    </a:ext>
                  </a:extLst>
                </p:cNvPr>
                <p:cNvSpPr/>
                <p:nvPr/>
              </p:nvSpPr>
              <p:spPr>
                <a:xfrm>
                  <a:off x="10212577" y="3397853"/>
                  <a:ext cx="48069" cy="122015"/>
                </a:xfrm>
                <a:custGeom>
                  <a:avLst/>
                  <a:gdLst>
                    <a:gd name="connsiteX0" fmla="*/ 0 w 48069"/>
                    <a:gd name="connsiteY0" fmla="*/ 25051 h 122015"/>
                    <a:gd name="connsiteX1" fmla="*/ 41243 w 48069"/>
                    <a:gd name="connsiteY1" fmla="*/ 122015 h 122015"/>
                    <a:gd name="connsiteX2" fmla="*/ 18288 w 48069"/>
                    <a:gd name="connsiteY2" fmla="*/ 0 h 12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069" h="122015">
                      <a:moveTo>
                        <a:pt x="0" y="25051"/>
                      </a:moveTo>
                      <a:cubicBezTo>
                        <a:pt x="26384" y="56007"/>
                        <a:pt x="42577" y="102870"/>
                        <a:pt x="41243" y="122015"/>
                      </a:cubicBezTo>
                      <a:cubicBezTo>
                        <a:pt x="41243" y="122015"/>
                        <a:pt x="67056" y="67913"/>
                        <a:pt x="18288" y="0"/>
                      </a:cubicBezTo>
                      <a:close/>
                    </a:path>
                  </a:pathLst>
                </a:custGeom>
                <a:solidFill>
                  <a:srgbClr val="87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0AA68173-4BF3-4A44-82A7-75728E936173}"/>
                    </a:ext>
                  </a:extLst>
                </p:cNvPr>
                <p:cNvSpPr/>
                <p:nvPr/>
              </p:nvSpPr>
              <p:spPr>
                <a:xfrm>
                  <a:off x="10256583" y="3074349"/>
                  <a:ext cx="300227" cy="409704"/>
                </a:xfrm>
                <a:custGeom>
                  <a:avLst/>
                  <a:gdLst>
                    <a:gd name="connsiteX0" fmla="*/ 259937 w 300227"/>
                    <a:gd name="connsiteY0" fmla="*/ 2225 h 409704"/>
                    <a:gd name="connsiteX1" fmla="*/ 128873 w 300227"/>
                    <a:gd name="connsiteY1" fmla="*/ 73377 h 409704"/>
                    <a:gd name="connsiteX2" fmla="*/ 0 w 300227"/>
                    <a:gd name="connsiteY2" fmla="*/ 272164 h 409704"/>
                    <a:gd name="connsiteX3" fmla="*/ 130016 w 300227"/>
                    <a:gd name="connsiteY3" fmla="*/ 409705 h 409704"/>
                    <a:gd name="connsiteX4" fmla="*/ 300228 w 300227"/>
                    <a:gd name="connsiteY4" fmla="*/ 197202 h 409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227" h="409704">
                      <a:moveTo>
                        <a:pt x="259937" y="2225"/>
                      </a:moveTo>
                      <a:cubicBezTo>
                        <a:pt x="169640" y="-9681"/>
                        <a:pt x="164116" y="27943"/>
                        <a:pt x="128873" y="73377"/>
                      </a:cubicBezTo>
                      <a:cubicBezTo>
                        <a:pt x="100298" y="110620"/>
                        <a:pt x="0" y="272164"/>
                        <a:pt x="0" y="272164"/>
                      </a:cubicBezTo>
                      <a:cubicBezTo>
                        <a:pt x="0" y="272164"/>
                        <a:pt x="14954" y="385416"/>
                        <a:pt x="130016" y="409705"/>
                      </a:cubicBezTo>
                      <a:lnTo>
                        <a:pt x="300228" y="197202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" name="Graphic 7">
                <a:extLst>
                  <a:ext uri="{FF2B5EF4-FFF2-40B4-BE49-F238E27FC236}">
                    <a16:creationId xmlns:a16="http://schemas.microsoft.com/office/drawing/2014/main" id="{707EAE09-482A-4575-9B9C-698EAF91C3CC}"/>
                  </a:ext>
                </a:extLst>
              </p:cNvPr>
              <p:cNvGrpSpPr/>
              <p:nvPr/>
            </p:nvGrpSpPr>
            <p:grpSpPr>
              <a:xfrm>
                <a:off x="8137651" y="3178683"/>
                <a:ext cx="758908" cy="540764"/>
                <a:chOff x="8137651" y="3178683"/>
                <a:chExt cx="758908" cy="540764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3BBD7B7B-0F48-4007-8105-DEAEC352FFDD}"/>
                    </a:ext>
                  </a:extLst>
                </p:cNvPr>
                <p:cNvSpPr/>
                <p:nvPr/>
              </p:nvSpPr>
              <p:spPr>
                <a:xfrm>
                  <a:off x="8147176" y="3182969"/>
                  <a:ext cx="749383" cy="536478"/>
                </a:xfrm>
                <a:custGeom>
                  <a:avLst/>
                  <a:gdLst>
                    <a:gd name="connsiteX0" fmla="*/ 730568 w 749383"/>
                    <a:gd name="connsiteY0" fmla="*/ 431768 h 536478"/>
                    <a:gd name="connsiteX1" fmla="*/ 614172 w 749383"/>
                    <a:gd name="connsiteY1" fmla="*/ 422243 h 536478"/>
                    <a:gd name="connsiteX2" fmla="*/ 660178 w 749383"/>
                    <a:gd name="connsiteY2" fmla="*/ 408242 h 536478"/>
                    <a:gd name="connsiteX3" fmla="*/ 677990 w 749383"/>
                    <a:gd name="connsiteY3" fmla="*/ 379667 h 536478"/>
                    <a:gd name="connsiteX4" fmla="*/ 583692 w 749383"/>
                    <a:gd name="connsiteY4" fmla="*/ 379667 h 536478"/>
                    <a:gd name="connsiteX5" fmla="*/ 521684 w 749383"/>
                    <a:gd name="connsiteY5" fmla="*/ 391287 h 536478"/>
                    <a:gd name="connsiteX6" fmla="*/ 247079 w 749383"/>
                    <a:gd name="connsiteY6" fmla="*/ 358045 h 536478"/>
                    <a:gd name="connsiteX7" fmla="*/ 163259 w 749383"/>
                    <a:gd name="connsiteY7" fmla="*/ 156115 h 536478"/>
                    <a:gd name="connsiteX8" fmla="*/ 15145 w 749383"/>
                    <a:gd name="connsiteY8" fmla="*/ 0 h 536478"/>
                    <a:gd name="connsiteX9" fmla="*/ 0 w 749383"/>
                    <a:gd name="connsiteY9" fmla="*/ 212026 h 536478"/>
                    <a:gd name="connsiteX10" fmla="*/ 107633 w 749383"/>
                    <a:gd name="connsiteY10" fmla="*/ 420624 h 536478"/>
                    <a:gd name="connsiteX11" fmla="*/ 196406 w 749383"/>
                    <a:gd name="connsiteY11" fmla="*/ 498729 h 536478"/>
                    <a:gd name="connsiteX12" fmla="*/ 392049 w 749383"/>
                    <a:gd name="connsiteY12" fmla="*/ 500063 h 536478"/>
                    <a:gd name="connsiteX13" fmla="*/ 533876 w 749383"/>
                    <a:gd name="connsiteY13" fmla="*/ 515779 h 536478"/>
                    <a:gd name="connsiteX14" fmla="*/ 703326 w 749383"/>
                    <a:gd name="connsiteY14" fmla="*/ 529780 h 536478"/>
                    <a:gd name="connsiteX15" fmla="*/ 730568 w 749383"/>
                    <a:gd name="connsiteY15" fmla="*/ 431768 h 536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49383" h="536478">
                      <a:moveTo>
                        <a:pt x="730568" y="431768"/>
                      </a:moveTo>
                      <a:cubicBezTo>
                        <a:pt x="692468" y="437198"/>
                        <a:pt x="622840" y="427863"/>
                        <a:pt x="614172" y="422243"/>
                      </a:cubicBezTo>
                      <a:cubicBezTo>
                        <a:pt x="605504" y="416624"/>
                        <a:pt x="604647" y="409956"/>
                        <a:pt x="660178" y="408242"/>
                      </a:cubicBezTo>
                      <a:cubicBezTo>
                        <a:pt x="715709" y="406527"/>
                        <a:pt x="699421" y="381953"/>
                        <a:pt x="677990" y="379667"/>
                      </a:cubicBezTo>
                      <a:cubicBezTo>
                        <a:pt x="656558" y="377380"/>
                        <a:pt x="625888" y="366713"/>
                        <a:pt x="583692" y="379667"/>
                      </a:cubicBezTo>
                      <a:cubicBezTo>
                        <a:pt x="563785" y="386858"/>
                        <a:pt x="542849" y="390782"/>
                        <a:pt x="521684" y="391287"/>
                      </a:cubicBezTo>
                      <a:lnTo>
                        <a:pt x="247079" y="358045"/>
                      </a:lnTo>
                      <a:cubicBezTo>
                        <a:pt x="247079" y="358045"/>
                        <a:pt x="216027" y="278225"/>
                        <a:pt x="163259" y="156115"/>
                      </a:cubicBezTo>
                      <a:cubicBezTo>
                        <a:pt x="108966" y="30575"/>
                        <a:pt x="95631" y="25813"/>
                        <a:pt x="15145" y="0"/>
                      </a:cubicBezTo>
                      <a:lnTo>
                        <a:pt x="0" y="212026"/>
                      </a:lnTo>
                      <a:cubicBezTo>
                        <a:pt x="0" y="212026"/>
                        <a:pt x="66675" y="349758"/>
                        <a:pt x="107633" y="420624"/>
                      </a:cubicBezTo>
                      <a:cubicBezTo>
                        <a:pt x="142589" y="481203"/>
                        <a:pt x="156877" y="496348"/>
                        <a:pt x="196406" y="498729"/>
                      </a:cubicBezTo>
                      <a:cubicBezTo>
                        <a:pt x="263081" y="502730"/>
                        <a:pt x="334994" y="500253"/>
                        <a:pt x="392049" y="500063"/>
                      </a:cubicBezTo>
                      <a:cubicBezTo>
                        <a:pt x="449104" y="499872"/>
                        <a:pt x="489871" y="503206"/>
                        <a:pt x="533876" y="515779"/>
                      </a:cubicBezTo>
                      <a:cubicBezTo>
                        <a:pt x="567500" y="525304"/>
                        <a:pt x="662654" y="547592"/>
                        <a:pt x="703326" y="529780"/>
                      </a:cubicBezTo>
                      <a:cubicBezTo>
                        <a:pt x="743998" y="511969"/>
                        <a:pt x="768382" y="426339"/>
                        <a:pt x="730568" y="431768"/>
                      </a:cubicBezTo>
                      <a:close/>
                    </a:path>
                  </a:pathLst>
                </a:custGeom>
                <a:solidFill>
                  <a:srgbClr val="FFC4C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F350CB35-1ED1-431B-871F-AB7181E04C4D}"/>
                    </a:ext>
                  </a:extLst>
                </p:cNvPr>
                <p:cNvSpPr/>
                <p:nvPr/>
              </p:nvSpPr>
              <p:spPr>
                <a:xfrm>
                  <a:off x="8137651" y="3178683"/>
                  <a:ext cx="248412" cy="411099"/>
                </a:xfrm>
                <a:custGeom>
                  <a:avLst/>
                  <a:gdLst>
                    <a:gd name="connsiteX0" fmla="*/ 20574 w 248412"/>
                    <a:gd name="connsiteY0" fmla="*/ 0 h 411099"/>
                    <a:gd name="connsiteX1" fmla="*/ 136779 w 248412"/>
                    <a:gd name="connsiteY1" fmla="*/ 69723 h 411099"/>
                    <a:gd name="connsiteX2" fmla="*/ 248412 w 248412"/>
                    <a:gd name="connsiteY2" fmla="*/ 320992 h 411099"/>
                    <a:gd name="connsiteX3" fmla="*/ 98298 w 248412"/>
                    <a:gd name="connsiteY3" fmla="*/ 411099 h 411099"/>
                    <a:gd name="connsiteX4" fmla="*/ 0 w 248412"/>
                    <a:gd name="connsiteY4" fmla="*/ 238411 h 411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412" h="411099">
                      <a:moveTo>
                        <a:pt x="20574" y="0"/>
                      </a:moveTo>
                      <a:cubicBezTo>
                        <a:pt x="81534" y="10573"/>
                        <a:pt x="113443" y="28575"/>
                        <a:pt x="136779" y="69723"/>
                      </a:cubicBezTo>
                      <a:cubicBezTo>
                        <a:pt x="153448" y="99441"/>
                        <a:pt x="248412" y="320992"/>
                        <a:pt x="248412" y="320992"/>
                      </a:cubicBezTo>
                      <a:cubicBezTo>
                        <a:pt x="248412" y="320992"/>
                        <a:pt x="208788" y="402717"/>
                        <a:pt x="98298" y="411099"/>
                      </a:cubicBezTo>
                      <a:lnTo>
                        <a:pt x="0" y="23841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5B8BED84-4A19-4605-BA7D-0F704790BF8A}"/>
                  </a:ext>
                </a:extLst>
              </p:cNvPr>
              <p:cNvSpPr/>
              <p:nvPr/>
            </p:nvSpPr>
            <p:spPr>
              <a:xfrm>
                <a:off x="9029483" y="3203898"/>
                <a:ext cx="791616" cy="407914"/>
              </a:xfrm>
              <a:custGeom>
                <a:avLst/>
                <a:gdLst>
                  <a:gd name="connsiteX0" fmla="*/ 642646 w 791616"/>
                  <a:gd name="connsiteY0" fmla="*/ 57652 h 407914"/>
                  <a:gd name="connsiteX1" fmla="*/ 442621 w 791616"/>
                  <a:gd name="connsiteY1" fmla="*/ 266535 h 407914"/>
                  <a:gd name="connsiteX2" fmla="*/ 234214 w 791616"/>
                  <a:gd name="connsiteY2" fmla="*/ 167094 h 407914"/>
                  <a:gd name="connsiteX3" fmla="*/ 206306 w 791616"/>
                  <a:gd name="connsiteY3" fmla="*/ 150902 h 407914"/>
                  <a:gd name="connsiteX4" fmla="*/ 164205 w 791616"/>
                  <a:gd name="connsiteY4" fmla="*/ 91751 h 407914"/>
                  <a:gd name="connsiteX5" fmla="*/ 129058 w 791616"/>
                  <a:gd name="connsiteY5" fmla="*/ 43269 h 407914"/>
                  <a:gd name="connsiteX6" fmla="*/ 108960 w 791616"/>
                  <a:gd name="connsiteY6" fmla="*/ 53270 h 407914"/>
                  <a:gd name="connsiteX7" fmla="*/ 114865 w 791616"/>
                  <a:gd name="connsiteY7" fmla="*/ 98800 h 407914"/>
                  <a:gd name="connsiteX8" fmla="*/ 85148 w 791616"/>
                  <a:gd name="connsiteY8" fmla="*/ 69749 h 407914"/>
                  <a:gd name="connsiteX9" fmla="*/ 76480 w 791616"/>
                  <a:gd name="connsiteY9" fmla="*/ 46698 h 407914"/>
                  <a:gd name="connsiteX10" fmla="*/ 60192 w 791616"/>
                  <a:gd name="connsiteY10" fmla="*/ 29172 h 407914"/>
                  <a:gd name="connsiteX11" fmla="*/ 19806 w 791616"/>
                  <a:gd name="connsiteY11" fmla="*/ 48222 h 407914"/>
                  <a:gd name="connsiteX12" fmla="*/ 8471 w 791616"/>
                  <a:gd name="connsiteY12" fmla="*/ 146901 h 407914"/>
                  <a:gd name="connsiteX13" fmla="*/ 88196 w 791616"/>
                  <a:gd name="connsiteY13" fmla="*/ 209195 h 407914"/>
                  <a:gd name="connsiteX14" fmla="*/ 165824 w 791616"/>
                  <a:gd name="connsiteY14" fmla="*/ 253105 h 407914"/>
                  <a:gd name="connsiteX15" fmla="*/ 420047 w 791616"/>
                  <a:gd name="connsiteY15" fmla="*/ 403314 h 407914"/>
                  <a:gd name="connsiteX16" fmla="*/ 516725 w 791616"/>
                  <a:gd name="connsiteY16" fmla="*/ 373406 h 407914"/>
                  <a:gd name="connsiteX17" fmla="*/ 750278 w 791616"/>
                  <a:gd name="connsiteY17" fmla="*/ 191859 h 407914"/>
                  <a:gd name="connsiteX18" fmla="*/ 791617 w 791616"/>
                  <a:gd name="connsiteY18" fmla="*/ 407 h 407914"/>
                  <a:gd name="connsiteX19" fmla="*/ 642646 w 791616"/>
                  <a:gd name="connsiteY19" fmla="*/ 57652 h 407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91616" h="407914">
                    <a:moveTo>
                      <a:pt x="642646" y="57652"/>
                    </a:moveTo>
                    <a:cubicBezTo>
                      <a:pt x="596259" y="103467"/>
                      <a:pt x="442621" y="266535"/>
                      <a:pt x="442621" y="266535"/>
                    </a:cubicBezTo>
                    <a:lnTo>
                      <a:pt x="234214" y="167094"/>
                    </a:lnTo>
                    <a:cubicBezTo>
                      <a:pt x="224270" y="162884"/>
                      <a:pt x="214897" y="157445"/>
                      <a:pt x="206306" y="150902"/>
                    </a:cubicBezTo>
                    <a:cubicBezTo>
                      <a:pt x="188875" y="133185"/>
                      <a:pt x="183541" y="113754"/>
                      <a:pt x="164205" y="91751"/>
                    </a:cubicBezTo>
                    <a:cubicBezTo>
                      <a:pt x="150889" y="76816"/>
                      <a:pt x="139107" y="60576"/>
                      <a:pt x="129058" y="43269"/>
                    </a:cubicBezTo>
                    <a:cubicBezTo>
                      <a:pt x="121628" y="31172"/>
                      <a:pt x="111532" y="45269"/>
                      <a:pt x="108960" y="53270"/>
                    </a:cubicBezTo>
                    <a:cubicBezTo>
                      <a:pt x="103340" y="71082"/>
                      <a:pt x="116485" y="81845"/>
                      <a:pt x="114865" y="98800"/>
                    </a:cubicBezTo>
                    <a:cubicBezTo>
                      <a:pt x="101759" y="93047"/>
                      <a:pt x="91196" y="82722"/>
                      <a:pt x="85148" y="69749"/>
                    </a:cubicBezTo>
                    <a:cubicBezTo>
                      <a:pt x="81623" y="62319"/>
                      <a:pt x="79814" y="54223"/>
                      <a:pt x="76480" y="46698"/>
                    </a:cubicBezTo>
                    <a:cubicBezTo>
                      <a:pt x="73613" y="38916"/>
                      <a:pt x="67745" y="32601"/>
                      <a:pt x="60192" y="29172"/>
                    </a:cubicBezTo>
                    <a:cubicBezTo>
                      <a:pt x="44285" y="23362"/>
                      <a:pt x="27617" y="35078"/>
                      <a:pt x="19806" y="48222"/>
                    </a:cubicBezTo>
                    <a:cubicBezTo>
                      <a:pt x="5233" y="72225"/>
                      <a:pt x="-9912" y="121374"/>
                      <a:pt x="8471" y="146901"/>
                    </a:cubicBezTo>
                    <a:cubicBezTo>
                      <a:pt x="29388" y="174038"/>
                      <a:pt x="56801" y="195460"/>
                      <a:pt x="88196" y="209195"/>
                    </a:cubicBezTo>
                    <a:cubicBezTo>
                      <a:pt x="114808" y="222501"/>
                      <a:pt x="140716" y="237150"/>
                      <a:pt x="165824" y="253105"/>
                    </a:cubicBezTo>
                    <a:cubicBezTo>
                      <a:pt x="165824" y="253105"/>
                      <a:pt x="389566" y="392837"/>
                      <a:pt x="420047" y="403314"/>
                    </a:cubicBezTo>
                    <a:cubicBezTo>
                      <a:pt x="455289" y="415316"/>
                      <a:pt x="477197" y="403314"/>
                      <a:pt x="516725" y="373406"/>
                    </a:cubicBezTo>
                    <a:cubicBezTo>
                      <a:pt x="622262" y="293967"/>
                      <a:pt x="750278" y="191859"/>
                      <a:pt x="750278" y="191859"/>
                    </a:cubicBezTo>
                    <a:lnTo>
                      <a:pt x="791617" y="407"/>
                    </a:lnTo>
                    <a:cubicBezTo>
                      <a:pt x="735972" y="-3232"/>
                      <a:pt x="681536" y="17685"/>
                      <a:pt x="642646" y="57652"/>
                    </a:cubicBezTo>
                    <a:close/>
                  </a:path>
                </a:pathLst>
              </a:custGeom>
              <a:solidFill>
                <a:srgbClr val="FFC4C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70" name="Graphic 7">
                <a:extLst>
                  <a:ext uri="{FF2B5EF4-FFF2-40B4-BE49-F238E27FC236}">
                    <a16:creationId xmlns:a16="http://schemas.microsoft.com/office/drawing/2014/main" id="{D31B81E6-F89F-48B7-A765-5F3A1C16FC69}"/>
                  </a:ext>
                </a:extLst>
              </p:cNvPr>
              <p:cNvGrpSpPr/>
              <p:nvPr/>
            </p:nvGrpSpPr>
            <p:grpSpPr>
              <a:xfrm>
                <a:off x="9442672" y="3220719"/>
                <a:ext cx="764542" cy="492304"/>
                <a:chOff x="9442672" y="3220719"/>
                <a:chExt cx="764542" cy="492304"/>
              </a:xfrm>
            </p:grpSpPr>
            <p:sp>
              <p:nvSpPr>
                <p:cNvPr id="571" name="Freeform: Shape 570">
                  <a:extLst>
                    <a:ext uri="{FF2B5EF4-FFF2-40B4-BE49-F238E27FC236}">
                      <a16:creationId xmlns:a16="http://schemas.microsoft.com/office/drawing/2014/main" id="{E1871D64-1221-49C8-BDAB-6DD32D5371EA}"/>
                    </a:ext>
                  </a:extLst>
                </p:cNvPr>
                <p:cNvSpPr/>
                <p:nvPr/>
              </p:nvSpPr>
              <p:spPr>
                <a:xfrm>
                  <a:off x="10077289" y="3485292"/>
                  <a:ext cx="129925" cy="227731"/>
                </a:xfrm>
                <a:custGeom>
                  <a:avLst/>
                  <a:gdLst>
                    <a:gd name="connsiteX0" fmla="*/ 4130 w 129925"/>
                    <a:gd name="connsiteY0" fmla="*/ 0 h 227731"/>
                    <a:gd name="connsiteX1" fmla="*/ 98904 w 129925"/>
                    <a:gd name="connsiteY1" fmla="*/ 61722 h 227731"/>
                    <a:gd name="connsiteX2" fmla="*/ 129479 w 129925"/>
                    <a:gd name="connsiteY2" fmla="*/ 169450 h 227731"/>
                    <a:gd name="connsiteX3" fmla="*/ 99856 w 129925"/>
                    <a:gd name="connsiteY3" fmla="*/ 224218 h 227731"/>
                    <a:gd name="connsiteX4" fmla="*/ 41563 w 129925"/>
                    <a:gd name="connsiteY4" fmla="*/ 206692 h 227731"/>
                    <a:gd name="connsiteX5" fmla="*/ 19465 w 129925"/>
                    <a:gd name="connsiteY5" fmla="*/ 145828 h 227731"/>
                    <a:gd name="connsiteX6" fmla="*/ 2225 w 129925"/>
                    <a:gd name="connsiteY6" fmla="*/ 108394 h 227731"/>
                    <a:gd name="connsiteX7" fmla="*/ 4130 w 129925"/>
                    <a:gd name="connsiteY7" fmla="*/ 0 h 227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9925" h="227731">
                      <a:moveTo>
                        <a:pt x="4130" y="0"/>
                      </a:moveTo>
                      <a:cubicBezTo>
                        <a:pt x="40134" y="2286"/>
                        <a:pt x="78425" y="33718"/>
                        <a:pt x="98904" y="61722"/>
                      </a:cubicBezTo>
                      <a:cubicBezTo>
                        <a:pt x="121497" y="92897"/>
                        <a:pt x="132327" y="131055"/>
                        <a:pt x="129479" y="169450"/>
                      </a:cubicBezTo>
                      <a:cubicBezTo>
                        <a:pt x="127764" y="191167"/>
                        <a:pt x="119954" y="215075"/>
                        <a:pt x="99856" y="224218"/>
                      </a:cubicBezTo>
                      <a:cubicBezTo>
                        <a:pt x="79758" y="233363"/>
                        <a:pt x="55374" y="223647"/>
                        <a:pt x="41563" y="206692"/>
                      </a:cubicBezTo>
                      <a:cubicBezTo>
                        <a:pt x="28866" y="188757"/>
                        <a:pt x="21237" y="167735"/>
                        <a:pt x="19465" y="145828"/>
                      </a:cubicBezTo>
                      <a:cubicBezTo>
                        <a:pt x="18131" y="136303"/>
                        <a:pt x="15464" y="106680"/>
                        <a:pt x="2225" y="108394"/>
                      </a:cubicBezTo>
                      <a:cubicBezTo>
                        <a:pt x="-1280" y="72304"/>
                        <a:pt x="-642" y="35938"/>
                        <a:pt x="4130" y="0"/>
                      </a:cubicBezTo>
                      <a:close/>
                    </a:path>
                  </a:pathLst>
                </a:custGeom>
                <a:solidFill>
                  <a:srgbClr val="FFC4C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617DD89B-7C96-4A09-9D04-46FEC66110AD}"/>
                    </a:ext>
                  </a:extLst>
                </p:cNvPr>
                <p:cNvSpPr/>
                <p:nvPr/>
              </p:nvSpPr>
              <p:spPr>
                <a:xfrm>
                  <a:off x="9442672" y="3220719"/>
                  <a:ext cx="638270" cy="441871"/>
                </a:xfrm>
                <a:custGeom>
                  <a:avLst/>
                  <a:gdLst>
                    <a:gd name="connsiteX0" fmla="*/ 118967 w 638270"/>
                    <a:gd name="connsiteY0" fmla="*/ 44927 h 441871"/>
                    <a:gd name="connsiteX1" fmla="*/ 336328 w 638270"/>
                    <a:gd name="connsiteY1" fmla="*/ 296958 h 441871"/>
                    <a:gd name="connsiteX2" fmla="*/ 638270 w 638270"/>
                    <a:gd name="connsiteY2" fmla="*/ 264669 h 441871"/>
                    <a:gd name="connsiteX3" fmla="*/ 636461 w 638270"/>
                    <a:gd name="connsiteY3" fmla="*/ 372301 h 441871"/>
                    <a:gd name="connsiteX4" fmla="*/ 336709 w 638270"/>
                    <a:gd name="connsiteY4" fmla="*/ 438405 h 441871"/>
                    <a:gd name="connsiteX5" fmla="*/ 220885 w 638270"/>
                    <a:gd name="connsiteY5" fmla="*/ 396780 h 441871"/>
                    <a:gd name="connsiteX6" fmla="*/ 45529 w 638270"/>
                    <a:gd name="connsiteY6" fmla="*/ 222949 h 441871"/>
                    <a:gd name="connsiteX7" fmla="*/ 0 w 638270"/>
                    <a:gd name="connsiteY7" fmla="*/ 540 h 441871"/>
                    <a:gd name="connsiteX8" fmla="*/ 118967 w 638270"/>
                    <a:gd name="connsiteY8" fmla="*/ 44927 h 441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8270" h="441871">
                      <a:moveTo>
                        <a:pt x="118967" y="44927"/>
                      </a:moveTo>
                      <a:cubicBezTo>
                        <a:pt x="150209" y="74073"/>
                        <a:pt x="336328" y="296958"/>
                        <a:pt x="336328" y="296958"/>
                      </a:cubicBezTo>
                      <a:lnTo>
                        <a:pt x="638270" y="264669"/>
                      </a:lnTo>
                      <a:lnTo>
                        <a:pt x="636461" y="372301"/>
                      </a:lnTo>
                      <a:cubicBezTo>
                        <a:pt x="548926" y="391351"/>
                        <a:pt x="396145" y="426213"/>
                        <a:pt x="336709" y="438405"/>
                      </a:cubicBezTo>
                      <a:cubicBezTo>
                        <a:pt x="283655" y="449263"/>
                        <a:pt x="262795" y="434404"/>
                        <a:pt x="220885" y="396780"/>
                      </a:cubicBezTo>
                      <a:cubicBezTo>
                        <a:pt x="178975" y="359157"/>
                        <a:pt x="45529" y="222949"/>
                        <a:pt x="45529" y="222949"/>
                      </a:cubicBezTo>
                      <a:lnTo>
                        <a:pt x="0" y="540"/>
                      </a:lnTo>
                      <a:cubicBezTo>
                        <a:pt x="44301" y="-3251"/>
                        <a:pt x="87973" y="13047"/>
                        <a:pt x="118967" y="44927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3" name="Graphic 7">
                <a:extLst>
                  <a:ext uri="{FF2B5EF4-FFF2-40B4-BE49-F238E27FC236}">
                    <a16:creationId xmlns:a16="http://schemas.microsoft.com/office/drawing/2014/main" id="{CF7070A4-C760-4DBE-AFA5-00F43C32293D}"/>
                  </a:ext>
                </a:extLst>
              </p:cNvPr>
              <p:cNvGrpSpPr/>
              <p:nvPr/>
            </p:nvGrpSpPr>
            <p:grpSpPr>
              <a:xfrm>
                <a:off x="8477962" y="3227524"/>
                <a:ext cx="739785" cy="486127"/>
                <a:chOff x="8477962" y="3227524"/>
                <a:chExt cx="739785" cy="486127"/>
              </a:xfrm>
            </p:grpSpPr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FE92ECD5-9BED-47BB-AD58-93C316CFB8B7}"/>
                    </a:ext>
                  </a:extLst>
                </p:cNvPr>
                <p:cNvSpPr/>
                <p:nvPr/>
              </p:nvSpPr>
              <p:spPr>
                <a:xfrm>
                  <a:off x="8477962" y="3343242"/>
                  <a:ext cx="239190" cy="209582"/>
                </a:xfrm>
                <a:custGeom>
                  <a:avLst/>
                  <a:gdLst>
                    <a:gd name="connsiteX0" fmla="*/ 10400 w 239190"/>
                    <a:gd name="connsiteY0" fmla="*/ 9557 h 209582"/>
                    <a:gd name="connsiteX1" fmla="*/ 90696 w 239190"/>
                    <a:gd name="connsiteY1" fmla="*/ 69469 h 209582"/>
                    <a:gd name="connsiteX2" fmla="*/ 107650 w 239190"/>
                    <a:gd name="connsiteY2" fmla="*/ 48419 h 209582"/>
                    <a:gd name="connsiteX3" fmla="*/ 117175 w 239190"/>
                    <a:gd name="connsiteY3" fmla="*/ 3556 h 209582"/>
                    <a:gd name="connsiteX4" fmla="*/ 162229 w 239190"/>
                    <a:gd name="connsiteY4" fmla="*/ 45276 h 209582"/>
                    <a:gd name="connsiteX5" fmla="*/ 239191 w 239190"/>
                    <a:gd name="connsiteY5" fmla="*/ 124905 h 209582"/>
                    <a:gd name="connsiteX6" fmla="*/ 204139 w 239190"/>
                    <a:gd name="connsiteY6" fmla="*/ 209582 h 209582"/>
                    <a:gd name="connsiteX7" fmla="*/ 109841 w 239190"/>
                    <a:gd name="connsiteY7" fmla="*/ 178531 h 209582"/>
                    <a:gd name="connsiteX8" fmla="*/ 12496 w 239190"/>
                    <a:gd name="connsiteY8" fmla="*/ 120428 h 209582"/>
                    <a:gd name="connsiteX9" fmla="*/ 1256 w 239190"/>
                    <a:gd name="connsiteY9" fmla="*/ 47086 h 209582"/>
                    <a:gd name="connsiteX10" fmla="*/ 10400 w 239190"/>
                    <a:gd name="connsiteY10" fmla="*/ 9557 h 20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9190" h="209582">
                      <a:moveTo>
                        <a:pt x="10400" y="9557"/>
                      </a:moveTo>
                      <a:cubicBezTo>
                        <a:pt x="26212" y="13939"/>
                        <a:pt x="68693" y="65088"/>
                        <a:pt x="90696" y="69469"/>
                      </a:cubicBezTo>
                      <a:cubicBezTo>
                        <a:pt x="112699" y="73851"/>
                        <a:pt x="125843" y="74613"/>
                        <a:pt x="107650" y="48419"/>
                      </a:cubicBezTo>
                      <a:cubicBezTo>
                        <a:pt x="89458" y="22226"/>
                        <a:pt x="104031" y="-11017"/>
                        <a:pt x="117175" y="3556"/>
                      </a:cubicBezTo>
                      <a:cubicBezTo>
                        <a:pt x="130710" y="18987"/>
                        <a:pt x="145808" y="32970"/>
                        <a:pt x="162229" y="45276"/>
                      </a:cubicBezTo>
                      <a:cubicBezTo>
                        <a:pt x="186041" y="63659"/>
                        <a:pt x="204043" y="105664"/>
                        <a:pt x="239191" y="124905"/>
                      </a:cubicBezTo>
                      <a:lnTo>
                        <a:pt x="204139" y="209582"/>
                      </a:lnTo>
                      <a:cubicBezTo>
                        <a:pt x="171087" y="197581"/>
                        <a:pt x="142321" y="187103"/>
                        <a:pt x="109841" y="178531"/>
                      </a:cubicBezTo>
                      <a:cubicBezTo>
                        <a:pt x="65645" y="166815"/>
                        <a:pt x="29736" y="150813"/>
                        <a:pt x="12496" y="120428"/>
                      </a:cubicBezTo>
                      <a:cubicBezTo>
                        <a:pt x="-4745" y="90044"/>
                        <a:pt x="685" y="62707"/>
                        <a:pt x="1256" y="47086"/>
                      </a:cubicBezTo>
                      <a:cubicBezTo>
                        <a:pt x="1828" y="31465"/>
                        <a:pt x="-5411" y="4795"/>
                        <a:pt x="10400" y="9557"/>
                      </a:cubicBezTo>
                      <a:close/>
                    </a:path>
                  </a:pathLst>
                </a:custGeom>
                <a:solidFill>
                  <a:srgbClr val="F28F8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5CA4B086-2446-44BF-A33F-53B46B0794D2}"/>
                    </a:ext>
                  </a:extLst>
                </p:cNvPr>
                <p:cNvSpPr/>
                <p:nvPr/>
              </p:nvSpPr>
              <p:spPr>
                <a:xfrm>
                  <a:off x="8665527" y="3227524"/>
                  <a:ext cx="552220" cy="486127"/>
                </a:xfrm>
                <a:custGeom>
                  <a:avLst/>
                  <a:gdLst>
                    <a:gd name="connsiteX0" fmla="*/ 530828 w 552220"/>
                    <a:gd name="connsiteY0" fmla="*/ 117 h 486127"/>
                    <a:gd name="connsiteX1" fmla="*/ 430911 w 552220"/>
                    <a:gd name="connsiteY1" fmla="*/ 22119 h 486127"/>
                    <a:gd name="connsiteX2" fmla="*/ 227647 w 552220"/>
                    <a:gd name="connsiteY2" fmla="*/ 333301 h 486127"/>
                    <a:gd name="connsiteX3" fmla="*/ 51911 w 552220"/>
                    <a:gd name="connsiteY3" fmla="*/ 240242 h 486127"/>
                    <a:gd name="connsiteX4" fmla="*/ 0 w 552220"/>
                    <a:gd name="connsiteY4" fmla="*/ 319395 h 486127"/>
                    <a:gd name="connsiteX5" fmla="*/ 246888 w 552220"/>
                    <a:gd name="connsiteY5" fmla="*/ 481320 h 486127"/>
                    <a:gd name="connsiteX6" fmla="*/ 343281 w 552220"/>
                    <a:gd name="connsiteY6" fmla="*/ 433695 h 486127"/>
                    <a:gd name="connsiteX7" fmla="*/ 463963 w 552220"/>
                    <a:gd name="connsiteY7" fmla="*/ 271770 h 486127"/>
                    <a:gd name="connsiteX8" fmla="*/ 530828 w 552220"/>
                    <a:gd name="connsiteY8" fmla="*/ 117 h 48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2220" h="486127">
                      <a:moveTo>
                        <a:pt x="530828" y="117"/>
                      </a:moveTo>
                      <a:cubicBezTo>
                        <a:pt x="491680" y="117"/>
                        <a:pt x="458629" y="-2931"/>
                        <a:pt x="430911" y="22119"/>
                      </a:cubicBezTo>
                      <a:cubicBezTo>
                        <a:pt x="403193" y="47170"/>
                        <a:pt x="227647" y="333301"/>
                        <a:pt x="227647" y="333301"/>
                      </a:cubicBezTo>
                      <a:lnTo>
                        <a:pt x="51911" y="240242"/>
                      </a:lnTo>
                      <a:lnTo>
                        <a:pt x="0" y="319395"/>
                      </a:lnTo>
                      <a:cubicBezTo>
                        <a:pt x="0" y="319395"/>
                        <a:pt x="209550" y="467890"/>
                        <a:pt x="246888" y="481320"/>
                      </a:cubicBezTo>
                      <a:cubicBezTo>
                        <a:pt x="288988" y="496274"/>
                        <a:pt x="310324" y="475224"/>
                        <a:pt x="343281" y="433695"/>
                      </a:cubicBezTo>
                      <a:cubicBezTo>
                        <a:pt x="376238" y="392166"/>
                        <a:pt x="463105" y="272818"/>
                        <a:pt x="463963" y="271770"/>
                      </a:cubicBezTo>
                      <a:cubicBezTo>
                        <a:pt x="571119" y="198808"/>
                        <a:pt x="563309" y="77650"/>
                        <a:pt x="530828" y="117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7" name="Graphic 7">
                <a:extLst>
                  <a:ext uri="{FF2B5EF4-FFF2-40B4-BE49-F238E27FC236}">
                    <a16:creationId xmlns:a16="http://schemas.microsoft.com/office/drawing/2014/main" id="{9934D0BE-E423-4862-B91D-2B177796962C}"/>
                  </a:ext>
                </a:extLst>
              </p:cNvPr>
              <p:cNvGrpSpPr/>
              <p:nvPr/>
            </p:nvGrpSpPr>
            <p:grpSpPr>
              <a:xfrm>
                <a:off x="9574314" y="2720467"/>
                <a:ext cx="721023" cy="2734764"/>
                <a:chOff x="9574314" y="2720467"/>
                <a:chExt cx="721023" cy="2734764"/>
              </a:xfrm>
            </p:grpSpPr>
            <p:grpSp>
              <p:nvGrpSpPr>
                <p:cNvPr id="578" name="Graphic 7">
                  <a:extLst>
                    <a:ext uri="{FF2B5EF4-FFF2-40B4-BE49-F238E27FC236}">
                      <a16:creationId xmlns:a16="http://schemas.microsoft.com/office/drawing/2014/main" id="{9BE5C16E-1342-41D4-8FFA-EE9717F3E76E}"/>
                    </a:ext>
                  </a:extLst>
                </p:cNvPr>
                <p:cNvGrpSpPr/>
                <p:nvPr/>
              </p:nvGrpSpPr>
              <p:grpSpPr>
                <a:xfrm>
                  <a:off x="9574314" y="3592067"/>
                  <a:ext cx="721023" cy="1863164"/>
                  <a:chOff x="9574314" y="3592067"/>
                  <a:chExt cx="721023" cy="1863164"/>
                </a:xfrm>
              </p:grpSpPr>
              <p:sp>
                <p:nvSpPr>
                  <p:cNvPr id="579" name="Freeform: Shape 578">
                    <a:extLst>
                      <a:ext uri="{FF2B5EF4-FFF2-40B4-BE49-F238E27FC236}">
                        <a16:creationId xmlns:a16="http://schemas.microsoft.com/office/drawing/2014/main" id="{8C894092-B4EE-41BB-9CB7-FD2D72617BBF}"/>
                      </a:ext>
                    </a:extLst>
                  </p:cNvPr>
                  <p:cNvSpPr/>
                  <p:nvPr/>
                </p:nvSpPr>
                <p:spPr>
                  <a:xfrm>
                    <a:off x="9645096" y="3592067"/>
                    <a:ext cx="600190" cy="1566055"/>
                  </a:xfrm>
                  <a:custGeom>
                    <a:avLst/>
                    <a:gdLst>
                      <a:gd name="connsiteX0" fmla="*/ 557385 w 600190"/>
                      <a:gd name="connsiteY0" fmla="*/ 927640 h 1566055"/>
                      <a:gd name="connsiteX1" fmla="*/ 574910 w 600190"/>
                      <a:gd name="connsiteY1" fmla="*/ 496062 h 1566055"/>
                      <a:gd name="connsiteX2" fmla="*/ 500520 w 600190"/>
                      <a:gd name="connsiteY2" fmla="*/ 83820 h 1566055"/>
                      <a:gd name="connsiteX3" fmla="*/ 433083 w 600190"/>
                      <a:gd name="connsiteY3" fmla="*/ 0 h 1566055"/>
                      <a:gd name="connsiteX4" fmla="*/ 79039 w 600190"/>
                      <a:gd name="connsiteY4" fmla="*/ 9525 h 1566055"/>
                      <a:gd name="connsiteX5" fmla="*/ 24175 w 600190"/>
                      <a:gd name="connsiteY5" fmla="*/ 220313 h 1566055"/>
                      <a:gd name="connsiteX6" fmla="*/ 17793 w 600190"/>
                      <a:gd name="connsiteY6" fmla="*/ 998792 h 1566055"/>
                      <a:gd name="connsiteX7" fmla="*/ 123140 w 600190"/>
                      <a:gd name="connsiteY7" fmla="*/ 1539812 h 1566055"/>
                      <a:gd name="connsiteX8" fmla="*/ 179623 w 600190"/>
                      <a:gd name="connsiteY8" fmla="*/ 1561243 h 1566055"/>
                      <a:gd name="connsiteX9" fmla="*/ 227248 w 600190"/>
                      <a:gd name="connsiteY9" fmla="*/ 1535716 h 1566055"/>
                      <a:gd name="connsiteX10" fmla="*/ 237440 w 600190"/>
                      <a:gd name="connsiteY10" fmla="*/ 1488091 h 1566055"/>
                      <a:gd name="connsiteX11" fmla="*/ 261919 w 600190"/>
                      <a:gd name="connsiteY11" fmla="*/ 1108901 h 1566055"/>
                      <a:gd name="connsiteX12" fmla="*/ 235725 w 600190"/>
                      <a:gd name="connsiteY12" fmla="*/ 969645 h 1566055"/>
                      <a:gd name="connsiteX13" fmla="*/ 271920 w 600190"/>
                      <a:gd name="connsiteY13" fmla="*/ 659987 h 1566055"/>
                      <a:gd name="connsiteX14" fmla="*/ 351740 w 600190"/>
                      <a:gd name="connsiteY14" fmla="*/ 1037749 h 1566055"/>
                      <a:gd name="connsiteX15" fmla="*/ 488233 w 600190"/>
                      <a:gd name="connsiteY15" fmla="*/ 1543145 h 1566055"/>
                      <a:gd name="connsiteX16" fmla="*/ 596723 w 600190"/>
                      <a:gd name="connsiteY16" fmla="*/ 1508665 h 1566055"/>
                      <a:gd name="connsiteX17" fmla="*/ 595104 w 600190"/>
                      <a:gd name="connsiteY17" fmla="*/ 1492472 h 1566055"/>
                      <a:gd name="connsiteX18" fmla="*/ 600152 w 600190"/>
                      <a:gd name="connsiteY18" fmla="*/ 1116330 h 1566055"/>
                      <a:gd name="connsiteX19" fmla="*/ 557385 w 600190"/>
                      <a:gd name="connsiteY19" fmla="*/ 927640 h 1566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600190" h="1566055">
                        <a:moveTo>
                          <a:pt x="557385" y="927640"/>
                        </a:moveTo>
                        <a:cubicBezTo>
                          <a:pt x="557385" y="927640"/>
                          <a:pt x="570624" y="610743"/>
                          <a:pt x="574910" y="496062"/>
                        </a:cubicBezTo>
                        <a:cubicBezTo>
                          <a:pt x="585198" y="217361"/>
                          <a:pt x="530143" y="123063"/>
                          <a:pt x="500520" y="83820"/>
                        </a:cubicBezTo>
                        <a:cubicBezTo>
                          <a:pt x="486518" y="65342"/>
                          <a:pt x="433083" y="0"/>
                          <a:pt x="433083" y="0"/>
                        </a:cubicBezTo>
                        <a:lnTo>
                          <a:pt x="79039" y="9525"/>
                        </a:lnTo>
                        <a:cubicBezTo>
                          <a:pt x="55322" y="58960"/>
                          <a:pt x="45321" y="106299"/>
                          <a:pt x="24175" y="220313"/>
                        </a:cubicBezTo>
                        <a:cubicBezTo>
                          <a:pt x="3030" y="334328"/>
                          <a:pt x="-14496" y="782288"/>
                          <a:pt x="17793" y="998792"/>
                        </a:cubicBezTo>
                        <a:cubicBezTo>
                          <a:pt x="31985" y="1094042"/>
                          <a:pt x="121330" y="1526858"/>
                          <a:pt x="123140" y="1539812"/>
                        </a:cubicBezTo>
                        <a:cubicBezTo>
                          <a:pt x="123997" y="1545336"/>
                          <a:pt x="141714" y="1569053"/>
                          <a:pt x="179623" y="1561243"/>
                        </a:cubicBezTo>
                        <a:cubicBezTo>
                          <a:pt x="217533" y="1553432"/>
                          <a:pt x="227248" y="1539716"/>
                          <a:pt x="227248" y="1535716"/>
                        </a:cubicBezTo>
                        <a:cubicBezTo>
                          <a:pt x="227248" y="1521809"/>
                          <a:pt x="236773" y="1502188"/>
                          <a:pt x="237440" y="1488091"/>
                        </a:cubicBezTo>
                        <a:cubicBezTo>
                          <a:pt x="241917" y="1397508"/>
                          <a:pt x="254204" y="1201388"/>
                          <a:pt x="261919" y="1108901"/>
                        </a:cubicBezTo>
                        <a:cubicBezTo>
                          <a:pt x="266577" y="1060933"/>
                          <a:pt x="257490" y="1012641"/>
                          <a:pt x="235725" y="969645"/>
                        </a:cubicBezTo>
                        <a:lnTo>
                          <a:pt x="271920" y="659987"/>
                        </a:lnTo>
                        <a:cubicBezTo>
                          <a:pt x="298971" y="812387"/>
                          <a:pt x="326403" y="928402"/>
                          <a:pt x="351740" y="1037749"/>
                        </a:cubicBezTo>
                        <a:cubicBezTo>
                          <a:pt x="380982" y="1163193"/>
                          <a:pt x="488233" y="1543145"/>
                          <a:pt x="488233" y="1543145"/>
                        </a:cubicBezTo>
                        <a:cubicBezTo>
                          <a:pt x="497758" y="1582198"/>
                          <a:pt x="579387" y="1571720"/>
                          <a:pt x="596723" y="1508665"/>
                        </a:cubicBezTo>
                        <a:lnTo>
                          <a:pt x="595104" y="1492472"/>
                        </a:lnTo>
                        <a:cubicBezTo>
                          <a:pt x="583959" y="1396079"/>
                          <a:pt x="601104" y="1202627"/>
                          <a:pt x="600152" y="1116330"/>
                        </a:cubicBezTo>
                        <a:cubicBezTo>
                          <a:pt x="598495" y="1051227"/>
                          <a:pt x="583959" y="987095"/>
                          <a:pt x="557385" y="927640"/>
                        </a:cubicBezTo>
                        <a:close/>
                      </a:path>
                    </a:pathLst>
                  </a:custGeom>
                  <a:solidFill>
                    <a:srgbClr val="FFC4C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0" name="Freeform: Shape 579">
                    <a:extLst>
                      <a:ext uri="{FF2B5EF4-FFF2-40B4-BE49-F238E27FC236}">
                        <a16:creationId xmlns:a16="http://schemas.microsoft.com/office/drawing/2014/main" id="{1027F398-24EB-4517-9936-38ABAC4683D4}"/>
                      </a:ext>
                    </a:extLst>
                  </p:cNvPr>
                  <p:cNvSpPr/>
                  <p:nvPr/>
                </p:nvSpPr>
                <p:spPr>
                  <a:xfrm>
                    <a:off x="9756997" y="3895820"/>
                    <a:ext cx="159829" cy="666083"/>
                  </a:xfrm>
                  <a:custGeom>
                    <a:avLst/>
                    <a:gdLst>
                      <a:gd name="connsiteX0" fmla="*/ 159829 w 159829"/>
                      <a:gd name="connsiteY0" fmla="*/ 356425 h 666083"/>
                      <a:gd name="connsiteX1" fmla="*/ 126016 w 159829"/>
                      <a:gd name="connsiteY1" fmla="*/ 105728 h 666083"/>
                      <a:gd name="connsiteX2" fmla="*/ 0 w 159829"/>
                      <a:gd name="connsiteY2" fmla="*/ 0 h 666083"/>
                      <a:gd name="connsiteX3" fmla="*/ 83534 w 159829"/>
                      <a:gd name="connsiteY3" fmla="*/ 126587 h 666083"/>
                      <a:gd name="connsiteX4" fmla="*/ 127445 w 159829"/>
                      <a:gd name="connsiteY4" fmla="*/ 377857 h 666083"/>
                      <a:gd name="connsiteX5" fmla="*/ 123635 w 159829"/>
                      <a:gd name="connsiteY5" fmla="*/ 666083 h 6660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9829" h="666083">
                        <a:moveTo>
                          <a:pt x="159829" y="356425"/>
                        </a:moveTo>
                        <a:lnTo>
                          <a:pt x="126016" y="105728"/>
                        </a:lnTo>
                        <a:cubicBezTo>
                          <a:pt x="126016" y="105728"/>
                          <a:pt x="26384" y="52578"/>
                          <a:pt x="0" y="0"/>
                        </a:cubicBezTo>
                        <a:cubicBezTo>
                          <a:pt x="0" y="0"/>
                          <a:pt x="6953" y="83629"/>
                          <a:pt x="83534" y="126587"/>
                        </a:cubicBezTo>
                        <a:lnTo>
                          <a:pt x="127445" y="377857"/>
                        </a:lnTo>
                        <a:lnTo>
                          <a:pt x="123635" y="666083"/>
                        </a:lnTo>
                        <a:close/>
                      </a:path>
                    </a:pathLst>
                  </a:custGeom>
                  <a:solidFill>
                    <a:srgbClr val="FFA8A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1" name="Freeform: Shape 580">
                    <a:extLst>
                      <a:ext uri="{FF2B5EF4-FFF2-40B4-BE49-F238E27FC236}">
                        <a16:creationId xmlns:a16="http://schemas.microsoft.com/office/drawing/2014/main" id="{6EEEA4E8-9540-45B0-BB27-20F9A1A9C859}"/>
                      </a:ext>
                    </a:extLst>
                  </p:cNvPr>
                  <p:cNvSpPr/>
                  <p:nvPr/>
                </p:nvSpPr>
                <p:spPr>
                  <a:xfrm>
                    <a:off x="9607359" y="3600450"/>
                    <a:ext cx="644747" cy="674461"/>
                  </a:xfrm>
                  <a:custGeom>
                    <a:avLst/>
                    <a:gdLst>
                      <a:gd name="connsiteX0" fmla="*/ 487013 w 644747"/>
                      <a:gd name="connsiteY0" fmla="*/ 0 h 674461"/>
                      <a:gd name="connsiteX1" fmla="*/ 537972 w 644747"/>
                      <a:gd name="connsiteY1" fmla="*/ 68961 h 674461"/>
                      <a:gd name="connsiteX2" fmla="*/ 617125 w 644747"/>
                      <a:gd name="connsiteY2" fmla="*/ 247650 h 674461"/>
                      <a:gd name="connsiteX3" fmla="*/ 644747 w 644747"/>
                      <a:gd name="connsiteY3" fmla="*/ 607314 h 674461"/>
                      <a:gd name="connsiteX4" fmla="*/ 291370 w 644747"/>
                      <a:gd name="connsiteY4" fmla="*/ 671608 h 674461"/>
                      <a:gd name="connsiteX5" fmla="*/ 0 w 644747"/>
                      <a:gd name="connsiteY5" fmla="*/ 597503 h 674461"/>
                      <a:gd name="connsiteX6" fmla="*/ 105537 w 644747"/>
                      <a:gd name="connsiteY6" fmla="*/ 8192 h 674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4747" h="674461">
                        <a:moveTo>
                          <a:pt x="487013" y="0"/>
                        </a:moveTo>
                        <a:cubicBezTo>
                          <a:pt x="487013" y="0"/>
                          <a:pt x="501015" y="21431"/>
                          <a:pt x="537972" y="68961"/>
                        </a:cubicBezTo>
                        <a:cubicBezTo>
                          <a:pt x="576329" y="122472"/>
                          <a:pt x="603266" y="183290"/>
                          <a:pt x="617125" y="247650"/>
                        </a:cubicBezTo>
                        <a:cubicBezTo>
                          <a:pt x="634270" y="329375"/>
                          <a:pt x="644747" y="607314"/>
                          <a:pt x="644747" y="607314"/>
                        </a:cubicBezTo>
                        <a:cubicBezTo>
                          <a:pt x="644747" y="607314"/>
                          <a:pt x="547497" y="690753"/>
                          <a:pt x="291370" y="671608"/>
                        </a:cubicBezTo>
                        <a:cubicBezTo>
                          <a:pt x="37338" y="652558"/>
                          <a:pt x="0" y="597503"/>
                          <a:pt x="0" y="597503"/>
                        </a:cubicBezTo>
                        <a:cubicBezTo>
                          <a:pt x="0" y="597503"/>
                          <a:pt x="22669" y="217837"/>
                          <a:pt x="105537" y="8192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2" name="Freeform: Shape 581">
                    <a:extLst>
                      <a:ext uri="{FF2B5EF4-FFF2-40B4-BE49-F238E27FC236}">
                        <a16:creationId xmlns:a16="http://schemas.microsoft.com/office/drawing/2014/main" id="{EB449F31-66AF-4FEA-8491-AF792828D86D}"/>
                      </a:ext>
                    </a:extLst>
                  </p:cNvPr>
                  <p:cNvSpPr/>
                  <p:nvPr/>
                </p:nvSpPr>
                <p:spPr>
                  <a:xfrm>
                    <a:off x="9579039" y="5204078"/>
                    <a:ext cx="340343" cy="167760"/>
                  </a:xfrm>
                  <a:custGeom>
                    <a:avLst/>
                    <a:gdLst>
                      <a:gd name="connsiteX0" fmla="*/ 1078 w 340343"/>
                      <a:gd name="connsiteY0" fmla="*/ 114872 h 167760"/>
                      <a:gd name="connsiteX1" fmla="*/ 11365 w 340343"/>
                      <a:gd name="connsiteY1" fmla="*/ 149447 h 167760"/>
                      <a:gd name="connsiteX2" fmla="*/ 123760 w 340343"/>
                      <a:gd name="connsiteY2" fmla="*/ 162973 h 167760"/>
                      <a:gd name="connsiteX3" fmla="*/ 211581 w 340343"/>
                      <a:gd name="connsiteY3" fmla="*/ 117253 h 167760"/>
                      <a:gd name="connsiteX4" fmla="*/ 273684 w 340343"/>
                      <a:gd name="connsiteY4" fmla="*/ 67437 h 167760"/>
                      <a:gd name="connsiteX5" fmla="*/ 336644 w 340343"/>
                      <a:gd name="connsiteY5" fmla="*/ 39338 h 167760"/>
                      <a:gd name="connsiteX6" fmla="*/ 338930 w 340343"/>
                      <a:gd name="connsiteY6" fmla="*/ 0 h 167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0343" h="167760">
                        <a:moveTo>
                          <a:pt x="1078" y="114872"/>
                        </a:moveTo>
                        <a:cubicBezTo>
                          <a:pt x="-2094" y="127416"/>
                          <a:pt x="1850" y="140684"/>
                          <a:pt x="11365" y="149447"/>
                        </a:cubicBezTo>
                        <a:cubicBezTo>
                          <a:pt x="26605" y="160116"/>
                          <a:pt x="70039" y="175736"/>
                          <a:pt x="123760" y="162973"/>
                        </a:cubicBezTo>
                        <a:cubicBezTo>
                          <a:pt x="177481" y="150209"/>
                          <a:pt x="191674" y="137732"/>
                          <a:pt x="211581" y="117253"/>
                        </a:cubicBezTo>
                        <a:cubicBezTo>
                          <a:pt x="231488" y="96774"/>
                          <a:pt x="249681" y="75438"/>
                          <a:pt x="273684" y="67437"/>
                        </a:cubicBezTo>
                        <a:cubicBezTo>
                          <a:pt x="296068" y="60008"/>
                          <a:pt x="329976" y="47149"/>
                          <a:pt x="336644" y="39338"/>
                        </a:cubicBezTo>
                        <a:cubicBezTo>
                          <a:pt x="343311" y="31528"/>
                          <a:pt x="338930" y="0"/>
                          <a:pt x="33893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3" name="Freeform: Shape 582">
                    <a:extLst>
                      <a:ext uri="{FF2B5EF4-FFF2-40B4-BE49-F238E27FC236}">
                        <a16:creationId xmlns:a16="http://schemas.microsoft.com/office/drawing/2014/main" id="{E6F653CE-D534-4EBC-8D29-7429306FA7D9}"/>
                      </a:ext>
                    </a:extLst>
                  </p:cNvPr>
                  <p:cNvSpPr/>
                  <p:nvPr/>
                </p:nvSpPr>
                <p:spPr>
                  <a:xfrm>
                    <a:off x="9574600" y="5069691"/>
                    <a:ext cx="343941" cy="286833"/>
                  </a:xfrm>
                  <a:custGeom>
                    <a:avLst/>
                    <a:gdLst>
                      <a:gd name="connsiteX0" fmla="*/ 308222 w 343941"/>
                      <a:gd name="connsiteY0" fmla="*/ 85 h 286833"/>
                      <a:gd name="connsiteX1" fmla="*/ 318700 w 343941"/>
                      <a:gd name="connsiteY1" fmla="*/ 7133 h 286833"/>
                      <a:gd name="connsiteX2" fmla="*/ 330797 w 343941"/>
                      <a:gd name="connsiteY2" fmla="*/ 54758 h 286833"/>
                      <a:gd name="connsiteX3" fmla="*/ 343941 w 343941"/>
                      <a:gd name="connsiteY3" fmla="*/ 146008 h 286833"/>
                      <a:gd name="connsiteX4" fmla="*/ 273361 w 343941"/>
                      <a:gd name="connsiteY4" fmla="*/ 189061 h 286833"/>
                      <a:gd name="connsiteX5" fmla="*/ 210972 w 343941"/>
                      <a:gd name="connsiteY5" fmla="*/ 238210 h 286833"/>
                      <a:gd name="connsiteX6" fmla="*/ 114008 w 343941"/>
                      <a:gd name="connsiteY6" fmla="*/ 285835 h 286833"/>
                      <a:gd name="connsiteX7" fmla="*/ 10280 w 343941"/>
                      <a:gd name="connsiteY7" fmla="*/ 262879 h 286833"/>
                      <a:gd name="connsiteX8" fmla="*/ 49333 w 343941"/>
                      <a:gd name="connsiteY8" fmla="*/ 181726 h 286833"/>
                      <a:gd name="connsiteX9" fmla="*/ 107912 w 343941"/>
                      <a:gd name="connsiteY9" fmla="*/ 139531 h 286833"/>
                      <a:gd name="connsiteX10" fmla="*/ 147917 w 343941"/>
                      <a:gd name="connsiteY10" fmla="*/ 102002 h 286833"/>
                      <a:gd name="connsiteX11" fmla="*/ 169824 w 343941"/>
                      <a:gd name="connsiteY11" fmla="*/ 71236 h 286833"/>
                      <a:gd name="connsiteX12" fmla="*/ 175635 w 343941"/>
                      <a:gd name="connsiteY12" fmla="*/ 51520 h 286833"/>
                      <a:gd name="connsiteX13" fmla="*/ 179254 w 343941"/>
                      <a:gd name="connsiteY13" fmla="*/ 30279 h 286833"/>
                      <a:gd name="connsiteX14" fmla="*/ 183731 w 343941"/>
                      <a:gd name="connsiteY14" fmla="*/ 19420 h 286833"/>
                      <a:gd name="connsiteX15" fmla="*/ 191732 w 343941"/>
                      <a:gd name="connsiteY15" fmla="*/ 17992 h 286833"/>
                      <a:gd name="connsiteX16" fmla="*/ 234594 w 343941"/>
                      <a:gd name="connsiteY16" fmla="*/ 22945 h 286833"/>
                      <a:gd name="connsiteX17" fmla="*/ 249644 w 343941"/>
                      <a:gd name="connsiteY17" fmla="*/ 30470 h 286833"/>
                      <a:gd name="connsiteX18" fmla="*/ 253644 w 343941"/>
                      <a:gd name="connsiteY18" fmla="*/ 41804 h 286833"/>
                      <a:gd name="connsiteX19" fmla="*/ 255168 w 343941"/>
                      <a:gd name="connsiteY19" fmla="*/ 53901 h 286833"/>
                      <a:gd name="connsiteX20" fmla="*/ 257264 w 343941"/>
                      <a:gd name="connsiteY20" fmla="*/ 57711 h 286833"/>
                      <a:gd name="connsiteX21" fmla="*/ 264407 w 343941"/>
                      <a:gd name="connsiteY21" fmla="*/ 55711 h 286833"/>
                      <a:gd name="connsiteX22" fmla="*/ 279171 w 343941"/>
                      <a:gd name="connsiteY22" fmla="*/ 33708 h 286833"/>
                      <a:gd name="connsiteX23" fmla="*/ 298221 w 343941"/>
                      <a:gd name="connsiteY23" fmla="*/ 22849 h 286833"/>
                      <a:gd name="connsiteX24" fmla="*/ 307746 w 343941"/>
                      <a:gd name="connsiteY24" fmla="*/ 14753 h 286833"/>
                      <a:gd name="connsiteX25" fmla="*/ 308222 w 343941"/>
                      <a:gd name="connsiteY25" fmla="*/ 85 h 286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43941" h="286833">
                        <a:moveTo>
                          <a:pt x="308222" y="85"/>
                        </a:moveTo>
                        <a:cubicBezTo>
                          <a:pt x="312994" y="-554"/>
                          <a:pt x="317490" y="2475"/>
                          <a:pt x="318700" y="7133"/>
                        </a:cubicBezTo>
                        <a:cubicBezTo>
                          <a:pt x="321272" y="15611"/>
                          <a:pt x="325748" y="40661"/>
                          <a:pt x="330797" y="54758"/>
                        </a:cubicBezTo>
                        <a:cubicBezTo>
                          <a:pt x="339112" y="84476"/>
                          <a:pt x="343532" y="115147"/>
                          <a:pt x="343941" y="146008"/>
                        </a:cubicBezTo>
                        <a:cubicBezTo>
                          <a:pt x="342608" y="162486"/>
                          <a:pt x="296316" y="177440"/>
                          <a:pt x="273361" y="189061"/>
                        </a:cubicBezTo>
                        <a:cubicBezTo>
                          <a:pt x="249844" y="201662"/>
                          <a:pt x="228727" y="218293"/>
                          <a:pt x="210972" y="238210"/>
                        </a:cubicBezTo>
                        <a:cubicBezTo>
                          <a:pt x="184750" y="264299"/>
                          <a:pt x="150679" y="281034"/>
                          <a:pt x="114008" y="285835"/>
                        </a:cubicBezTo>
                        <a:cubicBezTo>
                          <a:pt x="71907" y="289930"/>
                          <a:pt x="23139" y="281263"/>
                          <a:pt x="10280" y="262879"/>
                        </a:cubicBezTo>
                        <a:cubicBezTo>
                          <a:pt x="-5626" y="240115"/>
                          <a:pt x="-10008" y="217159"/>
                          <a:pt x="49333" y="181726"/>
                        </a:cubicBezTo>
                        <a:cubicBezTo>
                          <a:pt x="60572" y="175059"/>
                          <a:pt x="94672" y="149913"/>
                          <a:pt x="107912" y="139531"/>
                        </a:cubicBezTo>
                        <a:cubicBezTo>
                          <a:pt x="122456" y="128377"/>
                          <a:pt x="135858" y="115804"/>
                          <a:pt x="147917" y="102002"/>
                        </a:cubicBezTo>
                        <a:cubicBezTo>
                          <a:pt x="156365" y="92610"/>
                          <a:pt x="163719" y="82295"/>
                          <a:pt x="169824" y="71236"/>
                        </a:cubicBezTo>
                        <a:cubicBezTo>
                          <a:pt x="172529" y="64912"/>
                          <a:pt x="174482" y="58302"/>
                          <a:pt x="175635" y="51520"/>
                        </a:cubicBezTo>
                        <a:cubicBezTo>
                          <a:pt x="177159" y="44471"/>
                          <a:pt x="178397" y="37423"/>
                          <a:pt x="179254" y="30279"/>
                        </a:cubicBezTo>
                        <a:cubicBezTo>
                          <a:pt x="179159" y="26193"/>
                          <a:pt x="180778" y="22249"/>
                          <a:pt x="183731" y="19420"/>
                        </a:cubicBezTo>
                        <a:cubicBezTo>
                          <a:pt x="186188" y="18125"/>
                          <a:pt x="188979" y="17630"/>
                          <a:pt x="191732" y="17992"/>
                        </a:cubicBezTo>
                        <a:cubicBezTo>
                          <a:pt x="206152" y="18211"/>
                          <a:pt x="220507" y="19868"/>
                          <a:pt x="234594" y="22945"/>
                        </a:cubicBezTo>
                        <a:cubicBezTo>
                          <a:pt x="240309" y="23707"/>
                          <a:pt x="245605" y="26355"/>
                          <a:pt x="249644" y="30470"/>
                        </a:cubicBezTo>
                        <a:cubicBezTo>
                          <a:pt x="251939" y="33841"/>
                          <a:pt x="253311" y="37746"/>
                          <a:pt x="253644" y="41804"/>
                        </a:cubicBezTo>
                        <a:cubicBezTo>
                          <a:pt x="253920" y="45862"/>
                          <a:pt x="254425" y="49900"/>
                          <a:pt x="255168" y="53901"/>
                        </a:cubicBezTo>
                        <a:cubicBezTo>
                          <a:pt x="255473" y="55349"/>
                          <a:pt x="256206" y="56673"/>
                          <a:pt x="257264" y="57711"/>
                        </a:cubicBezTo>
                        <a:cubicBezTo>
                          <a:pt x="259550" y="59616"/>
                          <a:pt x="262788" y="57711"/>
                          <a:pt x="264407" y="55711"/>
                        </a:cubicBezTo>
                        <a:cubicBezTo>
                          <a:pt x="269884" y="48767"/>
                          <a:pt x="274818" y="41404"/>
                          <a:pt x="279171" y="33708"/>
                        </a:cubicBezTo>
                        <a:cubicBezTo>
                          <a:pt x="281648" y="29803"/>
                          <a:pt x="294697" y="26088"/>
                          <a:pt x="298221" y="22849"/>
                        </a:cubicBezTo>
                        <a:cubicBezTo>
                          <a:pt x="301536" y="20325"/>
                          <a:pt x="304717" y="17620"/>
                          <a:pt x="307746" y="14753"/>
                        </a:cubicBezTo>
                        <a:cubicBezTo>
                          <a:pt x="310985" y="9800"/>
                          <a:pt x="308603" y="5133"/>
                          <a:pt x="308222" y="85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4" name="Freeform: Shape 583">
                    <a:extLst>
                      <a:ext uri="{FF2B5EF4-FFF2-40B4-BE49-F238E27FC236}">
                        <a16:creationId xmlns:a16="http://schemas.microsoft.com/office/drawing/2014/main" id="{3FC91DB0-AC41-48E6-B2B2-95CF63095CC9}"/>
                      </a:ext>
                    </a:extLst>
                  </p:cNvPr>
                  <p:cNvSpPr/>
                  <p:nvPr/>
                </p:nvSpPr>
                <p:spPr>
                  <a:xfrm>
                    <a:off x="9574314" y="5243036"/>
                    <a:ext cx="237356" cy="114579"/>
                  </a:xfrm>
                  <a:custGeom>
                    <a:avLst/>
                    <a:gdLst>
                      <a:gd name="connsiteX0" fmla="*/ 210782 w 237356"/>
                      <a:gd name="connsiteY0" fmla="*/ 64198 h 114579"/>
                      <a:gd name="connsiteX1" fmla="*/ 237356 w 237356"/>
                      <a:gd name="connsiteY1" fmla="*/ 39052 h 114579"/>
                      <a:gd name="connsiteX2" fmla="*/ 237356 w 237356"/>
                      <a:gd name="connsiteY2" fmla="*/ 39052 h 114579"/>
                      <a:gd name="connsiteX3" fmla="*/ 142106 w 237356"/>
                      <a:gd name="connsiteY3" fmla="*/ 55054 h 114579"/>
                      <a:gd name="connsiteX4" fmla="*/ 129057 w 237356"/>
                      <a:gd name="connsiteY4" fmla="*/ 22098 h 114579"/>
                      <a:gd name="connsiteX5" fmla="*/ 60858 w 237356"/>
                      <a:gd name="connsiteY5" fmla="*/ 0 h 114579"/>
                      <a:gd name="connsiteX6" fmla="*/ 60858 w 237356"/>
                      <a:gd name="connsiteY6" fmla="*/ 0 h 114579"/>
                      <a:gd name="connsiteX7" fmla="*/ 49333 w 237356"/>
                      <a:gd name="connsiteY7" fmla="*/ 7620 h 114579"/>
                      <a:gd name="connsiteX8" fmla="*/ 10280 w 237356"/>
                      <a:gd name="connsiteY8" fmla="*/ 88773 h 114579"/>
                      <a:gd name="connsiteX9" fmla="*/ 113436 w 237356"/>
                      <a:gd name="connsiteY9" fmla="*/ 113157 h 114579"/>
                      <a:gd name="connsiteX10" fmla="*/ 210782 w 237356"/>
                      <a:gd name="connsiteY10" fmla="*/ 64198 h 114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7356" h="114579">
                        <a:moveTo>
                          <a:pt x="210782" y="64198"/>
                        </a:moveTo>
                        <a:cubicBezTo>
                          <a:pt x="219145" y="55311"/>
                          <a:pt x="228022" y="46911"/>
                          <a:pt x="237356" y="39052"/>
                        </a:cubicBezTo>
                        <a:lnTo>
                          <a:pt x="237356" y="39052"/>
                        </a:lnTo>
                        <a:cubicBezTo>
                          <a:pt x="237356" y="39052"/>
                          <a:pt x="173634" y="72295"/>
                          <a:pt x="142106" y="55054"/>
                        </a:cubicBezTo>
                        <a:cubicBezTo>
                          <a:pt x="121628" y="44005"/>
                          <a:pt x="129057" y="27241"/>
                          <a:pt x="129057" y="22098"/>
                        </a:cubicBezTo>
                        <a:cubicBezTo>
                          <a:pt x="129057" y="16954"/>
                          <a:pt x="79622" y="190"/>
                          <a:pt x="60858" y="0"/>
                        </a:cubicBezTo>
                        <a:lnTo>
                          <a:pt x="60858" y="0"/>
                        </a:lnTo>
                        <a:cubicBezTo>
                          <a:pt x="56001" y="3334"/>
                          <a:pt x="51905" y="6096"/>
                          <a:pt x="49333" y="7620"/>
                        </a:cubicBezTo>
                        <a:cubicBezTo>
                          <a:pt x="-10008" y="43053"/>
                          <a:pt x="-5626" y="66008"/>
                          <a:pt x="10280" y="88773"/>
                        </a:cubicBezTo>
                        <a:cubicBezTo>
                          <a:pt x="23139" y="107156"/>
                          <a:pt x="59048" y="118777"/>
                          <a:pt x="113436" y="113157"/>
                        </a:cubicBezTo>
                        <a:cubicBezTo>
                          <a:pt x="150288" y="107680"/>
                          <a:pt x="184407" y="90516"/>
                          <a:pt x="210782" y="64198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5" name="Freeform: Shape 584">
                    <a:extLst>
                      <a:ext uri="{FF2B5EF4-FFF2-40B4-BE49-F238E27FC236}">
                        <a16:creationId xmlns:a16="http://schemas.microsoft.com/office/drawing/2014/main" id="{96278F47-3382-4668-ACD5-20D2CCC9262C}"/>
                      </a:ext>
                    </a:extLst>
                  </p:cNvPr>
                  <p:cNvSpPr/>
                  <p:nvPr/>
                </p:nvSpPr>
                <p:spPr>
                  <a:xfrm>
                    <a:off x="9684112" y="5069730"/>
                    <a:ext cx="213474" cy="205502"/>
                  </a:xfrm>
                  <a:custGeom>
                    <a:avLst/>
                    <a:gdLst>
                      <a:gd name="connsiteX0" fmla="*/ 22593 w 213474"/>
                      <a:gd name="connsiteY0" fmla="*/ 180068 h 205502"/>
                      <a:gd name="connsiteX1" fmla="*/ 13830 w 213474"/>
                      <a:gd name="connsiteY1" fmla="*/ 205500 h 205502"/>
                      <a:gd name="connsiteX2" fmla="*/ 112795 w 213474"/>
                      <a:gd name="connsiteY2" fmla="*/ 133110 h 205502"/>
                      <a:gd name="connsiteX3" fmla="*/ 197663 w 213474"/>
                      <a:gd name="connsiteY3" fmla="*/ 43766 h 205502"/>
                      <a:gd name="connsiteX4" fmla="*/ 213474 w 213474"/>
                      <a:gd name="connsiteY4" fmla="*/ 26716 h 205502"/>
                      <a:gd name="connsiteX5" fmla="*/ 208712 w 213474"/>
                      <a:gd name="connsiteY5" fmla="*/ 6618 h 205502"/>
                      <a:gd name="connsiteX6" fmla="*/ 198710 w 213474"/>
                      <a:gd name="connsiteY6" fmla="*/ 46 h 205502"/>
                      <a:gd name="connsiteX7" fmla="*/ 198044 w 213474"/>
                      <a:gd name="connsiteY7" fmla="*/ 13857 h 205502"/>
                      <a:gd name="connsiteX8" fmla="*/ 187376 w 213474"/>
                      <a:gd name="connsiteY8" fmla="*/ 20906 h 205502"/>
                      <a:gd name="connsiteX9" fmla="*/ 169183 w 213474"/>
                      <a:gd name="connsiteY9" fmla="*/ 32812 h 205502"/>
                      <a:gd name="connsiteX10" fmla="*/ 154419 w 213474"/>
                      <a:gd name="connsiteY10" fmla="*/ 54815 h 205502"/>
                      <a:gd name="connsiteX11" fmla="*/ 22593 w 213474"/>
                      <a:gd name="connsiteY11" fmla="*/ 180068 h 205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13474" h="205502">
                        <a:moveTo>
                          <a:pt x="22593" y="180068"/>
                        </a:moveTo>
                        <a:cubicBezTo>
                          <a:pt x="-14554" y="199118"/>
                          <a:pt x="2781" y="205119"/>
                          <a:pt x="13830" y="205500"/>
                        </a:cubicBezTo>
                        <a:cubicBezTo>
                          <a:pt x="24879" y="205881"/>
                          <a:pt x="76219" y="168734"/>
                          <a:pt x="112795" y="133110"/>
                        </a:cubicBezTo>
                        <a:cubicBezTo>
                          <a:pt x="150895" y="95867"/>
                          <a:pt x="183470" y="56910"/>
                          <a:pt x="197663" y="43766"/>
                        </a:cubicBezTo>
                        <a:cubicBezTo>
                          <a:pt x="202901" y="38622"/>
                          <a:pt x="208521" y="32431"/>
                          <a:pt x="213474" y="26716"/>
                        </a:cubicBezTo>
                        <a:cubicBezTo>
                          <a:pt x="211569" y="18239"/>
                          <a:pt x="209950" y="10619"/>
                          <a:pt x="208712" y="6618"/>
                        </a:cubicBezTo>
                        <a:cubicBezTo>
                          <a:pt x="207340" y="2341"/>
                          <a:pt x="203178" y="-392"/>
                          <a:pt x="198710" y="46"/>
                        </a:cubicBezTo>
                        <a:lnTo>
                          <a:pt x="198044" y="13857"/>
                        </a:lnTo>
                        <a:cubicBezTo>
                          <a:pt x="195034" y="16943"/>
                          <a:pt x="191395" y="19344"/>
                          <a:pt x="187376" y="20906"/>
                        </a:cubicBezTo>
                        <a:cubicBezTo>
                          <a:pt x="180489" y="23458"/>
                          <a:pt x="174269" y="27525"/>
                          <a:pt x="169183" y="32812"/>
                        </a:cubicBezTo>
                        <a:cubicBezTo>
                          <a:pt x="164830" y="40508"/>
                          <a:pt x="159896" y="47871"/>
                          <a:pt x="154419" y="54815"/>
                        </a:cubicBezTo>
                        <a:cubicBezTo>
                          <a:pt x="125082" y="101297"/>
                          <a:pt x="59836" y="160447"/>
                          <a:pt x="22593" y="18006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6" name="Freeform: Shape 585">
                    <a:extLst>
                      <a:ext uri="{FF2B5EF4-FFF2-40B4-BE49-F238E27FC236}">
                        <a16:creationId xmlns:a16="http://schemas.microsoft.com/office/drawing/2014/main" id="{6EC1B98A-5F58-4962-B122-FF05EFCEBE5A}"/>
                      </a:ext>
                    </a:extLst>
                  </p:cNvPr>
                  <p:cNvSpPr/>
                  <p:nvPr/>
                </p:nvSpPr>
                <p:spPr>
                  <a:xfrm>
                    <a:off x="9625370" y="5240987"/>
                    <a:ext cx="78191" cy="28374"/>
                  </a:xfrm>
                  <a:custGeom>
                    <a:avLst/>
                    <a:gdLst>
                      <a:gd name="connsiteX0" fmla="*/ 74668 w 78191"/>
                      <a:gd name="connsiteY0" fmla="*/ 28337 h 28374"/>
                      <a:gd name="connsiteX1" fmla="*/ 77049 w 78191"/>
                      <a:gd name="connsiteY1" fmla="*/ 27195 h 28374"/>
                      <a:gd name="connsiteX2" fmla="*/ 77049 w 78191"/>
                      <a:gd name="connsiteY2" fmla="*/ 21670 h 28374"/>
                      <a:gd name="connsiteX3" fmla="*/ 77049 w 78191"/>
                      <a:gd name="connsiteY3" fmla="*/ 21670 h 28374"/>
                      <a:gd name="connsiteX4" fmla="*/ 3040 w 78191"/>
                      <a:gd name="connsiteY4" fmla="*/ 1096 h 28374"/>
                      <a:gd name="connsiteX5" fmla="*/ 87 w 78191"/>
                      <a:gd name="connsiteY5" fmla="*/ 5668 h 28374"/>
                      <a:gd name="connsiteX6" fmla="*/ 4659 w 78191"/>
                      <a:gd name="connsiteY6" fmla="*/ 8621 h 28374"/>
                      <a:gd name="connsiteX7" fmla="*/ 71334 w 78191"/>
                      <a:gd name="connsiteY7" fmla="*/ 27195 h 28374"/>
                      <a:gd name="connsiteX8" fmla="*/ 74668 w 78191"/>
                      <a:gd name="connsiteY8" fmla="*/ 28337 h 2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8191" h="28374">
                        <a:moveTo>
                          <a:pt x="74668" y="28337"/>
                        </a:moveTo>
                        <a:cubicBezTo>
                          <a:pt x="75573" y="28233"/>
                          <a:pt x="76411" y="27833"/>
                          <a:pt x="77049" y="27195"/>
                        </a:cubicBezTo>
                        <a:cubicBezTo>
                          <a:pt x="78573" y="25671"/>
                          <a:pt x="78573" y="23194"/>
                          <a:pt x="77049" y="21670"/>
                        </a:cubicBezTo>
                        <a:cubicBezTo>
                          <a:pt x="77049" y="21670"/>
                          <a:pt x="77049" y="21670"/>
                          <a:pt x="77049" y="21670"/>
                        </a:cubicBezTo>
                        <a:cubicBezTo>
                          <a:pt x="56484" y="4497"/>
                          <a:pt x="29519" y="-3000"/>
                          <a:pt x="3040" y="1096"/>
                        </a:cubicBezTo>
                        <a:cubicBezTo>
                          <a:pt x="963" y="1544"/>
                          <a:pt x="-361" y="3592"/>
                          <a:pt x="87" y="5668"/>
                        </a:cubicBezTo>
                        <a:cubicBezTo>
                          <a:pt x="535" y="7745"/>
                          <a:pt x="2583" y="9069"/>
                          <a:pt x="4659" y="8621"/>
                        </a:cubicBezTo>
                        <a:cubicBezTo>
                          <a:pt x="28510" y="5163"/>
                          <a:pt x="52703" y="11907"/>
                          <a:pt x="71334" y="27195"/>
                        </a:cubicBezTo>
                        <a:cubicBezTo>
                          <a:pt x="72201" y="28081"/>
                          <a:pt x="73439" y="28509"/>
                          <a:pt x="74668" y="28337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8" name="Freeform: Shape 587">
                    <a:extLst>
                      <a:ext uri="{FF2B5EF4-FFF2-40B4-BE49-F238E27FC236}">
                        <a16:creationId xmlns:a16="http://schemas.microsoft.com/office/drawing/2014/main" id="{AF85858F-7C54-4553-8518-9DDA2A31A124}"/>
                      </a:ext>
                    </a:extLst>
                  </p:cNvPr>
                  <p:cNvSpPr/>
                  <p:nvPr/>
                </p:nvSpPr>
                <p:spPr>
                  <a:xfrm>
                    <a:off x="9657768" y="5216994"/>
                    <a:ext cx="77692" cy="29674"/>
                  </a:xfrm>
                  <a:custGeom>
                    <a:avLst/>
                    <a:gdLst>
                      <a:gd name="connsiteX0" fmla="*/ 74178 w 77692"/>
                      <a:gd name="connsiteY0" fmla="*/ 29661 h 29674"/>
                      <a:gd name="connsiteX1" fmla="*/ 76559 w 77692"/>
                      <a:gd name="connsiteY1" fmla="*/ 28614 h 29674"/>
                      <a:gd name="connsiteX2" fmla="*/ 76597 w 77692"/>
                      <a:gd name="connsiteY2" fmla="*/ 23223 h 29674"/>
                      <a:gd name="connsiteX3" fmla="*/ 76559 w 77692"/>
                      <a:gd name="connsiteY3" fmla="*/ 23184 h 29674"/>
                      <a:gd name="connsiteX4" fmla="*/ 3121 w 77692"/>
                      <a:gd name="connsiteY4" fmla="*/ 801 h 29674"/>
                      <a:gd name="connsiteX5" fmla="*/ 63 w 77692"/>
                      <a:gd name="connsiteY5" fmla="*/ 5239 h 29674"/>
                      <a:gd name="connsiteX6" fmla="*/ 73 w 77692"/>
                      <a:gd name="connsiteY6" fmla="*/ 5277 h 29674"/>
                      <a:gd name="connsiteX7" fmla="*/ 4550 w 77692"/>
                      <a:gd name="connsiteY7" fmla="*/ 8421 h 29674"/>
                      <a:gd name="connsiteX8" fmla="*/ 71225 w 77692"/>
                      <a:gd name="connsiteY8" fmla="*/ 28518 h 29674"/>
                      <a:gd name="connsiteX9" fmla="*/ 74178 w 77692"/>
                      <a:gd name="connsiteY9" fmla="*/ 29661 h 29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7692" h="29674">
                        <a:moveTo>
                          <a:pt x="74178" y="29661"/>
                        </a:moveTo>
                        <a:cubicBezTo>
                          <a:pt x="75064" y="29595"/>
                          <a:pt x="75911" y="29223"/>
                          <a:pt x="76559" y="28614"/>
                        </a:cubicBezTo>
                        <a:cubicBezTo>
                          <a:pt x="78054" y="27137"/>
                          <a:pt x="78073" y="24728"/>
                          <a:pt x="76597" y="23223"/>
                        </a:cubicBezTo>
                        <a:cubicBezTo>
                          <a:pt x="76587" y="23213"/>
                          <a:pt x="76568" y="23194"/>
                          <a:pt x="76559" y="23184"/>
                        </a:cubicBezTo>
                        <a:cubicBezTo>
                          <a:pt x="56471" y="5449"/>
                          <a:pt x="29686" y="-2714"/>
                          <a:pt x="3121" y="801"/>
                        </a:cubicBezTo>
                        <a:cubicBezTo>
                          <a:pt x="1054" y="1182"/>
                          <a:pt x="-317" y="3173"/>
                          <a:pt x="63" y="5239"/>
                        </a:cubicBezTo>
                        <a:cubicBezTo>
                          <a:pt x="63" y="5249"/>
                          <a:pt x="73" y="5268"/>
                          <a:pt x="73" y="5277"/>
                        </a:cubicBezTo>
                        <a:cubicBezTo>
                          <a:pt x="464" y="7373"/>
                          <a:pt x="2454" y="8764"/>
                          <a:pt x="4550" y="8421"/>
                        </a:cubicBezTo>
                        <a:cubicBezTo>
                          <a:pt x="28620" y="5382"/>
                          <a:pt x="52842" y="12688"/>
                          <a:pt x="71225" y="28518"/>
                        </a:cubicBezTo>
                        <a:cubicBezTo>
                          <a:pt x="71977" y="29328"/>
                          <a:pt x="73073" y="29757"/>
                          <a:pt x="74178" y="29661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9" name="Freeform: Shape 588">
                    <a:extLst>
                      <a:ext uri="{FF2B5EF4-FFF2-40B4-BE49-F238E27FC236}">
                        <a16:creationId xmlns:a16="http://schemas.microsoft.com/office/drawing/2014/main" id="{B27DFA53-A8B9-43A2-A224-345DAD319C1C}"/>
                      </a:ext>
                    </a:extLst>
                  </p:cNvPr>
                  <p:cNvSpPr/>
                  <p:nvPr/>
                </p:nvSpPr>
                <p:spPr>
                  <a:xfrm>
                    <a:off x="9686321" y="5193362"/>
                    <a:ext cx="78158" cy="28365"/>
                  </a:xfrm>
                  <a:custGeom>
                    <a:avLst/>
                    <a:gdLst>
                      <a:gd name="connsiteX0" fmla="*/ 74677 w 78158"/>
                      <a:gd name="connsiteY0" fmla="*/ 28338 h 28365"/>
                      <a:gd name="connsiteX1" fmla="*/ 77058 w 78158"/>
                      <a:gd name="connsiteY1" fmla="*/ 27195 h 28365"/>
                      <a:gd name="connsiteX2" fmla="*/ 77058 w 78158"/>
                      <a:gd name="connsiteY2" fmla="*/ 21766 h 28365"/>
                      <a:gd name="connsiteX3" fmla="*/ 3049 w 78158"/>
                      <a:gd name="connsiteY3" fmla="*/ 1097 h 28365"/>
                      <a:gd name="connsiteX4" fmla="*/ 77 w 78158"/>
                      <a:gd name="connsiteY4" fmla="*/ 5592 h 28365"/>
                      <a:gd name="connsiteX5" fmla="*/ 96 w 78158"/>
                      <a:gd name="connsiteY5" fmla="*/ 5669 h 28365"/>
                      <a:gd name="connsiteX6" fmla="*/ 4592 w 78158"/>
                      <a:gd name="connsiteY6" fmla="*/ 8641 h 28365"/>
                      <a:gd name="connsiteX7" fmla="*/ 4668 w 78158"/>
                      <a:gd name="connsiteY7" fmla="*/ 8622 h 28365"/>
                      <a:gd name="connsiteX8" fmla="*/ 71343 w 78158"/>
                      <a:gd name="connsiteY8" fmla="*/ 27195 h 28365"/>
                      <a:gd name="connsiteX9" fmla="*/ 74677 w 78158"/>
                      <a:gd name="connsiteY9" fmla="*/ 28338 h 28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158" h="28365">
                        <a:moveTo>
                          <a:pt x="74677" y="28338"/>
                        </a:moveTo>
                        <a:cubicBezTo>
                          <a:pt x="75572" y="28234"/>
                          <a:pt x="76420" y="27834"/>
                          <a:pt x="77058" y="27195"/>
                        </a:cubicBezTo>
                        <a:cubicBezTo>
                          <a:pt x="78525" y="25681"/>
                          <a:pt x="78525" y="23280"/>
                          <a:pt x="77058" y="21766"/>
                        </a:cubicBezTo>
                        <a:cubicBezTo>
                          <a:pt x="56522" y="4526"/>
                          <a:pt x="29547" y="-3008"/>
                          <a:pt x="3049" y="1097"/>
                        </a:cubicBezTo>
                        <a:cubicBezTo>
                          <a:pt x="991" y="1516"/>
                          <a:pt x="-342" y="3535"/>
                          <a:pt x="77" y="5592"/>
                        </a:cubicBezTo>
                        <a:cubicBezTo>
                          <a:pt x="86" y="5621"/>
                          <a:pt x="86" y="5640"/>
                          <a:pt x="96" y="5669"/>
                        </a:cubicBezTo>
                        <a:cubicBezTo>
                          <a:pt x="515" y="7726"/>
                          <a:pt x="2534" y="9060"/>
                          <a:pt x="4592" y="8641"/>
                        </a:cubicBezTo>
                        <a:cubicBezTo>
                          <a:pt x="4620" y="8631"/>
                          <a:pt x="4639" y="8631"/>
                          <a:pt x="4668" y="8622"/>
                        </a:cubicBezTo>
                        <a:cubicBezTo>
                          <a:pt x="28519" y="5164"/>
                          <a:pt x="52712" y="11907"/>
                          <a:pt x="71343" y="27195"/>
                        </a:cubicBezTo>
                        <a:cubicBezTo>
                          <a:pt x="72229" y="28062"/>
                          <a:pt x="73448" y="28481"/>
                          <a:pt x="74677" y="28338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0" name="Freeform: Shape 589">
                    <a:extLst>
                      <a:ext uri="{FF2B5EF4-FFF2-40B4-BE49-F238E27FC236}">
                        <a16:creationId xmlns:a16="http://schemas.microsoft.com/office/drawing/2014/main" id="{5AC40855-A960-42B8-971B-4F5434C600FA}"/>
                      </a:ext>
                    </a:extLst>
                  </p:cNvPr>
                  <p:cNvSpPr/>
                  <p:nvPr/>
                </p:nvSpPr>
                <p:spPr>
                  <a:xfrm>
                    <a:off x="9712844" y="5168363"/>
                    <a:ext cx="77263" cy="30808"/>
                  </a:xfrm>
                  <a:custGeom>
                    <a:avLst/>
                    <a:gdLst>
                      <a:gd name="connsiteX0" fmla="*/ 73775 w 77263"/>
                      <a:gd name="connsiteY0" fmla="*/ 30763 h 30808"/>
                      <a:gd name="connsiteX1" fmla="*/ 76157 w 77263"/>
                      <a:gd name="connsiteY1" fmla="*/ 29810 h 30808"/>
                      <a:gd name="connsiteX2" fmla="*/ 76157 w 77263"/>
                      <a:gd name="connsiteY2" fmla="*/ 24286 h 30808"/>
                      <a:gd name="connsiteX3" fmla="*/ 3195 w 77263"/>
                      <a:gd name="connsiteY3" fmla="*/ 569 h 30808"/>
                      <a:gd name="connsiteX4" fmla="*/ 52 w 77263"/>
                      <a:gd name="connsiteY4" fmla="*/ 5046 h 30808"/>
                      <a:gd name="connsiteX5" fmla="*/ 4233 w 77263"/>
                      <a:gd name="connsiteY5" fmla="*/ 8217 h 30808"/>
                      <a:gd name="connsiteX6" fmla="*/ 4433 w 77263"/>
                      <a:gd name="connsiteY6" fmla="*/ 8189 h 30808"/>
                      <a:gd name="connsiteX7" fmla="*/ 70537 w 77263"/>
                      <a:gd name="connsiteY7" fmla="*/ 29525 h 30808"/>
                      <a:gd name="connsiteX8" fmla="*/ 73775 w 77263"/>
                      <a:gd name="connsiteY8" fmla="*/ 30763 h 30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7263" h="30808">
                        <a:moveTo>
                          <a:pt x="73775" y="30763"/>
                        </a:moveTo>
                        <a:cubicBezTo>
                          <a:pt x="74661" y="30734"/>
                          <a:pt x="75499" y="30401"/>
                          <a:pt x="76157" y="29810"/>
                        </a:cubicBezTo>
                        <a:cubicBezTo>
                          <a:pt x="77633" y="28267"/>
                          <a:pt x="77633" y="25829"/>
                          <a:pt x="76157" y="24286"/>
                        </a:cubicBezTo>
                        <a:cubicBezTo>
                          <a:pt x="56373" y="6255"/>
                          <a:pt x="29799" y="-2384"/>
                          <a:pt x="3195" y="569"/>
                        </a:cubicBezTo>
                        <a:cubicBezTo>
                          <a:pt x="1100" y="959"/>
                          <a:pt x="-291" y="2950"/>
                          <a:pt x="52" y="5046"/>
                        </a:cubicBezTo>
                        <a:cubicBezTo>
                          <a:pt x="328" y="7074"/>
                          <a:pt x="2205" y="8503"/>
                          <a:pt x="4233" y="8217"/>
                        </a:cubicBezTo>
                        <a:cubicBezTo>
                          <a:pt x="4300" y="8208"/>
                          <a:pt x="4367" y="8198"/>
                          <a:pt x="4433" y="8189"/>
                        </a:cubicBezTo>
                        <a:cubicBezTo>
                          <a:pt x="28484" y="5712"/>
                          <a:pt x="52468" y="13456"/>
                          <a:pt x="70537" y="29525"/>
                        </a:cubicBezTo>
                        <a:cubicBezTo>
                          <a:pt x="71308" y="30496"/>
                          <a:pt x="72547" y="30963"/>
                          <a:pt x="73775" y="30763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1" name="Freeform: Shape 590">
                    <a:extLst>
                      <a:ext uri="{FF2B5EF4-FFF2-40B4-BE49-F238E27FC236}">
                        <a16:creationId xmlns:a16="http://schemas.microsoft.com/office/drawing/2014/main" id="{E7B8286C-8117-4BE8-A624-3AAFBE431379}"/>
                      </a:ext>
                    </a:extLst>
                  </p:cNvPr>
                  <p:cNvSpPr/>
                  <p:nvPr/>
                </p:nvSpPr>
                <p:spPr>
                  <a:xfrm>
                    <a:off x="9733743" y="5141769"/>
                    <a:ext cx="83763" cy="31165"/>
                  </a:xfrm>
                  <a:custGeom>
                    <a:avLst/>
                    <a:gdLst>
                      <a:gd name="connsiteX0" fmla="*/ 80213 w 83763"/>
                      <a:gd name="connsiteY0" fmla="*/ 31163 h 31165"/>
                      <a:gd name="connsiteX1" fmla="*/ 83747 w 83763"/>
                      <a:gd name="connsiteY1" fmla="*/ 26924 h 31165"/>
                      <a:gd name="connsiteX2" fmla="*/ 82785 w 83763"/>
                      <a:gd name="connsiteY2" fmla="*/ 24686 h 31165"/>
                      <a:gd name="connsiteX3" fmla="*/ 3156 w 83763"/>
                      <a:gd name="connsiteY3" fmla="*/ 1350 h 31165"/>
                      <a:gd name="connsiteX4" fmla="*/ 60 w 83763"/>
                      <a:gd name="connsiteY4" fmla="*/ 5779 h 31165"/>
                      <a:gd name="connsiteX5" fmla="*/ 4489 w 83763"/>
                      <a:gd name="connsiteY5" fmla="*/ 8875 h 31165"/>
                      <a:gd name="connsiteX6" fmla="*/ 77070 w 83763"/>
                      <a:gd name="connsiteY6" fmla="*/ 29830 h 31165"/>
                      <a:gd name="connsiteX7" fmla="*/ 80213 w 83763"/>
                      <a:gd name="connsiteY7" fmla="*/ 31163 h 31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3763" h="31165">
                        <a:moveTo>
                          <a:pt x="80213" y="31163"/>
                        </a:moveTo>
                        <a:cubicBezTo>
                          <a:pt x="82366" y="30973"/>
                          <a:pt x="83947" y="29068"/>
                          <a:pt x="83747" y="26924"/>
                        </a:cubicBezTo>
                        <a:cubicBezTo>
                          <a:pt x="83670" y="26096"/>
                          <a:pt x="83337" y="25305"/>
                          <a:pt x="82785" y="24686"/>
                        </a:cubicBezTo>
                        <a:cubicBezTo>
                          <a:pt x="66497" y="6589"/>
                          <a:pt x="31540" y="-3889"/>
                          <a:pt x="3156" y="1350"/>
                        </a:cubicBezTo>
                        <a:cubicBezTo>
                          <a:pt x="1079" y="1721"/>
                          <a:pt x="-311" y="3703"/>
                          <a:pt x="60" y="5779"/>
                        </a:cubicBezTo>
                        <a:cubicBezTo>
                          <a:pt x="432" y="7855"/>
                          <a:pt x="2413" y="9246"/>
                          <a:pt x="4489" y="8875"/>
                        </a:cubicBezTo>
                        <a:cubicBezTo>
                          <a:pt x="30016" y="4398"/>
                          <a:pt x="62592" y="13827"/>
                          <a:pt x="77070" y="29830"/>
                        </a:cubicBezTo>
                        <a:cubicBezTo>
                          <a:pt x="77870" y="30706"/>
                          <a:pt x="79022" y="31201"/>
                          <a:pt x="80213" y="31163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3" name="Freeform: Shape 592">
                    <a:extLst>
                      <a:ext uri="{FF2B5EF4-FFF2-40B4-BE49-F238E27FC236}">
                        <a16:creationId xmlns:a16="http://schemas.microsoft.com/office/drawing/2014/main" id="{D3045786-C16F-42D9-861B-6DBDA37574BC}"/>
                      </a:ext>
                    </a:extLst>
                  </p:cNvPr>
                  <p:cNvSpPr/>
                  <p:nvPr/>
                </p:nvSpPr>
                <p:spPr>
                  <a:xfrm>
                    <a:off x="10128472" y="5294852"/>
                    <a:ext cx="166865" cy="160379"/>
                  </a:xfrm>
                  <a:custGeom>
                    <a:avLst/>
                    <a:gdLst>
                      <a:gd name="connsiteX0" fmla="*/ 0 w 166865"/>
                      <a:gd name="connsiteY0" fmla="*/ 44863 h 160379"/>
                      <a:gd name="connsiteX1" fmla="*/ 24860 w 166865"/>
                      <a:gd name="connsiteY1" fmla="*/ 134874 h 160379"/>
                      <a:gd name="connsiteX2" fmla="*/ 93916 w 166865"/>
                      <a:gd name="connsiteY2" fmla="*/ 157448 h 160379"/>
                      <a:gd name="connsiteX3" fmla="*/ 162592 w 166865"/>
                      <a:gd name="connsiteY3" fmla="*/ 95821 h 160379"/>
                      <a:gd name="connsiteX4" fmla="*/ 160496 w 166865"/>
                      <a:gd name="connsiteY4" fmla="*/ 0 h 160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6865" h="160379">
                        <a:moveTo>
                          <a:pt x="0" y="44863"/>
                        </a:moveTo>
                        <a:cubicBezTo>
                          <a:pt x="3238" y="85058"/>
                          <a:pt x="10096" y="111538"/>
                          <a:pt x="24860" y="134874"/>
                        </a:cubicBezTo>
                        <a:cubicBezTo>
                          <a:pt x="39624" y="158210"/>
                          <a:pt x="66770" y="164973"/>
                          <a:pt x="93916" y="157448"/>
                        </a:cubicBezTo>
                        <a:cubicBezTo>
                          <a:pt x="121063" y="149923"/>
                          <a:pt x="155543" y="130683"/>
                          <a:pt x="162592" y="95821"/>
                        </a:cubicBezTo>
                        <a:cubicBezTo>
                          <a:pt x="168926" y="64113"/>
                          <a:pt x="168212" y="31404"/>
                          <a:pt x="16049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4" name="Freeform: Shape 593">
                    <a:extLst>
                      <a:ext uri="{FF2B5EF4-FFF2-40B4-BE49-F238E27FC236}">
                        <a16:creationId xmlns:a16="http://schemas.microsoft.com/office/drawing/2014/main" id="{11848FCD-6D9F-4318-9EC4-8118236CAB73}"/>
                      </a:ext>
                    </a:extLst>
                  </p:cNvPr>
                  <p:cNvSpPr/>
                  <p:nvPr/>
                </p:nvSpPr>
                <p:spPr>
                  <a:xfrm>
                    <a:off x="10114016" y="5058251"/>
                    <a:ext cx="178646" cy="380000"/>
                  </a:xfrm>
                  <a:custGeom>
                    <a:avLst/>
                    <a:gdLst>
                      <a:gd name="connsiteX0" fmla="*/ 123803 w 178646"/>
                      <a:gd name="connsiteY0" fmla="*/ 0 h 380000"/>
                      <a:gd name="connsiteX1" fmla="*/ 148282 w 178646"/>
                      <a:gd name="connsiteY1" fmla="*/ 108680 h 380000"/>
                      <a:gd name="connsiteX2" fmla="*/ 174381 w 178646"/>
                      <a:gd name="connsiteY2" fmla="*/ 231172 h 380000"/>
                      <a:gd name="connsiteX3" fmla="*/ 160950 w 178646"/>
                      <a:gd name="connsiteY3" fmla="*/ 336804 h 380000"/>
                      <a:gd name="connsiteX4" fmla="*/ 41793 w 178646"/>
                      <a:gd name="connsiteY4" fmla="*/ 357473 h 380000"/>
                      <a:gd name="connsiteX5" fmla="*/ 14170 w 178646"/>
                      <a:gd name="connsiteY5" fmla="*/ 229076 h 380000"/>
                      <a:gd name="connsiteX6" fmla="*/ 10836 w 178646"/>
                      <a:gd name="connsiteY6" fmla="*/ 99822 h 380000"/>
                      <a:gd name="connsiteX7" fmla="*/ 3312 w 178646"/>
                      <a:gd name="connsiteY7" fmla="*/ 17621 h 380000"/>
                      <a:gd name="connsiteX8" fmla="*/ 22362 w 178646"/>
                      <a:gd name="connsiteY8" fmla="*/ 62770 h 380000"/>
                      <a:gd name="connsiteX9" fmla="*/ 25219 w 178646"/>
                      <a:gd name="connsiteY9" fmla="*/ 45720 h 380000"/>
                      <a:gd name="connsiteX10" fmla="*/ 27981 w 178646"/>
                      <a:gd name="connsiteY10" fmla="*/ 32576 h 380000"/>
                      <a:gd name="connsiteX11" fmla="*/ 40269 w 178646"/>
                      <a:gd name="connsiteY11" fmla="*/ 26670 h 380000"/>
                      <a:gd name="connsiteX12" fmla="*/ 77702 w 178646"/>
                      <a:gd name="connsiteY12" fmla="*/ 19241 h 380000"/>
                      <a:gd name="connsiteX13" fmla="*/ 87227 w 178646"/>
                      <a:gd name="connsiteY13" fmla="*/ 18002 h 380000"/>
                      <a:gd name="connsiteX14" fmla="*/ 111897 w 178646"/>
                      <a:gd name="connsiteY14" fmla="*/ 18002 h 380000"/>
                      <a:gd name="connsiteX15" fmla="*/ 116754 w 178646"/>
                      <a:gd name="connsiteY15" fmla="*/ 26956 h 380000"/>
                      <a:gd name="connsiteX16" fmla="*/ 119993 w 178646"/>
                      <a:gd name="connsiteY16" fmla="*/ 39815 h 380000"/>
                      <a:gd name="connsiteX17" fmla="*/ 124184 w 178646"/>
                      <a:gd name="connsiteY17" fmla="*/ 44196 h 380000"/>
                      <a:gd name="connsiteX18" fmla="*/ 127137 w 178646"/>
                      <a:gd name="connsiteY18" fmla="*/ 33909 h 380000"/>
                      <a:gd name="connsiteX19" fmla="*/ 127137 w 178646"/>
                      <a:gd name="connsiteY19" fmla="*/ 22193 h 380000"/>
                      <a:gd name="connsiteX20" fmla="*/ 123803 w 178646"/>
                      <a:gd name="connsiteY20" fmla="*/ 0 h 38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78646" h="380000">
                        <a:moveTo>
                          <a:pt x="123803" y="0"/>
                        </a:moveTo>
                        <a:cubicBezTo>
                          <a:pt x="133328" y="2858"/>
                          <a:pt x="140567" y="54674"/>
                          <a:pt x="148282" y="108680"/>
                        </a:cubicBezTo>
                        <a:cubicBezTo>
                          <a:pt x="156474" y="166497"/>
                          <a:pt x="167332" y="183737"/>
                          <a:pt x="174381" y="231172"/>
                        </a:cubicBezTo>
                        <a:cubicBezTo>
                          <a:pt x="182667" y="285274"/>
                          <a:pt x="179238" y="303562"/>
                          <a:pt x="160950" y="336804"/>
                        </a:cubicBezTo>
                        <a:cubicBezTo>
                          <a:pt x="142662" y="370046"/>
                          <a:pt x="75987" y="403479"/>
                          <a:pt x="41793" y="357473"/>
                        </a:cubicBezTo>
                        <a:cubicBezTo>
                          <a:pt x="13884" y="319373"/>
                          <a:pt x="13218" y="283369"/>
                          <a:pt x="14170" y="229076"/>
                        </a:cubicBezTo>
                        <a:cubicBezTo>
                          <a:pt x="15485" y="185966"/>
                          <a:pt x="14370" y="142808"/>
                          <a:pt x="10836" y="99822"/>
                        </a:cubicBezTo>
                        <a:cubicBezTo>
                          <a:pt x="7788" y="59246"/>
                          <a:pt x="-6308" y="22384"/>
                          <a:pt x="3312" y="17621"/>
                        </a:cubicBezTo>
                        <a:cubicBezTo>
                          <a:pt x="4264" y="23527"/>
                          <a:pt x="14551" y="67913"/>
                          <a:pt x="22362" y="62770"/>
                        </a:cubicBezTo>
                        <a:cubicBezTo>
                          <a:pt x="25695" y="62008"/>
                          <a:pt x="26172" y="56293"/>
                          <a:pt x="25219" y="45720"/>
                        </a:cubicBezTo>
                        <a:cubicBezTo>
                          <a:pt x="24362" y="41148"/>
                          <a:pt x="25353" y="36414"/>
                          <a:pt x="27981" y="32576"/>
                        </a:cubicBezTo>
                        <a:cubicBezTo>
                          <a:pt x="31325" y="29318"/>
                          <a:pt x="35640" y="27242"/>
                          <a:pt x="40269" y="26670"/>
                        </a:cubicBezTo>
                        <a:cubicBezTo>
                          <a:pt x="51318" y="24289"/>
                          <a:pt x="66462" y="20479"/>
                          <a:pt x="77702" y="19241"/>
                        </a:cubicBezTo>
                        <a:cubicBezTo>
                          <a:pt x="84274" y="18479"/>
                          <a:pt x="80559" y="18479"/>
                          <a:pt x="87227" y="18002"/>
                        </a:cubicBezTo>
                        <a:cubicBezTo>
                          <a:pt x="95352" y="16231"/>
                          <a:pt x="103772" y="16231"/>
                          <a:pt x="111897" y="18002"/>
                        </a:cubicBezTo>
                        <a:cubicBezTo>
                          <a:pt x="115421" y="19717"/>
                          <a:pt x="115802" y="23146"/>
                          <a:pt x="116754" y="26956"/>
                        </a:cubicBezTo>
                        <a:cubicBezTo>
                          <a:pt x="117707" y="30766"/>
                          <a:pt x="118755" y="36481"/>
                          <a:pt x="119993" y="39815"/>
                        </a:cubicBezTo>
                        <a:cubicBezTo>
                          <a:pt x="119993" y="41243"/>
                          <a:pt x="122660" y="44387"/>
                          <a:pt x="124184" y="44196"/>
                        </a:cubicBezTo>
                        <a:cubicBezTo>
                          <a:pt x="125708" y="44006"/>
                          <a:pt x="127422" y="36957"/>
                          <a:pt x="127137" y="33909"/>
                        </a:cubicBezTo>
                        <a:cubicBezTo>
                          <a:pt x="126851" y="30861"/>
                          <a:pt x="127137" y="25908"/>
                          <a:pt x="127137" y="22193"/>
                        </a:cubicBezTo>
                        <a:cubicBezTo>
                          <a:pt x="127137" y="18479"/>
                          <a:pt x="125041" y="9525"/>
                          <a:pt x="123803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5" name="Freeform: Shape 594">
                    <a:extLst>
                      <a:ext uri="{FF2B5EF4-FFF2-40B4-BE49-F238E27FC236}">
                        <a16:creationId xmlns:a16="http://schemas.microsoft.com/office/drawing/2014/main" id="{AFF7D013-96A7-4C90-8F66-4142377F5008}"/>
                      </a:ext>
                    </a:extLst>
                  </p:cNvPr>
                  <p:cNvSpPr/>
                  <p:nvPr/>
                </p:nvSpPr>
                <p:spPr>
                  <a:xfrm>
                    <a:off x="10127867" y="5270849"/>
                    <a:ext cx="164795" cy="168005"/>
                  </a:xfrm>
                  <a:custGeom>
                    <a:avLst/>
                    <a:gdLst>
                      <a:gd name="connsiteX0" fmla="*/ 157862 w 164795"/>
                      <a:gd name="connsiteY0" fmla="*/ 0 h 168005"/>
                      <a:gd name="connsiteX1" fmla="*/ 151671 w 164795"/>
                      <a:gd name="connsiteY1" fmla="*/ 66675 h 168005"/>
                      <a:gd name="connsiteX2" fmla="*/ 127287 w 164795"/>
                      <a:gd name="connsiteY2" fmla="*/ 36576 h 168005"/>
                      <a:gd name="connsiteX3" fmla="*/ 39562 w 164795"/>
                      <a:gd name="connsiteY3" fmla="*/ 50387 h 168005"/>
                      <a:gd name="connsiteX4" fmla="*/ 20512 w 164795"/>
                      <a:gd name="connsiteY4" fmla="*/ 81058 h 168005"/>
                      <a:gd name="connsiteX5" fmla="*/ 223 w 164795"/>
                      <a:gd name="connsiteY5" fmla="*/ 21527 h 168005"/>
                      <a:gd name="connsiteX6" fmla="*/ 27941 w 164795"/>
                      <a:gd name="connsiteY6" fmla="*/ 145352 h 168005"/>
                      <a:gd name="connsiteX7" fmla="*/ 147099 w 164795"/>
                      <a:gd name="connsiteY7" fmla="*/ 124682 h 168005"/>
                      <a:gd name="connsiteX8" fmla="*/ 160529 w 164795"/>
                      <a:gd name="connsiteY8" fmla="*/ 19050 h 168005"/>
                      <a:gd name="connsiteX9" fmla="*/ 157862 w 164795"/>
                      <a:gd name="connsiteY9" fmla="*/ 0 h 168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4795" h="168005">
                        <a:moveTo>
                          <a:pt x="157862" y="0"/>
                        </a:moveTo>
                        <a:cubicBezTo>
                          <a:pt x="159100" y="7811"/>
                          <a:pt x="165577" y="56579"/>
                          <a:pt x="151671" y="66675"/>
                        </a:cubicBezTo>
                        <a:cubicBezTo>
                          <a:pt x="137764" y="76771"/>
                          <a:pt x="127287" y="36576"/>
                          <a:pt x="127287" y="36576"/>
                        </a:cubicBezTo>
                        <a:cubicBezTo>
                          <a:pt x="127287" y="36576"/>
                          <a:pt x="91187" y="26384"/>
                          <a:pt x="39562" y="50387"/>
                        </a:cubicBezTo>
                        <a:cubicBezTo>
                          <a:pt x="42419" y="58674"/>
                          <a:pt x="34989" y="86678"/>
                          <a:pt x="20512" y="81058"/>
                        </a:cubicBezTo>
                        <a:cubicBezTo>
                          <a:pt x="6034" y="75438"/>
                          <a:pt x="319" y="22288"/>
                          <a:pt x="223" y="21527"/>
                        </a:cubicBezTo>
                        <a:cubicBezTo>
                          <a:pt x="-824" y="73533"/>
                          <a:pt x="795" y="108680"/>
                          <a:pt x="27941" y="145352"/>
                        </a:cubicBezTo>
                        <a:cubicBezTo>
                          <a:pt x="62136" y="191643"/>
                          <a:pt x="128811" y="157925"/>
                          <a:pt x="147099" y="124682"/>
                        </a:cubicBezTo>
                        <a:cubicBezTo>
                          <a:pt x="165387" y="91440"/>
                          <a:pt x="168816" y="73152"/>
                          <a:pt x="160529" y="19050"/>
                        </a:cubicBezTo>
                        <a:cubicBezTo>
                          <a:pt x="159672" y="13145"/>
                          <a:pt x="158910" y="4858"/>
                          <a:pt x="157862" y="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6" name="Freeform: Shape 595">
                    <a:extLst>
                      <a:ext uri="{FF2B5EF4-FFF2-40B4-BE49-F238E27FC236}">
                        <a16:creationId xmlns:a16="http://schemas.microsoft.com/office/drawing/2014/main" id="{5558DEEB-B5E7-4543-901E-027CF6084C82}"/>
                      </a:ext>
                    </a:extLst>
                  </p:cNvPr>
                  <p:cNvSpPr/>
                  <p:nvPr/>
                </p:nvSpPr>
                <p:spPr>
                  <a:xfrm>
                    <a:off x="10237819" y="5058251"/>
                    <a:ext cx="33989" cy="263437"/>
                  </a:xfrm>
                  <a:custGeom>
                    <a:avLst/>
                    <a:gdLst>
                      <a:gd name="connsiteX0" fmla="*/ 13335 w 33989"/>
                      <a:gd name="connsiteY0" fmla="*/ 252317 h 263437"/>
                      <a:gd name="connsiteX1" fmla="*/ 33433 w 33989"/>
                      <a:gd name="connsiteY1" fmla="*/ 237173 h 263437"/>
                      <a:gd name="connsiteX2" fmla="*/ 24479 w 33989"/>
                      <a:gd name="connsiteY2" fmla="*/ 108680 h 263437"/>
                      <a:gd name="connsiteX3" fmla="*/ 0 w 33989"/>
                      <a:gd name="connsiteY3" fmla="*/ 0 h 263437"/>
                      <a:gd name="connsiteX4" fmla="*/ 2000 w 33989"/>
                      <a:gd name="connsiteY4" fmla="*/ 29433 h 263437"/>
                      <a:gd name="connsiteX5" fmla="*/ 3143 w 33989"/>
                      <a:gd name="connsiteY5" fmla="*/ 43529 h 263437"/>
                      <a:gd name="connsiteX6" fmla="*/ 18478 w 33989"/>
                      <a:gd name="connsiteY6" fmla="*/ 172784 h 263437"/>
                      <a:gd name="connsiteX7" fmla="*/ 13335 w 33989"/>
                      <a:gd name="connsiteY7" fmla="*/ 252317 h 263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3989" h="263437">
                        <a:moveTo>
                          <a:pt x="13335" y="252317"/>
                        </a:moveTo>
                        <a:cubicBezTo>
                          <a:pt x="14002" y="271939"/>
                          <a:pt x="31432" y="264795"/>
                          <a:pt x="33433" y="237173"/>
                        </a:cubicBezTo>
                        <a:cubicBezTo>
                          <a:pt x="36576" y="195644"/>
                          <a:pt x="25432" y="156401"/>
                          <a:pt x="24479" y="108680"/>
                        </a:cubicBezTo>
                        <a:cubicBezTo>
                          <a:pt x="16764" y="54674"/>
                          <a:pt x="11239" y="571"/>
                          <a:pt x="0" y="0"/>
                        </a:cubicBezTo>
                        <a:cubicBezTo>
                          <a:pt x="571" y="9525"/>
                          <a:pt x="2000" y="29433"/>
                          <a:pt x="2000" y="29433"/>
                        </a:cubicBezTo>
                        <a:cubicBezTo>
                          <a:pt x="2476" y="33433"/>
                          <a:pt x="3143" y="43529"/>
                          <a:pt x="3143" y="43529"/>
                        </a:cubicBezTo>
                        <a:cubicBezTo>
                          <a:pt x="7525" y="83915"/>
                          <a:pt x="19145" y="130969"/>
                          <a:pt x="18478" y="172784"/>
                        </a:cubicBezTo>
                        <a:cubicBezTo>
                          <a:pt x="17907" y="209550"/>
                          <a:pt x="12668" y="232696"/>
                          <a:pt x="13335" y="25231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7" name="Freeform: Shape 596">
                    <a:extLst>
                      <a:ext uri="{FF2B5EF4-FFF2-40B4-BE49-F238E27FC236}">
                        <a16:creationId xmlns:a16="http://schemas.microsoft.com/office/drawing/2014/main" id="{5D9CAABC-F3D7-410B-99E7-2A4A325B12AF}"/>
                      </a:ext>
                    </a:extLst>
                  </p:cNvPr>
                  <p:cNvSpPr/>
                  <p:nvPr/>
                </p:nvSpPr>
                <p:spPr>
                  <a:xfrm>
                    <a:off x="10111691" y="5075872"/>
                    <a:ext cx="62277" cy="257068"/>
                  </a:xfrm>
                  <a:custGeom>
                    <a:avLst/>
                    <a:gdLst>
                      <a:gd name="connsiteX0" fmla="*/ 61739 w 62277"/>
                      <a:gd name="connsiteY0" fmla="*/ 244316 h 257068"/>
                      <a:gd name="connsiteX1" fmla="*/ 46499 w 62277"/>
                      <a:gd name="connsiteY1" fmla="*/ 183261 h 257068"/>
                      <a:gd name="connsiteX2" fmla="*/ 19448 w 62277"/>
                      <a:gd name="connsiteY2" fmla="*/ 43625 h 257068"/>
                      <a:gd name="connsiteX3" fmla="*/ 5636 w 62277"/>
                      <a:gd name="connsiteY3" fmla="*/ 0 h 257068"/>
                      <a:gd name="connsiteX4" fmla="*/ 4208 w 62277"/>
                      <a:gd name="connsiteY4" fmla="*/ 49149 h 257068"/>
                      <a:gd name="connsiteX5" fmla="*/ 18305 w 62277"/>
                      <a:gd name="connsiteY5" fmla="*/ 111824 h 257068"/>
                      <a:gd name="connsiteX6" fmla="*/ 38498 w 62277"/>
                      <a:gd name="connsiteY6" fmla="*/ 234791 h 257068"/>
                      <a:gd name="connsiteX7" fmla="*/ 61739 w 62277"/>
                      <a:gd name="connsiteY7" fmla="*/ 244316 h 2570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277" h="257068">
                        <a:moveTo>
                          <a:pt x="61739" y="244316"/>
                        </a:moveTo>
                        <a:cubicBezTo>
                          <a:pt x="57643" y="225266"/>
                          <a:pt x="51261" y="219742"/>
                          <a:pt x="46499" y="183261"/>
                        </a:cubicBezTo>
                        <a:cubicBezTo>
                          <a:pt x="41736" y="146780"/>
                          <a:pt x="28020" y="83058"/>
                          <a:pt x="19448" y="43625"/>
                        </a:cubicBezTo>
                        <a:cubicBezTo>
                          <a:pt x="17067" y="31433"/>
                          <a:pt x="5732" y="381"/>
                          <a:pt x="5636" y="0"/>
                        </a:cubicBezTo>
                        <a:cubicBezTo>
                          <a:pt x="-1317" y="3524"/>
                          <a:pt x="-1888" y="24765"/>
                          <a:pt x="4208" y="49149"/>
                        </a:cubicBezTo>
                        <a:cubicBezTo>
                          <a:pt x="10304" y="73533"/>
                          <a:pt x="14304" y="88392"/>
                          <a:pt x="18305" y="111824"/>
                        </a:cubicBezTo>
                        <a:cubicBezTo>
                          <a:pt x="28973" y="158305"/>
                          <a:pt x="31544" y="207931"/>
                          <a:pt x="38498" y="234791"/>
                        </a:cubicBezTo>
                        <a:cubicBezTo>
                          <a:pt x="45451" y="261652"/>
                          <a:pt x="65834" y="263462"/>
                          <a:pt x="61739" y="24431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8" name="Freeform: Shape 597">
                    <a:extLst>
                      <a:ext uri="{FF2B5EF4-FFF2-40B4-BE49-F238E27FC236}">
                        <a16:creationId xmlns:a16="http://schemas.microsoft.com/office/drawing/2014/main" id="{7D58B6EE-2979-4B8B-A5AA-3E2306587825}"/>
                      </a:ext>
                    </a:extLst>
                  </p:cNvPr>
                  <p:cNvSpPr/>
                  <p:nvPr/>
                </p:nvSpPr>
                <p:spPr>
                  <a:xfrm>
                    <a:off x="10164326" y="5298481"/>
                    <a:ext cx="98142" cy="22773"/>
                  </a:xfrm>
                  <a:custGeom>
                    <a:avLst/>
                    <a:gdLst>
                      <a:gd name="connsiteX0" fmla="*/ 4627 w 98142"/>
                      <a:gd name="connsiteY0" fmla="*/ 22755 h 22773"/>
                      <a:gd name="connsiteX1" fmla="*/ 6151 w 98142"/>
                      <a:gd name="connsiteY1" fmla="*/ 22278 h 22773"/>
                      <a:gd name="connsiteX2" fmla="*/ 92543 w 98142"/>
                      <a:gd name="connsiteY2" fmla="*/ 11324 h 22773"/>
                      <a:gd name="connsiteX3" fmla="*/ 97896 w 98142"/>
                      <a:gd name="connsiteY3" fmla="*/ 8781 h 22773"/>
                      <a:gd name="connsiteX4" fmla="*/ 95362 w 98142"/>
                      <a:gd name="connsiteY4" fmla="*/ 3428 h 22773"/>
                      <a:gd name="connsiteX5" fmla="*/ 94543 w 98142"/>
                      <a:gd name="connsiteY5" fmla="*/ 3228 h 22773"/>
                      <a:gd name="connsiteX6" fmla="*/ 2151 w 98142"/>
                      <a:gd name="connsiteY6" fmla="*/ 14944 h 22773"/>
                      <a:gd name="connsiteX7" fmla="*/ 494 w 98142"/>
                      <a:gd name="connsiteY7" fmla="*/ 20497 h 22773"/>
                      <a:gd name="connsiteX8" fmla="*/ 532 w 98142"/>
                      <a:gd name="connsiteY8" fmla="*/ 20564 h 22773"/>
                      <a:gd name="connsiteX9" fmla="*/ 4627 w 98142"/>
                      <a:gd name="connsiteY9" fmla="*/ 22755 h 22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8142" h="22773">
                        <a:moveTo>
                          <a:pt x="4627" y="22755"/>
                        </a:moveTo>
                        <a:lnTo>
                          <a:pt x="6151" y="22278"/>
                        </a:lnTo>
                        <a:cubicBezTo>
                          <a:pt x="32888" y="9000"/>
                          <a:pt x="63330" y="5133"/>
                          <a:pt x="92543" y="11324"/>
                        </a:cubicBezTo>
                        <a:cubicBezTo>
                          <a:pt x="94724" y="12105"/>
                          <a:pt x="97125" y="10963"/>
                          <a:pt x="97896" y="8781"/>
                        </a:cubicBezTo>
                        <a:cubicBezTo>
                          <a:pt x="98677" y="6610"/>
                          <a:pt x="97544" y="4209"/>
                          <a:pt x="95362" y="3428"/>
                        </a:cubicBezTo>
                        <a:cubicBezTo>
                          <a:pt x="95096" y="3333"/>
                          <a:pt x="94819" y="3266"/>
                          <a:pt x="94543" y="3228"/>
                        </a:cubicBezTo>
                        <a:cubicBezTo>
                          <a:pt x="63320" y="-3630"/>
                          <a:pt x="30678" y="514"/>
                          <a:pt x="2151" y="14944"/>
                        </a:cubicBezTo>
                        <a:cubicBezTo>
                          <a:pt x="160" y="16020"/>
                          <a:pt x="-583" y="18506"/>
                          <a:pt x="494" y="20497"/>
                        </a:cubicBezTo>
                        <a:cubicBezTo>
                          <a:pt x="503" y="20516"/>
                          <a:pt x="522" y="20545"/>
                          <a:pt x="532" y="20564"/>
                        </a:cubicBezTo>
                        <a:cubicBezTo>
                          <a:pt x="1332" y="22050"/>
                          <a:pt x="2941" y="22916"/>
                          <a:pt x="4627" y="22755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9" name="Freeform: Shape 598">
                    <a:extLst>
                      <a:ext uri="{FF2B5EF4-FFF2-40B4-BE49-F238E27FC236}">
                        <a16:creationId xmlns:a16="http://schemas.microsoft.com/office/drawing/2014/main" id="{5FC533CC-9CB2-429C-A932-B9755C4A7983}"/>
                      </a:ext>
                    </a:extLst>
                  </p:cNvPr>
                  <p:cNvSpPr/>
                  <p:nvPr/>
                </p:nvSpPr>
                <p:spPr>
                  <a:xfrm>
                    <a:off x="10152116" y="5258219"/>
                    <a:ext cx="111874" cy="24314"/>
                  </a:xfrm>
                  <a:custGeom>
                    <a:avLst/>
                    <a:gdLst>
                      <a:gd name="connsiteX0" fmla="*/ 4645 w 111874"/>
                      <a:gd name="connsiteY0" fmla="*/ 24250 h 24314"/>
                      <a:gd name="connsiteX1" fmla="*/ 6074 w 111874"/>
                      <a:gd name="connsiteY1" fmla="*/ 24250 h 24314"/>
                      <a:gd name="connsiteX2" fmla="*/ 106848 w 111874"/>
                      <a:gd name="connsiteY2" fmla="*/ 10629 h 24314"/>
                      <a:gd name="connsiteX3" fmla="*/ 111801 w 111874"/>
                      <a:gd name="connsiteY3" fmla="*/ 7391 h 24314"/>
                      <a:gd name="connsiteX4" fmla="*/ 108563 w 111874"/>
                      <a:gd name="connsiteY4" fmla="*/ 2438 h 24314"/>
                      <a:gd name="connsiteX5" fmla="*/ 2264 w 111874"/>
                      <a:gd name="connsiteY5" fmla="*/ 16820 h 24314"/>
                      <a:gd name="connsiteX6" fmla="*/ 454 w 111874"/>
                      <a:gd name="connsiteY6" fmla="*/ 22440 h 24314"/>
                      <a:gd name="connsiteX7" fmla="*/ 4645 w 111874"/>
                      <a:gd name="connsiteY7" fmla="*/ 24250 h 24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1874" h="24314">
                        <a:moveTo>
                          <a:pt x="4645" y="24250"/>
                        </a:moveTo>
                        <a:cubicBezTo>
                          <a:pt x="5121" y="24336"/>
                          <a:pt x="5598" y="24336"/>
                          <a:pt x="6074" y="24250"/>
                        </a:cubicBezTo>
                        <a:cubicBezTo>
                          <a:pt x="6074" y="24250"/>
                          <a:pt x="55985" y="-39"/>
                          <a:pt x="106848" y="10629"/>
                        </a:cubicBezTo>
                        <a:cubicBezTo>
                          <a:pt x="109087" y="11001"/>
                          <a:pt x="111239" y="9591"/>
                          <a:pt x="111801" y="7391"/>
                        </a:cubicBezTo>
                        <a:cubicBezTo>
                          <a:pt x="112221" y="5143"/>
                          <a:pt x="110792" y="2962"/>
                          <a:pt x="108563" y="2438"/>
                        </a:cubicBezTo>
                        <a:cubicBezTo>
                          <a:pt x="72492" y="-3516"/>
                          <a:pt x="35458" y="1495"/>
                          <a:pt x="2264" y="16820"/>
                        </a:cubicBezTo>
                        <a:cubicBezTo>
                          <a:pt x="216" y="17878"/>
                          <a:pt x="-584" y="20392"/>
                          <a:pt x="454" y="22440"/>
                        </a:cubicBezTo>
                        <a:cubicBezTo>
                          <a:pt x="1369" y="23821"/>
                          <a:pt x="3016" y="24526"/>
                          <a:pt x="4645" y="24250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0" name="Freeform: Shape 599">
                    <a:extLst>
                      <a:ext uri="{FF2B5EF4-FFF2-40B4-BE49-F238E27FC236}">
                        <a16:creationId xmlns:a16="http://schemas.microsoft.com/office/drawing/2014/main" id="{8668E669-772E-466D-B0BA-2889889996A8}"/>
                      </a:ext>
                    </a:extLst>
                  </p:cNvPr>
                  <p:cNvSpPr/>
                  <p:nvPr/>
                </p:nvSpPr>
                <p:spPr>
                  <a:xfrm>
                    <a:off x="10144037" y="5222954"/>
                    <a:ext cx="123598" cy="23319"/>
                  </a:xfrm>
                  <a:custGeom>
                    <a:avLst/>
                    <a:gdLst>
                      <a:gd name="connsiteX0" fmla="*/ 119975 w 123598"/>
                      <a:gd name="connsiteY0" fmla="*/ 13319 h 23319"/>
                      <a:gd name="connsiteX1" fmla="*/ 123404 w 123598"/>
                      <a:gd name="connsiteY1" fmla="*/ 10461 h 23319"/>
                      <a:gd name="connsiteX2" fmla="*/ 120737 w 123598"/>
                      <a:gd name="connsiteY2" fmla="*/ 5223 h 23319"/>
                      <a:gd name="connsiteX3" fmla="*/ 2151 w 123598"/>
                      <a:gd name="connsiteY3" fmla="*/ 15510 h 23319"/>
                      <a:gd name="connsiteX4" fmla="*/ 494 w 123598"/>
                      <a:gd name="connsiteY4" fmla="*/ 21063 h 23319"/>
                      <a:gd name="connsiteX5" fmla="*/ 532 w 123598"/>
                      <a:gd name="connsiteY5" fmla="*/ 21129 h 23319"/>
                      <a:gd name="connsiteX6" fmla="*/ 6151 w 123598"/>
                      <a:gd name="connsiteY6" fmla="*/ 22844 h 23319"/>
                      <a:gd name="connsiteX7" fmla="*/ 118165 w 123598"/>
                      <a:gd name="connsiteY7" fmla="*/ 13319 h 23319"/>
                      <a:gd name="connsiteX8" fmla="*/ 119975 w 123598"/>
                      <a:gd name="connsiteY8" fmla="*/ 13319 h 2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598" h="23319">
                        <a:moveTo>
                          <a:pt x="119975" y="13319"/>
                        </a:moveTo>
                        <a:cubicBezTo>
                          <a:pt x="121585" y="13128"/>
                          <a:pt x="122928" y="12004"/>
                          <a:pt x="123404" y="10461"/>
                        </a:cubicBezTo>
                        <a:cubicBezTo>
                          <a:pt x="124090" y="8280"/>
                          <a:pt x="122909" y="5946"/>
                          <a:pt x="120737" y="5223"/>
                        </a:cubicBezTo>
                        <a:cubicBezTo>
                          <a:pt x="69969" y="-10684"/>
                          <a:pt x="4246" y="14748"/>
                          <a:pt x="2151" y="15510"/>
                        </a:cubicBezTo>
                        <a:cubicBezTo>
                          <a:pt x="160" y="16586"/>
                          <a:pt x="-583" y="19072"/>
                          <a:pt x="494" y="21063"/>
                        </a:cubicBezTo>
                        <a:cubicBezTo>
                          <a:pt x="503" y="21082"/>
                          <a:pt x="522" y="21110"/>
                          <a:pt x="532" y="21129"/>
                        </a:cubicBezTo>
                        <a:cubicBezTo>
                          <a:pt x="1627" y="23139"/>
                          <a:pt x="4122" y="23901"/>
                          <a:pt x="6151" y="22844"/>
                        </a:cubicBezTo>
                        <a:cubicBezTo>
                          <a:pt x="6151" y="22844"/>
                          <a:pt x="70921" y="-1731"/>
                          <a:pt x="118165" y="13319"/>
                        </a:cubicBezTo>
                        <a:cubicBezTo>
                          <a:pt x="118756" y="13462"/>
                          <a:pt x="119385" y="13462"/>
                          <a:pt x="119975" y="13319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1" name="Freeform: Shape 600">
                    <a:extLst>
                      <a:ext uri="{FF2B5EF4-FFF2-40B4-BE49-F238E27FC236}">
                        <a16:creationId xmlns:a16="http://schemas.microsoft.com/office/drawing/2014/main" id="{3B13DD8D-2843-43E2-A788-F1817214E8CB}"/>
                      </a:ext>
                    </a:extLst>
                  </p:cNvPr>
                  <p:cNvSpPr/>
                  <p:nvPr/>
                </p:nvSpPr>
                <p:spPr>
                  <a:xfrm>
                    <a:off x="10139813" y="5187195"/>
                    <a:ext cx="119089" cy="27926"/>
                  </a:xfrm>
                  <a:custGeom>
                    <a:avLst/>
                    <a:gdLst>
                      <a:gd name="connsiteX0" fmla="*/ 115437 w 119089"/>
                      <a:gd name="connsiteY0" fmla="*/ 14122 h 27926"/>
                      <a:gd name="connsiteX1" fmla="*/ 118866 w 119089"/>
                      <a:gd name="connsiteY1" fmla="*/ 11359 h 27926"/>
                      <a:gd name="connsiteX2" fmla="*/ 116246 w 119089"/>
                      <a:gd name="connsiteY2" fmla="*/ 6044 h 27926"/>
                      <a:gd name="connsiteX3" fmla="*/ 116199 w 119089"/>
                      <a:gd name="connsiteY3" fmla="*/ 6025 h 27926"/>
                      <a:gd name="connsiteX4" fmla="*/ 1899 w 119089"/>
                      <a:gd name="connsiteY4" fmla="*/ 20313 h 27926"/>
                      <a:gd name="connsiteX5" fmla="*/ 661 w 119089"/>
                      <a:gd name="connsiteY5" fmla="*/ 26028 h 27926"/>
                      <a:gd name="connsiteX6" fmla="*/ 6375 w 119089"/>
                      <a:gd name="connsiteY6" fmla="*/ 27266 h 27926"/>
                      <a:gd name="connsiteX7" fmla="*/ 113341 w 119089"/>
                      <a:gd name="connsiteY7" fmla="*/ 13931 h 27926"/>
                      <a:gd name="connsiteX8" fmla="*/ 115437 w 119089"/>
                      <a:gd name="connsiteY8" fmla="*/ 14122 h 27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9089" h="27926">
                        <a:moveTo>
                          <a:pt x="115437" y="14122"/>
                        </a:moveTo>
                        <a:cubicBezTo>
                          <a:pt x="116999" y="13903"/>
                          <a:pt x="118323" y="12845"/>
                          <a:pt x="118866" y="11359"/>
                        </a:cubicBezTo>
                        <a:cubicBezTo>
                          <a:pt x="119609" y="9169"/>
                          <a:pt x="118437" y="6787"/>
                          <a:pt x="116246" y="6044"/>
                        </a:cubicBezTo>
                        <a:cubicBezTo>
                          <a:pt x="116228" y="6035"/>
                          <a:pt x="116218" y="6035"/>
                          <a:pt x="116199" y="6025"/>
                        </a:cubicBezTo>
                        <a:cubicBezTo>
                          <a:pt x="60382" y="-13025"/>
                          <a:pt x="4090" y="19075"/>
                          <a:pt x="1899" y="20313"/>
                        </a:cubicBezTo>
                        <a:cubicBezTo>
                          <a:pt x="-25" y="21551"/>
                          <a:pt x="-578" y="24104"/>
                          <a:pt x="661" y="26028"/>
                        </a:cubicBezTo>
                        <a:cubicBezTo>
                          <a:pt x="1899" y="27952"/>
                          <a:pt x="4451" y="28504"/>
                          <a:pt x="6375" y="27266"/>
                        </a:cubicBezTo>
                        <a:cubicBezTo>
                          <a:pt x="6852" y="27266"/>
                          <a:pt x="61335" y="-3404"/>
                          <a:pt x="113341" y="13931"/>
                        </a:cubicBezTo>
                        <a:cubicBezTo>
                          <a:pt x="114008" y="14188"/>
                          <a:pt x="114732" y="14255"/>
                          <a:pt x="115437" y="14122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2" name="Freeform: Shape 601">
                    <a:extLst>
                      <a:ext uri="{FF2B5EF4-FFF2-40B4-BE49-F238E27FC236}">
                        <a16:creationId xmlns:a16="http://schemas.microsoft.com/office/drawing/2014/main" id="{FFE007C8-7507-4046-810F-AA2FB4C743F3}"/>
                      </a:ext>
                    </a:extLst>
                  </p:cNvPr>
                  <p:cNvSpPr/>
                  <p:nvPr/>
                </p:nvSpPr>
                <p:spPr>
                  <a:xfrm>
                    <a:off x="10134743" y="5144870"/>
                    <a:ext cx="119598" cy="28743"/>
                  </a:xfrm>
                  <a:custGeom>
                    <a:avLst/>
                    <a:gdLst>
                      <a:gd name="connsiteX0" fmla="*/ 115934 w 119598"/>
                      <a:gd name="connsiteY0" fmla="*/ 13679 h 28743"/>
                      <a:gd name="connsiteX1" fmla="*/ 119363 w 119598"/>
                      <a:gd name="connsiteY1" fmla="*/ 10917 h 28743"/>
                      <a:gd name="connsiteX2" fmla="*/ 116791 w 119598"/>
                      <a:gd name="connsiteY2" fmla="*/ 5583 h 28743"/>
                      <a:gd name="connsiteX3" fmla="*/ 2015 w 119598"/>
                      <a:gd name="connsiteY3" fmla="*/ 21013 h 28743"/>
                      <a:gd name="connsiteX4" fmla="*/ 587 w 119598"/>
                      <a:gd name="connsiteY4" fmla="*/ 26728 h 28743"/>
                      <a:gd name="connsiteX5" fmla="*/ 6302 w 119598"/>
                      <a:gd name="connsiteY5" fmla="*/ 28157 h 28743"/>
                      <a:gd name="connsiteX6" fmla="*/ 114029 w 119598"/>
                      <a:gd name="connsiteY6" fmla="*/ 13393 h 28743"/>
                      <a:gd name="connsiteX7" fmla="*/ 115934 w 119598"/>
                      <a:gd name="connsiteY7" fmla="*/ 13679 h 28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9598" h="28743">
                        <a:moveTo>
                          <a:pt x="115934" y="13679"/>
                        </a:moveTo>
                        <a:cubicBezTo>
                          <a:pt x="117496" y="13460"/>
                          <a:pt x="118820" y="12403"/>
                          <a:pt x="119363" y="10917"/>
                        </a:cubicBezTo>
                        <a:cubicBezTo>
                          <a:pt x="120125" y="8735"/>
                          <a:pt x="118973" y="6345"/>
                          <a:pt x="116791" y="5583"/>
                        </a:cubicBezTo>
                        <a:cubicBezTo>
                          <a:pt x="64404" y="-12705"/>
                          <a:pt x="4111" y="19680"/>
                          <a:pt x="2015" y="21013"/>
                        </a:cubicBezTo>
                        <a:cubicBezTo>
                          <a:pt x="53" y="22204"/>
                          <a:pt x="-585" y="24757"/>
                          <a:pt x="587" y="26728"/>
                        </a:cubicBezTo>
                        <a:cubicBezTo>
                          <a:pt x="1777" y="28690"/>
                          <a:pt x="4330" y="29328"/>
                          <a:pt x="6302" y="28157"/>
                        </a:cubicBezTo>
                        <a:cubicBezTo>
                          <a:pt x="6873" y="28157"/>
                          <a:pt x="65452" y="-3562"/>
                          <a:pt x="114029" y="13393"/>
                        </a:cubicBezTo>
                        <a:cubicBezTo>
                          <a:pt x="114639" y="13631"/>
                          <a:pt x="115287" y="13726"/>
                          <a:pt x="115934" y="13679"/>
                        </a:cubicBezTo>
                        <a:close/>
                      </a:path>
                    </a:pathLst>
                  </a:custGeom>
                  <a:solidFill>
                    <a:srgbClr val="EBEBE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3" name="Graphic 7">
                  <a:extLst>
                    <a:ext uri="{FF2B5EF4-FFF2-40B4-BE49-F238E27FC236}">
                      <a16:creationId xmlns:a16="http://schemas.microsoft.com/office/drawing/2014/main" id="{F04A752F-F3D2-4CBD-8268-AB49081E9697}"/>
                    </a:ext>
                  </a:extLst>
                </p:cNvPr>
                <p:cNvGrpSpPr/>
                <p:nvPr/>
              </p:nvGrpSpPr>
              <p:grpSpPr>
                <a:xfrm>
                  <a:off x="9649840" y="2720467"/>
                  <a:ext cx="558649" cy="932000"/>
                  <a:chOff x="9649840" y="2720467"/>
                  <a:chExt cx="558649" cy="932000"/>
                </a:xfrm>
              </p:grpSpPr>
              <p:sp>
                <p:nvSpPr>
                  <p:cNvPr id="604" name="Freeform: Shape 603">
                    <a:extLst>
                      <a:ext uri="{FF2B5EF4-FFF2-40B4-BE49-F238E27FC236}">
                        <a16:creationId xmlns:a16="http://schemas.microsoft.com/office/drawing/2014/main" id="{19EC05B5-F2DD-4BAD-8B38-6C133167034A}"/>
                      </a:ext>
                    </a:extLst>
                  </p:cNvPr>
                  <p:cNvSpPr/>
                  <p:nvPr/>
                </p:nvSpPr>
                <p:spPr>
                  <a:xfrm>
                    <a:off x="9809765" y="2991040"/>
                    <a:ext cx="398724" cy="622172"/>
                  </a:xfrm>
                  <a:custGeom>
                    <a:avLst/>
                    <a:gdLst>
                      <a:gd name="connsiteX0" fmla="*/ 308229 w 398724"/>
                      <a:gd name="connsiteY0" fmla="*/ 18193 h 622172"/>
                      <a:gd name="connsiteX1" fmla="*/ 323088 w 398724"/>
                      <a:gd name="connsiteY1" fmla="*/ 149638 h 622172"/>
                      <a:gd name="connsiteX2" fmla="*/ 391096 w 398724"/>
                      <a:gd name="connsiteY2" fmla="*/ 294227 h 622172"/>
                      <a:gd name="connsiteX3" fmla="*/ 293751 w 398724"/>
                      <a:gd name="connsiteY3" fmla="*/ 450723 h 622172"/>
                      <a:gd name="connsiteX4" fmla="*/ 0 w 398724"/>
                      <a:gd name="connsiteY4" fmla="*/ 622173 h 622172"/>
                      <a:gd name="connsiteX5" fmla="*/ 19050 w 398724"/>
                      <a:gd name="connsiteY5" fmla="*/ 160973 h 622172"/>
                      <a:gd name="connsiteX6" fmla="*/ 0 w 398724"/>
                      <a:gd name="connsiteY6" fmla="*/ 0 h 6221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8724" h="622172">
                        <a:moveTo>
                          <a:pt x="308229" y="18193"/>
                        </a:moveTo>
                        <a:cubicBezTo>
                          <a:pt x="305943" y="15621"/>
                          <a:pt x="310896" y="102680"/>
                          <a:pt x="323088" y="149638"/>
                        </a:cubicBezTo>
                        <a:cubicBezTo>
                          <a:pt x="333184" y="188500"/>
                          <a:pt x="369475" y="234506"/>
                          <a:pt x="391096" y="294227"/>
                        </a:cubicBezTo>
                        <a:cubicBezTo>
                          <a:pt x="416242" y="364141"/>
                          <a:pt x="378047" y="466535"/>
                          <a:pt x="293751" y="450723"/>
                        </a:cubicBezTo>
                        <a:lnTo>
                          <a:pt x="0" y="622173"/>
                        </a:lnTo>
                        <a:cubicBezTo>
                          <a:pt x="0" y="622173"/>
                          <a:pt x="2381" y="290417"/>
                          <a:pt x="19050" y="160973"/>
                        </a:cubicBezTo>
                        <a:cubicBezTo>
                          <a:pt x="31718" y="64389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0997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5" name="Freeform: Shape 604">
                    <a:extLst>
                      <a:ext uri="{FF2B5EF4-FFF2-40B4-BE49-F238E27FC236}">
                        <a16:creationId xmlns:a16="http://schemas.microsoft.com/office/drawing/2014/main" id="{59DD2A0C-4875-48FF-81AA-78DF5B471D58}"/>
                      </a:ext>
                    </a:extLst>
                  </p:cNvPr>
                  <p:cNvSpPr/>
                  <p:nvPr/>
                </p:nvSpPr>
                <p:spPr>
                  <a:xfrm>
                    <a:off x="9649840" y="3203829"/>
                    <a:ext cx="485951" cy="448638"/>
                  </a:xfrm>
                  <a:custGeom>
                    <a:avLst/>
                    <a:gdLst>
                      <a:gd name="connsiteX0" fmla="*/ 221932 w 485951"/>
                      <a:gd name="connsiteY0" fmla="*/ 1524 h 448638"/>
                      <a:gd name="connsiteX1" fmla="*/ 230696 w 485951"/>
                      <a:gd name="connsiteY1" fmla="*/ 29432 h 448638"/>
                      <a:gd name="connsiteX2" fmla="*/ 363474 w 485951"/>
                      <a:gd name="connsiteY2" fmla="*/ 3048 h 448638"/>
                      <a:gd name="connsiteX3" fmla="*/ 456914 w 485951"/>
                      <a:gd name="connsiteY3" fmla="*/ 11811 h 448638"/>
                      <a:gd name="connsiteX4" fmla="*/ 483299 w 485951"/>
                      <a:gd name="connsiteY4" fmla="*/ 165068 h 448638"/>
                      <a:gd name="connsiteX5" fmla="*/ 453962 w 485951"/>
                      <a:gd name="connsiteY5" fmla="*/ 341090 h 448638"/>
                      <a:gd name="connsiteX6" fmla="*/ 437007 w 485951"/>
                      <a:gd name="connsiteY6" fmla="*/ 402812 h 448638"/>
                      <a:gd name="connsiteX7" fmla="*/ 62484 w 485951"/>
                      <a:gd name="connsiteY7" fmla="*/ 413099 h 448638"/>
                      <a:gd name="connsiteX8" fmla="*/ 52959 w 485951"/>
                      <a:gd name="connsiteY8" fmla="*/ 381381 h 448638"/>
                      <a:gd name="connsiteX9" fmla="*/ 41529 w 485951"/>
                      <a:gd name="connsiteY9" fmla="*/ 301752 h 448638"/>
                      <a:gd name="connsiteX10" fmla="*/ 286 w 485951"/>
                      <a:gd name="connsiteY10" fmla="*/ 228029 h 448638"/>
                      <a:gd name="connsiteX11" fmla="*/ 68104 w 485951"/>
                      <a:gd name="connsiteY11" fmla="*/ 85725 h 448638"/>
                      <a:gd name="connsiteX12" fmla="*/ 171355 w 485951"/>
                      <a:gd name="connsiteY12" fmla="*/ 0 h 448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85951" h="448638">
                        <a:moveTo>
                          <a:pt x="221932" y="1524"/>
                        </a:moveTo>
                        <a:cubicBezTo>
                          <a:pt x="221932" y="1524"/>
                          <a:pt x="210217" y="22574"/>
                          <a:pt x="230696" y="29432"/>
                        </a:cubicBezTo>
                        <a:cubicBezTo>
                          <a:pt x="261366" y="39719"/>
                          <a:pt x="335471" y="29432"/>
                          <a:pt x="363474" y="3048"/>
                        </a:cubicBezTo>
                        <a:cubicBezTo>
                          <a:pt x="363474" y="3048"/>
                          <a:pt x="440912" y="8572"/>
                          <a:pt x="456914" y="11811"/>
                        </a:cubicBezTo>
                        <a:cubicBezTo>
                          <a:pt x="477679" y="16002"/>
                          <a:pt x="492157" y="90202"/>
                          <a:pt x="483299" y="165068"/>
                        </a:cubicBezTo>
                        <a:cubicBezTo>
                          <a:pt x="477774" y="211836"/>
                          <a:pt x="462439" y="293370"/>
                          <a:pt x="453962" y="341090"/>
                        </a:cubicBezTo>
                        <a:cubicBezTo>
                          <a:pt x="448723" y="370618"/>
                          <a:pt x="460629" y="390716"/>
                          <a:pt x="437007" y="402812"/>
                        </a:cubicBezTo>
                        <a:cubicBezTo>
                          <a:pt x="319497" y="460096"/>
                          <a:pt x="182966" y="463848"/>
                          <a:pt x="62484" y="413099"/>
                        </a:cubicBezTo>
                        <a:cubicBezTo>
                          <a:pt x="56388" y="409004"/>
                          <a:pt x="52292" y="399383"/>
                          <a:pt x="52959" y="381381"/>
                        </a:cubicBezTo>
                        <a:cubicBezTo>
                          <a:pt x="53721" y="359283"/>
                          <a:pt x="42386" y="324803"/>
                          <a:pt x="41529" y="301752"/>
                        </a:cubicBezTo>
                        <a:cubicBezTo>
                          <a:pt x="17764" y="284302"/>
                          <a:pt x="2724" y="257413"/>
                          <a:pt x="286" y="228029"/>
                        </a:cubicBezTo>
                        <a:cubicBezTo>
                          <a:pt x="-2953" y="177355"/>
                          <a:pt x="21431" y="142304"/>
                          <a:pt x="68104" y="85725"/>
                        </a:cubicBezTo>
                        <a:cubicBezTo>
                          <a:pt x="98060" y="52168"/>
                          <a:pt x="132864" y="23270"/>
                          <a:pt x="17135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6" name="Freeform: Shape 605">
                    <a:extLst>
                      <a:ext uri="{FF2B5EF4-FFF2-40B4-BE49-F238E27FC236}">
                        <a16:creationId xmlns:a16="http://schemas.microsoft.com/office/drawing/2014/main" id="{CC36DC83-9B85-487E-84D4-FB7566C3D896}"/>
                      </a:ext>
                    </a:extLst>
                  </p:cNvPr>
                  <p:cNvSpPr/>
                  <p:nvPr/>
                </p:nvSpPr>
                <p:spPr>
                  <a:xfrm>
                    <a:off x="9809765" y="3470433"/>
                    <a:ext cx="196786" cy="81317"/>
                  </a:xfrm>
                  <a:custGeom>
                    <a:avLst/>
                    <a:gdLst>
                      <a:gd name="connsiteX0" fmla="*/ 196787 w 196786"/>
                      <a:gd name="connsiteY0" fmla="*/ 8953 h 81317"/>
                      <a:gd name="connsiteX1" fmla="*/ 94012 w 196786"/>
                      <a:gd name="connsiteY1" fmla="*/ 62484 h 81317"/>
                      <a:gd name="connsiteX2" fmla="*/ 0 w 196786"/>
                      <a:gd name="connsiteY2" fmla="*/ 0 h 81317"/>
                      <a:gd name="connsiteX3" fmla="*/ 93535 w 196786"/>
                      <a:gd name="connsiteY3" fmla="*/ 81248 h 81317"/>
                      <a:gd name="connsiteX4" fmla="*/ 196787 w 196786"/>
                      <a:gd name="connsiteY4" fmla="*/ 8953 h 8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786" h="81317">
                        <a:moveTo>
                          <a:pt x="196787" y="8953"/>
                        </a:moveTo>
                        <a:cubicBezTo>
                          <a:pt x="176031" y="45453"/>
                          <a:pt x="135817" y="66399"/>
                          <a:pt x="94012" y="62484"/>
                        </a:cubicBezTo>
                        <a:cubicBezTo>
                          <a:pt x="53749" y="59988"/>
                          <a:pt x="17897" y="36157"/>
                          <a:pt x="0" y="0"/>
                        </a:cubicBezTo>
                        <a:cubicBezTo>
                          <a:pt x="0" y="0"/>
                          <a:pt x="762" y="78581"/>
                          <a:pt x="93535" y="81248"/>
                        </a:cubicBezTo>
                        <a:cubicBezTo>
                          <a:pt x="186309" y="83915"/>
                          <a:pt x="196787" y="8953"/>
                          <a:pt x="196787" y="8953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07" name="Graphic 7">
                    <a:extLst>
                      <a:ext uri="{FF2B5EF4-FFF2-40B4-BE49-F238E27FC236}">
                        <a16:creationId xmlns:a16="http://schemas.microsoft.com/office/drawing/2014/main" id="{B56ADB61-ABC5-4820-9612-0A7F4B751213}"/>
                      </a:ext>
                    </a:extLst>
                  </p:cNvPr>
                  <p:cNvGrpSpPr/>
                  <p:nvPr/>
                </p:nvGrpSpPr>
                <p:grpSpPr>
                  <a:xfrm>
                    <a:off x="9726273" y="2720467"/>
                    <a:ext cx="440742" cy="571753"/>
                    <a:chOff x="9726273" y="2720467"/>
                    <a:chExt cx="440742" cy="571753"/>
                  </a:xfrm>
                </p:grpSpPr>
                <p:sp>
                  <p:nvSpPr>
                    <p:cNvPr id="608" name="Freeform: Shape 607">
                      <a:extLst>
                        <a:ext uri="{FF2B5EF4-FFF2-40B4-BE49-F238E27FC236}">
                          <a16:creationId xmlns:a16="http://schemas.microsoft.com/office/drawing/2014/main" id="{77DD045A-B9B2-42F3-9AB5-9EB652D96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6273" y="2871597"/>
                      <a:ext cx="99056" cy="408527"/>
                    </a:xfrm>
                    <a:custGeom>
                      <a:avLst/>
                      <a:gdLst>
                        <a:gd name="connsiteX0" fmla="*/ 28628 w 99056"/>
                        <a:gd name="connsiteY0" fmla="*/ 0 h 408527"/>
                        <a:gd name="connsiteX1" fmla="*/ 3673 w 99056"/>
                        <a:gd name="connsiteY1" fmla="*/ 276225 h 408527"/>
                        <a:gd name="connsiteX2" fmla="*/ 31105 w 99056"/>
                        <a:gd name="connsiteY2" fmla="*/ 408527 h 408527"/>
                        <a:gd name="connsiteX3" fmla="*/ 40630 w 99056"/>
                        <a:gd name="connsiteY3" fmla="*/ 268415 h 408527"/>
                        <a:gd name="connsiteX4" fmla="*/ 55775 w 99056"/>
                        <a:gd name="connsiteY4" fmla="*/ 351187 h 408527"/>
                        <a:gd name="connsiteX5" fmla="*/ 95684 w 99056"/>
                        <a:gd name="connsiteY5" fmla="*/ 195072 h 408527"/>
                        <a:gd name="connsiteX6" fmla="*/ 28628 w 99056"/>
                        <a:gd name="connsiteY6" fmla="*/ 0 h 4085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9056" h="408527">
                          <a:moveTo>
                            <a:pt x="28628" y="0"/>
                          </a:moveTo>
                          <a:cubicBezTo>
                            <a:pt x="3387" y="35814"/>
                            <a:pt x="-5852" y="186595"/>
                            <a:pt x="3673" y="276225"/>
                          </a:cubicBezTo>
                          <a:cubicBezTo>
                            <a:pt x="13198" y="365855"/>
                            <a:pt x="31105" y="408527"/>
                            <a:pt x="31105" y="408527"/>
                          </a:cubicBezTo>
                          <a:cubicBezTo>
                            <a:pt x="31105" y="408527"/>
                            <a:pt x="28819" y="300990"/>
                            <a:pt x="40630" y="268415"/>
                          </a:cubicBezTo>
                          <a:cubicBezTo>
                            <a:pt x="40630" y="268415"/>
                            <a:pt x="42535" y="331089"/>
                            <a:pt x="55775" y="351187"/>
                          </a:cubicBezTo>
                          <a:cubicBezTo>
                            <a:pt x="55775" y="351187"/>
                            <a:pt x="74158" y="236887"/>
                            <a:pt x="95684" y="195072"/>
                          </a:cubicBezTo>
                          <a:cubicBezTo>
                            <a:pt x="117211" y="153257"/>
                            <a:pt x="28628" y="0"/>
                            <a:pt x="28628" y="0"/>
                          </a:cubicBezTo>
                          <a:close/>
                        </a:path>
                      </a:pathLst>
                    </a:custGeom>
                    <a:solidFill>
                      <a:srgbClr val="F0997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9" name="Freeform: Shape 608">
                      <a:extLst>
                        <a:ext uri="{FF2B5EF4-FFF2-40B4-BE49-F238E27FC236}">
                          <a16:creationId xmlns:a16="http://schemas.microsoft.com/office/drawing/2014/main" id="{E8D14131-6CF0-4932-966F-A1EB20B50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3693" y="2765331"/>
                      <a:ext cx="373330" cy="371251"/>
                    </a:xfrm>
                    <a:custGeom>
                      <a:avLst/>
                      <a:gdLst>
                        <a:gd name="connsiteX0" fmla="*/ 261622 w 373330"/>
                        <a:gd name="connsiteY0" fmla="*/ 371251 h 371251"/>
                        <a:gd name="connsiteX1" fmla="*/ 330107 w 373330"/>
                        <a:gd name="connsiteY1" fmla="*/ 305338 h 371251"/>
                        <a:gd name="connsiteX2" fmla="*/ 328393 w 373330"/>
                        <a:gd name="connsiteY2" fmla="*/ 81405 h 371251"/>
                        <a:gd name="connsiteX3" fmla="*/ 99126 w 373330"/>
                        <a:gd name="connsiteY3" fmla="*/ 4158 h 371251"/>
                        <a:gd name="connsiteX4" fmla="*/ 351 w 373330"/>
                        <a:gd name="connsiteY4" fmla="*/ 132554 h 3712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3330" h="371251">
                          <a:moveTo>
                            <a:pt x="261622" y="371251"/>
                          </a:moveTo>
                          <a:cubicBezTo>
                            <a:pt x="275243" y="354773"/>
                            <a:pt x="297912" y="342676"/>
                            <a:pt x="330107" y="305338"/>
                          </a:cubicBezTo>
                          <a:cubicBezTo>
                            <a:pt x="374875" y="253808"/>
                            <a:pt x="400020" y="144556"/>
                            <a:pt x="328393" y="81405"/>
                          </a:cubicBezTo>
                          <a:cubicBezTo>
                            <a:pt x="280291" y="15778"/>
                            <a:pt x="169706" y="-11082"/>
                            <a:pt x="99126" y="4158"/>
                          </a:cubicBezTo>
                          <a:cubicBezTo>
                            <a:pt x="-11269" y="27875"/>
                            <a:pt x="351" y="132554"/>
                            <a:pt x="351" y="132554"/>
                          </a:cubicBezTo>
                          <a:close/>
                        </a:path>
                      </a:pathLst>
                    </a:custGeom>
                    <a:solidFill>
                      <a:srgbClr val="F0997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0" name="Freeform: Shape 609">
                      <a:extLst>
                        <a:ext uri="{FF2B5EF4-FFF2-40B4-BE49-F238E27FC236}">
                          <a16:creationId xmlns:a16="http://schemas.microsoft.com/office/drawing/2014/main" id="{6D1839E4-417D-4C46-9E93-619B63C22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143" y="2841333"/>
                      <a:ext cx="355401" cy="450887"/>
                    </a:xfrm>
                    <a:custGeom>
                      <a:avLst/>
                      <a:gdLst>
                        <a:gd name="connsiteX0" fmla="*/ 346134 w 355401"/>
                        <a:gd name="connsiteY0" fmla="*/ 139991 h 450887"/>
                        <a:gd name="connsiteX1" fmla="*/ 304862 w 355401"/>
                        <a:gd name="connsiteY1" fmla="*/ 133638 h 450887"/>
                        <a:gd name="connsiteX2" fmla="*/ 298509 w 355401"/>
                        <a:gd name="connsiteY2" fmla="*/ 139991 h 450887"/>
                        <a:gd name="connsiteX3" fmla="*/ 287555 w 355401"/>
                        <a:gd name="connsiteY3" fmla="*/ 158184 h 450887"/>
                        <a:gd name="connsiteX4" fmla="*/ 270220 w 355401"/>
                        <a:gd name="connsiteY4" fmla="*/ 168852 h 450887"/>
                        <a:gd name="connsiteX5" fmla="*/ 256408 w 355401"/>
                        <a:gd name="connsiteY5" fmla="*/ 161613 h 450887"/>
                        <a:gd name="connsiteX6" fmla="*/ 252408 w 355401"/>
                        <a:gd name="connsiteY6" fmla="*/ 141610 h 450887"/>
                        <a:gd name="connsiteX7" fmla="*/ 145156 w 355401"/>
                        <a:gd name="connsiteY7" fmla="*/ 35216 h 450887"/>
                        <a:gd name="connsiteX8" fmla="*/ 61717 w 355401"/>
                        <a:gd name="connsiteY8" fmla="*/ 640 h 450887"/>
                        <a:gd name="connsiteX9" fmla="*/ 281 w 355401"/>
                        <a:gd name="connsiteY9" fmla="*/ 148183 h 450887"/>
                        <a:gd name="connsiteX10" fmla="*/ 54573 w 355401"/>
                        <a:gd name="connsiteY10" fmla="*/ 300583 h 450887"/>
                        <a:gd name="connsiteX11" fmla="*/ 124487 w 355401"/>
                        <a:gd name="connsiteY11" fmla="*/ 308869 h 450887"/>
                        <a:gd name="connsiteX12" fmla="*/ 123630 w 355401"/>
                        <a:gd name="connsiteY12" fmla="*/ 364400 h 450887"/>
                        <a:gd name="connsiteX13" fmla="*/ 102008 w 355401"/>
                        <a:gd name="connsiteY13" fmla="*/ 450887 h 450887"/>
                        <a:gd name="connsiteX14" fmla="*/ 193353 w 355401"/>
                        <a:gd name="connsiteY14" fmla="*/ 426122 h 450887"/>
                        <a:gd name="connsiteX15" fmla="*/ 265171 w 355401"/>
                        <a:gd name="connsiteY15" fmla="*/ 365924 h 450887"/>
                        <a:gd name="connsiteX16" fmla="*/ 269267 w 355401"/>
                        <a:gd name="connsiteY16" fmla="*/ 217810 h 450887"/>
                        <a:gd name="connsiteX17" fmla="*/ 324893 w 355401"/>
                        <a:gd name="connsiteY17" fmla="*/ 222954 h 450887"/>
                        <a:gd name="connsiteX18" fmla="*/ 346134 w 355401"/>
                        <a:gd name="connsiteY18" fmla="*/ 139991 h 4508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5401" h="450887">
                          <a:moveTo>
                            <a:pt x="346134" y="139991"/>
                          </a:moveTo>
                          <a:cubicBezTo>
                            <a:pt x="336495" y="126837"/>
                            <a:pt x="318016" y="123999"/>
                            <a:pt x="304862" y="133638"/>
                          </a:cubicBezTo>
                          <a:cubicBezTo>
                            <a:pt x="302433" y="135419"/>
                            <a:pt x="300290" y="137562"/>
                            <a:pt x="298509" y="139991"/>
                          </a:cubicBezTo>
                          <a:cubicBezTo>
                            <a:pt x="294318" y="145706"/>
                            <a:pt x="291555" y="152374"/>
                            <a:pt x="287555" y="158184"/>
                          </a:cubicBezTo>
                          <a:cubicBezTo>
                            <a:pt x="283812" y="164299"/>
                            <a:pt x="277373" y="168261"/>
                            <a:pt x="270220" y="168852"/>
                          </a:cubicBezTo>
                          <a:cubicBezTo>
                            <a:pt x="264666" y="169014"/>
                            <a:pt x="259428" y="166271"/>
                            <a:pt x="256408" y="161613"/>
                          </a:cubicBezTo>
                          <a:cubicBezTo>
                            <a:pt x="253827" y="155260"/>
                            <a:pt x="252474" y="148468"/>
                            <a:pt x="252408" y="141610"/>
                          </a:cubicBezTo>
                          <a:cubicBezTo>
                            <a:pt x="240406" y="46551"/>
                            <a:pt x="211831" y="16833"/>
                            <a:pt x="145156" y="35216"/>
                          </a:cubicBezTo>
                          <a:cubicBezTo>
                            <a:pt x="114390" y="8070"/>
                            <a:pt x="96864" y="-2884"/>
                            <a:pt x="61717" y="640"/>
                          </a:cubicBezTo>
                          <a:cubicBezTo>
                            <a:pt x="23617" y="4831"/>
                            <a:pt x="-3053" y="23024"/>
                            <a:pt x="281" y="148183"/>
                          </a:cubicBezTo>
                          <a:cubicBezTo>
                            <a:pt x="2948" y="245909"/>
                            <a:pt x="38381" y="291534"/>
                            <a:pt x="54573" y="300583"/>
                          </a:cubicBezTo>
                          <a:cubicBezTo>
                            <a:pt x="70766" y="309631"/>
                            <a:pt x="91816" y="311727"/>
                            <a:pt x="124487" y="308869"/>
                          </a:cubicBezTo>
                          <a:lnTo>
                            <a:pt x="123630" y="364400"/>
                          </a:lnTo>
                          <a:cubicBezTo>
                            <a:pt x="123630" y="364400"/>
                            <a:pt x="79910" y="399833"/>
                            <a:pt x="102008" y="450887"/>
                          </a:cubicBezTo>
                          <a:cubicBezTo>
                            <a:pt x="133498" y="447096"/>
                            <a:pt x="164264" y="438752"/>
                            <a:pt x="193353" y="426122"/>
                          </a:cubicBezTo>
                          <a:cubicBezTo>
                            <a:pt x="258409" y="395166"/>
                            <a:pt x="265171" y="365924"/>
                            <a:pt x="265171" y="365924"/>
                          </a:cubicBezTo>
                          <a:lnTo>
                            <a:pt x="269267" y="217810"/>
                          </a:lnTo>
                          <a:cubicBezTo>
                            <a:pt x="269267" y="217810"/>
                            <a:pt x="290508" y="248671"/>
                            <a:pt x="324893" y="222954"/>
                          </a:cubicBezTo>
                          <a:cubicBezTo>
                            <a:pt x="353278" y="201332"/>
                            <a:pt x="365184" y="162851"/>
                            <a:pt x="346134" y="139991"/>
                          </a:cubicBezTo>
                          <a:close/>
                        </a:path>
                      </a:pathLst>
                    </a:custGeom>
                    <a:solidFill>
                      <a:srgbClr val="FFC4C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1" name="Freeform: Shape 610">
                      <a:extLst>
                        <a:ext uri="{FF2B5EF4-FFF2-40B4-BE49-F238E27FC236}">
                          <a16:creationId xmlns:a16="http://schemas.microsoft.com/office/drawing/2014/main" id="{E93BD5E5-89EE-418A-AAE1-DB01E5C57A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6749" y="2952603"/>
                      <a:ext cx="28904" cy="28690"/>
                    </a:xfrm>
                    <a:custGeom>
                      <a:avLst/>
                      <a:gdLst>
                        <a:gd name="connsiteX0" fmla="*/ 73 w 28904"/>
                        <a:gd name="connsiteY0" fmla="*/ 12339 h 28690"/>
                        <a:gd name="connsiteX1" fmla="*/ 12932 w 28904"/>
                        <a:gd name="connsiteY1" fmla="*/ 28532 h 28690"/>
                        <a:gd name="connsiteX2" fmla="*/ 28772 w 28904"/>
                        <a:gd name="connsiteY2" fmla="*/ 16873 h 28690"/>
                        <a:gd name="connsiteX3" fmla="*/ 28839 w 28904"/>
                        <a:gd name="connsiteY3" fmla="*/ 16339 h 28690"/>
                        <a:gd name="connsiteX4" fmla="*/ 16075 w 28904"/>
                        <a:gd name="connsiteY4" fmla="*/ 147 h 28690"/>
                        <a:gd name="connsiteX5" fmla="*/ 111 w 28904"/>
                        <a:gd name="connsiteY5" fmla="*/ 12082 h 28690"/>
                        <a:gd name="connsiteX6" fmla="*/ 73 w 28904"/>
                        <a:gd name="connsiteY6" fmla="*/ 12339 h 286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8904" h="28690">
                          <a:moveTo>
                            <a:pt x="73" y="12339"/>
                          </a:moveTo>
                          <a:cubicBezTo>
                            <a:pt x="-717" y="20321"/>
                            <a:pt x="4978" y="27493"/>
                            <a:pt x="12932" y="28532"/>
                          </a:cubicBezTo>
                          <a:cubicBezTo>
                            <a:pt x="20523" y="29684"/>
                            <a:pt x="27620" y="24464"/>
                            <a:pt x="28772" y="16873"/>
                          </a:cubicBezTo>
                          <a:cubicBezTo>
                            <a:pt x="28791" y="16692"/>
                            <a:pt x="28820" y="16520"/>
                            <a:pt x="28839" y="16339"/>
                          </a:cubicBezTo>
                          <a:cubicBezTo>
                            <a:pt x="29582" y="8405"/>
                            <a:pt x="23962" y="1280"/>
                            <a:pt x="16075" y="147"/>
                          </a:cubicBezTo>
                          <a:cubicBezTo>
                            <a:pt x="8370" y="-967"/>
                            <a:pt x="1216" y="4376"/>
                            <a:pt x="111" y="12082"/>
                          </a:cubicBezTo>
                          <a:cubicBezTo>
                            <a:pt x="92" y="12168"/>
                            <a:pt x="83" y="12253"/>
                            <a:pt x="73" y="12339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2" name="Freeform: Shape 611">
                      <a:extLst>
                        <a:ext uri="{FF2B5EF4-FFF2-40B4-BE49-F238E27FC236}">
                          <a16:creationId xmlns:a16="http://schemas.microsoft.com/office/drawing/2014/main" id="{A4596556-7FFD-4920-BE80-9EEE6B71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66402" y="2910345"/>
                      <a:ext cx="32599" cy="24973"/>
                    </a:xfrm>
                    <a:custGeom>
                      <a:avLst/>
                      <a:gdLst>
                        <a:gd name="connsiteX0" fmla="*/ 1453 w 32599"/>
                        <a:gd name="connsiteY0" fmla="*/ 24973 h 24973"/>
                        <a:gd name="connsiteX1" fmla="*/ 32600 w 32599"/>
                        <a:gd name="connsiteY1" fmla="*/ 10210 h 24973"/>
                        <a:gd name="connsiteX2" fmla="*/ 10931 w 32599"/>
                        <a:gd name="connsiteY2" fmla="*/ 1275 h 24973"/>
                        <a:gd name="connsiteX3" fmla="*/ 10121 w 32599"/>
                        <a:gd name="connsiteY3" fmla="*/ 1637 h 24973"/>
                        <a:gd name="connsiteX4" fmla="*/ 1453 w 32599"/>
                        <a:gd name="connsiteY4" fmla="*/ 24973 h 249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599" h="24973">
                          <a:moveTo>
                            <a:pt x="1453" y="24973"/>
                          </a:moveTo>
                          <a:lnTo>
                            <a:pt x="32600" y="10210"/>
                          </a:lnTo>
                          <a:cubicBezTo>
                            <a:pt x="29085" y="1761"/>
                            <a:pt x="19379" y="-2240"/>
                            <a:pt x="10931" y="1275"/>
                          </a:cubicBezTo>
                          <a:cubicBezTo>
                            <a:pt x="10654" y="1389"/>
                            <a:pt x="10388" y="1513"/>
                            <a:pt x="10121" y="1637"/>
                          </a:cubicBezTo>
                          <a:cubicBezTo>
                            <a:pt x="1491" y="5876"/>
                            <a:pt x="-2319" y="16125"/>
                            <a:pt x="1453" y="24973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3" name="Freeform: Shape 612">
                      <a:extLst>
                        <a:ext uri="{FF2B5EF4-FFF2-40B4-BE49-F238E27FC236}">
                          <a16:creationId xmlns:a16="http://schemas.microsoft.com/office/drawing/2014/main" id="{44580C5E-9FA1-4DB6-90AB-FA94C4AA5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6538" y="2915414"/>
                      <a:ext cx="32815" cy="25239"/>
                    </a:xfrm>
                    <a:custGeom>
                      <a:avLst/>
                      <a:gdLst>
                        <a:gd name="connsiteX0" fmla="*/ 0 w 32815"/>
                        <a:gd name="connsiteY0" fmla="*/ 8761 h 25239"/>
                        <a:gd name="connsiteX1" fmla="*/ 30385 w 32815"/>
                        <a:gd name="connsiteY1" fmla="*/ 25239 h 25239"/>
                        <a:gd name="connsiteX2" fmla="*/ 24946 w 32815"/>
                        <a:gd name="connsiteY2" fmla="*/ 2579 h 25239"/>
                        <a:gd name="connsiteX3" fmla="*/ 24098 w 32815"/>
                        <a:gd name="connsiteY3" fmla="*/ 2093 h 25239"/>
                        <a:gd name="connsiteX4" fmla="*/ 0 w 32815"/>
                        <a:gd name="connsiteY4" fmla="*/ 8761 h 25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815" h="25239">
                          <a:moveTo>
                            <a:pt x="0" y="8761"/>
                          </a:moveTo>
                          <a:lnTo>
                            <a:pt x="30385" y="25239"/>
                          </a:lnTo>
                          <a:cubicBezTo>
                            <a:pt x="35138" y="17476"/>
                            <a:pt x="32709" y="7332"/>
                            <a:pt x="24946" y="2579"/>
                          </a:cubicBezTo>
                          <a:cubicBezTo>
                            <a:pt x="24670" y="2408"/>
                            <a:pt x="24384" y="2246"/>
                            <a:pt x="24098" y="2093"/>
                          </a:cubicBezTo>
                          <a:cubicBezTo>
                            <a:pt x="15564" y="-2383"/>
                            <a:pt x="5020" y="541"/>
                            <a:pt x="0" y="876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4" name="Freeform: Shape 613">
                      <a:extLst>
                        <a:ext uri="{FF2B5EF4-FFF2-40B4-BE49-F238E27FC236}">
                          <a16:creationId xmlns:a16="http://schemas.microsoft.com/office/drawing/2014/main" id="{F5032FAE-48AA-4C60-853A-27CEB58CC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4149" y="3052000"/>
                      <a:ext cx="58355" cy="38667"/>
                    </a:xfrm>
                    <a:custGeom>
                      <a:avLst/>
                      <a:gdLst>
                        <a:gd name="connsiteX0" fmla="*/ 56483 w 58355"/>
                        <a:gd name="connsiteY0" fmla="*/ 0 h 38667"/>
                        <a:gd name="connsiteX1" fmla="*/ 0 w 58355"/>
                        <a:gd name="connsiteY1" fmla="*/ 18098 h 38667"/>
                        <a:gd name="connsiteX2" fmla="*/ 37424 w 58355"/>
                        <a:gd name="connsiteY2" fmla="*/ 37214 h 38667"/>
                        <a:gd name="connsiteX3" fmla="*/ 39910 w 58355"/>
                        <a:gd name="connsiteY3" fmla="*/ 36290 h 38667"/>
                        <a:gd name="connsiteX4" fmla="*/ 56693 w 58355"/>
                        <a:gd name="connsiteY4" fmla="*/ 572 h 38667"/>
                        <a:gd name="connsiteX5" fmla="*/ 56483 w 58355"/>
                        <a:gd name="connsiteY5" fmla="*/ 0 h 38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8355" h="38667">
                          <a:moveTo>
                            <a:pt x="56483" y="0"/>
                          </a:moveTo>
                          <a:lnTo>
                            <a:pt x="0" y="18098"/>
                          </a:lnTo>
                          <a:cubicBezTo>
                            <a:pt x="5058" y="33709"/>
                            <a:pt x="21812" y="42272"/>
                            <a:pt x="37424" y="37214"/>
                          </a:cubicBezTo>
                          <a:cubicBezTo>
                            <a:pt x="38272" y="36947"/>
                            <a:pt x="39100" y="36633"/>
                            <a:pt x="39910" y="36290"/>
                          </a:cubicBezTo>
                          <a:cubicBezTo>
                            <a:pt x="54407" y="31061"/>
                            <a:pt x="61922" y="15069"/>
                            <a:pt x="56693" y="572"/>
                          </a:cubicBezTo>
                          <a:cubicBezTo>
                            <a:pt x="56626" y="381"/>
                            <a:pt x="56559" y="191"/>
                            <a:pt x="56483" y="0"/>
                          </a:cubicBezTo>
                          <a:close/>
                        </a:path>
                      </a:pathLst>
                    </a:custGeom>
                    <a:solidFill>
                      <a:srgbClr val="9E676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5" name="Freeform: Shape 614">
                      <a:extLst>
                        <a:ext uri="{FF2B5EF4-FFF2-40B4-BE49-F238E27FC236}">
                          <a16:creationId xmlns:a16="http://schemas.microsoft.com/office/drawing/2014/main" id="{6E1BEA4C-5766-406C-AD81-2C88BD847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57866" y="3062286"/>
                      <a:ext cx="34112" cy="27887"/>
                    </a:xfrm>
                    <a:custGeom>
                      <a:avLst/>
                      <a:gdLst>
                        <a:gd name="connsiteX0" fmla="*/ 0 w 34112"/>
                        <a:gd name="connsiteY0" fmla="*/ 27624 h 27887"/>
                        <a:gd name="connsiteX1" fmla="*/ 31242 w 34112"/>
                        <a:gd name="connsiteY1" fmla="*/ 1 h 27887"/>
                        <a:gd name="connsiteX2" fmla="*/ 34099 w 34112"/>
                        <a:gd name="connsiteY2" fmla="*/ 1 h 27887"/>
                        <a:gd name="connsiteX3" fmla="*/ 16193 w 34112"/>
                        <a:gd name="connsiteY3" fmla="*/ 25624 h 27887"/>
                        <a:gd name="connsiteX4" fmla="*/ 0 w 34112"/>
                        <a:gd name="connsiteY4" fmla="*/ 27624 h 278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112" h="27887">
                          <a:moveTo>
                            <a:pt x="0" y="27624"/>
                          </a:moveTo>
                          <a:cubicBezTo>
                            <a:pt x="1800" y="11774"/>
                            <a:pt x="15288" y="-151"/>
                            <a:pt x="31242" y="1"/>
                          </a:cubicBezTo>
                          <a:lnTo>
                            <a:pt x="34099" y="1"/>
                          </a:lnTo>
                          <a:cubicBezTo>
                            <a:pt x="34471" y="11565"/>
                            <a:pt x="27184" y="21995"/>
                            <a:pt x="16193" y="25624"/>
                          </a:cubicBezTo>
                          <a:cubicBezTo>
                            <a:pt x="11049" y="27633"/>
                            <a:pt x="5477" y="28319"/>
                            <a:pt x="0" y="27624"/>
                          </a:cubicBezTo>
                          <a:close/>
                        </a:path>
                      </a:pathLst>
                    </a:custGeom>
                    <a:solidFill>
                      <a:srgbClr val="F28F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" name="Freeform: Shape 615">
                      <a:extLst>
                        <a:ext uri="{FF2B5EF4-FFF2-40B4-BE49-F238E27FC236}">
                          <a16:creationId xmlns:a16="http://schemas.microsoft.com/office/drawing/2014/main" id="{D5FDF72A-B166-48A8-851A-5EBBCBAE5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76545" y="2947636"/>
                      <a:ext cx="28912" cy="28785"/>
                    </a:xfrm>
                    <a:custGeom>
                      <a:avLst/>
                      <a:gdLst>
                        <a:gd name="connsiteX0" fmla="*/ 73 w 28912"/>
                        <a:gd name="connsiteY0" fmla="*/ 12353 h 28785"/>
                        <a:gd name="connsiteX1" fmla="*/ 12932 w 28912"/>
                        <a:gd name="connsiteY1" fmla="*/ 28641 h 28785"/>
                        <a:gd name="connsiteX2" fmla="*/ 28782 w 28912"/>
                        <a:gd name="connsiteY2" fmla="*/ 16772 h 28785"/>
                        <a:gd name="connsiteX3" fmla="*/ 28839 w 28912"/>
                        <a:gd name="connsiteY3" fmla="*/ 16353 h 28785"/>
                        <a:gd name="connsiteX4" fmla="*/ 16075 w 28912"/>
                        <a:gd name="connsiteY4" fmla="*/ 161 h 28785"/>
                        <a:gd name="connsiteX5" fmla="*/ 131 w 28912"/>
                        <a:gd name="connsiteY5" fmla="*/ 11905 h 28785"/>
                        <a:gd name="connsiteX6" fmla="*/ 73 w 28912"/>
                        <a:gd name="connsiteY6" fmla="*/ 12353 h 28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8912" h="28785">
                          <a:moveTo>
                            <a:pt x="73" y="12353"/>
                          </a:moveTo>
                          <a:cubicBezTo>
                            <a:pt x="-717" y="20354"/>
                            <a:pt x="4960" y="27555"/>
                            <a:pt x="12932" y="28641"/>
                          </a:cubicBezTo>
                          <a:cubicBezTo>
                            <a:pt x="20590" y="29745"/>
                            <a:pt x="27686" y="24431"/>
                            <a:pt x="28782" y="16772"/>
                          </a:cubicBezTo>
                          <a:cubicBezTo>
                            <a:pt x="28801" y="16639"/>
                            <a:pt x="28820" y="16496"/>
                            <a:pt x="28839" y="16353"/>
                          </a:cubicBezTo>
                          <a:cubicBezTo>
                            <a:pt x="29630" y="8400"/>
                            <a:pt x="23991" y="1247"/>
                            <a:pt x="16075" y="161"/>
                          </a:cubicBezTo>
                          <a:cubicBezTo>
                            <a:pt x="8427" y="-1001"/>
                            <a:pt x="1293" y="4257"/>
                            <a:pt x="131" y="11905"/>
                          </a:cubicBezTo>
                          <a:cubicBezTo>
                            <a:pt x="112" y="12058"/>
                            <a:pt x="93" y="12200"/>
                            <a:pt x="73" y="12353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7" name="Freeform: Shape 616">
                      <a:extLst>
                        <a:ext uri="{FF2B5EF4-FFF2-40B4-BE49-F238E27FC236}">
                          <a16:creationId xmlns:a16="http://schemas.microsoft.com/office/drawing/2014/main" id="{3523ECBE-FBD6-4254-B521-21170BDA3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93668" y="2949416"/>
                      <a:ext cx="52006" cy="89725"/>
                    </a:xfrm>
                    <a:custGeom>
                      <a:avLst/>
                      <a:gdLst>
                        <a:gd name="connsiteX0" fmla="*/ 52006 w 52006"/>
                        <a:gd name="connsiteY0" fmla="*/ 0 h 89725"/>
                        <a:gd name="connsiteX1" fmla="*/ 49625 w 52006"/>
                        <a:gd name="connsiteY1" fmla="*/ 89725 h 89725"/>
                        <a:gd name="connsiteX2" fmla="*/ 0 w 52006"/>
                        <a:gd name="connsiteY2" fmla="*/ 76486 h 89725"/>
                        <a:gd name="connsiteX3" fmla="*/ 52006 w 52006"/>
                        <a:gd name="connsiteY3" fmla="*/ 0 h 897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006" h="89725">
                          <a:moveTo>
                            <a:pt x="52006" y="0"/>
                          </a:moveTo>
                          <a:lnTo>
                            <a:pt x="49625" y="89725"/>
                          </a:lnTo>
                          <a:lnTo>
                            <a:pt x="0" y="76486"/>
                          </a:lnTo>
                          <a:lnTo>
                            <a:pt x="52006" y="0"/>
                          </a:lnTo>
                          <a:close/>
                        </a:path>
                      </a:pathLst>
                    </a:custGeom>
                    <a:solidFill>
                      <a:srgbClr val="FFA8A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8" name="Freeform: Shape 617">
                      <a:extLst>
                        <a:ext uri="{FF2B5EF4-FFF2-40B4-BE49-F238E27FC236}">
                          <a16:creationId xmlns:a16="http://schemas.microsoft.com/office/drawing/2014/main" id="{96B43A1C-49B5-48DA-888B-BFD3DF11D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2440" y="3101054"/>
                      <a:ext cx="120967" cy="68198"/>
                    </a:xfrm>
                    <a:custGeom>
                      <a:avLst/>
                      <a:gdLst>
                        <a:gd name="connsiteX0" fmla="*/ 190 w 120967"/>
                        <a:gd name="connsiteY0" fmla="*/ 48768 h 68198"/>
                        <a:gd name="connsiteX1" fmla="*/ 120968 w 120967"/>
                        <a:gd name="connsiteY1" fmla="*/ 0 h 68198"/>
                        <a:gd name="connsiteX2" fmla="*/ 92393 w 120967"/>
                        <a:gd name="connsiteY2" fmla="*/ 38100 h 68198"/>
                        <a:gd name="connsiteX3" fmla="*/ 0 w 120967"/>
                        <a:gd name="connsiteY3" fmla="*/ 68199 h 681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0967" h="68198">
                          <a:moveTo>
                            <a:pt x="190" y="48768"/>
                          </a:moveTo>
                          <a:cubicBezTo>
                            <a:pt x="34671" y="44196"/>
                            <a:pt x="107918" y="26860"/>
                            <a:pt x="120968" y="0"/>
                          </a:cubicBezTo>
                          <a:cubicBezTo>
                            <a:pt x="115491" y="15288"/>
                            <a:pt x="105528" y="28556"/>
                            <a:pt x="92393" y="38100"/>
                          </a:cubicBezTo>
                          <a:cubicBezTo>
                            <a:pt x="70104" y="54388"/>
                            <a:pt x="0" y="68199"/>
                            <a:pt x="0" y="68199"/>
                          </a:cubicBezTo>
                          <a:close/>
                        </a:path>
                      </a:pathLst>
                    </a:custGeom>
                    <a:solidFill>
                      <a:srgbClr val="FFA8A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9" name="Freeform: Shape 618">
                      <a:extLst>
                        <a:ext uri="{FF2B5EF4-FFF2-40B4-BE49-F238E27FC236}">
                          <a16:creationId xmlns:a16="http://schemas.microsoft.com/office/drawing/2014/main" id="{DC85D862-CF56-48B3-BC0E-370C9F07A0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139" y="2720467"/>
                      <a:ext cx="418876" cy="287051"/>
                    </a:xfrm>
                    <a:custGeom>
                      <a:avLst/>
                      <a:gdLst>
                        <a:gd name="connsiteX0" fmla="*/ 0 w 418876"/>
                        <a:gd name="connsiteY0" fmla="*/ 164274 h 287051"/>
                        <a:gd name="connsiteX1" fmla="*/ 157924 w 418876"/>
                        <a:gd name="connsiteY1" fmla="*/ 159702 h 287051"/>
                        <a:gd name="connsiteX2" fmla="*/ 369856 w 418876"/>
                        <a:gd name="connsiteY2" fmla="*/ 287051 h 287051"/>
                        <a:gd name="connsiteX3" fmla="*/ 389954 w 418876"/>
                        <a:gd name="connsiteY3" fmla="*/ 176847 h 287051"/>
                        <a:gd name="connsiteX4" fmla="*/ 293560 w 418876"/>
                        <a:gd name="connsiteY4" fmla="*/ 9779 h 287051"/>
                        <a:gd name="connsiteX5" fmla="*/ 54769 w 418876"/>
                        <a:gd name="connsiteY5" fmla="*/ 55499 h 287051"/>
                        <a:gd name="connsiteX6" fmla="*/ 0 w 418876"/>
                        <a:gd name="connsiteY6" fmla="*/ 164274 h 2870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18876" h="287051">
                          <a:moveTo>
                            <a:pt x="0" y="164274"/>
                          </a:moveTo>
                          <a:cubicBezTo>
                            <a:pt x="0" y="164274"/>
                            <a:pt x="20383" y="119126"/>
                            <a:pt x="157924" y="159702"/>
                          </a:cubicBezTo>
                          <a:cubicBezTo>
                            <a:pt x="238601" y="182638"/>
                            <a:pt x="311734" y="226587"/>
                            <a:pt x="369856" y="287051"/>
                          </a:cubicBezTo>
                          <a:cubicBezTo>
                            <a:pt x="369856" y="287051"/>
                            <a:pt x="388239" y="263239"/>
                            <a:pt x="389954" y="176847"/>
                          </a:cubicBezTo>
                          <a:cubicBezTo>
                            <a:pt x="461677" y="84455"/>
                            <a:pt x="388810" y="36449"/>
                            <a:pt x="293560" y="9779"/>
                          </a:cubicBezTo>
                          <a:cubicBezTo>
                            <a:pt x="184690" y="-20797"/>
                            <a:pt x="84677" y="27590"/>
                            <a:pt x="54769" y="55499"/>
                          </a:cubicBezTo>
                          <a:cubicBezTo>
                            <a:pt x="0" y="106553"/>
                            <a:pt x="0" y="164274"/>
                            <a:pt x="0" y="164274"/>
                          </a:cubicBezTo>
                          <a:close/>
                        </a:path>
                      </a:pathLst>
                    </a:custGeom>
                    <a:solidFill>
                      <a:srgbClr val="C53F3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0" name="Freeform: Shape 619">
                      <a:extLst>
                        <a:ext uri="{FF2B5EF4-FFF2-40B4-BE49-F238E27FC236}">
                          <a16:creationId xmlns:a16="http://schemas.microsoft.com/office/drawing/2014/main" id="{BD5E011E-AB53-496E-B884-BD06D1877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139" y="2720467"/>
                      <a:ext cx="418876" cy="287051"/>
                    </a:xfrm>
                    <a:custGeom>
                      <a:avLst/>
                      <a:gdLst>
                        <a:gd name="connsiteX0" fmla="*/ 0 w 418876"/>
                        <a:gd name="connsiteY0" fmla="*/ 164274 h 287051"/>
                        <a:gd name="connsiteX1" fmla="*/ 157924 w 418876"/>
                        <a:gd name="connsiteY1" fmla="*/ 159702 h 287051"/>
                        <a:gd name="connsiteX2" fmla="*/ 369856 w 418876"/>
                        <a:gd name="connsiteY2" fmla="*/ 287051 h 287051"/>
                        <a:gd name="connsiteX3" fmla="*/ 389954 w 418876"/>
                        <a:gd name="connsiteY3" fmla="*/ 176847 h 287051"/>
                        <a:gd name="connsiteX4" fmla="*/ 293560 w 418876"/>
                        <a:gd name="connsiteY4" fmla="*/ 9779 h 287051"/>
                        <a:gd name="connsiteX5" fmla="*/ 54769 w 418876"/>
                        <a:gd name="connsiteY5" fmla="*/ 55499 h 287051"/>
                        <a:gd name="connsiteX6" fmla="*/ 0 w 418876"/>
                        <a:gd name="connsiteY6" fmla="*/ 164274 h 2870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18876" h="287051">
                          <a:moveTo>
                            <a:pt x="0" y="164274"/>
                          </a:moveTo>
                          <a:cubicBezTo>
                            <a:pt x="0" y="164274"/>
                            <a:pt x="20383" y="119126"/>
                            <a:pt x="157924" y="159702"/>
                          </a:cubicBezTo>
                          <a:cubicBezTo>
                            <a:pt x="238601" y="182638"/>
                            <a:pt x="311734" y="226587"/>
                            <a:pt x="369856" y="287051"/>
                          </a:cubicBezTo>
                          <a:cubicBezTo>
                            <a:pt x="369856" y="287051"/>
                            <a:pt x="388239" y="263239"/>
                            <a:pt x="389954" y="176847"/>
                          </a:cubicBezTo>
                          <a:cubicBezTo>
                            <a:pt x="461677" y="84455"/>
                            <a:pt x="388810" y="36449"/>
                            <a:pt x="293560" y="9779"/>
                          </a:cubicBezTo>
                          <a:cubicBezTo>
                            <a:pt x="184690" y="-20797"/>
                            <a:pt x="84677" y="27590"/>
                            <a:pt x="54769" y="55499"/>
                          </a:cubicBezTo>
                          <a:cubicBezTo>
                            <a:pt x="0" y="106553"/>
                            <a:pt x="0" y="164274"/>
                            <a:pt x="0" y="16427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1" name="Freeform: Shape 620">
                      <a:extLst>
                        <a:ext uri="{FF2B5EF4-FFF2-40B4-BE49-F238E27FC236}">
                          <a16:creationId xmlns:a16="http://schemas.microsoft.com/office/drawing/2014/main" id="{3E0176C8-FE7A-4625-9FB4-96D7DB0939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1781" y="2796397"/>
                      <a:ext cx="398541" cy="228456"/>
                    </a:xfrm>
                    <a:custGeom>
                      <a:avLst/>
                      <a:gdLst>
                        <a:gd name="connsiteX0" fmla="*/ 4167 w 398541"/>
                        <a:gd name="connsiteY0" fmla="*/ 94535 h 228456"/>
                        <a:gd name="connsiteX1" fmla="*/ 643 w 398541"/>
                        <a:gd name="connsiteY1" fmla="*/ 70818 h 228456"/>
                        <a:gd name="connsiteX2" fmla="*/ 36838 w 398541"/>
                        <a:gd name="connsiteY2" fmla="*/ 7096 h 228456"/>
                        <a:gd name="connsiteX3" fmla="*/ 258675 w 398541"/>
                        <a:gd name="connsiteY3" fmla="*/ 36814 h 228456"/>
                        <a:gd name="connsiteX4" fmla="*/ 398502 w 398541"/>
                        <a:gd name="connsiteY4" fmla="*/ 154257 h 228456"/>
                        <a:gd name="connsiteX5" fmla="*/ 376023 w 398541"/>
                        <a:gd name="connsiteY5" fmla="*/ 228457 h 228456"/>
                        <a:gd name="connsiteX6" fmla="*/ 376023 w 398541"/>
                        <a:gd name="connsiteY6" fmla="*/ 218360 h 228456"/>
                        <a:gd name="connsiteX7" fmla="*/ 195048 w 398541"/>
                        <a:gd name="connsiteY7" fmla="*/ 100631 h 228456"/>
                        <a:gd name="connsiteX8" fmla="*/ 7310 w 398541"/>
                        <a:gd name="connsiteY8" fmla="*/ 86820 h 2284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98541" h="228456">
                          <a:moveTo>
                            <a:pt x="4167" y="94535"/>
                          </a:moveTo>
                          <a:cubicBezTo>
                            <a:pt x="-1072" y="94535"/>
                            <a:pt x="-214" y="85010"/>
                            <a:pt x="643" y="70818"/>
                          </a:cubicBezTo>
                          <a:cubicBezTo>
                            <a:pt x="1500" y="56626"/>
                            <a:pt x="11216" y="15859"/>
                            <a:pt x="36838" y="7096"/>
                          </a:cubicBezTo>
                          <a:cubicBezTo>
                            <a:pt x="62460" y="-1667"/>
                            <a:pt x="162091" y="-11002"/>
                            <a:pt x="258675" y="36814"/>
                          </a:cubicBezTo>
                          <a:cubicBezTo>
                            <a:pt x="355259" y="84629"/>
                            <a:pt x="397740" y="140255"/>
                            <a:pt x="398502" y="154257"/>
                          </a:cubicBezTo>
                          <a:cubicBezTo>
                            <a:pt x="399264" y="168259"/>
                            <a:pt x="388977" y="224742"/>
                            <a:pt x="376023" y="228457"/>
                          </a:cubicBezTo>
                          <a:lnTo>
                            <a:pt x="376023" y="218360"/>
                          </a:lnTo>
                          <a:cubicBezTo>
                            <a:pt x="326884" y="164144"/>
                            <a:pt x="264533" y="123586"/>
                            <a:pt x="195048" y="100631"/>
                          </a:cubicBezTo>
                          <a:cubicBezTo>
                            <a:pt x="79891" y="62531"/>
                            <a:pt x="7310" y="86820"/>
                            <a:pt x="7310" y="86820"/>
                          </a:cubicBezTo>
                          <a:close/>
                        </a:path>
                      </a:pathLst>
                    </a:custGeom>
                    <a:solidFill>
                      <a:srgbClr val="C53F3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2" name="Freeform: Shape 621">
                      <a:extLst>
                        <a:ext uri="{FF2B5EF4-FFF2-40B4-BE49-F238E27FC236}">
                          <a16:creationId xmlns:a16="http://schemas.microsoft.com/office/drawing/2014/main" id="{8DCE2218-9F83-408F-8607-81869B29E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1781" y="2796397"/>
                      <a:ext cx="398541" cy="228456"/>
                    </a:xfrm>
                    <a:custGeom>
                      <a:avLst/>
                      <a:gdLst>
                        <a:gd name="connsiteX0" fmla="*/ 4167 w 398541"/>
                        <a:gd name="connsiteY0" fmla="*/ 94535 h 228456"/>
                        <a:gd name="connsiteX1" fmla="*/ 643 w 398541"/>
                        <a:gd name="connsiteY1" fmla="*/ 70818 h 228456"/>
                        <a:gd name="connsiteX2" fmla="*/ 36838 w 398541"/>
                        <a:gd name="connsiteY2" fmla="*/ 7096 h 228456"/>
                        <a:gd name="connsiteX3" fmla="*/ 258675 w 398541"/>
                        <a:gd name="connsiteY3" fmla="*/ 36814 h 228456"/>
                        <a:gd name="connsiteX4" fmla="*/ 398502 w 398541"/>
                        <a:gd name="connsiteY4" fmla="*/ 154257 h 228456"/>
                        <a:gd name="connsiteX5" fmla="*/ 376023 w 398541"/>
                        <a:gd name="connsiteY5" fmla="*/ 228457 h 228456"/>
                        <a:gd name="connsiteX6" fmla="*/ 376023 w 398541"/>
                        <a:gd name="connsiteY6" fmla="*/ 218360 h 228456"/>
                        <a:gd name="connsiteX7" fmla="*/ 195048 w 398541"/>
                        <a:gd name="connsiteY7" fmla="*/ 100631 h 228456"/>
                        <a:gd name="connsiteX8" fmla="*/ 7310 w 398541"/>
                        <a:gd name="connsiteY8" fmla="*/ 86820 h 2284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98541" h="228456">
                          <a:moveTo>
                            <a:pt x="4167" y="94535"/>
                          </a:moveTo>
                          <a:cubicBezTo>
                            <a:pt x="-1072" y="94535"/>
                            <a:pt x="-214" y="85010"/>
                            <a:pt x="643" y="70818"/>
                          </a:cubicBezTo>
                          <a:cubicBezTo>
                            <a:pt x="1500" y="56626"/>
                            <a:pt x="11216" y="15859"/>
                            <a:pt x="36838" y="7096"/>
                          </a:cubicBezTo>
                          <a:cubicBezTo>
                            <a:pt x="62460" y="-1667"/>
                            <a:pt x="162091" y="-11002"/>
                            <a:pt x="258675" y="36814"/>
                          </a:cubicBezTo>
                          <a:cubicBezTo>
                            <a:pt x="355259" y="84629"/>
                            <a:pt x="397740" y="140255"/>
                            <a:pt x="398502" y="154257"/>
                          </a:cubicBezTo>
                          <a:cubicBezTo>
                            <a:pt x="399264" y="168259"/>
                            <a:pt x="388977" y="224742"/>
                            <a:pt x="376023" y="228457"/>
                          </a:cubicBezTo>
                          <a:lnTo>
                            <a:pt x="376023" y="218360"/>
                          </a:lnTo>
                          <a:cubicBezTo>
                            <a:pt x="326884" y="164144"/>
                            <a:pt x="264533" y="123586"/>
                            <a:pt x="195048" y="100631"/>
                          </a:cubicBezTo>
                          <a:cubicBezTo>
                            <a:pt x="79891" y="62531"/>
                            <a:pt x="7310" y="86820"/>
                            <a:pt x="7310" y="8682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30000"/>
                      </a:srgb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3" name="Freeform: Shape 622">
                      <a:extLst>
                        <a:ext uri="{FF2B5EF4-FFF2-40B4-BE49-F238E27FC236}">
                          <a16:creationId xmlns:a16="http://schemas.microsoft.com/office/drawing/2014/main" id="{FD201EBC-6940-42A9-992C-1819D6ED6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72262" y="2910649"/>
                      <a:ext cx="89338" cy="303847"/>
                    </a:xfrm>
                    <a:custGeom>
                      <a:avLst/>
                      <a:gdLst>
                        <a:gd name="connsiteX0" fmla="*/ 0 w 89338"/>
                        <a:gd name="connsiteY0" fmla="*/ 0 h 303847"/>
                        <a:gd name="connsiteX1" fmla="*/ 21907 w 89338"/>
                        <a:gd name="connsiteY1" fmla="*/ 180022 h 303847"/>
                        <a:gd name="connsiteX2" fmla="*/ 12382 w 89338"/>
                        <a:gd name="connsiteY2" fmla="*/ 303847 h 303847"/>
                        <a:gd name="connsiteX3" fmla="*/ 49339 w 89338"/>
                        <a:gd name="connsiteY3" fmla="*/ 213074 h 303847"/>
                        <a:gd name="connsiteX4" fmla="*/ 72962 w 89338"/>
                        <a:gd name="connsiteY4" fmla="*/ 265843 h 303847"/>
                        <a:gd name="connsiteX5" fmla="*/ 88678 w 89338"/>
                        <a:gd name="connsiteY5" fmla="*/ 144494 h 303847"/>
                        <a:gd name="connsiteX6" fmla="*/ 84677 w 89338"/>
                        <a:gd name="connsiteY6" fmla="*/ 49244 h 303847"/>
                        <a:gd name="connsiteX7" fmla="*/ 0 w 89338"/>
                        <a:gd name="connsiteY7" fmla="*/ 0 h 3038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9338" h="303847">
                          <a:moveTo>
                            <a:pt x="0" y="0"/>
                          </a:moveTo>
                          <a:cubicBezTo>
                            <a:pt x="24289" y="27527"/>
                            <a:pt x="29432" y="104775"/>
                            <a:pt x="21907" y="180022"/>
                          </a:cubicBezTo>
                          <a:cubicBezTo>
                            <a:pt x="14097" y="259080"/>
                            <a:pt x="12382" y="303847"/>
                            <a:pt x="12382" y="303847"/>
                          </a:cubicBezTo>
                          <a:cubicBezTo>
                            <a:pt x="12382" y="303847"/>
                            <a:pt x="44577" y="244697"/>
                            <a:pt x="49339" y="213074"/>
                          </a:cubicBezTo>
                          <a:cubicBezTo>
                            <a:pt x="49339" y="213074"/>
                            <a:pt x="71056" y="244126"/>
                            <a:pt x="72962" y="265843"/>
                          </a:cubicBezTo>
                          <a:cubicBezTo>
                            <a:pt x="82058" y="225990"/>
                            <a:pt x="87325" y="185356"/>
                            <a:pt x="88678" y="144494"/>
                          </a:cubicBezTo>
                          <a:cubicBezTo>
                            <a:pt x="90288" y="112690"/>
                            <a:pt x="88954" y="80801"/>
                            <a:pt x="84677" y="49244"/>
                          </a:cubicBezTo>
                          <a:cubicBezTo>
                            <a:pt x="58198" y="27908"/>
                            <a:pt x="28670" y="752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0997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139B80DD-E648-42ED-96CD-AE25BA771D10}"/>
                    </a:ext>
                  </a:extLst>
                </p:cNvPr>
                <p:cNvSpPr/>
                <p:nvPr/>
              </p:nvSpPr>
              <p:spPr>
                <a:xfrm>
                  <a:off x="10093219" y="3574446"/>
                  <a:ext cx="108077" cy="154197"/>
                </a:xfrm>
                <a:custGeom>
                  <a:avLst/>
                  <a:gdLst>
                    <a:gd name="connsiteX0" fmla="*/ 9630 w 108077"/>
                    <a:gd name="connsiteY0" fmla="*/ 0 h 154197"/>
                    <a:gd name="connsiteX1" fmla="*/ 963 w 108077"/>
                    <a:gd name="connsiteY1" fmla="*/ 54197 h 154197"/>
                    <a:gd name="connsiteX2" fmla="*/ 15917 w 108077"/>
                    <a:gd name="connsiteY2" fmla="*/ 103060 h 154197"/>
                    <a:gd name="connsiteX3" fmla="*/ 53064 w 108077"/>
                    <a:gd name="connsiteY3" fmla="*/ 145828 h 154197"/>
                    <a:gd name="connsiteX4" fmla="*/ 105452 w 108077"/>
                    <a:gd name="connsiteY4" fmla="*/ 113538 h 154197"/>
                    <a:gd name="connsiteX5" fmla="*/ 87926 w 108077"/>
                    <a:gd name="connsiteY5" fmla="*/ 45244 h 154197"/>
                    <a:gd name="connsiteX6" fmla="*/ 31729 w 108077"/>
                    <a:gd name="connsiteY6" fmla="*/ 6001 h 154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077" h="154197">
                      <a:moveTo>
                        <a:pt x="9630" y="0"/>
                      </a:moveTo>
                      <a:cubicBezTo>
                        <a:pt x="12583" y="20574"/>
                        <a:pt x="4963" y="33814"/>
                        <a:pt x="963" y="54197"/>
                      </a:cubicBezTo>
                      <a:cubicBezTo>
                        <a:pt x="-3038" y="74581"/>
                        <a:pt x="6106" y="84582"/>
                        <a:pt x="15917" y="103060"/>
                      </a:cubicBezTo>
                      <a:cubicBezTo>
                        <a:pt x="25032" y="119853"/>
                        <a:pt x="37710" y="134445"/>
                        <a:pt x="53064" y="145828"/>
                      </a:cubicBezTo>
                      <a:cubicBezTo>
                        <a:pt x="71067" y="160115"/>
                        <a:pt x="88212" y="160115"/>
                        <a:pt x="105452" y="113538"/>
                      </a:cubicBezTo>
                      <a:cubicBezTo>
                        <a:pt x="113358" y="91821"/>
                        <a:pt x="102213" y="63436"/>
                        <a:pt x="87926" y="45244"/>
                      </a:cubicBezTo>
                      <a:cubicBezTo>
                        <a:pt x="72791" y="27641"/>
                        <a:pt x="53464" y="14145"/>
                        <a:pt x="31729" y="6001"/>
                      </a:cubicBezTo>
                    </a:path>
                  </a:pathLst>
                </a:custGeom>
                <a:solidFill>
                  <a:srgbClr val="FFC4C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5" name="Graphic 7">
                <a:extLst>
                  <a:ext uri="{FF2B5EF4-FFF2-40B4-BE49-F238E27FC236}">
                    <a16:creationId xmlns:a16="http://schemas.microsoft.com/office/drawing/2014/main" id="{771823CE-5053-4E80-A76F-97FB0E4F0D51}"/>
                  </a:ext>
                </a:extLst>
              </p:cNvPr>
              <p:cNvGrpSpPr/>
              <p:nvPr/>
            </p:nvGrpSpPr>
            <p:grpSpPr>
              <a:xfrm>
                <a:off x="10217815" y="2523474"/>
                <a:ext cx="1284748" cy="3141143"/>
                <a:chOff x="10217815" y="2523474"/>
                <a:chExt cx="1284748" cy="3141143"/>
              </a:xfrm>
            </p:grpSpPr>
            <p:grpSp>
              <p:nvGrpSpPr>
                <p:cNvPr id="626" name="Graphic 7">
                  <a:extLst>
                    <a:ext uri="{FF2B5EF4-FFF2-40B4-BE49-F238E27FC236}">
                      <a16:creationId xmlns:a16="http://schemas.microsoft.com/office/drawing/2014/main" id="{724A0440-5A36-4884-9974-219D3A59DDDF}"/>
                    </a:ext>
                  </a:extLst>
                </p:cNvPr>
                <p:cNvGrpSpPr/>
                <p:nvPr/>
              </p:nvGrpSpPr>
              <p:grpSpPr>
                <a:xfrm>
                  <a:off x="10217815" y="3812571"/>
                  <a:ext cx="912647" cy="1852046"/>
                  <a:chOff x="10217815" y="3812571"/>
                  <a:chExt cx="912647" cy="1852046"/>
                </a:xfrm>
              </p:grpSpPr>
              <p:sp>
                <p:nvSpPr>
                  <p:cNvPr id="627" name="Freeform: Shape 626">
                    <a:extLst>
                      <a:ext uri="{FF2B5EF4-FFF2-40B4-BE49-F238E27FC236}">
                        <a16:creationId xmlns:a16="http://schemas.microsoft.com/office/drawing/2014/main" id="{F0D01487-0781-467E-BF48-A546B87123F1}"/>
                      </a:ext>
                    </a:extLst>
                  </p:cNvPr>
                  <p:cNvSpPr/>
                  <p:nvPr/>
                </p:nvSpPr>
                <p:spPr>
                  <a:xfrm>
                    <a:off x="10873327" y="5360574"/>
                    <a:ext cx="257135" cy="304043"/>
                  </a:xfrm>
                  <a:custGeom>
                    <a:avLst/>
                    <a:gdLst>
                      <a:gd name="connsiteX0" fmla="*/ 0 w 257135"/>
                      <a:gd name="connsiteY0" fmla="*/ 248603 h 304043"/>
                      <a:gd name="connsiteX1" fmla="*/ 86201 w 257135"/>
                      <a:gd name="connsiteY1" fmla="*/ 304038 h 304043"/>
                      <a:gd name="connsiteX2" fmla="*/ 220123 w 257135"/>
                      <a:gd name="connsiteY2" fmla="*/ 235839 h 304043"/>
                      <a:gd name="connsiteX3" fmla="*/ 225838 w 257135"/>
                      <a:gd name="connsiteY3" fmla="*/ 135731 h 304043"/>
                      <a:gd name="connsiteX4" fmla="*/ 255270 w 257135"/>
                      <a:gd name="connsiteY4" fmla="*/ 63246 h 304043"/>
                      <a:gd name="connsiteX5" fmla="*/ 241554 w 257135"/>
                      <a:gd name="connsiteY5" fmla="*/ 0 h 304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135" h="304043">
                        <a:moveTo>
                          <a:pt x="0" y="248603"/>
                        </a:moveTo>
                        <a:cubicBezTo>
                          <a:pt x="3524" y="262985"/>
                          <a:pt x="10858" y="303562"/>
                          <a:pt x="86201" y="304038"/>
                        </a:cubicBezTo>
                        <a:cubicBezTo>
                          <a:pt x="161544" y="304514"/>
                          <a:pt x="205073" y="274034"/>
                          <a:pt x="220123" y="235839"/>
                        </a:cubicBezTo>
                        <a:cubicBezTo>
                          <a:pt x="235172" y="197644"/>
                          <a:pt x="226981" y="169164"/>
                          <a:pt x="225838" y="135731"/>
                        </a:cubicBezTo>
                        <a:cubicBezTo>
                          <a:pt x="224695" y="102298"/>
                          <a:pt x="249650" y="81248"/>
                          <a:pt x="255270" y="63246"/>
                        </a:cubicBezTo>
                        <a:cubicBezTo>
                          <a:pt x="263557" y="36766"/>
                          <a:pt x="241554" y="0"/>
                          <a:pt x="24155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8" name="Freeform: Shape 627">
                    <a:extLst>
                      <a:ext uri="{FF2B5EF4-FFF2-40B4-BE49-F238E27FC236}">
                        <a16:creationId xmlns:a16="http://schemas.microsoft.com/office/drawing/2014/main" id="{865169AC-EF90-4579-811F-BB55C8BE4B38}"/>
                      </a:ext>
                    </a:extLst>
                  </p:cNvPr>
                  <p:cNvSpPr/>
                  <p:nvPr/>
                </p:nvSpPr>
                <p:spPr>
                  <a:xfrm>
                    <a:off x="10219513" y="5435450"/>
                    <a:ext cx="405638" cy="143558"/>
                  </a:xfrm>
                  <a:custGeom>
                    <a:avLst/>
                    <a:gdLst>
                      <a:gd name="connsiteX0" fmla="*/ 971 w 405638"/>
                      <a:gd name="connsiteY0" fmla="*/ 81906 h 143558"/>
                      <a:gd name="connsiteX1" fmla="*/ 8209 w 405638"/>
                      <a:gd name="connsiteY1" fmla="*/ 116863 h 143558"/>
                      <a:gd name="connsiteX2" fmla="*/ 127463 w 405638"/>
                      <a:gd name="connsiteY2" fmla="*/ 139913 h 143558"/>
                      <a:gd name="connsiteX3" fmla="*/ 247858 w 405638"/>
                      <a:gd name="connsiteY3" fmla="*/ 82763 h 143558"/>
                      <a:gd name="connsiteX4" fmla="*/ 341394 w 405638"/>
                      <a:gd name="connsiteY4" fmla="*/ 48473 h 143558"/>
                      <a:gd name="connsiteX5" fmla="*/ 403592 w 405638"/>
                      <a:gd name="connsiteY5" fmla="*/ 25709 h 143558"/>
                      <a:gd name="connsiteX6" fmla="*/ 398734 w 405638"/>
                      <a:gd name="connsiteY6" fmla="*/ 86 h 143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5638" h="143558">
                        <a:moveTo>
                          <a:pt x="971" y="81906"/>
                        </a:moveTo>
                        <a:cubicBezTo>
                          <a:pt x="-1611" y="94060"/>
                          <a:pt x="1009" y="106738"/>
                          <a:pt x="8209" y="116863"/>
                        </a:cubicBezTo>
                        <a:cubicBezTo>
                          <a:pt x="14305" y="123530"/>
                          <a:pt x="67455" y="153915"/>
                          <a:pt x="127463" y="139913"/>
                        </a:cubicBezTo>
                        <a:cubicBezTo>
                          <a:pt x="171573" y="130712"/>
                          <a:pt x="212845" y="111119"/>
                          <a:pt x="247858" y="82763"/>
                        </a:cubicBezTo>
                        <a:cubicBezTo>
                          <a:pt x="281101" y="57903"/>
                          <a:pt x="305008" y="52283"/>
                          <a:pt x="341394" y="48473"/>
                        </a:cubicBezTo>
                        <a:cubicBezTo>
                          <a:pt x="377780" y="44663"/>
                          <a:pt x="401592" y="35138"/>
                          <a:pt x="403592" y="25709"/>
                        </a:cubicBezTo>
                        <a:cubicBezTo>
                          <a:pt x="407116" y="9230"/>
                          <a:pt x="406450" y="-1057"/>
                          <a:pt x="398734" y="8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9" name="Freeform: Shape 628">
                    <a:extLst>
                      <a:ext uri="{FF2B5EF4-FFF2-40B4-BE49-F238E27FC236}">
                        <a16:creationId xmlns:a16="http://schemas.microsoft.com/office/drawing/2014/main" id="{9D0961EA-1E50-41E6-956B-4253CC9D82ED}"/>
                      </a:ext>
                    </a:extLst>
                  </p:cNvPr>
                  <p:cNvSpPr/>
                  <p:nvPr/>
                </p:nvSpPr>
                <p:spPr>
                  <a:xfrm>
                    <a:off x="10385456" y="3813048"/>
                    <a:ext cx="707712" cy="1545974"/>
                  </a:xfrm>
                  <a:custGeom>
                    <a:avLst/>
                    <a:gdLst>
                      <a:gd name="connsiteX0" fmla="*/ 643604 w 707712"/>
                      <a:gd name="connsiteY0" fmla="*/ 1006602 h 1545974"/>
                      <a:gd name="connsiteX1" fmla="*/ 589883 w 707712"/>
                      <a:gd name="connsiteY1" fmla="*/ 809434 h 1545974"/>
                      <a:gd name="connsiteX2" fmla="*/ 524351 w 707712"/>
                      <a:gd name="connsiteY2" fmla="*/ 3715 h 1545974"/>
                      <a:gd name="connsiteX3" fmla="*/ 0 w 707712"/>
                      <a:gd name="connsiteY3" fmla="*/ 0 h 1545974"/>
                      <a:gd name="connsiteX4" fmla="*/ 18002 w 707712"/>
                      <a:gd name="connsiteY4" fmla="*/ 804196 h 1545974"/>
                      <a:gd name="connsiteX5" fmla="*/ 74200 w 707712"/>
                      <a:gd name="connsiteY5" fmla="*/ 1487519 h 1545974"/>
                      <a:gd name="connsiteX6" fmla="*/ 71342 w 707712"/>
                      <a:gd name="connsiteY6" fmla="*/ 1512475 h 1545974"/>
                      <a:gd name="connsiteX7" fmla="*/ 218694 w 707712"/>
                      <a:gd name="connsiteY7" fmla="*/ 1532668 h 1545974"/>
                      <a:gd name="connsiteX8" fmla="*/ 219361 w 707712"/>
                      <a:gd name="connsiteY8" fmla="*/ 1476375 h 1545974"/>
                      <a:gd name="connsiteX9" fmla="*/ 260318 w 707712"/>
                      <a:gd name="connsiteY9" fmla="*/ 970883 h 1545974"/>
                      <a:gd name="connsiteX10" fmla="*/ 239173 w 707712"/>
                      <a:gd name="connsiteY10" fmla="*/ 797528 h 1545974"/>
                      <a:gd name="connsiteX11" fmla="*/ 285655 w 707712"/>
                      <a:gd name="connsiteY11" fmla="*/ 465677 h 1545974"/>
                      <a:gd name="connsiteX12" fmla="*/ 376904 w 707712"/>
                      <a:gd name="connsiteY12" fmla="*/ 922877 h 1545974"/>
                      <a:gd name="connsiteX13" fmla="*/ 584740 w 707712"/>
                      <a:gd name="connsiteY13" fmla="*/ 1497235 h 1545974"/>
                      <a:gd name="connsiteX14" fmla="*/ 589693 w 707712"/>
                      <a:gd name="connsiteY14" fmla="*/ 1521523 h 1545974"/>
                      <a:gd name="connsiteX15" fmla="*/ 707707 w 707712"/>
                      <a:gd name="connsiteY15" fmla="*/ 1491424 h 1545974"/>
                      <a:gd name="connsiteX16" fmla="*/ 701040 w 707712"/>
                      <a:gd name="connsiteY16" fmla="*/ 1473232 h 1545974"/>
                      <a:gd name="connsiteX17" fmla="*/ 643604 w 707712"/>
                      <a:gd name="connsiteY17" fmla="*/ 1006602 h 1545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07712" h="1545974">
                        <a:moveTo>
                          <a:pt x="643604" y="1006602"/>
                        </a:moveTo>
                        <a:cubicBezTo>
                          <a:pt x="615505" y="874300"/>
                          <a:pt x="589883" y="809434"/>
                          <a:pt x="589883" y="809434"/>
                        </a:cubicBezTo>
                        <a:cubicBezTo>
                          <a:pt x="589883" y="809434"/>
                          <a:pt x="551783" y="269938"/>
                          <a:pt x="524351" y="3715"/>
                        </a:cubicBezTo>
                        <a:lnTo>
                          <a:pt x="0" y="0"/>
                        </a:lnTo>
                        <a:cubicBezTo>
                          <a:pt x="0" y="0"/>
                          <a:pt x="10287" y="702850"/>
                          <a:pt x="18002" y="804196"/>
                        </a:cubicBezTo>
                        <a:cubicBezTo>
                          <a:pt x="23908" y="881158"/>
                          <a:pt x="74104" y="1486472"/>
                          <a:pt x="74200" y="1487519"/>
                        </a:cubicBezTo>
                        <a:lnTo>
                          <a:pt x="71342" y="1512475"/>
                        </a:lnTo>
                        <a:cubicBezTo>
                          <a:pt x="75152" y="1545717"/>
                          <a:pt x="183547" y="1557528"/>
                          <a:pt x="218694" y="1532668"/>
                        </a:cubicBezTo>
                        <a:lnTo>
                          <a:pt x="219361" y="1476375"/>
                        </a:lnTo>
                        <a:cubicBezTo>
                          <a:pt x="219361" y="1476375"/>
                          <a:pt x="256794" y="1044130"/>
                          <a:pt x="260318" y="970883"/>
                        </a:cubicBezTo>
                        <a:cubicBezTo>
                          <a:pt x="265557" y="864489"/>
                          <a:pt x="239173" y="797528"/>
                          <a:pt x="239173" y="797528"/>
                        </a:cubicBezTo>
                        <a:lnTo>
                          <a:pt x="285655" y="465677"/>
                        </a:lnTo>
                        <a:cubicBezTo>
                          <a:pt x="285655" y="465677"/>
                          <a:pt x="354139" y="851630"/>
                          <a:pt x="376904" y="922877"/>
                        </a:cubicBezTo>
                        <a:cubicBezTo>
                          <a:pt x="432816" y="1097375"/>
                          <a:pt x="584740" y="1497235"/>
                          <a:pt x="584740" y="1497235"/>
                        </a:cubicBezTo>
                        <a:lnTo>
                          <a:pt x="589693" y="1521523"/>
                        </a:lnTo>
                        <a:cubicBezTo>
                          <a:pt x="586645" y="1567910"/>
                          <a:pt x="708660" y="1528000"/>
                          <a:pt x="707707" y="1491424"/>
                        </a:cubicBezTo>
                        <a:lnTo>
                          <a:pt x="701040" y="1473232"/>
                        </a:lnTo>
                        <a:cubicBezTo>
                          <a:pt x="701040" y="1473232"/>
                          <a:pt x="671417" y="1136999"/>
                          <a:pt x="643604" y="1006602"/>
                        </a:cubicBezTo>
                        <a:close/>
                      </a:path>
                    </a:pathLst>
                  </a:custGeom>
                  <a:solidFill>
                    <a:srgbClr val="9E67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0" name="Freeform: Shape 629">
                    <a:extLst>
                      <a:ext uri="{FF2B5EF4-FFF2-40B4-BE49-F238E27FC236}">
                        <a16:creationId xmlns:a16="http://schemas.microsoft.com/office/drawing/2014/main" id="{D7D34E4B-5EE3-46A0-AEFC-307AB4CF97B0}"/>
                      </a:ext>
                    </a:extLst>
                  </p:cNvPr>
                  <p:cNvSpPr/>
                  <p:nvPr/>
                </p:nvSpPr>
                <p:spPr>
                  <a:xfrm>
                    <a:off x="10385361" y="3812571"/>
                    <a:ext cx="625601" cy="986936"/>
                  </a:xfrm>
                  <a:custGeom>
                    <a:avLst/>
                    <a:gdLst>
                      <a:gd name="connsiteX0" fmla="*/ 380047 w 625601"/>
                      <a:gd name="connsiteY0" fmla="*/ 958786 h 986936"/>
                      <a:gd name="connsiteX1" fmla="*/ 339280 w 625601"/>
                      <a:gd name="connsiteY1" fmla="*/ 816578 h 986936"/>
                      <a:gd name="connsiteX2" fmla="*/ 285750 w 625601"/>
                      <a:gd name="connsiteY2" fmla="*/ 465677 h 986936"/>
                      <a:gd name="connsiteX3" fmla="*/ 257175 w 625601"/>
                      <a:gd name="connsiteY3" fmla="*/ 812959 h 986936"/>
                      <a:gd name="connsiteX4" fmla="*/ 267271 w 625601"/>
                      <a:gd name="connsiteY4" fmla="*/ 967454 h 986936"/>
                      <a:gd name="connsiteX5" fmla="*/ 26956 w 625601"/>
                      <a:gd name="connsiteY5" fmla="*/ 977836 h 986936"/>
                      <a:gd name="connsiteX6" fmla="*/ 12573 w 625601"/>
                      <a:gd name="connsiteY6" fmla="*/ 801719 h 986936"/>
                      <a:gd name="connsiteX7" fmla="*/ 0 w 625601"/>
                      <a:gd name="connsiteY7" fmla="*/ 0 h 986936"/>
                      <a:gd name="connsiteX8" fmla="*/ 524351 w 625601"/>
                      <a:gd name="connsiteY8" fmla="*/ 3715 h 986936"/>
                      <a:gd name="connsiteX9" fmla="*/ 592741 w 625601"/>
                      <a:gd name="connsiteY9" fmla="*/ 756190 h 986936"/>
                      <a:gd name="connsiteX10" fmla="*/ 625602 w 625601"/>
                      <a:gd name="connsiteY10" fmla="*/ 896684 h 986936"/>
                      <a:gd name="connsiteX11" fmla="*/ 380047 w 625601"/>
                      <a:gd name="connsiteY11" fmla="*/ 958786 h 986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5601" h="986936">
                        <a:moveTo>
                          <a:pt x="380047" y="958786"/>
                        </a:moveTo>
                        <a:cubicBezTo>
                          <a:pt x="363169" y="912390"/>
                          <a:pt x="349548" y="864870"/>
                          <a:pt x="339280" y="816578"/>
                        </a:cubicBezTo>
                        <a:cubicBezTo>
                          <a:pt x="306705" y="660940"/>
                          <a:pt x="285750" y="465677"/>
                          <a:pt x="285750" y="465677"/>
                        </a:cubicBezTo>
                        <a:lnTo>
                          <a:pt x="257175" y="812959"/>
                        </a:lnTo>
                        <a:cubicBezTo>
                          <a:pt x="276225" y="884206"/>
                          <a:pt x="265747" y="929545"/>
                          <a:pt x="267271" y="967454"/>
                        </a:cubicBezTo>
                        <a:cubicBezTo>
                          <a:pt x="183261" y="992886"/>
                          <a:pt x="59817" y="990124"/>
                          <a:pt x="26956" y="977836"/>
                        </a:cubicBezTo>
                        <a:cubicBezTo>
                          <a:pt x="26956" y="977836"/>
                          <a:pt x="19431" y="905732"/>
                          <a:pt x="12573" y="801719"/>
                        </a:cubicBezTo>
                        <a:cubicBezTo>
                          <a:pt x="5715" y="697706"/>
                          <a:pt x="0" y="0"/>
                          <a:pt x="0" y="0"/>
                        </a:cubicBezTo>
                        <a:lnTo>
                          <a:pt x="524351" y="3715"/>
                        </a:lnTo>
                        <a:cubicBezTo>
                          <a:pt x="547783" y="233458"/>
                          <a:pt x="582454" y="649319"/>
                          <a:pt x="592741" y="756190"/>
                        </a:cubicBezTo>
                        <a:cubicBezTo>
                          <a:pt x="594360" y="773240"/>
                          <a:pt x="625602" y="896684"/>
                          <a:pt x="625602" y="896684"/>
                        </a:cubicBezTo>
                        <a:cubicBezTo>
                          <a:pt x="625602" y="896684"/>
                          <a:pt x="577310" y="958786"/>
                          <a:pt x="380047" y="958786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1" name="Freeform: Shape 630">
                    <a:extLst>
                      <a:ext uri="{FF2B5EF4-FFF2-40B4-BE49-F238E27FC236}">
                        <a16:creationId xmlns:a16="http://schemas.microsoft.com/office/drawing/2014/main" id="{157A8A61-EF01-4775-88B8-1A1B5BB0B4CB}"/>
                      </a:ext>
                    </a:extLst>
                  </p:cNvPr>
                  <p:cNvSpPr/>
                  <p:nvPr/>
                </p:nvSpPr>
                <p:spPr>
                  <a:xfrm>
                    <a:off x="10508138" y="4032313"/>
                    <a:ext cx="162972" cy="558165"/>
                  </a:xfrm>
                  <a:custGeom>
                    <a:avLst/>
                    <a:gdLst>
                      <a:gd name="connsiteX0" fmla="*/ 162973 w 162972"/>
                      <a:gd name="connsiteY0" fmla="*/ 246126 h 558165"/>
                      <a:gd name="connsiteX1" fmla="*/ 135541 w 162972"/>
                      <a:gd name="connsiteY1" fmla="*/ 64484 h 558165"/>
                      <a:gd name="connsiteX2" fmla="*/ 0 w 162972"/>
                      <a:gd name="connsiteY2" fmla="*/ 0 h 558165"/>
                      <a:gd name="connsiteX3" fmla="*/ 107061 w 162972"/>
                      <a:gd name="connsiteY3" fmla="*/ 92869 h 558165"/>
                      <a:gd name="connsiteX4" fmla="*/ 142208 w 162972"/>
                      <a:gd name="connsiteY4" fmla="*/ 246412 h 558165"/>
                      <a:gd name="connsiteX5" fmla="*/ 137636 w 162972"/>
                      <a:gd name="connsiteY5" fmla="*/ 558165 h 558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62972" h="558165">
                        <a:moveTo>
                          <a:pt x="162973" y="246126"/>
                        </a:moveTo>
                        <a:lnTo>
                          <a:pt x="135541" y="64484"/>
                        </a:lnTo>
                        <a:cubicBezTo>
                          <a:pt x="135541" y="64484"/>
                          <a:pt x="56388" y="45434"/>
                          <a:pt x="0" y="0"/>
                        </a:cubicBezTo>
                        <a:cubicBezTo>
                          <a:pt x="0" y="0"/>
                          <a:pt x="20384" y="52292"/>
                          <a:pt x="107061" y="92869"/>
                        </a:cubicBezTo>
                        <a:lnTo>
                          <a:pt x="142208" y="246412"/>
                        </a:lnTo>
                        <a:lnTo>
                          <a:pt x="137636" y="558165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2" name="Freeform: Shape 631">
                    <a:extLst>
                      <a:ext uri="{FF2B5EF4-FFF2-40B4-BE49-F238E27FC236}">
                        <a16:creationId xmlns:a16="http://schemas.microsoft.com/office/drawing/2014/main" id="{4C33399C-780C-448D-80E4-AE8F1D3EDEC9}"/>
                      </a:ext>
                    </a:extLst>
                  </p:cNvPr>
                  <p:cNvSpPr/>
                  <p:nvPr/>
                </p:nvSpPr>
                <p:spPr>
                  <a:xfrm>
                    <a:off x="10871010" y="5285961"/>
                    <a:ext cx="256119" cy="352308"/>
                  </a:xfrm>
                  <a:custGeom>
                    <a:avLst/>
                    <a:gdLst>
                      <a:gd name="connsiteX0" fmla="*/ 103377 w 256119"/>
                      <a:gd name="connsiteY0" fmla="*/ 38513 h 352308"/>
                      <a:gd name="connsiteX1" fmla="*/ 99186 w 256119"/>
                      <a:gd name="connsiteY1" fmla="*/ 23559 h 352308"/>
                      <a:gd name="connsiteX2" fmla="*/ 94709 w 256119"/>
                      <a:gd name="connsiteY2" fmla="*/ 46038 h 352308"/>
                      <a:gd name="connsiteX3" fmla="*/ 92995 w 256119"/>
                      <a:gd name="connsiteY3" fmla="*/ 80899 h 352308"/>
                      <a:gd name="connsiteX4" fmla="*/ 82613 w 256119"/>
                      <a:gd name="connsiteY4" fmla="*/ 135192 h 352308"/>
                      <a:gd name="connsiteX5" fmla="*/ 32035 w 256119"/>
                      <a:gd name="connsiteY5" fmla="*/ 243682 h 352308"/>
                      <a:gd name="connsiteX6" fmla="*/ 3460 w 256119"/>
                      <a:gd name="connsiteY6" fmla="*/ 288735 h 352308"/>
                      <a:gd name="connsiteX7" fmla="*/ 12223 w 256119"/>
                      <a:gd name="connsiteY7" fmla="*/ 334931 h 352308"/>
                      <a:gd name="connsiteX8" fmla="*/ 167480 w 256119"/>
                      <a:gd name="connsiteY8" fmla="*/ 334931 h 352308"/>
                      <a:gd name="connsiteX9" fmla="*/ 222344 w 256119"/>
                      <a:gd name="connsiteY9" fmla="*/ 251302 h 352308"/>
                      <a:gd name="connsiteX10" fmla="*/ 219868 w 256119"/>
                      <a:gd name="connsiteY10" fmla="*/ 219774 h 352308"/>
                      <a:gd name="connsiteX11" fmla="*/ 238251 w 256119"/>
                      <a:gd name="connsiteY11" fmla="*/ 150813 h 352308"/>
                      <a:gd name="connsiteX12" fmla="*/ 254443 w 256119"/>
                      <a:gd name="connsiteY12" fmla="*/ 112713 h 352308"/>
                      <a:gd name="connsiteX13" fmla="*/ 239775 w 256119"/>
                      <a:gd name="connsiteY13" fmla="*/ 41656 h 352308"/>
                      <a:gd name="connsiteX14" fmla="*/ 215677 w 256119"/>
                      <a:gd name="connsiteY14" fmla="*/ 223 h 352308"/>
                      <a:gd name="connsiteX15" fmla="*/ 218153 w 256119"/>
                      <a:gd name="connsiteY15" fmla="*/ 16891 h 352308"/>
                      <a:gd name="connsiteX16" fmla="*/ 165099 w 256119"/>
                      <a:gd name="connsiteY16" fmla="*/ 44037 h 352308"/>
                      <a:gd name="connsiteX17" fmla="*/ 103377 w 256119"/>
                      <a:gd name="connsiteY17" fmla="*/ 38513 h 3523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56119" h="352308">
                        <a:moveTo>
                          <a:pt x="103377" y="38513"/>
                        </a:moveTo>
                        <a:lnTo>
                          <a:pt x="99186" y="23559"/>
                        </a:lnTo>
                        <a:cubicBezTo>
                          <a:pt x="94233" y="28417"/>
                          <a:pt x="94995" y="33084"/>
                          <a:pt x="94709" y="46038"/>
                        </a:cubicBezTo>
                        <a:cubicBezTo>
                          <a:pt x="94709" y="56611"/>
                          <a:pt x="94709" y="66898"/>
                          <a:pt x="92995" y="80899"/>
                        </a:cubicBezTo>
                        <a:cubicBezTo>
                          <a:pt x="91119" y="99263"/>
                          <a:pt x="87642" y="117428"/>
                          <a:pt x="82613" y="135192"/>
                        </a:cubicBezTo>
                        <a:cubicBezTo>
                          <a:pt x="72611" y="176435"/>
                          <a:pt x="61467" y="192342"/>
                          <a:pt x="32035" y="243682"/>
                        </a:cubicBezTo>
                        <a:cubicBezTo>
                          <a:pt x="25082" y="255778"/>
                          <a:pt x="8317" y="275781"/>
                          <a:pt x="3460" y="288735"/>
                        </a:cubicBezTo>
                        <a:cubicBezTo>
                          <a:pt x="-1398" y="301689"/>
                          <a:pt x="-3208" y="325692"/>
                          <a:pt x="12223" y="334931"/>
                        </a:cubicBezTo>
                        <a:cubicBezTo>
                          <a:pt x="56133" y="361316"/>
                          <a:pt x="124142" y="354648"/>
                          <a:pt x="167480" y="334931"/>
                        </a:cubicBezTo>
                        <a:cubicBezTo>
                          <a:pt x="200580" y="320215"/>
                          <a:pt x="222030" y="287525"/>
                          <a:pt x="222344" y="251302"/>
                        </a:cubicBezTo>
                        <a:cubicBezTo>
                          <a:pt x="222344" y="240824"/>
                          <a:pt x="220249" y="230347"/>
                          <a:pt x="219868" y="219774"/>
                        </a:cubicBezTo>
                        <a:cubicBezTo>
                          <a:pt x="220363" y="195647"/>
                          <a:pt x="226669" y="171987"/>
                          <a:pt x="238251" y="150813"/>
                        </a:cubicBezTo>
                        <a:cubicBezTo>
                          <a:pt x="244995" y="138726"/>
                          <a:pt x="250424" y="125953"/>
                          <a:pt x="254443" y="112713"/>
                        </a:cubicBezTo>
                        <a:cubicBezTo>
                          <a:pt x="260444" y="88329"/>
                          <a:pt x="249109" y="63659"/>
                          <a:pt x="239775" y="41656"/>
                        </a:cubicBezTo>
                        <a:cubicBezTo>
                          <a:pt x="231584" y="22606"/>
                          <a:pt x="222154" y="-2635"/>
                          <a:pt x="215677" y="223"/>
                        </a:cubicBezTo>
                        <a:lnTo>
                          <a:pt x="218153" y="16891"/>
                        </a:lnTo>
                        <a:cubicBezTo>
                          <a:pt x="211391" y="27083"/>
                          <a:pt x="190245" y="39275"/>
                          <a:pt x="165099" y="44037"/>
                        </a:cubicBezTo>
                        <a:cubicBezTo>
                          <a:pt x="148716" y="46514"/>
                          <a:pt x="105092" y="51086"/>
                          <a:pt x="103377" y="38513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3" name="Freeform: Shape 632">
                    <a:extLst>
                      <a:ext uri="{FF2B5EF4-FFF2-40B4-BE49-F238E27FC236}">
                        <a16:creationId xmlns:a16="http://schemas.microsoft.com/office/drawing/2014/main" id="{21AD7EC0-4B0F-4D9F-88F5-464C5DAFF555}"/>
                      </a:ext>
                    </a:extLst>
                  </p:cNvPr>
                  <p:cNvSpPr/>
                  <p:nvPr/>
                </p:nvSpPr>
                <p:spPr>
                  <a:xfrm>
                    <a:off x="10217815" y="5289071"/>
                    <a:ext cx="406966" cy="266985"/>
                  </a:xfrm>
                  <a:custGeom>
                    <a:avLst/>
                    <a:gdLst>
                      <a:gd name="connsiteX0" fmla="*/ 241840 w 406966"/>
                      <a:gd name="connsiteY0" fmla="*/ 11210 h 266985"/>
                      <a:gd name="connsiteX1" fmla="*/ 222790 w 406966"/>
                      <a:gd name="connsiteY1" fmla="*/ 32355 h 266985"/>
                      <a:gd name="connsiteX2" fmla="*/ 176308 w 406966"/>
                      <a:gd name="connsiteY2" fmla="*/ 87791 h 266985"/>
                      <a:gd name="connsiteX3" fmla="*/ 29052 w 406966"/>
                      <a:gd name="connsiteY3" fmla="*/ 179231 h 266985"/>
                      <a:gd name="connsiteX4" fmla="*/ 7145 w 406966"/>
                      <a:gd name="connsiteY4" fmla="*/ 239238 h 266985"/>
                      <a:gd name="connsiteX5" fmla="*/ 179452 w 406966"/>
                      <a:gd name="connsiteY5" fmla="*/ 248763 h 266985"/>
                      <a:gd name="connsiteX6" fmla="*/ 295180 w 406966"/>
                      <a:gd name="connsiteY6" fmla="*/ 182088 h 266985"/>
                      <a:gd name="connsiteX7" fmla="*/ 404528 w 406966"/>
                      <a:gd name="connsiteY7" fmla="*/ 149894 h 266985"/>
                      <a:gd name="connsiteX8" fmla="*/ 395003 w 406966"/>
                      <a:gd name="connsiteY8" fmla="*/ 72170 h 266985"/>
                      <a:gd name="connsiteX9" fmla="*/ 387192 w 406966"/>
                      <a:gd name="connsiteY9" fmla="*/ 161 h 266985"/>
                      <a:gd name="connsiteX10" fmla="*/ 385763 w 406966"/>
                      <a:gd name="connsiteY10" fmla="*/ 14258 h 266985"/>
                      <a:gd name="connsiteX11" fmla="*/ 239173 w 406966"/>
                      <a:gd name="connsiteY11" fmla="*/ 36261 h 266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06966" h="266985">
                        <a:moveTo>
                          <a:pt x="241840" y="11210"/>
                        </a:moveTo>
                        <a:cubicBezTo>
                          <a:pt x="236221" y="11972"/>
                          <a:pt x="230982" y="16829"/>
                          <a:pt x="222790" y="32355"/>
                        </a:cubicBezTo>
                        <a:cubicBezTo>
                          <a:pt x="211284" y="53844"/>
                          <a:pt x="195463" y="72722"/>
                          <a:pt x="176308" y="87791"/>
                        </a:cubicBezTo>
                        <a:cubicBezTo>
                          <a:pt x="142114" y="117795"/>
                          <a:pt x="86678" y="150275"/>
                          <a:pt x="29052" y="179231"/>
                        </a:cubicBezTo>
                        <a:cubicBezTo>
                          <a:pt x="-2285" y="195042"/>
                          <a:pt x="-6000" y="219331"/>
                          <a:pt x="7145" y="239238"/>
                        </a:cubicBezTo>
                        <a:cubicBezTo>
                          <a:pt x="26195" y="254383"/>
                          <a:pt x="87821" y="287721"/>
                          <a:pt x="179452" y="248763"/>
                        </a:cubicBezTo>
                        <a:cubicBezTo>
                          <a:pt x="236602" y="224475"/>
                          <a:pt x="253747" y="192090"/>
                          <a:pt x="295180" y="182088"/>
                        </a:cubicBezTo>
                        <a:cubicBezTo>
                          <a:pt x="324422" y="175135"/>
                          <a:pt x="376905" y="177707"/>
                          <a:pt x="404528" y="149894"/>
                        </a:cubicBezTo>
                        <a:cubicBezTo>
                          <a:pt x="411671" y="125891"/>
                          <a:pt x="401480" y="103698"/>
                          <a:pt x="395003" y="72170"/>
                        </a:cubicBezTo>
                        <a:cubicBezTo>
                          <a:pt x="388525" y="40642"/>
                          <a:pt x="397003" y="-2982"/>
                          <a:pt x="387192" y="161"/>
                        </a:cubicBezTo>
                        <a:lnTo>
                          <a:pt x="385763" y="14258"/>
                        </a:lnTo>
                        <a:cubicBezTo>
                          <a:pt x="381668" y="52358"/>
                          <a:pt x="265748" y="57692"/>
                          <a:pt x="239173" y="36261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4" name="Graphic 7">
                  <a:extLst>
                    <a:ext uri="{FF2B5EF4-FFF2-40B4-BE49-F238E27FC236}">
                      <a16:creationId xmlns:a16="http://schemas.microsoft.com/office/drawing/2014/main" id="{523E88CC-51C3-4575-862C-5A24ED158DBE}"/>
                    </a:ext>
                  </a:extLst>
                </p:cNvPr>
                <p:cNvGrpSpPr/>
                <p:nvPr/>
              </p:nvGrpSpPr>
              <p:grpSpPr>
                <a:xfrm>
                  <a:off x="10367998" y="2523474"/>
                  <a:ext cx="1134566" cy="1422053"/>
                  <a:chOff x="10367998" y="2523474"/>
                  <a:chExt cx="1134566" cy="1422053"/>
                </a:xfrm>
              </p:grpSpPr>
              <p:sp>
                <p:nvSpPr>
                  <p:cNvPr id="635" name="Freeform: Shape 634">
                    <a:extLst>
                      <a:ext uri="{FF2B5EF4-FFF2-40B4-BE49-F238E27FC236}">
                        <a16:creationId xmlns:a16="http://schemas.microsoft.com/office/drawing/2014/main" id="{63E03D52-C457-476A-ACF8-428691342EEB}"/>
                      </a:ext>
                    </a:extLst>
                  </p:cNvPr>
                  <p:cNvSpPr/>
                  <p:nvPr/>
                </p:nvSpPr>
                <p:spPr>
                  <a:xfrm>
                    <a:off x="10383257" y="3077432"/>
                    <a:ext cx="556410" cy="868095"/>
                  </a:xfrm>
                  <a:custGeom>
                    <a:avLst/>
                    <a:gdLst>
                      <a:gd name="connsiteX0" fmla="*/ 484450 w 556410"/>
                      <a:gd name="connsiteY0" fmla="*/ 28956 h 868095"/>
                      <a:gd name="connsiteX1" fmla="*/ 543600 w 556410"/>
                      <a:gd name="connsiteY1" fmla="*/ 105728 h 868095"/>
                      <a:gd name="connsiteX2" fmla="*/ 555411 w 556410"/>
                      <a:gd name="connsiteY2" fmla="*/ 218027 h 868095"/>
                      <a:gd name="connsiteX3" fmla="*/ 521026 w 556410"/>
                      <a:gd name="connsiteY3" fmla="*/ 488347 h 868095"/>
                      <a:gd name="connsiteX4" fmla="*/ 532837 w 556410"/>
                      <a:gd name="connsiteY4" fmla="*/ 799243 h 868095"/>
                      <a:gd name="connsiteX5" fmla="*/ 104 w 556410"/>
                      <a:gd name="connsiteY5" fmla="*/ 787527 h 868095"/>
                      <a:gd name="connsiteX6" fmla="*/ 2199 w 556410"/>
                      <a:gd name="connsiteY6" fmla="*/ 263652 h 868095"/>
                      <a:gd name="connsiteX7" fmla="*/ 124881 w 556410"/>
                      <a:gd name="connsiteY7" fmla="*/ 0 h 868095"/>
                      <a:gd name="connsiteX8" fmla="*/ 345957 w 556410"/>
                      <a:gd name="connsiteY8" fmla="*/ 13907 h 86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56410" h="868095">
                        <a:moveTo>
                          <a:pt x="484450" y="28956"/>
                        </a:moveTo>
                        <a:cubicBezTo>
                          <a:pt x="530456" y="37148"/>
                          <a:pt x="533504" y="60008"/>
                          <a:pt x="543600" y="105728"/>
                        </a:cubicBezTo>
                        <a:cubicBezTo>
                          <a:pt x="548649" y="128397"/>
                          <a:pt x="559793" y="177165"/>
                          <a:pt x="555411" y="218027"/>
                        </a:cubicBezTo>
                        <a:lnTo>
                          <a:pt x="521026" y="488347"/>
                        </a:lnTo>
                        <a:lnTo>
                          <a:pt x="532837" y="799243"/>
                        </a:lnTo>
                        <a:cubicBezTo>
                          <a:pt x="458637" y="879920"/>
                          <a:pt x="162029" y="905828"/>
                          <a:pt x="104" y="787527"/>
                        </a:cubicBezTo>
                        <a:cubicBezTo>
                          <a:pt x="-563" y="540449"/>
                          <a:pt x="2199" y="446342"/>
                          <a:pt x="2199" y="263652"/>
                        </a:cubicBezTo>
                        <a:cubicBezTo>
                          <a:pt x="2199" y="112586"/>
                          <a:pt x="69351" y="16954"/>
                          <a:pt x="124881" y="0"/>
                        </a:cubicBezTo>
                        <a:lnTo>
                          <a:pt x="345957" y="13907"/>
                        </a:ln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6" name="Freeform: Shape 635">
                    <a:extLst>
                      <a:ext uri="{FF2B5EF4-FFF2-40B4-BE49-F238E27FC236}">
                        <a16:creationId xmlns:a16="http://schemas.microsoft.com/office/drawing/2014/main" id="{84820C81-2013-452C-83CF-8565F24AE1C0}"/>
                      </a:ext>
                    </a:extLst>
                  </p:cNvPr>
                  <p:cNvSpPr/>
                  <p:nvPr/>
                </p:nvSpPr>
                <p:spPr>
                  <a:xfrm>
                    <a:off x="10737119" y="2645814"/>
                    <a:ext cx="131932" cy="347988"/>
                  </a:xfrm>
                  <a:custGeom>
                    <a:avLst/>
                    <a:gdLst>
                      <a:gd name="connsiteX0" fmla="*/ 34766 w 131932"/>
                      <a:gd name="connsiteY0" fmla="*/ 323700 h 347988"/>
                      <a:gd name="connsiteX1" fmla="*/ 6858 w 131932"/>
                      <a:gd name="connsiteY1" fmla="*/ 347989 h 347988"/>
                      <a:gd name="connsiteX2" fmla="*/ 0 w 131932"/>
                      <a:gd name="connsiteY2" fmla="*/ 121579 h 347988"/>
                      <a:gd name="connsiteX3" fmla="*/ 14383 w 131932"/>
                      <a:gd name="connsiteY3" fmla="*/ 77574 h 347988"/>
                      <a:gd name="connsiteX4" fmla="*/ 22860 w 131932"/>
                      <a:gd name="connsiteY4" fmla="*/ 48999 h 347988"/>
                      <a:gd name="connsiteX5" fmla="*/ 39434 w 131932"/>
                      <a:gd name="connsiteY5" fmla="*/ 10899 h 347988"/>
                      <a:gd name="connsiteX6" fmla="*/ 73057 w 131932"/>
                      <a:gd name="connsiteY6" fmla="*/ 1850 h 347988"/>
                      <a:gd name="connsiteX7" fmla="*/ 95345 w 131932"/>
                      <a:gd name="connsiteY7" fmla="*/ 20900 h 347988"/>
                      <a:gd name="connsiteX8" fmla="*/ 96679 w 131932"/>
                      <a:gd name="connsiteY8" fmla="*/ 63382 h 347988"/>
                      <a:gd name="connsiteX9" fmla="*/ 129254 w 131932"/>
                      <a:gd name="connsiteY9" fmla="*/ 115864 h 347988"/>
                      <a:gd name="connsiteX10" fmla="*/ 120968 w 131932"/>
                      <a:gd name="connsiteY10" fmla="*/ 168919 h 347988"/>
                      <a:gd name="connsiteX11" fmla="*/ 86582 w 131932"/>
                      <a:gd name="connsiteY11" fmla="*/ 212543 h 347988"/>
                      <a:gd name="connsiteX12" fmla="*/ 56864 w 131932"/>
                      <a:gd name="connsiteY12" fmla="*/ 269693 h 347988"/>
                      <a:gd name="connsiteX13" fmla="*/ 43148 w 131932"/>
                      <a:gd name="connsiteY13" fmla="*/ 292934 h 347988"/>
                      <a:gd name="connsiteX14" fmla="*/ 34766 w 131932"/>
                      <a:gd name="connsiteY14" fmla="*/ 323700 h 347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31932" h="347988">
                        <a:moveTo>
                          <a:pt x="34766" y="323700"/>
                        </a:moveTo>
                        <a:cubicBezTo>
                          <a:pt x="28956" y="335101"/>
                          <a:pt x="18955" y="343807"/>
                          <a:pt x="6858" y="347989"/>
                        </a:cubicBezTo>
                        <a:lnTo>
                          <a:pt x="0" y="121579"/>
                        </a:lnTo>
                        <a:cubicBezTo>
                          <a:pt x="4763" y="106911"/>
                          <a:pt x="9525" y="92242"/>
                          <a:pt x="14383" y="77574"/>
                        </a:cubicBezTo>
                        <a:cubicBezTo>
                          <a:pt x="17736" y="68215"/>
                          <a:pt x="20564" y="58674"/>
                          <a:pt x="22860" y="48999"/>
                        </a:cubicBezTo>
                        <a:cubicBezTo>
                          <a:pt x="25708" y="35295"/>
                          <a:pt x="31356" y="22326"/>
                          <a:pt x="39434" y="10899"/>
                        </a:cubicBezTo>
                        <a:cubicBezTo>
                          <a:pt x="47530" y="-531"/>
                          <a:pt x="59436" y="-1865"/>
                          <a:pt x="73057" y="1850"/>
                        </a:cubicBezTo>
                        <a:cubicBezTo>
                          <a:pt x="83048" y="4377"/>
                          <a:pt x="91297" y="11422"/>
                          <a:pt x="95345" y="20900"/>
                        </a:cubicBezTo>
                        <a:cubicBezTo>
                          <a:pt x="100298" y="34330"/>
                          <a:pt x="94012" y="49475"/>
                          <a:pt x="96679" y="63382"/>
                        </a:cubicBezTo>
                        <a:cubicBezTo>
                          <a:pt x="100489" y="83860"/>
                          <a:pt x="121729" y="96529"/>
                          <a:pt x="129254" y="115864"/>
                        </a:cubicBezTo>
                        <a:cubicBezTo>
                          <a:pt x="134750" y="133886"/>
                          <a:pt x="131693" y="153430"/>
                          <a:pt x="120968" y="168919"/>
                        </a:cubicBezTo>
                        <a:cubicBezTo>
                          <a:pt x="110271" y="184044"/>
                          <a:pt x="98793" y="198608"/>
                          <a:pt x="86582" y="212543"/>
                        </a:cubicBezTo>
                        <a:cubicBezTo>
                          <a:pt x="73533" y="229688"/>
                          <a:pt x="69818" y="252643"/>
                          <a:pt x="56864" y="269693"/>
                        </a:cubicBezTo>
                        <a:cubicBezTo>
                          <a:pt x="50721" y="276399"/>
                          <a:pt x="46044" y="284314"/>
                          <a:pt x="43148" y="292934"/>
                        </a:cubicBezTo>
                        <a:cubicBezTo>
                          <a:pt x="41148" y="303392"/>
                          <a:pt x="38338" y="313670"/>
                          <a:pt x="34766" y="32370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7" name="Freeform: Shape 636">
                    <a:extLst>
                      <a:ext uri="{FF2B5EF4-FFF2-40B4-BE49-F238E27FC236}">
                        <a16:creationId xmlns:a16="http://schemas.microsoft.com/office/drawing/2014/main" id="{3D99C47A-8CD4-48DD-9EC4-2E1568B13378}"/>
                      </a:ext>
                    </a:extLst>
                  </p:cNvPr>
                  <p:cNvSpPr/>
                  <p:nvPr/>
                </p:nvSpPr>
                <p:spPr>
                  <a:xfrm>
                    <a:off x="10367998" y="2629161"/>
                    <a:ext cx="154236" cy="198439"/>
                  </a:xfrm>
                  <a:custGeom>
                    <a:avLst/>
                    <a:gdLst>
                      <a:gd name="connsiteX0" fmla="*/ 8695 w 154236"/>
                      <a:gd name="connsiteY0" fmla="*/ 35553 h 198439"/>
                      <a:gd name="connsiteX1" fmla="*/ 7743 w 154236"/>
                      <a:gd name="connsiteY1" fmla="*/ 92036 h 198439"/>
                      <a:gd name="connsiteX2" fmla="*/ 25936 w 154236"/>
                      <a:gd name="connsiteY2" fmla="*/ 117944 h 198439"/>
                      <a:gd name="connsiteX3" fmla="*/ 21554 w 154236"/>
                      <a:gd name="connsiteY3" fmla="*/ 144614 h 198439"/>
                      <a:gd name="connsiteX4" fmla="*/ 52225 w 154236"/>
                      <a:gd name="connsiteY4" fmla="*/ 195001 h 198439"/>
                      <a:gd name="connsiteX5" fmla="*/ 112804 w 154236"/>
                      <a:gd name="connsiteY5" fmla="*/ 184905 h 198439"/>
                      <a:gd name="connsiteX6" fmla="*/ 147856 w 154236"/>
                      <a:gd name="connsiteY6" fmla="*/ 133089 h 198439"/>
                      <a:gd name="connsiteX7" fmla="*/ 138331 w 154236"/>
                      <a:gd name="connsiteY7" fmla="*/ 37267 h 198439"/>
                      <a:gd name="connsiteX8" fmla="*/ 71656 w 154236"/>
                      <a:gd name="connsiteY8" fmla="*/ 24 h 198439"/>
                      <a:gd name="connsiteX9" fmla="*/ 8695 w 154236"/>
                      <a:gd name="connsiteY9" fmla="*/ 35553 h 19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4236" h="198439">
                        <a:moveTo>
                          <a:pt x="8695" y="35553"/>
                        </a:moveTo>
                        <a:cubicBezTo>
                          <a:pt x="-2544" y="52603"/>
                          <a:pt x="-2915" y="74616"/>
                          <a:pt x="7743" y="92036"/>
                        </a:cubicBezTo>
                        <a:cubicBezTo>
                          <a:pt x="13934" y="100704"/>
                          <a:pt x="23840" y="107466"/>
                          <a:pt x="25936" y="117944"/>
                        </a:cubicBezTo>
                        <a:cubicBezTo>
                          <a:pt x="26060" y="127023"/>
                          <a:pt x="24583" y="136053"/>
                          <a:pt x="21554" y="144614"/>
                        </a:cubicBezTo>
                        <a:cubicBezTo>
                          <a:pt x="18897" y="166481"/>
                          <a:pt x="31575" y="187324"/>
                          <a:pt x="52225" y="195001"/>
                        </a:cubicBezTo>
                        <a:cubicBezTo>
                          <a:pt x="72837" y="201983"/>
                          <a:pt x="95573" y="198192"/>
                          <a:pt x="112804" y="184905"/>
                        </a:cubicBezTo>
                        <a:cubicBezTo>
                          <a:pt x="129587" y="171691"/>
                          <a:pt x="141836" y="153581"/>
                          <a:pt x="147856" y="133089"/>
                        </a:cubicBezTo>
                        <a:cubicBezTo>
                          <a:pt x="158943" y="101304"/>
                          <a:pt x="155466" y="66247"/>
                          <a:pt x="138331" y="37267"/>
                        </a:cubicBezTo>
                        <a:cubicBezTo>
                          <a:pt x="123481" y="14753"/>
                          <a:pt x="98611" y="863"/>
                          <a:pt x="71656" y="24"/>
                        </a:cubicBezTo>
                        <a:cubicBezTo>
                          <a:pt x="45719" y="-658"/>
                          <a:pt x="21516" y="12998"/>
                          <a:pt x="8695" y="3555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8" name="Freeform: Shape 637">
                    <a:extLst>
                      <a:ext uri="{FF2B5EF4-FFF2-40B4-BE49-F238E27FC236}">
                        <a16:creationId xmlns:a16="http://schemas.microsoft.com/office/drawing/2014/main" id="{8B894DB0-F16E-4359-9462-26410139BF52}"/>
                      </a:ext>
                    </a:extLst>
                  </p:cNvPr>
                  <p:cNvSpPr/>
                  <p:nvPr/>
                </p:nvSpPr>
                <p:spPr>
                  <a:xfrm>
                    <a:off x="10422990" y="2623197"/>
                    <a:ext cx="421909" cy="563300"/>
                  </a:xfrm>
                  <a:custGeom>
                    <a:avLst/>
                    <a:gdLst>
                      <a:gd name="connsiteX0" fmla="*/ 319749 w 421909"/>
                      <a:gd name="connsiteY0" fmla="*/ 224015 h 563300"/>
                      <a:gd name="connsiteX1" fmla="*/ 351276 w 421909"/>
                      <a:gd name="connsiteY1" fmla="*/ 199632 h 563300"/>
                      <a:gd name="connsiteX2" fmla="*/ 416047 w 421909"/>
                      <a:gd name="connsiteY2" fmla="*/ 207632 h 563300"/>
                      <a:gd name="connsiteX3" fmla="*/ 375946 w 421909"/>
                      <a:gd name="connsiteY3" fmla="*/ 306788 h 563300"/>
                      <a:gd name="connsiteX4" fmla="*/ 319654 w 421909"/>
                      <a:gd name="connsiteY4" fmla="*/ 293072 h 563300"/>
                      <a:gd name="connsiteX5" fmla="*/ 322511 w 421909"/>
                      <a:gd name="connsiteY5" fmla="*/ 467760 h 563300"/>
                      <a:gd name="connsiteX6" fmla="*/ 208211 w 421909"/>
                      <a:gd name="connsiteY6" fmla="*/ 561296 h 563300"/>
                      <a:gd name="connsiteX7" fmla="*/ 164682 w 421909"/>
                      <a:gd name="connsiteY7" fmla="*/ 468999 h 563300"/>
                      <a:gd name="connsiteX8" fmla="*/ 162491 w 421909"/>
                      <a:gd name="connsiteY8" fmla="*/ 408038 h 563300"/>
                      <a:gd name="connsiteX9" fmla="*/ 97721 w 421909"/>
                      <a:gd name="connsiteY9" fmla="*/ 411372 h 563300"/>
                      <a:gd name="connsiteX10" fmla="*/ 21521 w 421909"/>
                      <a:gd name="connsiteY10" fmla="*/ 346983 h 563300"/>
                      <a:gd name="connsiteX11" fmla="*/ 280 w 421909"/>
                      <a:gd name="connsiteY11" fmla="*/ 87141 h 563300"/>
                      <a:gd name="connsiteX12" fmla="*/ 260884 w 421909"/>
                      <a:gd name="connsiteY12" fmla="*/ 27419 h 563300"/>
                      <a:gd name="connsiteX13" fmla="*/ 319749 w 421909"/>
                      <a:gd name="connsiteY13" fmla="*/ 224015 h 563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21909" h="563300">
                        <a:moveTo>
                          <a:pt x="319749" y="224015"/>
                        </a:moveTo>
                        <a:cubicBezTo>
                          <a:pt x="328798" y="228969"/>
                          <a:pt x="340799" y="211442"/>
                          <a:pt x="351276" y="199632"/>
                        </a:cubicBezTo>
                        <a:cubicBezTo>
                          <a:pt x="361754" y="187821"/>
                          <a:pt x="396901" y="171057"/>
                          <a:pt x="416047" y="207632"/>
                        </a:cubicBezTo>
                        <a:cubicBezTo>
                          <a:pt x="435192" y="244209"/>
                          <a:pt x="403664" y="296977"/>
                          <a:pt x="375946" y="306788"/>
                        </a:cubicBezTo>
                        <a:cubicBezTo>
                          <a:pt x="328321" y="323838"/>
                          <a:pt x="319654" y="293072"/>
                          <a:pt x="319654" y="293072"/>
                        </a:cubicBezTo>
                        <a:lnTo>
                          <a:pt x="322511" y="467760"/>
                        </a:lnTo>
                        <a:cubicBezTo>
                          <a:pt x="322511" y="467760"/>
                          <a:pt x="293936" y="546437"/>
                          <a:pt x="208211" y="561296"/>
                        </a:cubicBezTo>
                        <a:cubicBezTo>
                          <a:pt x="122486" y="576155"/>
                          <a:pt x="137821" y="504717"/>
                          <a:pt x="164682" y="468999"/>
                        </a:cubicBezTo>
                        <a:lnTo>
                          <a:pt x="162491" y="408038"/>
                        </a:lnTo>
                        <a:cubicBezTo>
                          <a:pt x="141041" y="411048"/>
                          <a:pt x="119371" y="412163"/>
                          <a:pt x="97721" y="411372"/>
                        </a:cubicBezTo>
                        <a:cubicBezTo>
                          <a:pt x="62002" y="407181"/>
                          <a:pt x="37809" y="392322"/>
                          <a:pt x="21521" y="346983"/>
                        </a:cubicBezTo>
                        <a:cubicBezTo>
                          <a:pt x="90" y="286214"/>
                          <a:pt x="-767" y="208871"/>
                          <a:pt x="280" y="87141"/>
                        </a:cubicBezTo>
                        <a:cubicBezTo>
                          <a:pt x="36285" y="-5727"/>
                          <a:pt x="175159" y="-22206"/>
                          <a:pt x="260884" y="27419"/>
                        </a:cubicBezTo>
                        <a:cubicBezTo>
                          <a:pt x="346609" y="77045"/>
                          <a:pt x="319749" y="224015"/>
                          <a:pt x="319749" y="224015"/>
                        </a:cubicBezTo>
                        <a:close/>
                      </a:path>
                    </a:pathLst>
                  </a:custGeom>
                  <a:solidFill>
                    <a:srgbClr val="9E67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9" name="Freeform: Shape 638">
                    <a:extLst>
                      <a:ext uri="{FF2B5EF4-FFF2-40B4-BE49-F238E27FC236}">
                        <a16:creationId xmlns:a16="http://schemas.microsoft.com/office/drawing/2014/main" id="{6A856CCC-2485-4688-AFBD-6E0DF48185F0}"/>
                      </a:ext>
                    </a:extLst>
                  </p:cNvPr>
                  <p:cNvSpPr/>
                  <p:nvPr/>
                </p:nvSpPr>
                <p:spPr>
                  <a:xfrm>
                    <a:off x="10401519" y="2523474"/>
                    <a:ext cx="395381" cy="336294"/>
                  </a:xfrm>
                  <a:custGeom>
                    <a:avLst/>
                    <a:gdLst>
                      <a:gd name="connsiteX0" fmla="*/ 115668 w 395381"/>
                      <a:gd name="connsiteY0" fmla="*/ 181625 h 336294"/>
                      <a:gd name="connsiteX1" fmla="*/ 177580 w 395381"/>
                      <a:gd name="connsiteY1" fmla="*/ 208105 h 336294"/>
                      <a:gd name="connsiteX2" fmla="*/ 236826 w 395381"/>
                      <a:gd name="connsiteY2" fmla="*/ 171243 h 336294"/>
                      <a:gd name="connsiteX3" fmla="*/ 249399 w 395381"/>
                      <a:gd name="connsiteY3" fmla="*/ 196770 h 336294"/>
                      <a:gd name="connsiteX4" fmla="*/ 270639 w 395381"/>
                      <a:gd name="connsiteY4" fmla="*/ 216963 h 336294"/>
                      <a:gd name="connsiteX5" fmla="*/ 307882 w 395381"/>
                      <a:gd name="connsiteY5" fmla="*/ 245538 h 336294"/>
                      <a:gd name="connsiteX6" fmla="*/ 311502 w 395381"/>
                      <a:gd name="connsiteY6" fmla="*/ 296782 h 336294"/>
                      <a:gd name="connsiteX7" fmla="*/ 315597 w 395381"/>
                      <a:gd name="connsiteY7" fmla="*/ 319833 h 336294"/>
                      <a:gd name="connsiteX8" fmla="*/ 331885 w 395381"/>
                      <a:gd name="connsiteY8" fmla="*/ 335644 h 336294"/>
                      <a:gd name="connsiteX9" fmla="*/ 340744 w 395381"/>
                      <a:gd name="connsiteY9" fmla="*/ 335644 h 336294"/>
                      <a:gd name="connsiteX10" fmla="*/ 372747 w 395381"/>
                      <a:gd name="connsiteY10" fmla="*/ 299545 h 336294"/>
                      <a:gd name="connsiteX11" fmla="*/ 377510 w 395381"/>
                      <a:gd name="connsiteY11" fmla="*/ 272017 h 336294"/>
                      <a:gd name="connsiteX12" fmla="*/ 373605 w 395381"/>
                      <a:gd name="connsiteY12" fmla="*/ 225250 h 336294"/>
                      <a:gd name="connsiteX13" fmla="*/ 366842 w 395381"/>
                      <a:gd name="connsiteY13" fmla="*/ 180768 h 336294"/>
                      <a:gd name="connsiteX14" fmla="*/ 378081 w 395381"/>
                      <a:gd name="connsiteY14" fmla="*/ 151240 h 336294"/>
                      <a:gd name="connsiteX15" fmla="*/ 386273 w 395381"/>
                      <a:gd name="connsiteY15" fmla="*/ 76945 h 336294"/>
                      <a:gd name="connsiteX16" fmla="*/ 339505 w 395381"/>
                      <a:gd name="connsiteY16" fmla="*/ 51704 h 336294"/>
                      <a:gd name="connsiteX17" fmla="*/ 301405 w 395381"/>
                      <a:gd name="connsiteY17" fmla="*/ 54466 h 336294"/>
                      <a:gd name="connsiteX18" fmla="*/ 234254 w 395381"/>
                      <a:gd name="connsiteY18" fmla="*/ 11128 h 336294"/>
                      <a:gd name="connsiteX19" fmla="*/ 168912 w 395381"/>
                      <a:gd name="connsiteY19" fmla="*/ 4079 h 336294"/>
                      <a:gd name="connsiteX20" fmla="*/ 149005 w 395381"/>
                      <a:gd name="connsiteY20" fmla="*/ 15700 h 336294"/>
                      <a:gd name="connsiteX21" fmla="*/ 126907 w 395381"/>
                      <a:gd name="connsiteY21" fmla="*/ 30273 h 336294"/>
                      <a:gd name="connsiteX22" fmla="*/ 86426 w 395381"/>
                      <a:gd name="connsiteY22" fmla="*/ 43798 h 336294"/>
                      <a:gd name="connsiteX23" fmla="*/ 58994 w 395381"/>
                      <a:gd name="connsiteY23" fmla="*/ 36464 h 336294"/>
                      <a:gd name="connsiteX24" fmla="*/ 49469 w 395381"/>
                      <a:gd name="connsiteY24" fmla="*/ 10842 h 336294"/>
                      <a:gd name="connsiteX25" fmla="*/ 11369 w 395381"/>
                      <a:gd name="connsiteY25" fmla="*/ 53990 h 336294"/>
                      <a:gd name="connsiteX26" fmla="*/ 26800 w 395381"/>
                      <a:gd name="connsiteY26" fmla="*/ 106759 h 336294"/>
                      <a:gd name="connsiteX27" fmla="*/ 320 w 395381"/>
                      <a:gd name="connsiteY27" fmla="*/ 141144 h 336294"/>
                      <a:gd name="connsiteX28" fmla="*/ 15274 w 395381"/>
                      <a:gd name="connsiteY28" fmla="*/ 181911 h 336294"/>
                      <a:gd name="connsiteX29" fmla="*/ 59661 w 395381"/>
                      <a:gd name="connsiteY29" fmla="*/ 202294 h 336294"/>
                      <a:gd name="connsiteX30" fmla="*/ 115668 w 395381"/>
                      <a:gd name="connsiteY30" fmla="*/ 181625 h 336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95381" h="336294">
                        <a:moveTo>
                          <a:pt x="115668" y="181625"/>
                        </a:moveTo>
                        <a:cubicBezTo>
                          <a:pt x="129326" y="201826"/>
                          <a:pt x="153539" y="212179"/>
                          <a:pt x="177580" y="208105"/>
                        </a:cubicBezTo>
                        <a:cubicBezTo>
                          <a:pt x="201107" y="204580"/>
                          <a:pt x="227968" y="193055"/>
                          <a:pt x="236826" y="171243"/>
                        </a:cubicBezTo>
                        <a:cubicBezTo>
                          <a:pt x="239455" y="180437"/>
                          <a:pt x="243712" y="189085"/>
                          <a:pt x="249399" y="196770"/>
                        </a:cubicBezTo>
                        <a:cubicBezTo>
                          <a:pt x="255238" y="204694"/>
                          <a:pt x="262429" y="211529"/>
                          <a:pt x="270639" y="216963"/>
                        </a:cubicBezTo>
                        <a:cubicBezTo>
                          <a:pt x="285689" y="226488"/>
                          <a:pt x="304548" y="223916"/>
                          <a:pt x="307882" y="245538"/>
                        </a:cubicBezTo>
                        <a:cubicBezTo>
                          <a:pt x="310454" y="262302"/>
                          <a:pt x="310359" y="279923"/>
                          <a:pt x="311502" y="296782"/>
                        </a:cubicBezTo>
                        <a:cubicBezTo>
                          <a:pt x="311654" y="304631"/>
                          <a:pt x="313035" y="312413"/>
                          <a:pt x="315597" y="319833"/>
                        </a:cubicBezTo>
                        <a:cubicBezTo>
                          <a:pt x="318226" y="327377"/>
                          <a:pt x="324265" y="333235"/>
                          <a:pt x="331885" y="335644"/>
                        </a:cubicBezTo>
                        <a:cubicBezTo>
                          <a:pt x="334771" y="336511"/>
                          <a:pt x="337857" y="336511"/>
                          <a:pt x="340744" y="335644"/>
                        </a:cubicBezTo>
                        <a:cubicBezTo>
                          <a:pt x="354650" y="331072"/>
                          <a:pt x="363889" y="308308"/>
                          <a:pt x="372747" y="299545"/>
                        </a:cubicBezTo>
                        <a:cubicBezTo>
                          <a:pt x="378844" y="293544"/>
                          <a:pt x="377605" y="279637"/>
                          <a:pt x="377510" y="272017"/>
                        </a:cubicBezTo>
                        <a:cubicBezTo>
                          <a:pt x="377110" y="256366"/>
                          <a:pt x="375805" y="240751"/>
                          <a:pt x="373605" y="225250"/>
                        </a:cubicBezTo>
                        <a:cubicBezTo>
                          <a:pt x="371700" y="210391"/>
                          <a:pt x="369700" y="195436"/>
                          <a:pt x="366842" y="180768"/>
                        </a:cubicBezTo>
                        <a:cubicBezTo>
                          <a:pt x="363985" y="166099"/>
                          <a:pt x="370080" y="161146"/>
                          <a:pt x="378081" y="151240"/>
                        </a:cubicBezTo>
                        <a:cubicBezTo>
                          <a:pt x="395417" y="129904"/>
                          <a:pt x="402465" y="101234"/>
                          <a:pt x="386273" y="76945"/>
                        </a:cubicBezTo>
                        <a:cubicBezTo>
                          <a:pt x="375786" y="61354"/>
                          <a:pt x="358298" y="51917"/>
                          <a:pt x="339505" y="51704"/>
                        </a:cubicBezTo>
                        <a:cubicBezTo>
                          <a:pt x="326866" y="53339"/>
                          <a:pt x="314150" y="54261"/>
                          <a:pt x="301405" y="54466"/>
                        </a:cubicBezTo>
                        <a:cubicBezTo>
                          <a:pt x="274545" y="51418"/>
                          <a:pt x="257400" y="25034"/>
                          <a:pt x="234254" y="11128"/>
                        </a:cubicBezTo>
                        <a:cubicBezTo>
                          <a:pt x="214547" y="-642"/>
                          <a:pt x="190677" y="-3216"/>
                          <a:pt x="168912" y="4079"/>
                        </a:cubicBezTo>
                        <a:cubicBezTo>
                          <a:pt x="161559" y="6560"/>
                          <a:pt x="154787" y="10514"/>
                          <a:pt x="149005" y="15700"/>
                        </a:cubicBezTo>
                        <a:cubicBezTo>
                          <a:pt x="142157" y="21295"/>
                          <a:pt x="134746" y="26178"/>
                          <a:pt x="126907" y="30273"/>
                        </a:cubicBezTo>
                        <a:cubicBezTo>
                          <a:pt x="114591" y="37738"/>
                          <a:pt x="100761" y="42359"/>
                          <a:pt x="86426" y="43798"/>
                        </a:cubicBezTo>
                        <a:cubicBezTo>
                          <a:pt x="76701" y="44695"/>
                          <a:pt x="66976" y="42094"/>
                          <a:pt x="58994" y="36464"/>
                        </a:cubicBezTo>
                        <a:cubicBezTo>
                          <a:pt x="51031" y="30561"/>
                          <a:pt x="47297" y="20515"/>
                          <a:pt x="49469" y="10842"/>
                        </a:cubicBezTo>
                        <a:cubicBezTo>
                          <a:pt x="31829" y="19963"/>
                          <a:pt x="18236" y="35354"/>
                          <a:pt x="11369" y="53990"/>
                        </a:cubicBezTo>
                        <a:cubicBezTo>
                          <a:pt x="4816" y="73073"/>
                          <a:pt x="10997" y="94213"/>
                          <a:pt x="26800" y="106759"/>
                        </a:cubicBezTo>
                        <a:cubicBezTo>
                          <a:pt x="12750" y="113034"/>
                          <a:pt x="2796" y="125956"/>
                          <a:pt x="320" y="141144"/>
                        </a:cubicBezTo>
                        <a:cubicBezTo>
                          <a:pt x="-1966" y="156098"/>
                          <a:pt x="8511" y="168385"/>
                          <a:pt x="15274" y="181911"/>
                        </a:cubicBezTo>
                        <a:cubicBezTo>
                          <a:pt x="22037" y="195436"/>
                          <a:pt x="43849" y="200961"/>
                          <a:pt x="59661" y="202294"/>
                        </a:cubicBezTo>
                        <a:cubicBezTo>
                          <a:pt x="80244" y="202556"/>
                          <a:pt x="100190" y="195194"/>
                          <a:pt x="115668" y="18162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0" name="Freeform: Shape 639">
                    <a:extLst>
                      <a:ext uri="{FF2B5EF4-FFF2-40B4-BE49-F238E27FC236}">
                        <a16:creationId xmlns:a16="http://schemas.microsoft.com/office/drawing/2014/main" id="{68B2BF9C-A5FB-4EA5-8160-E8A519EE7737}"/>
                      </a:ext>
                    </a:extLst>
                  </p:cNvPr>
                  <p:cNvSpPr/>
                  <p:nvPr/>
                </p:nvSpPr>
                <p:spPr>
                  <a:xfrm>
                    <a:off x="10585672" y="2923031"/>
                    <a:ext cx="140017" cy="133350"/>
                  </a:xfrm>
                  <a:custGeom>
                    <a:avLst/>
                    <a:gdLst>
                      <a:gd name="connsiteX0" fmla="*/ 0 w 140017"/>
                      <a:gd name="connsiteY0" fmla="*/ 108204 h 133350"/>
                      <a:gd name="connsiteX1" fmla="*/ 89821 w 140017"/>
                      <a:gd name="connsiteY1" fmla="*/ 76200 h 133350"/>
                      <a:gd name="connsiteX2" fmla="*/ 140018 w 140017"/>
                      <a:gd name="connsiteY2" fmla="*/ 0 h 133350"/>
                      <a:gd name="connsiteX3" fmla="*/ 110776 w 140017"/>
                      <a:gd name="connsiteY3" fmla="*/ 83249 h 133350"/>
                      <a:gd name="connsiteX4" fmla="*/ 953 w 140017"/>
                      <a:gd name="connsiteY4" fmla="*/ 133350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017" h="133350">
                        <a:moveTo>
                          <a:pt x="0" y="108204"/>
                        </a:moveTo>
                        <a:cubicBezTo>
                          <a:pt x="0" y="108204"/>
                          <a:pt x="62198" y="91345"/>
                          <a:pt x="89821" y="76200"/>
                        </a:cubicBezTo>
                        <a:cubicBezTo>
                          <a:pt x="121825" y="58769"/>
                          <a:pt x="135922" y="11430"/>
                          <a:pt x="140018" y="0"/>
                        </a:cubicBezTo>
                        <a:cubicBezTo>
                          <a:pt x="140018" y="0"/>
                          <a:pt x="132302" y="62198"/>
                          <a:pt x="110776" y="83249"/>
                        </a:cubicBezTo>
                        <a:cubicBezTo>
                          <a:pt x="76105" y="117253"/>
                          <a:pt x="953" y="133350"/>
                          <a:pt x="953" y="133350"/>
                        </a:cubicBezTo>
                        <a:close/>
                      </a:path>
                    </a:pathLst>
                  </a:custGeom>
                  <a:solidFill>
                    <a:srgbClr val="87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1" name="Freeform: Shape 640">
                    <a:extLst>
                      <a:ext uri="{FF2B5EF4-FFF2-40B4-BE49-F238E27FC236}">
                        <a16:creationId xmlns:a16="http://schemas.microsoft.com/office/drawing/2014/main" id="{C45FD0ED-AB78-4670-8B11-686F1FA08F62}"/>
                      </a:ext>
                    </a:extLst>
                  </p:cNvPr>
                  <p:cNvSpPr/>
                  <p:nvPr/>
                </p:nvSpPr>
                <p:spPr>
                  <a:xfrm>
                    <a:off x="10585060" y="2799766"/>
                    <a:ext cx="31807" cy="31817"/>
                  </a:xfrm>
                  <a:custGeom>
                    <a:avLst/>
                    <a:gdLst>
                      <a:gd name="connsiteX0" fmla="*/ 40 w 31807"/>
                      <a:gd name="connsiteY0" fmla="*/ 17157 h 31817"/>
                      <a:gd name="connsiteX1" fmla="*/ 17147 w 31807"/>
                      <a:gd name="connsiteY1" fmla="*/ 31769 h 31817"/>
                      <a:gd name="connsiteX2" fmla="*/ 31758 w 31807"/>
                      <a:gd name="connsiteY2" fmla="*/ 14652 h 31817"/>
                      <a:gd name="connsiteX3" fmla="*/ 15280 w 31807"/>
                      <a:gd name="connsiteY3" fmla="*/ 12 h 31817"/>
                      <a:gd name="connsiteX4" fmla="*/ 21 w 31807"/>
                      <a:gd name="connsiteY4" fmla="*/ 16909 h 31817"/>
                      <a:gd name="connsiteX5" fmla="*/ 40 w 31807"/>
                      <a:gd name="connsiteY5" fmla="*/ 17157 h 31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807" h="31817">
                        <a:moveTo>
                          <a:pt x="40" y="17157"/>
                        </a:moveTo>
                        <a:cubicBezTo>
                          <a:pt x="726" y="25911"/>
                          <a:pt x="8393" y="32454"/>
                          <a:pt x="17147" y="31769"/>
                        </a:cubicBezTo>
                        <a:cubicBezTo>
                          <a:pt x="25910" y="31073"/>
                          <a:pt x="32444" y="23415"/>
                          <a:pt x="31758" y="14652"/>
                        </a:cubicBezTo>
                        <a:cubicBezTo>
                          <a:pt x="31082" y="6144"/>
                          <a:pt x="23814" y="-319"/>
                          <a:pt x="15280" y="12"/>
                        </a:cubicBezTo>
                        <a:cubicBezTo>
                          <a:pt x="6403" y="466"/>
                          <a:pt x="-427" y="8031"/>
                          <a:pt x="21" y="16909"/>
                        </a:cubicBezTo>
                        <a:cubicBezTo>
                          <a:pt x="30" y="16995"/>
                          <a:pt x="30" y="17071"/>
                          <a:pt x="40" y="1715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2" name="Freeform: Shape 641">
                    <a:extLst>
                      <a:ext uri="{FF2B5EF4-FFF2-40B4-BE49-F238E27FC236}">
                        <a16:creationId xmlns:a16="http://schemas.microsoft.com/office/drawing/2014/main" id="{78BF2DE6-C574-4527-B234-CBBBB63565B2}"/>
                      </a:ext>
                    </a:extLst>
                  </p:cNvPr>
                  <p:cNvSpPr/>
                  <p:nvPr/>
                </p:nvSpPr>
                <p:spPr>
                  <a:xfrm>
                    <a:off x="10601007" y="2760245"/>
                    <a:ext cx="40910" cy="28007"/>
                  </a:xfrm>
                  <a:custGeom>
                    <a:avLst/>
                    <a:gdLst>
                      <a:gd name="connsiteX0" fmla="*/ 0 w 40910"/>
                      <a:gd name="connsiteY0" fmla="*/ 15149 h 28007"/>
                      <a:gd name="connsiteX1" fmla="*/ 40005 w 40910"/>
                      <a:gd name="connsiteY1" fmla="*/ 28008 h 28007"/>
                      <a:gd name="connsiteX2" fmla="*/ 25718 w 40910"/>
                      <a:gd name="connsiteY2" fmla="*/ 861 h 28007"/>
                      <a:gd name="connsiteX3" fmla="*/ 124 w 40910"/>
                      <a:gd name="connsiteY3" fmla="*/ 14706 h 28007"/>
                      <a:gd name="connsiteX4" fmla="*/ 0 w 40910"/>
                      <a:gd name="connsiteY4" fmla="*/ 15149 h 28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910" h="28007">
                        <a:moveTo>
                          <a:pt x="0" y="15149"/>
                        </a:moveTo>
                        <a:lnTo>
                          <a:pt x="40005" y="28008"/>
                        </a:lnTo>
                        <a:cubicBezTo>
                          <a:pt x="43377" y="16583"/>
                          <a:pt x="37043" y="4551"/>
                          <a:pt x="25718" y="861"/>
                        </a:cubicBezTo>
                        <a:cubicBezTo>
                          <a:pt x="14830" y="-2382"/>
                          <a:pt x="3372" y="3816"/>
                          <a:pt x="124" y="14706"/>
                        </a:cubicBezTo>
                        <a:cubicBezTo>
                          <a:pt x="86" y="14854"/>
                          <a:pt x="38" y="15001"/>
                          <a:pt x="0" y="1514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3" name="Freeform: Shape 642">
                    <a:extLst>
                      <a:ext uri="{FF2B5EF4-FFF2-40B4-BE49-F238E27FC236}">
                        <a16:creationId xmlns:a16="http://schemas.microsoft.com/office/drawing/2014/main" id="{CA607652-9AC7-4E4A-AB76-40D4D57A5BBD}"/>
                      </a:ext>
                    </a:extLst>
                  </p:cNvPr>
                  <p:cNvSpPr/>
                  <p:nvPr/>
                </p:nvSpPr>
                <p:spPr>
                  <a:xfrm>
                    <a:off x="10527379" y="2924175"/>
                    <a:ext cx="56522" cy="33196"/>
                  </a:xfrm>
                  <a:custGeom>
                    <a:avLst/>
                    <a:gdLst>
                      <a:gd name="connsiteX0" fmla="*/ 55912 w 56522"/>
                      <a:gd name="connsiteY0" fmla="*/ 0 h 33196"/>
                      <a:gd name="connsiteX1" fmla="*/ 0 w 56522"/>
                      <a:gd name="connsiteY1" fmla="*/ 8573 h 33196"/>
                      <a:gd name="connsiteX2" fmla="*/ 32252 w 56522"/>
                      <a:gd name="connsiteY2" fmla="*/ 32918 h 33196"/>
                      <a:gd name="connsiteX3" fmla="*/ 33242 w 56522"/>
                      <a:gd name="connsiteY3" fmla="*/ 32766 h 33196"/>
                      <a:gd name="connsiteX4" fmla="*/ 56216 w 56522"/>
                      <a:gd name="connsiteY4" fmla="*/ 1676 h 33196"/>
                      <a:gd name="connsiteX5" fmla="*/ 55912 w 56522"/>
                      <a:gd name="connsiteY5" fmla="*/ 0 h 33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522" h="33196">
                        <a:moveTo>
                          <a:pt x="55912" y="0"/>
                        </a:moveTo>
                        <a:lnTo>
                          <a:pt x="0" y="8573"/>
                        </a:lnTo>
                        <a:cubicBezTo>
                          <a:pt x="2181" y="24203"/>
                          <a:pt x="16621" y="35100"/>
                          <a:pt x="32252" y="32918"/>
                        </a:cubicBezTo>
                        <a:cubicBezTo>
                          <a:pt x="32585" y="32880"/>
                          <a:pt x="32909" y="32823"/>
                          <a:pt x="33242" y="32766"/>
                        </a:cubicBezTo>
                        <a:cubicBezTo>
                          <a:pt x="48168" y="30528"/>
                          <a:pt x="58455" y="16602"/>
                          <a:pt x="56216" y="1676"/>
                        </a:cubicBezTo>
                        <a:cubicBezTo>
                          <a:pt x="56131" y="1114"/>
                          <a:pt x="56026" y="552"/>
                          <a:pt x="55912" y="0"/>
                        </a:cubicBezTo>
                        <a:close/>
                      </a:path>
                    </a:pathLst>
                  </a:custGeom>
                  <a:solidFill>
                    <a:srgbClr val="87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4" name="Freeform: Shape 643">
                    <a:extLst>
                      <a:ext uri="{FF2B5EF4-FFF2-40B4-BE49-F238E27FC236}">
                        <a16:creationId xmlns:a16="http://schemas.microsoft.com/office/drawing/2014/main" id="{77F47E69-6731-43D7-9203-E4963EFEEF5B}"/>
                      </a:ext>
                    </a:extLst>
                  </p:cNvPr>
                  <p:cNvSpPr/>
                  <p:nvPr/>
                </p:nvSpPr>
                <p:spPr>
                  <a:xfrm>
                    <a:off x="10542809" y="2938070"/>
                    <a:ext cx="37718" cy="19603"/>
                  </a:xfrm>
                  <a:custGeom>
                    <a:avLst/>
                    <a:gdLst>
                      <a:gd name="connsiteX0" fmla="*/ 17812 w 37718"/>
                      <a:gd name="connsiteY0" fmla="*/ 19252 h 19603"/>
                      <a:gd name="connsiteX1" fmla="*/ 37719 w 37718"/>
                      <a:gd name="connsiteY1" fmla="*/ 4964 h 19603"/>
                      <a:gd name="connsiteX2" fmla="*/ 29146 w 37718"/>
                      <a:gd name="connsiteY2" fmla="*/ 773 h 19603"/>
                      <a:gd name="connsiteX3" fmla="*/ 0 w 37718"/>
                      <a:gd name="connsiteY3" fmla="*/ 16490 h 19603"/>
                      <a:gd name="connsiteX4" fmla="*/ 17812 w 37718"/>
                      <a:gd name="connsiteY4" fmla="*/ 19252 h 19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718" h="19603">
                        <a:moveTo>
                          <a:pt x="17812" y="19252"/>
                        </a:moveTo>
                        <a:cubicBezTo>
                          <a:pt x="26375" y="18014"/>
                          <a:pt x="33804" y="12689"/>
                          <a:pt x="37719" y="4964"/>
                        </a:cubicBezTo>
                        <a:cubicBezTo>
                          <a:pt x="35195" y="2974"/>
                          <a:pt x="32271" y="1545"/>
                          <a:pt x="29146" y="773"/>
                        </a:cubicBezTo>
                        <a:cubicBezTo>
                          <a:pt x="16821" y="-2398"/>
                          <a:pt x="4124" y="4450"/>
                          <a:pt x="0" y="16490"/>
                        </a:cubicBezTo>
                        <a:cubicBezTo>
                          <a:pt x="5505" y="19233"/>
                          <a:pt x="11735" y="20195"/>
                          <a:pt x="17812" y="19252"/>
                        </a:cubicBezTo>
                        <a:close/>
                      </a:path>
                    </a:pathLst>
                  </a:custGeom>
                  <a:solidFill>
                    <a:srgbClr val="F28F8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5" name="Freeform: Shape 644">
                    <a:extLst>
                      <a:ext uri="{FF2B5EF4-FFF2-40B4-BE49-F238E27FC236}">
                        <a16:creationId xmlns:a16="http://schemas.microsoft.com/office/drawing/2014/main" id="{8728B81D-D871-4808-8890-6348B5F9C601}"/>
                      </a:ext>
                    </a:extLst>
                  </p:cNvPr>
                  <p:cNvSpPr/>
                  <p:nvPr/>
                </p:nvSpPr>
                <p:spPr>
                  <a:xfrm>
                    <a:off x="10440126" y="2762909"/>
                    <a:ext cx="36484" cy="29439"/>
                  </a:xfrm>
                  <a:custGeom>
                    <a:avLst/>
                    <a:gdLst>
                      <a:gd name="connsiteX0" fmla="*/ 2195 w 36484"/>
                      <a:gd name="connsiteY0" fmla="*/ 29440 h 29439"/>
                      <a:gd name="connsiteX1" fmla="*/ 36484 w 36484"/>
                      <a:gd name="connsiteY1" fmla="*/ 10390 h 29439"/>
                      <a:gd name="connsiteX2" fmla="*/ 10853 w 36484"/>
                      <a:gd name="connsiteY2" fmla="*/ 2089 h 29439"/>
                      <a:gd name="connsiteX3" fmla="*/ 10291 w 36484"/>
                      <a:gd name="connsiteY3" fmla="*/ 2389 h 29439"/>
                      <a:gd name="connsiteX4" fmla="*/ 2195 w 36484"/>
                      <a:gd name="connsiteY4" fmla="*/ 29440 h 29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484" h="29439">
                        <a:moveTo>
                          <a:pt x="2195" y="29440"/>
                        </a:moveTo>
                        <a:lnTo>
                          <a:pt x="36484" y="10390"/>
                        </a:lnTo>
                        <a:cubicBezTo>
                          <a:pt x="31703" y="1020"/>
                          <a:pt x="20225" y="-2697"/>
                          <a:pt x="10853" y="2089"/>
                        </a:cubicBezTo>
                        <a:cubicBezTo>
                          <a:pt x="10662" y="2186"/>
                          <a:pt x="10481" y="2286"/>
                          <a:pt x="10291" y="2389"/>
                        </a:cubicBezTo>
                        <a:cubicBezTo>
                          <a:pt x="851" y="7839"/>
                          <a:pt x="-2701" y="19701"/>
                          <a:pt x="2195" y="2944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6" name="Freeform: Shape 645">
                    <a:extLst>
                      <a:ext uri="{FF2B5EF4-FFF2-40B4-BE49-F238E27FC236}">
                        <a16:creationId xmlns:a16="http://schemas.microsoft.com/office/drawing/2014/main" id="{3BD37C9C-8BC4-4414-9EDF-FDC7C53C4E8B}"/>
                      </a:ext>
                    </a:extLst>
                  </p:cNvPr>
                  <p:cNvSpPr/>
                  <p:nvPr/>
                </p:nvSpPr>
                <p:spPr>
                  <a:xfrm>
                    <a:off x="10454005" y="2803103"/>
                    <a:ext cx="31798" cy="31814"/>
                  </a:xfrm>
                  <a:custGeom>
                    <a:avLst/>
                    <a:gdLst>
                      <a:gd name="connsiteX0" fmla="*/ 31 w 31798"/>
                      <a:gd name="connsiteY0" fmla="*/ 17154 h 31814"/>
                      <a:gd name="connsiteX1" fmla="*/ 17138 w 31798"/>
                      <a:gd name="connsiteY1" fmla="*/ 31765 h 31814"/>
                      <a:gd name="connsiteX2" fmla="*/ 31750 w 31798"/>
                      <a:gd name="connsiteY2" fmla="*/ 14658 h 31814"/>
                      <a:gd name="connsiteX3" fmla="*/ 15367 w 31798"/>
                      <a:gd name="connsiteY3" fmla="*/ 9 h 31814"/>
                      <a:gd name="connsiteX4" fmla="*/ 22 w 31798"/>
                      <a:gd name="connsiteY4" fmla="*/ 17011 h 31814"/>
                      <a:gd name="connsiteX5" fmla="*/ 31 w 31798"/>
                      <a:gd name="connsiteY5" fmla="*/ 17154 h 31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798" h="31814">
                        <a:moveTo>
                          <a:pt x="31" y="17154"/>
                        </a:moveTo>
                        <a:cubicBezTo>
                          <a:pt x="717" y="25907"/>
                          <a:pt x="8375" y="32451"/>
                          <a:pt x="17138" y="31765"/>
                        </a:cubicBezTo>
                        <a:cubicBezTo>
                          <a:pt x="25891" y="31079"/>
                          <a:pt x="32435" y="23421"/>
                          <a:pt x="31750" y="14658"/>
                        </a:cubicBezTo>
                        <a:cubicBezTo>
                          <a:pt x="31083" y="6183"/>
                          <a:pt x="23863" y="-270"/>
                          <a:pt x="15367" y="9"/>
                        </a:cubicBezTo>
                        <a:cubicBezTo>
                          <a:pt x="6432" y="466"/>
                          <a:pt x="-435" y="8076"/>
                          <a:pt x="22" y="17011"/>
                        </a:cubicBezTo>
                        <a:cubicBezTo>
                          <a:pt x="22" y="17058"/>
                          <a:pt x="31" y="17106"/>
                          <a:pt x="31" y="1715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7" name="Freeform: Shape 646">
                    <a:extLst>
                      <a:ext uri="{FF2B5EF4-FFF2-40B4-BE49-F238E27FC236}">
                        <a16:creationId xmlns:a16="http://schemas.microsoft.com/office/drawing/2014/main" id="{0D715B76-F3E3-40F8-B6C1-59FE3E9D15EA}"/>
                      </a:ext>
                    </a:extLst>
                  </p:cNvPr>
                  <p:cNvSpPr/>
                  <p:nvPr/>
                </p:nvSpPr>
                <p:spPr>
                  <a:xfrm>
                    <a:off x="10492898" y="2792349"/>
                    <a:ext cx="54578" cy="104775"/>
                  </a:xfrm>
                  <a:custGeom>
                    <a:avLst/>
                    <a:gdLst>
                      <a:gd name="connsiteX0" fmla="*/ 48863 w 54578"/>
                      <a:gd name="connsiteY0" fmla="*/ 0 h 104775"/>
                      <a:gd name="connsiteX1" fmla="*/ 54578 w 54578"/>
                      <a:gd name="connsiteY1" fmla="*/ 104775 h 104775"/>
                      <a:gd name="connsiteX2" fmla="*/ 0 w 54578"/>
                      <a:gd name="connsiteY2" fmla="*/ 100965 h 104775"/>
                      <a:gd name="connsiteX3" fmla="*/ 48863 w 54578"/>
                      <a:gd name="connsiteY3" fmla="*/ 0 h 10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578" h="104775">
                        <a:moveTo>
                          <a:pt x="48863" y="0"/>
                        </a:moveTo>
                        <a:lnTo>
                          <a:pt x="54578" y="104775"/>
                        </a:lnTo>
                        <a:lnTo>
                          <a:pt x="0" y="100965"/>
                        </a:lnTo>
                        <a:cubicBezTo>
                          <a:pt x="2667" y="65151"/>
                          <a:pt x="23336" y="31147"/>
                          <a:pt x="48863" y="0"/>
                        </a:cubicBezTo>
                        <a:close/>
                      </a:path>
                    </a:pathLst>
                  </a:custGeom>
                  <a:solidFill>
                    <a:srgbClr val="87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8" name="Freeform: Shape 647">
                    <a:extLst>
                      <a:ext uri="{FF2B5EF4-FFF2-40B4-BE49-F238E27FC236}">
                        <a16:creationId xmlns:a16="http://schemas.microsoft.com/office/drawing/2014/main" id="{1FA4273D-8C36-4D18-B7C0-413136451BF6}"/>
                      </a:ext>
                    </a:extLst>
                  </p:cNvPr>
                  <p:cNvSpPr/>
                  <p:nvPr/>
                </p:nvSpPr>
                <p:spPr>
                  <a:xfrm>
                    <a:off x="10851652" y="2955250"/>
                    <a:ext cx="650912" cy="700922"/>
                  </a:xfrm>
                  <a:custGeom>
                    <a:avLst/>
                    <a:gdLst>
                      <a:gd name="connsiteX0" fmla="*/ 17389 w 650912"/>
                      <a:gd name="connsiteY0" fmla="*/ 158662 h 700922"/>
                      <a:gd name="connsiteX1" fmla="*/ 207889 w 650912"/>
                      <a:gd name="connsiteY1" fmla="*/ 315920 h 700922"/>
                      <a:gd name="connsiteX2" fmla="*/ 317331 w 650912"/>
                      <a:gd name="connsiteY2" fmla="*/ 478512 h 700922"/>
                      <a:gd name="connsiteX3" fmla="*/ 456205 w 650912"/>
                      <a:gd name="connsiteY3" fmla="*/ 257913 h 700922"/>
                      <a:gd name="connsiteX4" fmla="*/ 456205 w 650912"/>
                      <a:gd name="connsiteY4" fmla="*/ 169997 h 700922"/>
                      <a:gd name="connsiteX5" fmla="*/ 460777 w 650912"/>
                      <a:gd name="connsiteY5" fmla="*/ 90177 h 700922"/>
                      <a:gd name="connsiteX6" fmla="*/ 494972 w 650912"/>
                      <a:gd name="connsiteY6" fmla="*/ 97893 h 700922"/>
                      <a:gd name="connsiteX7" fmla="*/ 508021 w 650912"/>
                      <a:gd name="connsiteY7" fmla="*/ 144279 h 700922"/>
                      <a:gd name="connsiteX8" fmla="*/ 539073 w 650912"/>
                      <a:gd name="connsiteY8" fmla="*/ 41409 h 700922"/>
                      <a:gd name="connsiteX9" fmla="*/ 572696 w 650912"/>
                      <a:gd name="connsiteY9" fmla="*/ 7691 h 700922"/>
                      <a:gd name="connsiteX10" fmla="*/ 579364 w 650912"/>
                      <a:gd name="connsiteY10" fmla="*/ 32932 h 700922"/>
                      <a:gd name="connsiteX11" fmla="*/ 631180 w 650912"/>
                      <a:gd name="connsiteY11" fmla="*/ 57792 h 700922"/>
                      <a:gd name="connsiteX12" fmla="*/ 644515 w 650912"/>
                      <a:gd name="connsiteY12" fmla="*/ 188285 h 700922"/>
                      <a:gd name="connsiteX13" fmla="*/ 574125 w 650912"/>
                      <a:gd name="connsiteY13" fmla="*/ 314777 h 700922"/>
                      <a:gd name="connsiteX14" fmla="*/ 389435 w 650912"/>
                      <a:gd name="connsiteY14" fmla="*/ 672155 h 700922"/>
                      <a:gd name="connsiteX15" fmla="*/ 254561 w 650912"/>
                      <a:gd name="connsiteY15" fmla="*/ 668821 h 700922"/>
                      <a:gd name="connsiteX16" fmla="*/ 45011 w 650912"/>
                      <a:gd name="connsiteY16" fmla="*/ 430696 h 700922"/>
                      <a:gd name="connsiteX17" fmla="*/ 17389 w 650912"/>
                      <a:gd name="connsiteY17" fmla="*/ 158662 h 700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50912" h="700922">
                        <a:moveTo>
                          <a:pt x="17389" y="158662"/>
                        </a:moveTo>
                        <a:cubicBezTo>
                          <a:pt x="117591" y="162472"/>
                          <a:pt x="143690" y="225909"/>
                          <a:pt x="207889" y="315920"/>
                        </a:cubicBezTo>
                        <a:cubicBezTo>
                          <a:pt x="253228" y="379833"/>
                          <a:pt x="317331" y="478512"/>
                          <a:pt x="317331" y="478512"/>
                        </a:cubicBezTo>
                        <a:cubicBezTo>
                          <a:pt x="317331" y="478512"/>
                          <a:pt x="448871" y="286583"/>
                          <a:pt x="456205" y="257913"/>
                        </a:cubicBezTo>
                        <a:cubicBezTo>
                          <a:pt x="465064" y="223432"/>
                          <a:pt x="453443" y="208002"/>
                          <a:pt x="456205" y="169997"/>
                        </a:cubicBezTo>
                        <a:cubicBezTo>
                          <a:pt x="458967" y="131992"/>
                          <a:pt x="465730" y="107513"/>
                          <a:pt x="460777" y="90177"/>
                        </a:cubicBezTo>
                        <a:cubicBezTo>
                          <a:pt x="455824" y="72842"/>
                          <a:pt x="486876" y="75985"/>
                          <a:pt x="494972" y="97893"/>
                        </a:cubicBezTo>
                        <a:cubicBezTo>
                          <a:pt x="503068" y="119800"/>
                          <a:pt x="498401" y="147232"/>
                          <a:pt x="508021" y="144279"/>
                        </a:cubicBezTo>
                        <a:cubicBezTo>
                          <a:pt x="517641" y="141327"/>
                          <a:pt x="536596" y="84843"/>
                          <a:pt x="539073" y="41409"/>
                        </a:cubicBezTo>
                        <a:cubicBezTo>
                          <a:pt x="541549" y="-2025"/>
                          <a:pt x="567076" y="-7549"/>
                          <a:pt x="572696" y="7691"/>
                        </a:cubicBezTo>
                        <a:cubicBezTo>
                          <a:pt x="575801" y="15844"/>
                          <a:pt x="578040" y="24302"/>
                          <a:pt x="579364" y="32932"/>
                        </a:cubicBezTo>
                        <a:cubicBezTo>
                          <a:pt x="579364" y="32932"/>
                          <a:pt x="615082" y="29027"/>
                          <a:pt x="631180" y="57792"/>
                        </a:cubicBezTo>
                        <a:cubicBezTo>
                          <a:pt x="647277" y="86558"/>
                          <a:pt x="658612" y="126468"/>
                          <a:pt x="644515" y="188285"/>
                        </a:cubicBezTo>
                        <a:cubicBezTo>
                          <a:pt x="630417" y="250102"/>
                          <a:pt x="588603" y="289821"/>
                          <a:pt x="574125" y="314777"/>
                        </a:cubicBezTo>
                        <a:cubicBezTo>
                          <a:pt x="552408" y="352115"/>
                          <a:pt x="474207" y="569190"/>
                          <a:pt x="389435" y="672155"/>
                        </a:cubicBezTo>
                        <a:cubicBezTo>
                          <a:pt x="350668" y="719208"/>
                          <a:pt x="293518" y="701587"/>
                          <a:pt x="254561" y="668821"/>
                        </a:cubicBezTo>
                        <a:cubicBezTo>
                          <a:pt x="179218" y="605385"/>
                          <a:pt x="45011" y="430696"/>
                          <a:pt x="45011" y="430696"/>
                        </a:cubicBezTo>
                        <a:cubicBezTo>
                          <a:pt x="3673" y="367450"/>
                          <a:pt x="-17092" y="233433"/>
                          <a:pt x="17389" y="158662"/>
                        </a:cubicBezTo>
                        <a:close/>
                      </a:path>
                    </a:pathLst>
                  </a:custGeom>
                  <a:solidFill>
                    <a:srgbClr val="9E67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9" name="Freeform: Shape 648">
                    <a:extLst>
                      <a:ext uri="{FF2B5EF4-FFF2-40B4-BE49-F238E27FC236}">
                        <a16:creationId xmlns:a16="http://schemas.microsoft.com/office/drawing/2014/main" id="{AC22828E-DC4D-4656-B8BB-37AC47E69EAA}"/>
                      </a:ext>
                    </a:extLst>
                  </p:cNvPr>
                  <p:cNvSpPr/>
                  <p:nvPr/>
                </p:nvSpPr>
                <p:spPr>
                  <a:xfrm>
                    <a:off x="11130333" y="3416045"/>
                    <a:ext cx="38459" cy="112490"/>
                  </a:xfrm>
                  <a:custGeom>
                    <a:avLst/>
                    <a:gdLst>
                      <a:gd name="connsiteX0" fmla="*/ 38459 w 38459"/>
                      <a:gd name="connsiteY0" fmla="*/ 17717 h 112490"/>
                      <a:gd name="connsiteX1" fmla="*/ 6074 w 38459"/>
                      <a:gd name="connsiteY1" fmla="*/ 112490 h 112490"/>
                      <a:gd name="connsiteX2" fmla="*/ 25124 w 38459"/>
                      <a:gd name="connsiteY2" fmla="*/ 0 h 112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459" h="112490">
                        <a:moveTo>
                          <a:pt x="38459" y="17717"/>
                        </a:moveTo>
                        <a:cubicBezTo>
                          <a:pt x="21695" y="41720"/>
                          <a:pt x="3026" y="80200"/>
                          <a:pt x="6074" y="112490"/>
                        </a:cubicBezTo>
                        <a:cubicBezTo>
                          <a:pt x="6074" y="112490"/>
                          <a:pt x="-16405" y="67437"/>
                          <a:pt x="25124" y="0"/>
                        </a:cubicBezTo>
                        <a:close/>
                      </a:path>
                    </a:pathLst>
                  </a:custGeom>
                  <a:solidFill>
                    <a:srgbClr val="87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0" name="Freeform: Shape 649">
                    <a:extLst>
                      <a:ext uri="{FF2B5EF4-FFF2-40B4-BE49-F238E27FC236}">
                        <a16:creationId xmlns:a16="http://schemas.microsoft.com/office/drawing/2014/main" id="{BA97E40C-7EFF-4391-B68A-CB7B119E15D6}"/>
                      </a:ext>
                    </a:extLst>
                  </p:cNvPr>
                  <p:cNvSpPr/>
                  <p:nvPr/>
                </p:nvSpPr>
                <p:spPr>
                  <a:xfrm>
                    <a:off x="10839924" y="3106007"/>
                    <a:ext cx="290482" cy="411575"/>
                  </a:xfrm>
                  <a:custGeom>
                    <a:avLst/>
                    <a:gdLst>
                      <a:gd name="connsiteX0" fmla="*/ 24925 w 290482"/>
                      <a:gd name="connsiteY0" fmla="*/ 0 h 411575"/>
                      <a:gd name="connsiteX1" fmla="*/ 129700 w 290482"/>
                      <a:gd name="connsiteY1" fmla="*/ 41148 h 411575"/>
                      <a:gd name="connsiteX2" fmla="*/ 290482 w 290482"/>
                      <a:gd name="connsiteY2" fmla="*/ 268700 h 411575"/>
                      <a:gd name="connsiteX3" fmla="*/ 164562 w 290482"/>
                      <a:gd name="connsiteY3" fmla="*/ 411575 h 411575"/>
                      <a:gd name="connsiteX4" fmla="*/ 44070 w 290482"/>
                      <a:gd name="connsiteY4" fmla="*/ 283178 h 411575"/>
                      <a:gd name="connsiteX5" fmla="*/ 24925 w 290482"/>
                      <a:gd name="connsiteY5" fmla="*/ 0 h 411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90482" h="411575">
                        <a:moveTo>
                          <a:pt x="24925" y="0"/>
                        </a:moveTo>
                        <a:cubicBezTo>
                          <a:pt x="79218" y="4286"/>
                          <a:pt x="94172" y="8573"/>
                          <a:pt x="129700" y="41148"/>
                        </a:cubicBezTo>
                        <a:cubicBezTo>
                          <a:pt x="165228" y="73724"/>
                          <a:pt x="290482" y="268700"/>
                          <a:pt x="290482" y="268700"/>
                        </a:cubicBezTo>
                        <a:cubicBezTo>
                          <a:pt x="290482" y="268700"/>
                          <a:pt x="191422" y="335375"/>
                          <a:pt x="164562" y="411575"/>
                        </a:cubicBezTo>
                        <a:cubicBezTo>
                          <a:pt x="126462" y="376523"/>
                          <a:pt x="44070" y="283178"/>
                          <a:pt x="44070" y="283178"/>
                        </a:cubicBezTo>
                        <a:cubicBezTo>
                          <a:pt x="17591" y="259652"/>
                          <a:pt x="-29082" y="82391"/>
                          <a:pt x="24925" y="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51" name="Graphic 7">
                <a:extLst>
                  <a:ext uri="{FF2B5EF4-FFF2-40B4-BE49-F238E27FC236}">
                    <a16:creationId xmlns:a16="http://schemas.microsoft.com/office/drawing/2014/main" id="{8988AF0F-5829-48FA-87E9-1475342B9704}"/>
                  </a:ext>
                </a:extLst>
              </p:cNvPr>
              <p:cNvGrpSpPr/>
              <p:nvPr/>
            </p:nvGrpSpPr>
            <p:grpSpPr>
              <a:xfrm>
                <a:off x="7844979" y="2745718"/>
                <a:ext cx="1746483" cy="2829401"/>
                <a:chOff x="7844979" y="2745718"/>
                <a:chExt cx="1746483" cy="2829401"/>
              </a:xfrm>
            </p:grpSpPr>
            <p:grpSp>
              <p:nvGrpSpPr>
                <p:cNvPr id="652" name="Graphic 7">
                  <a:extLst>
                    <a:ext uri="{FF2B5EF4-FFF2-40B4-BE49-F238E27FC236}">
                      <a16:creationId xmlns:a16="http://schemas.microsoft.com/office/drawing/2014/main" id="{7151AC9D-06A4-4D7F-BECC-6126AFC2DFF2}"/>
                    </a:ext>
                  </a:extLst>
                </p:cNvPr>
                <p:cNvGrpSpPr/>
                <p:nvPr/>
              </p:nvGrpSpPr>
              <p:grpSpPr>
                <a:xfrm>
                  <a:off x="8265231" y="3762660"/>
                  <a:ext cx="670257" cy="1812458"/>
                  <a:chOff x="8265231" y="3762660"/>
                  <a:chExt cx="670257" cy="1812458"/>
                </a:xfrm>
              </p:grpSpPr>
              <p:sp>
                <p:nvSpPr>
                  <p:cNvPr id="653" name="Freeform: Shape 652">
                    <a:extLst>
                      <a:ext uri="{FF2B5EF4-FFF2-40B4-BE49-F238E27FC236}">
                        <a16:creationId xmlns:a16="http://schemas.microsoft.com/office/drawing/2014/main" id="{CA2BCE54-88EA-42F4-8112-E5DF83846572}"/>
                      </a:ext>
                    </a:extLst>
                  </p:cNvPr>
                  <p:cNvSpPr/>
                  <p:nvPr/>
                </p:nvSpPr>
                <p:spPr>
                  <a:xfrm>
                    <a:off x="8619567" y="5207793"/>
                    <a:ext cx="315922" cy="324126"/>
                  </a:xfrm>
                  <a:custGeom>
                    <a:avLst/>
                    <a:gdLst>
                      <a:gd name="connsiteX0" fmla="*/ 60343 w 315922"/>
                      <a:gd name="connsiteY0" fmla="*/ 0 h 324126"/>
                      <a:gd name="connsiteX1" fmla="*/ 52914 w 315922"/>
                      <a:gd name="connsiteY1" fmla="*/ 6001 h 324126"/>
                      <a:gd name="connsiteX2" fmla="*/ 30911 w 315922"/>
                      <a:gd name="connsiteY2" fmla="*/ 49339 h 324126"/>
                      <a:gd name="connsiteX3" fmla="*/ 240 w 315922"/>
                      <a:gd name="connsiteY3" fmla="*/ 116014 h 324126"/>
                      <a:gd name="connsiteX4" fmla="*/ 40912 w 315922"/>
                      <a:gd name="connsiteY4" fmla="*/ 170021 h 324126"/>
                      <a:gd name="connsiteX5" fmla="*/ 94728 w 315922"/>
                      <a:gd name="connsiteY5" fmla="*/ 242221 h 324126"/>
                      <a:gd name="connsiteX6" fmla="*/ 159594 w 315922"/>
                      <a:gd name="connsiteY6" fmla="*/ 311277 h 324126"/>
                      <a:gd name="connsiteX7" fmla="*/ 302469 w 315922"/>
                      <a:gd name="connsiteY7" fmla="*/ 307372 h 324126"/>
                      <a:gd name="connsiteX8" fmla="*/ 257511 w 315922"/>
                      <a:gd name="connsiteY8" fmla="*/ 231172 h 324126"/>
                      <a:gd name="connsiteX9" fmla="*/ 203313 w 315922"/>
                      <a:gd name="connsiteY9" fmla="*/ 186119 h 324126"/>
                      <a:gd name="connsiteX10" fmla="*/ 152736 w 315922"/>
                      <a:gd name="connsiteY10" fmla="*/ 68580 h 324126"/>
                      <a:gd name="connsiteX11" fmla="*/ 156069 w 315922"/>
                      <a:gd name="connsiteY11" fmla="*/ 44291 h 324126"/>
                      <a:gd name="connsiteX12" fmla="*/ 145306 w 315922"/>
                      <a:gd name="connsiteY12" fmla="*/ 39053 h 324126"/>
                      <a:gd name="connsiteX13" fmla="*/ 114540 w 315922"/>
                      <a:gd name="connsiteY13" fmla="*/ 36766 h 324126"/>
                      <a:gd name="connsiteX14" fmla="*/ 89204 w 315922"/>
                      <a:gd name="connsiteY14" fmla="*/ 47435 h 324126"/>
                      <a:gd name="connsiteX15" fmla="*/ 87585 w 315922"/>
                      <a:gd name="connsiteY15" fmla="*/ 58293 h 324126"/>
                      <a:gd name="connsiteX16" fmla="*/ 84822 w 315922"/>
                      <a:gd name="connsiteY16" fmla="*/ 64008 h 324126"/>
                      <a:gd name="connsiteX17" fmla="*/ 79965 w 315922"/>
                      <a:gd name="connsiteY17" fmla="*/ 60388 h 324126"/>
                      <a:gd name="connsiteX18" fmla="*/ 71678 w 315922"/>
                      <a:gd name="connsiteY18" fmla="*/ 35909 h 324126"/>
                      <a:gd name="connsiteX19" fmla="*/ 66153 w 315922"/>
                      <a:gd name="connsiteY19" fmla="*/ 23241 h 324126"/>
                      <a:gd name="connsiteX20" fmla="*/ 58724 w 315922"/>
                      <a:gd name="connsiteY20" fmla="*/ 13049 h 324126"/>
                      <a:gd name="connsiteX21" fmla="*/ 60343 w 315922"/>
                      <a:gd name="connsiteY21" fmla="*/ 0 h 32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15922" h="324126">
                        <a:moveTo>
                          <a:pt x="60343" y="0"/>
                        </a:moveTo>
                        <a:cubicBezTo>
                          <a:pt x="60343" y="0"/>
                          <a:pt x="56724" y="0"/>
                          <a:pt x="52914" y="6001"/>
                        </a:cubicBezTo>
                        <a:cubicBezTo>
                          <a:pt x="49104" y="12002"/>
                          <a:pt x="39198" y="37529"/>
                          <a:pt x="30911" y="49339"/>
                        </a:cubicBezTo>
                        <a:cubicBezTo>
                          <a:pt x="17271" y="69828"/>
                          <a:pt x="6927" y="92326"/>
                          <a:pt x="240" y="116014"/>
                        </a:cubicBezTo>
                        <a:cubicBezTo>
                          <a:pt x="-2712" y="131921"/>
                          <a:pt x="22148" y="153257"/>
                          <a:pt x="40912" y="170021"/>
                        </a:cubicBezTo>
                        <a:cubicBezTo>
                          <a:pt x="62410" y="191224"/>
                          <a:pt x="80555" y="215570"/>
                          <a:pt x="94728" y="242221"/>
                        </a:cubicBezTo>
                        <a:cubicBezTo>
                          <a:pt x="110826" y="270796"/>
                          <a:pt x="127875" y="296609"/>
                          <a:pt x="159594" y="311277"/>
                        </a:cubicBezTo>
                        <a:cubicBezTo>
                          <a:pt x="210076" y="334804"/>
                          <a:pt x="285228" y="321469"/>
                          <a:pt x="302469" y="307372"/>
                        </a:cubicBezTo>
                        <a:cubicBezTo>
                          <a:pt x="323328" y="289941"/>
                          <a:pt x="327710" y="255461"/>
                          <a:pt x="257511" y="231172"/>
                        </a:cubicBezTo>
                        <a:cubicBezTo>
                          <a:pt x="240270" y="225171"/>
                          <a:pt x="213219" y="199263"/>
                          <a:pt x="203313" y="186119"/>
                        </a:cubicBezTo>
                        <a:cubicBezTo>
                          <a:pt x="176643" y="150495"/>
                          <a:pt x="153879" y="113919"/>
                          <a:pt x="152736" y="68580"/>
                        </a:cubicBezTo>
                        <a:cubicBezTo>
                          <a:pt x="152736" y="63341"/>
                          <a:pt x="159498" y="48292"/>
                          <a:pt x="156069" y="44291"/>
                        </a:cubicBezTo>
                        <a:cubicBezTo>
                          <a:pt x="153136" y="41434"/>
                          <a:pt x="149364" y="39596"/>
                          <a:pt x="145306" y="39053"/>
                        </a:cubicBezTo>
                        <a:cubicBezTo>
                          <a:pt x="135238" y="36681"/>
                          <a:pt x="124856" y="35909"/>
                          <a:pt x="114540" y="36766"/>
                        </a:cubicBezTo>
                        <a:cubicBezTo>
                          <a:pt x="105015" y="37433"/>
                          <a:pt x="92823" y="37529"/>
                          <a:pt x="89204" y="47435"/>
                        </a:cubicBezTo>
                        <a:cubicBezTo>
                          <a:pt x="88089" y="50949"/>
                          <a:pt x="87547" y="54607"/>
                          <a:pt x="87585" y="58293"/>
                        </a:cubicBezTo>
                        <a:cubicBezTo>
                          <a:pt x="87585" y="60579"/>
                          <a:pt x="87013" y="63437"/>
                          <a:pt x="84822" y="64008"/>
                        </a:cubicBezTo>
                        <a:cubicBezTo>
                          <a:pt x="82632" y="64579"/>
                          <a:pt x="81012" y="62294"/>
                          <a:pt x="79965" y="60388"/>
                        </a:cubicBezTo>
                        <a:cubicBezTo>
                          <a:pt x="76507" y="52483"/>
                          <a:pt x="73735" y="44291"/>
                          <a:pt x="71678" y="35909"/>
                        </a:cubicBezTo>
                        <a:cubicBezTo>
                          <a:pt x="70325" y="31490"/>
                          <a:pt x="68478" y="27241"/>
                          <a:pt x="66153" y="23241"/>
                        </a:cubicBezTo>
                        <a:cubicBezTo>
                          <a:pt x="63477" y="19993"/>
                          <a:pt x="61000" y="16593"/>
                          <a:pt x="58724" y="13049"/>
                        </a:cubicBezTo>
                        <a:cubicBezTo>
                          <a:pt x="56247" y="8668"/>
                          <a:pt x="58724" y="4667"/>
                          <a:pt x="60343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4" name="Freeform: Shape 653">
                    <a:extLst>
                      <a:ext uri="{FF2B5EF4-FFF2-40B4-BE49-F238E27FC236}">
                        <a16:creationId xmlns:a16="http://schemas.microsoft.com/office/drawing/2014/main" id="{888F3B50-C054-41FC-A355-9DEFFF75EFE6}"/>
                      </a:ext>
                    </a:extLst>
                  </p:cNvPr>
                  <p:cNvSpPr/>
                  <p:nvPr/>
                </p:nvSpPr>
                <p:spPr>
                  <a:xfrm>
                    <a:off x="8265231" y="5219700"/>
                    <a:ext cx="149337" cy="355419"/>
                  </a:xfrm>
                  <a:custGeom>
                    <a:avLst/>
                    <a:gdLst>
                      <a:gd name="connsiteX0" fmla="*/ 52348 w 149337"/>
                      <a:gd name="connsiteY0" fmla="*/ 0 h 355419"/>
                      <a:gd name="connsiteX1" fmla="*/ 32250 w 149337"/>
                      <a:gd name="connsiteY1" fmla="*/ 98584 h 355419"/>
                      <a:gd name="connsiteX2" fmla="*/ 3675 w 149337"/>
                      <a:gd name="connsiteY2" fmla="*/ 215741 h 355419"/>
                      <a:gd name="connsiteX3" fmla="*/ 15962 w 149337"/>
                      <a:gd name="connsiteY3" fmla="*/ 316897 h 355419"/>
                      <a:gd name="connsiteX4" fmla="*/ 124166 w 149337"/>
                      <a:gd name="connsiteY4" fmla="*/ 334423 h 355419"/>
                      <a:gd name="connsiteX5" fmla="*/ 148836 w 149337"/>
                      <a:gd name="connsiteY5" fmla="*/ 212217 h 355419"/>
                      <a:gd name="connsiteX6" fmla="*/ 145788 w 149337"/>
                      <a:gd name="connsiteY6" fmla="*/ 87439 h 355419"/>
                      <a:gd name="connsiteX7" fmla="*/ 144454 w 149337"/>
                      <a:gd name="connsiteY7" fmla="*/ 10287 h 355419"/>
                      <a:gd name="connsiteX8" fmla="*/ 142168 w 149337"/>
                      <a:gd name="connsiteY8" fmla="*/ 27813 h 355419"/>
                      <a:gd name="connsiteX9" fmla="*/ 134644 w 149337"/>
                      <a:gd name="connsiteY9" fmla="*/ 52006 h 355419"/>
                      <a:gd name="connsiteX10" fmla="*/ 134644 w 149337"/>
                      <a:gd name="connsiteY10" fmla="*/ 38100 h 355419"/>
                      <a:gd name="connsiteX11" fmla="*/ 131977 w 149337"/>
                      <a:gd name="connsiteY11" fmla="*/ 26194 h 355419"/>
                      <a:gd name="connsiteX12" fmla="*/ 120737 w 149337"/>
                      <a:gd name="connsiteY12" fmla="*/ 20955 h 355419"/>
                      <a:gd name="connsiteX13" fmla="*/ 90543 w 149337"/>
                      <a:gd name="connsiteY13" fmla="*/ 16002 h 355419"/>
                      <a:gd name="connsiteX14" fmla="*/ 75303 w 149337"/>
                      <a:gd name="connsiteY14" fmla="*/ 15145 h 355419"/>
                      <a:gd name="connsiteX15" fmla="*/ 62349 w 149337"/>
                      <a:gd name="connsiteY15" fmla="*/ 16859 h 355419"/>
                      <a:gd name="connsiteX16" fmla="*/ 56729 w 149337"/>
                      <a:gd name="connsiteY16" fmla="*/ 21812 h 355419"/>
                      <a:gd name="connsiteX17" fmla="*/ 56158 w 149337"/>
                      <a:gd name="connsiteY17" fmla="*/ 27432 h 355419"/>
                      <a:gd name="connsiteX18" fmla="*/ 54824 w 149337"/>
                      <a:gd name="connsiteY18" fmla="*/ 37529 h 355419"/>
                      <a:gd name="connsiteX19" fmla="*/ 51871 w 149337"/>
                      <a:gd name="connsiteY19" fmla="*/ 40386 h 355419"/>
                      <a:gd name="connsiteX20" fmla="*/ 50252 w 149337"/>
                      <a:gd name="connsiteY20" fmla="*/ 37338 h 355419"/>
                      <a:gd name="connsiteX21" fmla="*/ 51490 w 149337"/>
                      <a:gd name="connsiteY21" fmla="*/ 20193 h 355419"/>
                      <a:gd name="connsiteX22" fmla="*/ 52252 w 149337"/>
                      <a:gd name="connsiteY22" fmla="*/ 9430 h 355419"/>
                      <a:gd name="connsiteX23" fmla="*/ 52348 w 149337"/>
                      <a:gd name="connsiteY23" fmla="*/ 0 h 3554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9337" h="355419">
                        <a:moveTo>
                          <a:pt x="52348" y="0"/>
                        </a:moveTo>
                        <a:cubicBezTo>
                          <a:pt x="49966" y="0"/>
                          <a:pt x="38632" y="49625"/>
                          <a:pt x="32250" y="98584"/>
                        </a:cubicBezTo>
                        <a:cubicBezTo>
                          <a:pt x="25392" y="151162"/>
                          <a:pt x="9485" y="172688"/>
                          <a:pt x="3675" y="215741"/>
                        </a:cubicBezTo>
                        <a:cubicBezTo>
                          <a:pt x="-3278" y="264890"/>
                          <a:pt x="-992" y="286893"/>
                          <a:pt x="15962" y="316897"/>
                        </a:cubicBezTo>
                        <a:cubicBezTo>
                          <a:pt x="32917" y="346901"/>
                          <a:pt x="93686" y="376714"/>
                          <a:pt x="124166" y="334423"/>
                        </a:cubicBezTo>
                        <a:cubicBezTo>
                          <a:pt x="149122" y="299942"/>
                          <a:pt x="150550" y="261366"/>
                          <a:pt x="148836" y="212217"/>
                        </a:cubicBezTo>
                        <a:cubicBezTo>
                          <a:pt x="147121" y="161354"/>
                          <a:pt x="145026" y="126492"/>
                          <a:pt x="145788" y="87439"/>
                        </a:cubicBezTo>
                        <a:cubicBezTo>
                          <a:pt x="146740" y="42672"/>
                          <a:pt x="145788" y="11239"/>
                          <a:pt x="144454" y="10287"/>
                        </a:cubicBezTo>
                        <a:cubicBezTo>
                          <a:pt x="143692" y="15621"/>
                          <a:pt x="142930" y="22479"/>
                          <a:pt x="142168" y="27813"/>
                        </a:cubicBezTo>
                        <a:cubicBezTo>
                          <a:pt x="141406" y="33147"/>
                          <a:pt x="140359" y="51816"/>
                          <a:pt x="134644" y="52006"/>
                        </a:cubicBezTo>
                        <a:cubicBezTo>
                          <a:pt x="134263" y="47377"/>
                          <a:pt x="134263" y="42729"/>
                          <a:pt x="134644" y="38100"/>
                        </a:cubicBezTo>
                        <a:cubicBezTo>
                          <a:pt x="135406" y="33937"/>
                          <a:pt x="134444" y="29632"/>
                          <a:pt x="131977" y="26194"/>
                        </a:cubicBezTo>
                        <a:cubicBezTo>
                          <a:pt x="128919" y="23241"/>
                          <a:pt x="124966" y="21403"/>
                          <a:pt x="120737" y="20955"/>
                        </a:cubicBezTo>
                        <a:cubicBezTo>
                          <a:pt x="110764" y="18783"/>
                          <a:pt x="100687" y="17126"/>
                          <a:pt x="90543" y="16002"/>
                        </a:cubicBezTo>
                        <a:cubicBezTo>
                          <a:pt x="85485" y="15430"/>
                          <a:pt x="80399" y="15145"/>
                          <a:pt x="75303" y="15145"/>
                        </a:cubicBezTo>
                        <a:cubicBezTo>
                          <a:pt x="70921" y="14992"/>
                          <a:pt x="66540" y="15573"/>
                          <a:pt x="62349" y="16859"/>
                        </a:cubicBezTo>
                        <a:cubicBezTo>
                          <a:pt x="59882" y="17669"/>
                          <a:pt x="57844" y="19460"/>
                          <a:pt x="56729" y="21812"/>
                        </a:cubicBezTo>
                        <a:cubicBezTo>
                          <a:pt x="56205" y="23641"/>
                          <a:pt x="56015" y="25537"/>
                          <a:pt x="56158" y="27432"/>
                        </a:cubicBezTo>
                        <a:cubicBezTo>
                          <a:pt x="56139" y="30842"/>
                          <a:pt x="55691" y="34233"/>
                          <a:pt x="54824" y="37529"/>
                        </a:cubicBezTo>
                        <a:cubicBezTo>
                          <a:pt x="54348" y="38957"/>
                          <a:pt x="53395" y="40767"/>
                          <a:pt x="51871" y="40386"/>
                        </a:cubicBezTo>
                        <a:cubicBezTo>
                          <a:pt x="50347" y="40005"/>
                          <a:pt x="50252" y="38576"/>
                          <a:pt x="50252" y="37338"/>
                        </a:cubicBezTo>
                        <a:cubicBezTo>
                          <a:pt x="50252" y="31432"/>
                          <a:pt x="51109" y="27146"/>
                          <a:pt x="51490" y="20193"/>
                        </a:cubicBezTo>
                        <a:cubicBezTo>
                          <a:pt x="51490" y="17050"/>
                          <a:pt x="52157" y="12668"/>
                          <a:pt x="52252" y="9430"/>
                        </a:cubicBezTo>
                        <a:cubicBezTo>
                          <a:pt x="52348" y="6191"/>
                          <a:pt x="52157" y="2953"/>
                          <a:pt x="52348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5" name="Freeform: Shape 654">
                    <a:extLst>
                      <a:ext uri="{FF2B5EF4-FFF2-40B4-BE49-F238E27FC236}">
                        <a16:creationId xmlns:a16="http://schemas.microsoft.com/office/drawing/2014/main" id="{367C3140-B169-4EA2-B639-6B1BE5149893}"/>
                      </a:ext>
                    </a:extLst>
                  </p:cNvPr>
                  <p:cNvSpPr/>
                  <p:nvPr/>
                </p:nvSpPr>
                <p:spPr>
                  <a:xfrm>
                    <a:off x="8294176" y="3762660"/>
                    <a:ext cx="590732" cy="1728450"/>
                  </a:xfrm>
                  <a:custGeom>
                    <a:avLst/>
                    <a:gdLst>
                      <a:gd name="connsiteX0" fmla="*/ 513274 w 590732"/>
                      <a:gd name="connsiteY0" fmla="*/ 1343311 h 1728450"/>
                      <a:gd name="connsiteX1" fmla="*/ 590236 w 590732"/>
                      <a:gd name="connsiteY1" fmla="*/ 788098 h 1728450"/>
                      <a:gd name="connsiteX2" fmla="*/ 549278 w 590732"/>
                      <a:gd name="connsiteY2" fmla="*/ 0 h 1728450"/>
                      <a:gd name="connsiteX3" fmla="*/ 159610 w 590732"/>
                      <a:gd name="connsiteY3" fmla="*/ 0 h 1728450"/>
                      <a:gd name="connsiteX4" fmla="*/ 84839 w 590732"/>
                      <a:gd name="connsiteY4" fmla="*/ 266700 h 1728450"/>
                      <a:gd name="connsiteX5" fmla="*/ 73695 w 590732"/>
                      <a:gd name="connsiteY5" fmla="*/ 781050 h 1728450"/>
                      <a:gd name="connsiteX6" fmla="*/ 38262 w 590732"/>
                      <a:gd name="connsiteY6" fmla="*/ 981075 h 1728450"/>
                      <a:gd name="connsiteX7" fmla="*/ 26356 w 590732"/>
                      <a:gd name="connsiteY7" fmla="*/ 1262348 h 1728450"/>
                      <a:gd name="connsiteX8" fmla="*/ 22450 w 590732"/>
                      <a:gd name="connsiteY8" fmla="*/ 1469898 h 1728450"/>
                      <a:gd name="connsiteX9" fmla="*/ 257 w 590732"/>
                      <a:gd name="connsiteY9" fmla="*/ 1669447 h 1728450"/>
                      <a:gd name="connsiteX10" fmla="*/ 95507 w 590732"/>
                      <a:gd name="connsiteY10" fmla="*/ 1708023 h 1728450"/>
                      <a:gd name="connsiteX11" fmla="*/ 113128 w 590732"/>
                      <a:gd name="connsiteY11" fmla="*/ 1481709 h 1728450"/>
                      <a:gd name="connsiteX12" fmla="*/ 168945 w 590732"/>
                      <a:gd name="connsiteY12" fmla="*/ 1241774 h 1728450"/>
                      <a:gd name="connsiteX13" fmla="*/ 283245 w 590732"/>
                      <a:gd name="connsiteY13" fmla="*/ 802957 h 1728450"/>
                      <a:gd name="connsiteX14" fmla="*/ 341824 w 590732"/>
                      <a:gd name="connsiteY14" fmla="*/ 512636 h 1728450"/>
                      <a:gd name="connsiteX15" fmla="*/ 383162 w 590732"/>
                      <a:gd name="connsiteY15" fmla="*/ 805624 h 1728450"/>
                      <a:gd name="connsiteX16" fmla="*/ 376685 w 590732"/>
                      <a:gd name="connsiteY16" fmla="*/ 991743 h 1728450"/>
                      <a:gd name="connsiteX17" fmla="*/ 388782 w 590732"/>
                      <a:gd name="connsiteY17" fmla="*/ 1315593 h 1728450"/>
                      <a:gd name="connsiteX18" fmla="*/ 382210 w 590732"/>
                      <a:gd name="connsiteY18" fmla="*/ 1454468 h 1728450"/>
                      <a:gd name="connsiteX19" fmla="*/ 378304 w 590732"/>
                      <a:gd name="connsiteY19" fmla="*/ 1462183 h 1728450"/>
                      <a:gd name="connsiteX20" fmla="*/ 415452 w 590732"/>
                      <a:gd name="connsiteY20" fmla="*/ 1576483 h 1728450"/>
                      <a:gd name="connsiteX21" fmla="*/ 485746 w 590732"/>
                      <a:gd name="connsiteY21" fmla="*/ 1676686 h 1728450"/>
                      <a:gd name="connsiteX22" fmla="*/ 582235 w 590732"/>
                      <a:gd name="connsiteY22" fmla="*/ 1676686 h 1728450"/>
                      <a:gd name="connsiteX23" fmla="*/ 488032 w 590732"/>
                      <a:gd name="connsiteY23" fmla="*/ 1549718 h 1728450"/>
                      <a:gd name="connsiteX24" fmla="*/ 513274 w 590732"/>
                      <a:gd name="connsiteY24" fmla="*/ 1343311 h 1728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90732" h="1728450">
                        <a:moveTo>
                          <a:pt x="513274" y="1343311"/>
                        </a:moveTo>
                        <a:cubicBezTo>
                          <a:pt x="524037" y="1265968"/>
                          <a:pt x="588616" y="884777"/>
                          <a:pt x="590236" y="788098"/>
                        </a:cubicBezTo>
                        <a:cubicBezTo>
                          <a:pt x="593569" y="598456"/>
                          <a:pt x="580139" y="198882"/>
                          <a:pt x="549278" y="0"/>
                        </a:cubicBezTo>
                        <a:lnTo>
                          <a:pt x="159610" y="0"/>
                        </a:lnTo>
                        <a:cubicBezTo>
                          <a:pt x="126273" y="74200"/>
                          <a:pt x="90554" y="126016"/>
                          <a:pt x="84839" y="266700"/>
                        </a:cubicBezTo>
                        <a:cubicBezTo>
                          <a:pt x="72742" y="565213"/>
                          <a:pt x="73695" y="781050"/>
                          <a:pt x="73695" y="781050"/>
                        </a:cubicBezTo>
                        <a:cubicBezTo>
                          <a:pt x="71409" y="807339"/>
                          <a:pt x="55693" y="845534"/>
                          <a:pt x="38262" y="981075"/>
                        </a:cubicBezTo>
                        <a:cubicBezTo>
                          <a:pt x="26356" y="1074039"/>
                          <a:pt x="28737" y="1185577"/>
                          <a:pt x="26356" y="1262348"/>
                        </a:cubicBezTo>
                        <a:cubicBezTo>
                          <a:pt x="23974" y="1339120"/>
                          <a:pt x="27498" y="1408938"/>
                          <a:pt x="22450" y="1469898"/>
                        </a:cubicBezTo>
                        <a:cubicBezTo>
                          <a:pt x="20736" y="1489901"/>
                          <a:pt x="-2696" y="1627442"/>
                          <a:pt x="257" y="1669447"/>
                        </a:cubicBezTo>
                        <a:cubicBezTo>
                          <a:pt x="4734" y="1732407"/>
                          <a:pt x="87697" y="1744504"/>
                          <a:pt x="95507" y="1708023"/>
                        </a:cubicBezTo>
                        <a:cubicBezTo>
                          <a:pt x="103318" y="1671542"/>
                          <a:pt x="111033" y="1497902"/>
                          <a:pt x="113128" y="1481709"/>
                        </a:cubicBezTo>
                        <a:cubicBezTo>
                          <a:pt x="117986" y="1433322"/>
                          <a:pt x="146275" y="1333310"/>
                          <a:pt x="168945" y="1241774"/>
                        </a:cubicBezTo>
                        <a:cubicBezTo>
                          <a:pt x="191614" y="1150239"/>
                          <a:pt x="262194" y="889349"/>
                          <a:pt x="283245" y="802957"/>
                        </a:cubicBezTo>
                        <a:cubicBezTo>
                          <a:pt x="313249" y="685514"/>
                          <a:pt x="341824" y="512636"/>
                          <a:pt x="341824" y="512636"/>
                        </a:cubicBezTo>
                        <a:lnTo>
                          <a:pt x="383162" y="805624"/>
                        </a:lnTo>
                        <a:cubicBezTo>
                          <a:pt x="383162" y="805624"/>
                          <a:pt x="373637" y="922687"/>
                          <a:pt x="376685" y="991743"/>
                        </a:cubicBezTo>
                        <a:cubicBezTo>
                          <a:pt x="380400" y="1072134"/>
                          <a:pt x="389068" y="1229201"/>
                          <a:pt x="388782" y="1315593"/>
                        </a:cubicBezTo>
                        <a:cubicBezTo>
                          <a:pt x="388782" y="1396270"/>
                          <a:pt x="390211" y="1432465"/>
                          <a:pt x="382210" y="1454468"/>
                        </a:cubicBezTo>
                        <a:cubicBezTo>
                          <a:pt x="380533" y="1456830"/>
                          <a:pt x="379219" y="1459430"/>
                          <a:pt x="378304" y="1462183"/>
                        </a:cubicBezTo>
                        <a:cubicBezTo>
                          <a:pt x="364017" y="1499806"/>
                          <a:pt x="392020" y="1539145"/>
                          <a:pt x="415452" y="1576483"/>
                        </a:cubicBezTo>
                        <a:cubicBezTo>
                          <a:pt x="424977" y="1591437"/>
                          <a:pt x="448408" y="1649730"/>
                          <a:pt x="485746" y="1676686"/>
                        </a:cubicBezTo>
                        <a:cubicBezTo>
                          <a:pt x="536324" y="1713167"/>
                          <a:pt x="578901" y="1703451"/>
                          <a:pt x="582235" y="1676686"/>
                        </a:cubicBezTo>
                        <a:cubicBezTo>
                          <a:pt x="551754" y="1656302"/>
                          <a:pt x="506606" y="1596962"/>
                          <a:pt x="488032" y="1549718"/>
                        </a:cubicBezTo>
                        <a:cubicBezTo>
                          <a:pt x="479460" y="1527048"/>
                          <a:pt x="499272" y="1437989"/>
                          <a:pt x="513274" y="1343311"/>
                        </a:cubicBezTo>
                        <a:close/>
                      </a:path>
                    </a:pathLst>
                  </a:custGeom>
                  <a:solidFill>
                    <a:srgbClr val="B1666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6" name="Freeform: Shape 655">
                    <a:extLst>
                      <a:ext uri="{FF2B5EF4-FFF2-40B4-BE49-F238E27FC236}">
                        <a16:creationId xmlns:a16="http://schemas.microsoft.com/office/drawing/2014/main" id="{3F390A69-CACF-4BD6-9585-EF1A1C921324}"/>
                      </a:ext>
                    </a:extLst>
                  </p:cNvPr>
                  <p:cNvSpPr/>
                  <p:nvPr/>
                </p:nvSpPr>
                <p:spPr>
                  <a:xfrm>
                    <a:off x="8636000" y="4007548"/>
                    <a:ext cx="207168" cy="558069"/>
                  </a:xfrm>
                  <a:custGeom>
                    <a:avLst/>
                    <a:gdLst>
                      <a:gd name="connsiteX0" fmla="*/ 0 w 207168"/>
                      <a:gd name="connsiteY0" fmla="*/ 267748 h 558069"/>
                      <a:gd name="connsiteX1" fmla="*/ 34862 w 207168"/>
                      <a:gd name="connsiteY1" fmla="*/ 57150 h 558069"/>
                      <a:gd name="connsiteX2" fmla="*/ 207169 w 207168"/>
                      <a:gd name="connsiteY2" fmla="*/ 0 h 558069"/>
                      <a:gd name="connsiteX3" fmla="*/ 62960 w 207168"/>
                      <a:gd name="connsiteY3" fmla="*/ 93154 h 558069"/>
                      <a:gd name="connsiteX4" fmla="*/ 24860 w 207168"/>
                      <a:gd name="connsiteY4" fmla="*/ 267652 h 558069"/>
                      <a:gd name="connsiteX5" fmla="*/ 40767 w 207168"/>
                      <a:gd name="connsiteY5" fmla="*/ 558070 h 558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7168" h="558069">
                        <a:moveTo>
                          <a:pt x="0" y="267748"/>
                        </a:moveTo>
                        <a:lnTo>
                          <a:pt x="34862" y="57150"/>
                        </a:lnTo>
                        <a:cubicBezTo>
                          <a:pt x="34862" y="57150"/>
                          <a:pt x="160877" y="43529"/>
                          <a:pt x="207169" y="0"/>
                        </a:cubicBezTo>
                        <a:cubicBezTo>
                          <a:pt x="207169" y="0"/>
                          <a:pt x="148590" y="80867"/>
                          <a:pt x="62960" y="93154"/>
                        </a:cubicBezTo>
                        <a:lnTo>
                          <a:pt x="24860" y="267652"/>
                        </a:lnTo>
                        <a:lnTo>
                          <a:pt x="40767" y="558070"/>
                        </a:lnTo>
                        <a:close/>
                      </a:path>
                    </a:pathLst>
                  </a:custGeom>
                  <a:solidFill>
                    <a:srgbClr val="9A4A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7" name="Graphic 7">
                  <a:extLst>
                    <a:ext uri="{FF2B5EF4-FFF2-40B4-BE49-F238E27FC236}">
                      <a16:creationId xmlns:a16="http://schemas.microsoft.com/office/drawing/2014/main" id="{EE6F97CA-CC1C-464D-9FAE-8D8AA501B25A}"/>
                    </a:ext>
                  </a:extLst>
                </p:cNvPr>
                <p:cNvGrpSpPr/>
                <p:nvPr/>
              </p:nvGrpSpPr>
              <p:grpSpPr>
                <a:xfrm>
                  <a:off x="7844979" y="2745718"/>
                  <a:ext cx="1746483" cy="2675628"/>
                  <a:chOff x="7844979" y="2745718"/>
                  <a:chExt cx="1746483" cy="2675628"/>
                </a:xfrm>
              </p:grpSpPr>
              <p:sp>
                <p:nvSpPr>
                  <p:cNvPr id="658" name="Freeform: Shape 657">
                    <a:extLst>
                      <a:ext uri="{FF2B5EF4-FFF2-40B4-BE49-F238E27FC236}">
                        <a16:creationId xmlns:a16="http://schemas.microsoft.com/office/drawing/2014/main" id="{CC9E17F9-BB4C-41B8-959E-84C4B406B6A8}"/>
                      </a:ext>
                    </a:extLst>
                  </p:cNvPr>
                  <p:cNvSpPr/>
                  <p:nvPr/>
                </p:nvSpPr>
                <p:spPr>
                  <a:xfrm>
                    <a:off x="8808878" y="3225545"/>
                    <a:ext cx="782584" cy="444376"/>
                  </a:xfrm>
                  <a:custGeom>
                    <a:avLst/>
                    <a:gdLst>
                      <a:gd name="connsiteX0" fmla="*/ 772287 w 782584"/>
                      <a:gd name="connsiteY0" fmla="*/ 130207 h 444376"/>
                      <a:gd name="connsiteX1" fmla="*/ 692563 w 782584"/>
                      <a:gd name="connsiteY1" fmla="*/ 188976 h 444376"/>
                      <a:gd name="connsiteX2" fmla="*/ 675704 w 782584"/>
                      <a:gd name="connsiteY2" fmla="*/ 168116 h 444376"/>
                      <a:gd name="connsiteX3" fmla="*/ 666179 w 782584"/>
                      <a:gd name="connsiteY3" fmla="*/ 123825 h 444376"/>
                      <a:gd name="connsiteX4" fmla="*/ 621506 w 782584"/>
                      <a:gd name="connsiteY4" fmla="*/ 164878 h 444376"/>
                      <a:gd name="connsiteX5" fmla="*/ 547402 w 782584"/>
                      <a:gd name="connsiteY5" fmla="*/ 224885 h 444376"/>
                      <a:gd name="connsiteX6" fmla="*/ 314135 w 782584"/>
                      <a:gd name="connsiteY6" fmla="*/ 304324 h 444376"/>
                      <a:gd name="connsiteX7" fmla="*/ 127349 w 782584"/>
                      <a:gd name="connsiteY7" fmla="*/ 57626 h 444376"/>
                      <a:gd name="connsiteX8" fmla="*/ 0 w 782584"/>
                      <a:gd name="connsiteY8" fmla="*/ 0 h 444376"/>
                      <a:gd name="connsiteX9" fmla="*/ 17621 w 782584"/>
                      <a:gd name="connsiteY9" fmla="*/ 193929 h 444376"/>
                      <a:gd name="connsiteX10" fmla="*/ 228505 w 782584"/>
                      <a:gd name="connsiteY10" fmla="*/ 401384 h 444376"/>
                      <a:gd name="connsiteX11" fmla="*/ 321088 w 782584"/>
                      <a:gd name="connsiteY11" fmla="*/ 442246 h 444376"/>
                      <a:gd name="connsiteX12" fmla="*/ 590455 w 782584"/>
                      <a:gd name="connsiteY12" fmla="*/ 325279 h 444376"/>
                      <a:gd name="connsiteX13" fmla="*/ 673418 w 782584"/>
                      <a:gd name="connsiteY13" fmla="*/ 296704 h 444376"/>
                      <a:gd name="connsiteX14" fmla="*/ 770096 w 782584"/>
                      <a:gd name="connsiteY14" fmla="*/ 239554 h 444376"/>
                      <a:gd name="connsiteX15" fmla="*/ 781431 w 782584"/>
                      <a:gd name="connsiteY15" fmla="*/ 167354 h 444376"/>
                      <a:gd name="connsiteX16" fmla="*/ 772287 w 782584"/>
                      <a:gd name="connsiteY16" fmla="*/ 130207 h 444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782584" h="444376">
                        <a:moveTo>
                          <a:pt x="772287" y="130207"/>
                        </a:moveTo>
                        <a:cubicBezTo>
                          <a:pt x="756571" y="134493"/>
                          <a:pt x="714280" y="184690"/>
                          <a:pt x="692563" y="188976"/>
                        </a:cubicBezTo>
                        <a:cubicBezTo>
                          <a:pt x="670846" y="193262"/>
                          <a:pt x="657606" y="193929"/>
                          <a:pt x="675704" y="168116"/>
                        </a:cubicBezTo>
                        <a:cubicBezTo>
                          <a:pt x="693801" y="142304"/>
                          <a:pt x="679513" y="109633"/>
                          <a:pt x="666179" y="123825"/>
                        </a:cubicBezTo>
                        <a:cubicBezTo>
                          <a:pt x="652786" y="139046"/>
                          <a:pt x="637804" y="152810"/>
                          <a:pt x="621506" y="164878"/>
                        </a:cubicBezTo>
                        <a:cubicBezTo>
                          <a:pt x="597884" y="182880"/>
                          <a:pt x="590360" y="206121"/>
                          <a:pt x="547402" y="224885"/>
                        </a:cubicBezTo>
                        <a:lnTo>
                          <a:pt x="314135" y="304324"/>
                        </a:lnTo>
                        <a:cubicBezTo>
                          <a:pt x="314135" y="304324"/>
                          <a:pt x="168021" y="108490"/>
                          <a:pt x="127349" y="57626"/>
                        </a:cubicBezTo>
                        <a:cubicBezTo>
                          <a:pt x="88392" y="9049"/>
                          <a:pt x="55626" y="4667"/>
                          <a:pt x="0" y="0"/>
                        </a:cubicBezTo>
                        <a:lnTo>
                          <a:pt x="17621" y="193929"/>
                        </a:lnTo>
                        <a:cubicBezTo>
                          <a:pt x="17621" y="193929"/>
                          <a:pt x="132874" y="310229"/>
                          <a:pt x="228505" y="401384"/>
                        </a:cubicBezTo>
                        <a:cubicBezTo>
                          <a:pt x="264700" y="435959"/>
                          <a:pt x="284607" y="450151"/>
                          <a:pt x="321088" y="442246"/>
                        </a:cubicBezTo>
                        <a:cubicBezTo>
                          <a:pt x="352520" y="435483"/>
                          <a:pt x="590455" y="325279"/>
                          <a:pt x="590455" y="325279"/>
                        </a:cubicBezTo>
                        <a:cubicBezTo>
                          <a:pt x="617592" y="314316"/>
                          <a:pt x="645290" y="304781"/>
                          <a:pt x="673418" y="296704"/>
                        </a:cubicBezTo>
                        <a:cubicBezTo>
                          <a:pt x="717328" y="285274"/>
                          <a:pt x="752951" y="269558"/>
                          <a:pt x="770096" y="239554"/>
                        </a:cubicBezTo>
                        <a:cubicBezTo>
                          <a:pt x="787241" y="209550"/>
                          <a:pt x="781907" y="182404"/>
                          <a:pt x="781431" y="167354"/>
                        </a:cubicBezTo>
                        <a:cubicBezTo>
                          <a:pt x="780955" y="152305"/>
                          <a:pt x="787908" y="125921"/>
                          <a:pt x="772287" y="130207"/>
                        </a:cubicBezTo>
                        <a:close/>
                      </a:path>
                    </a:pathLst>
                  </a:custGeom>
                  <a:solidFill>
                    <a:srgbClr val="B1666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9" name="Freeform: Shape 658">
                    <a:extLst>
                      <a:ext uri="{FF2B5EF4-FFF2-40B4-BE49-F238E27FC236}">
                        <a16:creationId xmlns:a16="http://schemas.microsoft.com/office/drawing/2014/main" id="{2480470B-397D-48D7-82F6-96036B0D4490}"/>
                      </a:ext>
                    </a:extLst>
                  </p:cNvPr>
                  <p:cNvSpPr/>
                  <p:nvPr/>
                </p:nvSpPr>
                <p:spPr>
                  <a:xfrm>
                    <a:off x="8248427" y="3217449"/>
                    <a:ext cx="698563" cy="2203897"/>
                  </a:xfrm>
                  <a:custGeom>
                    <a:avLst/>
                    <a:gdLst>
                      <a:gd name="connsiteX0" fmla="*/ 623507 w 698563"/>
                      <a:gd name="connsiteY0" fmla="*/ 613982 h 2203897"/>
                      <a:gd name="connsiteX1" fmla="*/ 594932 w 698563"/>
                      <a:gd name="connsiteY1" fmla="*/ 467297 h 2203897"/>
                      <a:gd name="connsiteX2" fmla="*/ 624935 w 698563"/>
                      <a:gd name="connsiteY2" fmla="*/ 333089 h 2203897"/>
                      <a:gd name="connsiteX3" fmla="*/ 656082 w 698563"/>
                      <a:gd name="connsiteY3" fmla="*/ 133064 h 2203897"/>
                      <a:gd name="connsiteX4" fmla="*/ 560261 w 698563"/>
                      <a:gd name="connsiteY4" fmla="*/ 8382 h 2203897"/>
                      <a:gd name="connsiteX5" fmla="*/ 484061 w 698563"/>
                      <a:gd name="connsiteY5" fmla="*/ 2953 h 2203897"/>
                      <a:gd name="connsiteX6" fmla="*/ 377095 w 698563"/>
                      <a:gd name="connsiteY6" fmla="*/ 0 h 2203897"/>
                      <a:gd name="connsiteX7" fmla="*/ 265271 w 698563"/>
                      <a:gd name="connsiteY7" fmla="*/ 11525 h 2203897"/>
                      <a:gd name="connsiteX8" fmla="*/ 208598 w 698563"/>
                      <a:gd name="connsiteY8" fmla="*/ 245459 h 2203897"/>
                      <a:gd name="connsiteX9" fmla="*/ 236601 w 698563"/>
                      <a:gd name="connsiteY9" fmla="*/ 445484 h 2203897"/>
                      <a:gd name="connsiteX10" fmla="*/ 193834 w 698563"/>
                      <a:gd name="connsiteY10" fmla="*/ 554355 h 2203897"/>
                      <a:gd name="connsiteX11" fmla="*/ 106204 w 698563"/>
                      <a:gd name="connsiteY11" fmla="*/ 966311 h 2203897"/>
                      <a:gd name="connsiteX12" fmla="*/ 89154 w 698563"/>
                      <a:gd name="connsiteY12" fmla="*/ 1426559 h 2203897"/>
                      <a:gd name="connsiteX13" fmla="*/ 0 w 698563"/>
                      <a:gd name="connsiteY13" fmla="*/ 2053304 h 2203897"/>
                      <a:gd name="connsiteX14" fmla="*/ 363093 w 698563"/>
                      <a:gd name="connsiteY14" fmla="*/ 2203037 h 2203897"/>
                      <a:gd name="connsiteX15" fmla="*/ 698563 w 698563"/>
                      <a:gd name="connsiteY15" fmla="*/ 2024920 h 2203897"/>
                      <a:gd name="connsiteX16" fmla="*/ 677323 w 698563"/>
                      <a:gd name="connsiteY16" fmla="*/ 1159859 h 2203897"/>
                      <a:gd name="connsiteX17" fmla="*/ 623507 w 698563"/>
                      <a:gd name="connsiteY17" fmla="*/ 613982 h 2203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98563" h="2203897">
                        <a:moveTo>
                          <a:pt x="623507" y="613982"/>
                        </a:moveTo>
                        <a:cubicBezTo>
                          <a:pt x="609409" y="539972"/>
                          <a:pt x="594932" y="467297"/>
                          <a:pt x="594932" y="467297"/>
                        </a:cubicBezTo>
                        <a:cubicBezTo>
                          <a:pt x="597503" y="413099"/>
                          <a:pt x="622745" y="357950"/>
                          <a:pt x="624935" y="333089"/>
                        </a:cubicBezTo>
                        <a:cubicBezTo>
                          <a:pt x="682085" y="273272"/>
                          <a:pt x="695325" y="206978"/>
                          <a:pt x="656082" y="133064"/>
                        </a:cubicBezTo>
                        <a:cubicBezTo>
                          <a:pt x="631174" y="86544"/>
                          <a:pt x="598808" y="44425"/>
                          <a:pt x="560261" y="8382"/>
                        </a:cubicBezTo>
                        <a:lnTo>
                          <a:pt x="484061" y="2953"/>
                        </a:lnTo>
                        <a:lnTo>
                          <a:pt x="377095" y="0"/>
                        </a:lnTo>
                        <a:lnTo>
                          <a:pt x="265271" y="11525"/>
                        </a:lnTo>
                        <a:cubicBezTo>
                          <a:pt x="269967" y="93393"/>
                          <a:pt x="250241" y="174812"/>
                          <a:pt x="208598" y="245459"/>
                        </a:cubicBezTo>
                        <a:lnTo>
                          <a:pt x="236601" y="445484"/>
                        </a:lnTo>
                        <a:cubicBezTo>
                          <a:pt x="237934" y="480536"/>
                          <a:pt x="213170" y="513493"/>
                          <a:pt x="193834" y="554355"/>
                        </a:cubicBezTo>
                        <a:cubicBezTo>
                          <a:pt x="129064" y="676085"/>
                          <a:pt x="115633" y="727996"/>
                          <a:pt x="106204" y="966311"/>
                        </a:cubicBezTo>
                        <a:cubicBezTo>
                          <a:pt x="96774" y="1204627"/>
                          <a:pt x="95059" y="1391793"/>
                          <a:pt x="89154" y="1426559"/>
                        </a:cubicBezTo>
                        <a:cubicBezTo>
                          <a:pt x="46482" y="1674685"/>
                          <a:pt x="0" y="2053304"/>
                          <a:pt x="0" y="2053304"/>
                        </a:cubicBezTo>
                        <a:cubicBezTo>
                          <a:pt x="0" y="2053304"/>
                          <a:pt x="60770" y="2217134"/>
                          <a:pt x="363093" y="2203037"/>
                        </a:cubicBezTo>
                        <a:cubicBezTo>
                          <a:pt x="665417" y="2188940"/>
                          <a:pt x="698563" y="2024920"/>
                          <a:pt x="698563" y="2024920"/>
                        </a:cubicBezTo>
                        <a:cubicBezTo>
                          <a:pt x="698563" y="2024920"/>
                          <a:pt x="689038" y="1400556"/>
                          <a:pt x="677323" y="1159859"/>
                        </a:cubicBezTo>
                        <a:cubicBezTo>
                          <a:pt x="665607" y="919163"/>
                          <a:pt x="637604" y="687800"/>
                          <a:pt x="623507" y="613982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0" name="Freeform: Shape 659">
                    <a:extLst>
                      <a:ext uri="{FF2B5EF4-FFF2-40B4-BE49-F238E27FC236}">
                        <a16:creationId xmlns:a16="http://schemas.microsoft.com/office/drawing/2014/main" id="{243AF0F0-C21C-4235-AB4B-FC329337898A}"/>
                      </a:ext>
                    </a:extLst>
                  </p:cNvPr>
                  <p:cNvSpPr/>
                  <p:nvPr/>
                </p:nvSpPr>
                <p:spPr>
                  <a:xfrm>
                    <a:off x="7844979" y="3228975"/>
                    <a:ext cx="668719" cy="485173"/>
                  </a:xfrm>
                  <a:custGeom>
                    <a:avLst/>
                    <a:gdLst>
                      <a:gd name="connsiteX0" fmla="*/ 181897 w 668719"/>
                      <a:gd name="connsiteY0" fmla="*/ 345948 h 485173"/>
                      <a:gd name="connsiteX1" fmla="*/ 360205 w 668719"/>
                      <a:gd name="connsiteY1" fmla="*/ 475202 h 485173"/>
                      <a:gd name="connsiteX2" fmla="*/ 472504 w 668719"/>
                      <a:gd name="connsiteY2" fmla="*/ 437959 h 485173"/>
                      <a:gd name="connsiteX3" fmla="*/ 645573 w 668719"/>
                      <a:gd name="connsiteY3" fmla="*/ 234887 h 485173"/>
                      <a:gd name="connsiteX4" fmla="*/ 668719 w 668719"/>
                      <a:gd name="connsiteY4" fmla="*/ 0 h 485173"/>
                      <a:gd name="connsiteX5" fmla="*/ 537560 w 668719"/>
                      <a:gd name="connsiteY5" fmla="*/ 93726 h 485173"/>
                      <a:gd name="connsiteX6" fmla="*/ 377540 w 668719"/>
                      <a:gd name="connsiteY6" fmla="*/ 336328 h 485173"/>
                      <a:gd name="connsiteX7" fmla="*/ 190278 w 668719"/>
                      <a:gd name="connsiteY7" fmla="*/ 234887 h 485173"/>
                      <a:gd name="connsiteX8" fmla="*/ 155036 w 668719"/>
                      <a:gd name="connsiteY8" fmla="*/ 175927 h 485173"/>
                      <a:gd name="connsiteX9" fmla="*/ 125508 w 668719"/>
                      <a:gd name="connsiteY9" fmla="*/ 127635 h 485173"/>
                      <a:gd name="connsiteX10" fmla="*/ 105506 w 668719"/>
                      <a:gd name="connsiteY10" fmla="*/ 164783 h 485173"/>
                      <a:gd name="connsiteX11" fmla="*/ 85027 w 668719"/>
                      <a:gd name="connsiteY11" fmla="*/ 179165 h 485173"/>
                      <a:gd name="connsiteX12" fmla="*/ 28735 w 668719"/>
                      <a:gd name="connsiteY12" fmla="*/ 105918 h 485173"/>
                      <a:gd name="connsiteX13" fmla="*/ 11113 w 668719"/>
                      <a:gd name="connsiteY13" fmla="*/ 137160 h 485173"/>
                      <a:gd name="connsiteX14" fmla="*/ 2541 w 668719"/>
                      <a:gd name="connsiteY14" fmla="*/ 204788 h 485173"/>
                      <a:gd name="connsiteX15" fmla="*/ 77407 w 668719"/>
                      <a:gd name="connsiteY15" fmla="*/ 289846 h 485173"/>
                      <a:gd name="connsiteX16" fmla="*/ 181897 w 668719"/>
                      <a:gd name="connsiteY16" fmla="*/ 345948 h 485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68719" h="485173">
                        <a:moveTo>
                          <a:pt x="181897" y="345948"/>
                        </a:moveTo>
                        <a:cubicBezTo>
                          <a:pt x="219997" y="368808"/>
                          <a:pt x="270765" y="428054"/>
                          <a:pt x="360205" y="475202"/>
                        </a:cubicBezTo>
                        <a:cubicBezTo>
                          <a:pt x="393923" y="492919"/>
                          <a:pt x="431737" y="490728"/>
                          <a:pt x="472504" y="437959"/>
                        </a:cubicBezTo>
                        <a:cubicBezTo>
                          <a:pt x="505937" y="394811"/>
                          <a:pt x="645573" y="234887"/>
                          <a:pt x="645573" y="234887"/>
                        </a:cubicBezTo>
                        <a:cubicBezTo>
                          <a:pt x="659709" y="157353"/>
                          <a:pt x="667452" y="78800"/>
                          <a:pt x="668719" y="0"/>
                        </a:cubicBezTo>
                        <a:cubicBezTo>
                          <a:pt x="615665" y="5810"/>
                          <a:pt x="592519" y="5810"/>
                          <a:pt x="537560" y="93726"/>
                        </a:cubicBezTo>
                        <a:cubicBezTo>
                          <a:pt x="489935" y="170402"/>
                          <a:pt x="377540" y="336328"/>
                          <a:pt x="377540" y="336328"/>
                        </a:cubicBezTo>
                        <a:cubicBezTo>
                          <a:pt x="377540" y="336328"/>
                          <a:pt x="205328" y="252889"/>
                          <a:pt x="190278" y="234887"/>
                        </a:cubicBezTo>
                        <a:cubicBezTo>
                          <a:pt x="175229" y="216884"/>
                          <a:pt x="171228" y="198120"/>
                          <a:pt x="155036" y="175927"/>
                        </a:cubicBezTo>
                        <a:cubicBezTo>
                          <a:pt x="143530" y="160906"/>
                          <a:pt x="133633" y="144723"/>
                          <a:pt x="125508" y="127635"/>
                        </a:cubicBezTo>
                        <a:cubicBezTo>
                          <a:pt x="117222" y="111442"/>
                          <a:pt x="95886" y="137160"/>
                          <a:pt x="105506" y="164783"/>
                        </a:cubicBezTo>
                        <a:cubicBezTo>
                          <a:pt x="115126" y="192405"/>
                          <a:pt x="103506" y="188595"/>
                          <a:pt x="85027" y="179165"/>
                        </a:cubicBezTo>
                        <a:cubicBezTo>
                          <a:pt x="66549" y="169736"/>
                          <a:pt x="41689" y="113824"/>
                          <a:pt x="28735" y="105918"/>
                        </a:cubicBezTo>
                        <a:cubicBezTo>
                          <a:pt x="15780" y="98012"/>
                          <a:pt x="15495" y="123349"/>
                          <a:pt x="11113" y="137160"/>
                        </a:cubicBezTo>
                        <a:cubicBezTo>
                          <a:pt x="6732" y="150971"/>
                          <a:pt x="-5174" y="173641"/>
                          <a:pt x="2541" y="204788"/>
                        </a:cubicBezTo>
                        <a:cubicBezTo>
                          <a:pt x="10256" y="235934"/>
                          <a:pt x="40641" y="268319"/>
                          <a:pt x="77407" y="289846"/>
                        </a:cubicBezTo>
                        <a:cubicBezTo>
                          <a:pt x="114174" y="311372"/>
                          <a:pt x="144082" y="322993"/>
                          <a:pt x="181897" y="345948"/>
                        </a:cubicBezTo>
                        <a:close/>
                      </a:path>
                    </a:pathLst>
                  </a:custGeom>
                  <a:solidFill>
                    <a:srgbClr val="B1666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1" name="Freeform: Shape 660">
                    <a:extLst>
                      <a:ext uri="{FF2B5EF4-FFF2-40B4-BE49-F238E27FC236}">
                        <a16:creationId xmlns:a16="http://schemas.microsoft.com/office/drawing/2014/main" id="{A29AC38A-7AB5-4A23-B3BB-45633BA017B4}"/>
                      </a:ext>
                    </a:extLst>
                  </p:cNvPr>
                  <p:cNvSpPr/>
                  <p:nvPr/>
                </p:nvSpPr>
                <p:spPr>
                  <a:xfrm>
                    <a:off x="8222519" y="3547014"/>
                    <a:ext cx="57150" cy="85725"/>
                  </a:xfrm>
                  <a:custGeom>
                    <a:avLst/>
                    <a:gdLst>
                      <a:gd name="connsiteX0" fmla="*/ 0 w 57150"/>
                      <a:gd name="connsiteY0" fmla="*/ 18097 h 85725"/>
                      <a:gd name="connsiteX1" fmla="*/ 57150 w 57150"/>
                      <a:gd name="connsiteY1" fmla="*/ 85725 h 85725"/>
                      <a:gd name="connsiteX2" fmla="*/ 12192 w 57150"/>
                      <a:gd name="connsiteY2" fmla="*/ 0 h 8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150" h="85725">
                        <a:moveTo>
                          <a:pt x="0" y="18097"/>
                        </a:moveTo>
                        <a:cubicBezTo>
                          <a:pt x="25051" y="30099"/>
                          <a:pt x="53721" y="62293"/>
                          <a:pt x="57150" y="85725"/>
                        </a:cubicBezTo>
                        <a:cubicBezTo>
                          <a:pt x="55121" y="52035"/>
                          <a:pt x="38757" y="20822"/>
                          <a:pt x="12192" y="0"/>
                        </a:cubicBezTo>
                        <a:close/>
                      </a:path>
                    </a:pathLst>
                  </a:custGeom>
                  <a:solidFill>
                    <a:srgbClr val="9A4A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2" name="Freeform: Shape 661">
                    <a:extLst>
                      <a:ext uri="{FF2B5EF4-FFF2-40B4-BE49-F238E27FC236}">
                        <a16:creationId xmlns:a16="http://schemas.microsoft.com/office/drawing/2014/main" id="{92DC0B00-4CC0-4F33-ACB3-BFEB8BFDB558}"/>
                      </a:ext>
                    </a:extLst>
                  </p:cNvPr>
                  <p:cNvSpPr/>
                  <p:nvPr/>
                </p:nvSpPr>
                <p:spPr>
                  <a:xfrm>
                    <a:off x="8513384" y="3219450"/>
                    <a:ext cx="596007" cy="407511"/>
                  </a:xfrm>
                  <a:custGeom>
                    <a:avLst/>
                    <a:gdLst>
                      <a:gd name="connsiteX0" fmla="*/ 90135 w 596007"/>
                      <a:gd name="connsiteY0" fmla="*/ 0 h 407511"/>
                      <a:gd name="connsiteX1" fmla="*/ 236153 w 596007"/>
                      <a:gd name="connsiteY1" fmla="*/ 1905 h 407511"/>
                      <a:gd name="connsiteX2" fmla="*/ 379028 w 596007"/>
                      <a:gd name="connsiteY2" fmla="*/ 13145 h 407511"/>
                      <a:gd name="connsiteX3" fmla="*/ 462658 w 596007"/>
                      <a:gd name="connsiteY3" fmla="*/ 103061 h 407511"/>
                      <a:gd name="connsiteX4" fmla="*/ 596008 w 596007"/>
                      <a:gd name="connsiteY4" fmla="*/ 291751 h 407511"/>
                      <a:gd name="connsiteX5" fmla="*/ 267110 w 596007"/>
                      <a:gd name="connsiteY5" fmla="*/ 389287 h 407511"/>
                      <a:gd name="connsiteX6" fmla="*/ 410 w 596007"/>
                      <a:gd name="connsiteY6" fmla="*/ 9334 h 407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6007" h="407511">
                        <a:moveTo>
                          <a:pt x="90135" y="0"/>
                        </a:moveTo>
                        <a:lnTo>
                          <a:pt x="236153" y="1905"/>
                        </a:lnTo>
                        <a:cubicBezTo>
                          <a:pt x="236153" y="1905"/>
                          <a:pt x="351311" y="1905"/>
                          <a:pt x="379028" y="13145"/>
                        </a:cubicBezTo>
                        <a:cubicBezTo>
                          <a:pt x="406746" y="24384"/>
                          <a:pt x="427606" y="57721"/>
                          <a:pt x="462658" y="103061"/>
                        </a:cubicBezTo>
                        <a:cubicBezTo>
                          <a:pt x="497710" y="148400"/>
                          <a:pt x="596008" y="291751"/>
                          <a:pt x="596008" y="291751"/>
                        </a:cubicBezTo>
                        <a:cubicBezTo>
                          <a:pt x="596008" y="291751"/>
                          <a:pt x="475040" y="462439"/>
                          <a:pt x="267110" y="389287"/>
                        </a:cubicBezTo>
                        <a:cubicBezTo>
                          <a:pt x="59179" y="316135"/>
                          <a:pt x="-5877" y="141637"/>
                          <a:pt x="410" y="9334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3" name="Freeform: Shape 662">
                    <a:extLst>
                      <a:ext uri="{FF2B5EF4-FFF2-40B4-BE49-F238E27FC236}">
                        <a16:creationId xmlns:a16="http://schemas.microsoft.com/office/drawing/2014/main" id="{C9A62652-57F2-4079-9DA0-2EBC7EBE6A3A}"/>
                      </a:ext>
                    </a:extLst>
                  </p:cNvPr>
                  <p:cNvSpPr/>
                  <p:nvPr/>
                </p:nvSpPr>
                <p:spPr>
                  <a:xfrm>
                    <a:off x="8513384" y="3219450"/>
                    <a:ext cx="596007" cy="407511"/>
                  </a:xfrm>
                  <a:custGeom>
                    <a:avLst/>
                    <a:gdLst>
                      <a:gd name="connsiteX0" fmla="*/ 90135 w 596007"/>
                      <a:gd name="connsiteY0" fmla="*/ 0 h 407511"/>
                      <a:gd name="connsiteX1" fmla="*/ 236153 w 596007"/>
                      <a:gd name="connsiteY1" fmla="*/ 1905 h 407511"/>
                      <a:gd name="connsiteX2" fmla="*/ 379028 w 596007"/>
                      <a:gd name="connsiteY2" fmla="*/ 13145 h 407511"/>
                      <a:gd name="connsiteX3" fmla="*/ 462658 w 596007"/>
                      <a:gd name="connsiteY3" fmla="*/ 103061 h 407511"/>
                      <a:gd name="connsiteX4" fmla="*/ 596008 w 596007"/>
                      <a:gd name="connsiteY4" fmla="*/ 291751 h 407511"/>
                      <a:gd name="connsiteX5" fmla="*/ 267110 w 596007"/>
                      <a:gd name="connsiteY5" fmla="*/ 389287 h 407511"/>
                      <a:gd name="connsiteX6" fmla="*/ 410 w 596007"/>
                      <a:gd name="connsiteY6" fmla="*/ 9334 h 407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6007" h="407511">
                        <a:moveTo>
                          <a:pt x="90135" y="0"/>
                        </a:moveTo>
                        <a:lnTo>
                          <a:pt x="236153" y="1905"/>
                        </a:lnTo>
                        <a:cubicBezTo>
                          <a:pt x="236153" y="1905"/>
                          <a:pt x="351311" y="1905"/>
                          <a:pt x="379028" y="13145"/>
                        </a:cubicBezTo>
                        <a:cubicBezTo>
                          <a:pt x="406746" y="24384"/>
                          <a:pt x="427606" y="57721"/>
                          <a:pt x="462658" y="103061"/>
                        </a:cubicBezTo>
                        <a:cubicBezTo>
                          <a:pt x="497710" y="148400"/>
                          <a:pt x="596008" y="291751"/>
                          <a:pt x="596008" y="291751"/>
                        </a:cubicBezTo>
                        <a:cubicBezTo>
                          <a:pt x="596008" y="291751"/>
                          <a:pt x="475040" y="462439"/>
                          <a:pt x="267110" y="389287"/>
                        </a:cubicBezTo>
                        <a:cubicBezTo>
                          <a:pt x="59179" y="316135"/>
                          <a:pt x="-5877" y="141637"/>
                          <a:pt x="410" y="9334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4" name="Freeform: Shape 663">
                    <a:extLst>
                      <a:ext uri="{FF2B5EF4-FFF2-40B4-BE49-F238E27FC236}">
                        <a16:creationId xmlns:a16="http://schemas.microsoft.com/office/drawing/2014/main" id="{6D5CAFFD-385F-4DB7-BB5B-1E5A49B66B1E}"/>
                      </a:ext>
                    </a:extLst>
                  </p:cNvPr>
                  <p:cNvSpPr/>
                  <p:nvPr/>
                </p:nvSpPr>
                <p:spPr>
                  <a:xfrm>
                    <a:off x="8483511" y="2745718"/>
                    <a:ext cx="408460" cy="410485"/>
                  </a:xfrm>
                  <a:custGeom>
                    <a:avLst/>
                    <a:gdLst>
                      <a:gd name="connsiteX0" fmla="*/ 119151 w 408460"/>
                      <a:gd name="connsiteY0" fmla="*/ 410485 h 410485"/>
                      <a:gd name="connsiteX1" fmla="*/ 49618 w 408460"/>
                      <a:gd name="connsiteY1" fmla="*/ 341524 h 410485"/>
                      <a:gd name="connsiteX2" fmla="*/ 35998 w 408460"/>
                      <a:gd name="connsiteY2" fmla="*/ 75396 h 410485"/>
                      <a:gd name="connsiteX3" fmla="*/ 292411 w 408460"/>
                      <a:gd name="connsiteY3" fmla="*/ 34724 h 410485"/>
                      <a:gd name="connsiteX4" fmla="*/ 390899 w 408460"/>
                      <a:gd name="connsiteY4" fmla="*/ 196649 h 410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8460" h="410485">
                        <a:moveTo>
                          <a:pt x="119151" y="410485"/>
                        </a:moveTo>
                        <a:cubicBezTo>
                          <a:pt x="105340" y="393340"/>
                          <a:pt x="82194" y="380196"/>
                          <a:pt x="49618" y="341524"/>
                        </a:cubicBezTo>
                        <a:cubicBezTo>
                          <a:pt x="4279" y="287708"/>
                          <a:pt x="-28201" y="156358"/>
                          <a:pt x="35998" y="75396"/>
                        </a:cubicBezTo>
                        <a:cubicBezTo>
                          <a:pt x="100196" y="-5567"/>
                          <a:pt x="224212" y="-24807"/>
                          <a:pt x="292411" y="34724"/>
                        </a:cubicBezTo>
                        <a:cubicBezTo>
                          <a:pt x="424237" y="13198"/>
                          <a:pt x="421951" y="168074"/>
                          <a:pt x="390899" y="196649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5" name="Freeform: Shape 664">
                    <a:extLst>
                      <a:ext uri="{FF2B5EF4-FFF2-40B4-BE49-F238E27FC236}">
                        <a16:creationId xmlns:a16="http://schemas.microsoft.com/office/drawing/2014/main" id="{FD969F18-5E93-418B-A00F-58A0CEB1E219}"/>
                      </a:ext>
                    </a:extLst>
                  </p:cNvPr>
                  <p:cNvSpPr/>
                  <p:nvPr/>
                </p:nvSpPr>
                <p:spPr>
                  <a:xfrm>
                    <a:off x="8449293" y="3030093"/>
                    <a:ext cx="162226" cy="585025"/>
                  </a:xfrm>
                  <a:custGeom>
                    <a:avLst/>
                    <a:gdLst>
                      <a:gd name="connsiteX0" fmla="*/ 162227 w 162226"/>
                      <a:gd name="connsiteY0" fmla="*/ 87630 h 585025"/>
                      <a:gd name="connsiteX1" fmla="*/ 103362 w 162226"/>
                      <a:gd name="connsiteY1" fmla="*/ 169450 h 585025"/>
                      <a:gd name="connsiteX2" fmla="*/ 79264 w 162226"/>
                      <a:gd name="connsiteY2" fmla="*/ 249269 h 585025"/>
                      <a:gd name="connsiteX3" fmla="*/ 67167 w 162226"/>
                      <a:gd name="connsiteY3" fmla="*/ 328612 h 585025"/>
                      <a:gd name="connsiteX4" fmla="*/ 67167 w 162226"/>
                      <a:gd name="connsiteY4" fmla="*/ 404812 h 585025"/>
                      <a:gd name="connsiteX5" fmla="*/ 104601 w 162226"/>
                      <a:gd name="connsiteY5" fmla="*/ 483108 h 585025"/>
                      <a:gd name="connsiteX6" fmla="*/ 140510 w 162226"/>
                      <a:gd name="connsiteY6" fmla="*/ 513302 h 585025"/>
                      <a:gd name="connsiteX7" fmla="*/ 132890 w 162226"/>
                      <a:gd name="connsiteY7" fmla="*/ 585025 h 585025"/>
                      <a:gd name="connsiteX8" fmla="*/ 117364 w 162226"/>
                      <a:gd name="connsiteY8" fmla="*/ 549593 h 585025"/>
                      <a:gd name="connsiteX9" fmla="*/ 84598 w 162226"/>
                      <a:gd name="connsiteY9" fmla="*/ 497015 h 585025"/>
                      <a:gd name="connsiteX10" fmla="*/ 29734 w 162226"/>
                      <a:gd name="connsiteY10" fmla="*/ 415957 h 585025"/>
                      <a:gd name="connsiteX11" fmla="*/ 15637 w 162226"/>
                      <a:gd name="connsiteY11" fmla="*/ 327089 h 585025"/>
                      <a:gd name="connsiteX12" fmla="*/ 25162 w 162226"/>
                      <a:gd name="connsiteY12" fmla="*/ 237935 h 585025"/>
                      <a:gd name="connsiteX13" fmla="*/ 33830 w 162226"/>
                      <a:gd name="connsiteY13" fmla="*/ 146399 h 585025"/>
                      <a:gd name="connsiteX14" fmla="*/ 82026 w 162226"/>
                      <a:gd name="connsiteY14" fmla="*/ 0 h 585025"/>
                      <a:gd name="connsiteX15" fmla="*/ 162227 w 162226"/>
                      <a:gd name="connsiteY15" fmla="*/ 87630 h 585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2226" h="585025">
                        <a:moveTo>
                          <a:pt x="162227" y="87630"/>
                        </a:moveTo>
                        <a:cubicBezTo>
                          <a:pt x="153940" y="127730"/>
                          <a:pt x="140510" y="150209"/>
                          <a:pt x="103362" y="169450"/>
                        </a:cubicBezTo>
                        <a:cubicBezTo>
                          <a:pt x="116793" y="202692"/>
                          <a:pt x="105839" y="227552"/>
                          <a:pt x="79264" y="249269"/>
                        </a:cubicBezTo>
                        <a:cubicBezTo>
                          <a:pt x="94676" y="275215"/>
                          <a:pt x="89618" y="308439"/>
                          <a:pt x="67167" y="328612"/>
                        </a:cubicBezTo>
                        <a:cubicBezTo>
                          <a:pt x="82979" y="353473"/>
                          <a:pt x="78693" y="379095"/>
                          <a:pt x="67167" y="404812"/>
                        </a:cubicBezTo>
                        <a:cubicBezTo>
                          <a:pt x="92694" y="426339"/>
                          <a:pt x="109649" y="449199"/>
                          <a:pt x="104601" y="483108"/>
                        </a:cubicBezTo>
                        <a:cubicBezTo>
                          <a:pt x="120507" y="491776"/>
                          <a:pt x="130128" y="494252"/>
                          <a:pt x="140510" y="513302"/>
                        </a:cubicBezTo>
                        <a:cubicBezTo>
                          <a:pt x="150892" y="532352"/>
                          <a:pt x="152035" y="566928"/>
                          <a:pt x="132890" y="585025"/>
                        </a:cubicBezTo>
                        <a:cubicBezTo>
                          <a:pt x="132890" y="569404"/>
                          <a:pt x="136509" y="559403"/>
                          <a:pt x="117364" y="549593"/>
                        </a:cubicBezTo>
                        <a:cubicBezTo>
                          <a:pt x="98219" y="539782"/>
                          <a:pt x="76692" y="525304"/>
                          <a:pt x="84598" y="497015"/>
                        </a:cubicBezTo>
                        <a:cubicBezTo>
                          <a:pt x="42402" y="491585"/>
                          <a:pt x="32877" y="451390"/>
                          <a:pt x="29734" y="415957"/>
                        </a:cubicBezTo>
                        <a:cubicBezTo>
                          <a:pt x="-1794" y="391001"/>
                          <a:pt x="-4175" y="360331"/>
                          <a:pt x="15637" y="327089"/>
                        </a:cubicBezTo>
                        <a:cubicBezTo>
                          <a:pt x="-8747" y="294608"/>
                          <a:pt x="-3889" y="264795"/>
                          <a:pt x="25162" y="237935"/>
                        </a:cubicBezTo>
                        <a:cubicBezTo>
                          <a:pt x="-270" y="207740"/>
                          <a:pt x="13827" y="174974"/>
                          <a:pt x="33830" y="146399"/>
                        </a:cubicBezTo>
                        <a:cubicBezTo>
                          <a:pt x="3255" y="86963"/>
                          <a:pt x="34782" y="37052"/>
                          <a:pt x="82026" y="0"/>
                        </a:cubicBezTo>
                        <a:cubicBezTo>
                          <a:pt x="109077" y="28889"/>
                          <a:pt x="135814" y="58102"/>
                          <a:pt x="162227" y="8763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6" name="Freeform: Shape 665">
                    <a:extLst>
                      <a:ext uri="{FF2B5EF4-FFF2-40B4-BE49-F238E27FC236}">
                        <a16:creationId xmlns:a16="http://schemas.microsoft.com/office/drawing/2014/main" id="{EBA42B1B-FC3B-43C5-A868-82A7B444E146}"/>
                      </a:ext>
                    </a:extLst>
                  </p:cNvPr>
                  <p:cNvSpPr/>
                  <p:nvPr/>
                </p:nvSpPr>
                <p:spPr>
                  <a:xfrm>
                    <a:off x="8513735" y="2833877"/>
                    <a:ext cx="363523" cy="437728"/>
                  </a:xfrm>
                  <a:custGeom>
                    <a:avLst/>
                    <a:gdLst>
                      <a:gd name="connsiteX0" fmla="*/ 9964 w 363523"/>
                      <a:gd name="connsiteY0" fmla="*/ 161354 h 437728"/>
                      <a:gd name="connsiteX1" fmla="*/ 52503 w 363523"/>
                      <a:gd name="connsiteY1" fmla="*/ 155286 h 437728"/>
                      <a:gd name="connsiteX2" fmla="*/ 58923 w 363523"/>
                      <a:gd name="connsiteY2" fmla="*/ 161830 h 437728"/>
                      <a:gd name="connsiteX3" fmla="*/ 69877 w 363523"/>
                      <a:gd name="connsiteY3" fmla="*/ 180880 h 437728"/>
                      <a:gd name="connsiteX4" fmla="*/ 87593 w 363523"/>
                      <a:gd name="connsiteY4" fmla="*/ 192119 h 437728"/>
                      <a:gd name="connsiteX5" fmla="*/ 101881 w 363523"/>
                      <a:gd name="connsiteY5" fmla="*/ 184880 h 437728"/>
                      <a:gd name="connsiteX6" fmla="*/ 109596 w 363523"/>
                      <a:gd name="connsiteY6" fmla="*/ 170212 h 437728"/>
                      <a:gd name="connsiteX7" fmla="*/ 126455 w 363523"/>
                      <a:gd name="connsiteY7" fmla="*/ 108776 h 437728"/>
                      <a:gd name="connsiteX8" fmla="*/ 258757 w 363523"/>
                      <a:gd name="connsiteY8" fmla="*/ 0 h 437728"/>
                      <a:gd name="connsiteX9" fmla="*/ 356770 w 363523"/>
                      <a:gd name="connsiteY9" fmla="*/ 85058 h 437728"/>
                      <a:gd name="connsiteX10" fmla="*/ 362770 w 363523"/>
                      <a:gd name="connsiteY10" fmla="*/ 181451 h 437728"/>
                      <a:gd name="connsiteX11" fmla="*/ 307906 w 363523"/>
                      <a:gd name="connsiteY11" fmla="*/ 331089 h 437728"/>
                      <a:gd name="connsiteX12" fmla="*/ 235802 w 363523"/>
                      <a:gd name="connsiteY12" fmla="*/ 338423 h 437728"/>
                      <a:gd name="connsiteX13" fmla="*/ 235802 w 363523"/>
                      <a:gd name="connsiteY13" fmla="*/ 395573 h 437728"/>
                      <a:gd name="connsiteX14" fmla="*/ 173890 w 363523"/>
                      <a:gd name="connsiteY14" fmla="*/ 437674 h 437728"/>
                      <a:gd name="connsiteX15" fmla="*/ 89879 w 363523"/>
                      <a:gd name="connsiteY15" fmla="*/ 395002 h 437728"/>
                      <a:gd name="connsiteX16" fmla="*/ 87974 w 363523"/>
                      <a:gd name="connsiteY16" fmla="*/ 242602 h 437728"/>
                      <a:gd name="connsiteX17" fmla="*/ 30824 w 363523"/>
                      <a:gd name="connsiteY17" fmla="*/ 247079 h 437728"/>
                      <a:gd name="connsiteX18" fmla="*/ 9964 w 363523"/>
                      <a:gd name="connsiteY18" fmla="*/ 161354 h 437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63523" h="437728">
                        <a:moveTo>
                          <a:pt x="9964" y="161354"/>
                        </a:moveTo>
                        <a:cubicBezTo>
                          <a:pt x="20032" y="147933"/>
                          <a:pt x="39082" y="145218"/>
                          <a:pt x="52503" y="155286"/>
                        </a:cubicBezTo>
                        <a:cubicBezTo>
                          <a:pt x="54961" y="157134"/>
                          <a:pt x="57123" y="159334"/>
                          <a:pt x="58923" y="161830"/>
                        </a:cubicBezTo>
                        <a:cubicBezTo>
                          <a:pt x="63114" y="167735"/>
                          <a:pt x="65781" y="174593"/>
                          <a:pt x="69877" y="180880"/>
                        </a:cubicBezTo>
                        <a:cubicBezTo>
                          <a:pt x="73649" y="187243"/>
                          <a:pt x="80230" y="191414"/>
                          <a:pt x="87593" y="192119"/>
                        </a:cubicBezTo>
                        <a:cubicBezTo>
                          <a:pt x="93184" y="191919"/>
                          <a:pt x="98414" y="189271"/>
                          <a:pt x="101881" y="184880"/>
                        </a:cubicBezTo>
                        <a:cubicBezTo>
                          <a:pt x="105319" y="180499"/>
                          <a:pt x="107929" y="175527"/>
                          <a:pt x="109596" y="170212"/>
                        </a:cubicBezTo>
                        <a:cubicBezTo>
                          <a:pt x="116359" y="151162"/>
                          <a:pt x="114549" y="139732"/>
                          <a:pt x="126455" y="108776"/>
                        </a:cubicBezTo>
                        <a:cubicBezTo>
                          <a:pt x="150077" y="47244"/>
                          <a:pt x="198559" y="66770"/>
                          <a:pt x="258757" y="0"/>
                        </a:cubicBezTo>
                        <a:cubicBezTo>
                          <a:pt x="268949" y="0"/>
                          <a:pt x="346292" y="35624"/>
                          <a:pt x="356770" y="85058"/>
                        </a:cubicBezTo>
                        <a:cubicBezTo>
                          <a:pt x="362761" y="116815"/>
                          <a:pt x="364780" y="149200"/>
                          <a:pt x="362770" y="181451"/>
                        </a:cubicBezTo>
                        <a:cubicBezTo>
                          <a:pt x="358484" y="282226"/>
                          <a:pt x="325242" y="322231"/>
                          <a:pt x="307906" y="331089"/>
                        </a:cubicBezTo>
                        <a:cubicBezTo>
                          <a:pt x="290571" y="339947"/>
                          <a:pt x="269806" y="341948"/>
                          <a:pt x="235802" y="338423"/>
                        </a:cubicBezTo>
                        <a:lnTo>
                          <a:pt x="235802" y="395573"/>
                        </a:lnTo>
                        <a:cubicBezTo>
                          <a:pt x="235802" y="395573"/>
                          <a:pt x="216085" y="439484"/>
                          <a:pt x="173890" y="437674"/>
                        </a:cubicBezTo>
                        <a:cubicBezTo>
                          <a:pt x="90070" y="433864"/>
                          <a:pt x="89879" y="395002"/>
                          <a:pt x="89879" y="395002"/>
                        </a:cubicBezTo>
                        <a:lnTo>
                          <a:pt x="87974" y="242602"/>
                        </a:lnTo>
                        <a:cubicBezTo>
                          <a:pt x="87974" y="242602"/>
                          <a:pt x="65590" y="274130"/>
                          <a:pt x="30824" y="247079"/>
                        </a:cubicBezTo>
                        <a:cubicBezTo>
                          <a:pt x="1678" y="224219"/>
                          <a:pt x="-10038" y="184309"/>
                          <a:pt x="9964" y="161354"/>
                        </a:cubicBezTo>
                        <a:close/>
                      </a:path>
                    </a:pathLst>
                  </a:custGeom>
                  <a:solidFill>
                    <a:srgbClr val="B1666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7" name="Freeform: Shape 666">
                    <a:extLst>
                      <a:ext uri="{FF2B5EF4-FFF2-40B4-BE49-F238E27FC236}">
                        <a16:creationId xmlns:a16="http://schemas.microsoft.com/office/drawing/2014/main" id="{99963C84-5CE5-4507-9065-88FB0F0F8095}"/>
                      </a:ext>
                    </a:extLst>
                  </p:cNvPr>
                  <p:cNvSpPr/>
                  <p:nvPr/>
                </p:nvSpPr>
                <p:spPr>
                  <a:xfrm>
                    <a:off x="8770112" y="2899314"/>
                    <a:ext cx="20764" cy="20764"/>
                  </a:xfrm>
                  <a:custGeom>
                    <a:avLst/>
                    <a:gdLst>
                      <a:gd name="connsiteX0" fmla="*/ 20764 w 20764"/>
                      <a:gd name="connsiteY0" fmla="*/ 10382 h 20764"/>
                      <a:gd name="connsiteX1" fmla="*/ 10382 w 20764"/>
                      <a:gd name="connsiteY1" fmla="*/ 20764 h 20764"/>
                      <a:gd name="connsiteX2" fmla="*/ 0 w 20764"/>
                      <a:gd name="connsiteY2" fmla="*/ 10382 h 20764"/>
                      <a:gd name="connsiteX3" fmla="*/ 10382 w 20764"/>
                      <a:gd name="connsiteY3" fmla="*/ 0 h 20764"/>
                      <a:gd name="connsiteX4" fmla="*/ 20764 w 20764"/>
                      <a:gd name="connsiteY4" fmla="*/ 10382 h 20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64" h="20764">
                        <a:moveTo>
                          <a:pt x="20764" y="10382"/>
                        </a:moveTo>
                        <a:cubicBezTo>
                          <a:pt x="20764" y="16116"/>
                          <a:pt x="16116" y="20764"/>
                          <a:pt x="10382" y="20764"/>
                        </a:cubicBezTo>
                        <a:cubicBezTo>
                          <a:pt x="4648" y="20764"/>
                          <a:pt x="0" y="16116"/>
                          <a:pt x="0" y="10382"/>
                        </a:cubicBezTo>
                        <a:cubicBezTo>
                          <a:pt x="0" y="4648"/>
                          <a:pt x="4648" y="0"/>
                          <a:pt x="10382" y="0"/>
                        </a:cubicBezTo>
                        <a:cubicBezTo>
                          <a:pt x="16116" y="0"/>
                          <a:pt x="20764" y="4648"/>
                          <a:pt x="20764" y="10382"/>
                        </a:cubicBezTo>
                        <a:close/>
                      </a:path>
                    </a:pathLst>
                  </a:custGeom>
                  <a:solidFill>
                    <a:srgbClr val="9A4A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8" name="Freeform: Shape 667">
                    <a:extLst>
                      <a:ext uri="{FF2B5EF4-FFF2-40B4-BE49-F238E27FC236}">
                        <a16:creationId xmlns:a16="http://schemas.microsoft.com/office/drawing/2014/main" id="{C82F7B71-BCC5-494D-A1C4-E22340387FB6}"/>
                      </a:ext>
                    </a:extLst>
                  </p:cNvPr>
                  <p:cNvSpPr/>
                  <p:nvPr/>
                </p:nvSpPr>
                <p:spPr>
                  <a:xfrm>
                    <a:off x="8707671" y="2974627"/>
                    <a:ext cx="29829" cy="29681"/>
                  </a:xfrm>
                  <a:custGeom>
                    <a:avLst/>
                    <a:gdLst>
                      <a:gd name="connsiteX0" fmla="*/ 29770 w 29829"/>
                      <a:gd name="connsiteY0" fmla="*/ 12984 h 29681"/>
                      <a:gd name="connsiteX1" fmla="*/ 16340 w 29829"/>
                      <a:gd name="connsiteY1" fmla="*/ 29557 h 29681"/>
                      <a:gd name="connsiteX2" fmla="*/ 100 w 29829"/>
                      <a:gd name="connsiteY2" fmla="*/ 17089 h 29681"/>
                      <a:gd name="connsiteX3" fmla="*/ 52 w 29829"/>
                      <a:gd name="connsiteY3" fmla="*/ 16699 h 29681"/>
                      <a:gd name="connsiteX4" fmla="*/ 13578 w 29829"/>
                      <a:gd name="connsiteY4" fmla="*/ 125 h 29681"/>
                      <a:gd name="connsiteX5" fmla="*/ 29713 w 29829"/>
                      <a:gd name="connsiteY5" fmla="*/ 12508 h 29681"/>
                      <a:gd name="connsiteX6" fmla="*/ 29770 w 29829"/>
                      <a:gd name="connsiteY6" fmla="*/ 12984 h 29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9829" h="29681">
                        <a:moveTo>
                          <a:pt x="29770" y="12984"/>
                        </a:moveTo>
                        <a:cubicBezTo>
                          <a:pt x="30494" y="21223"/>
                          <a:pt x="24551" y="28557"/>
                          <a:pt x="16340" y="29557"/>
                        </a:cubicBezTo>
                        <a:cubicBezTo>
                          <a:pt x="8415" y="30596"/>
                          <a:pt x="1138" y="25014"/>
                          <a:pt x="100" y="17089"/>
                        </a:cubicBezTo>
                        <a:cubicBezTo>
                          <a:pt x="81" y="16956"/>
                          <a:pt x="62" y="16832"/>
                          <a:pt x="52" y="16699"/>
                        </a:cubicBezTo>
                        <a:cubicBezTo>
                          <a:pt x="-624" y="8440"/>
                          <a:pt x="5348" y="1125"/>
                          <a:pt x="13578" y="125"/>
                        </a:cubicBezTo>
                        <a:cubicBezTo>
                          <a:pt x="21455" y="-913"/>
                          <a:pt x="28675" y="4630"/>
                          <a:pt x="29713" y="12508"/>
                        </a:cubicBezTo>
                        <a:cubicBezTo>
                          <a:pt x="29732" y="12669"/>
                          <a:pt x="29751" y="12822"/>
                          <a:pt x="29770" y="1298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9" name="Freeform: Shape 668">
                    <a:extLst>
                      <a:ext uri="{FF2B5EF4-FFF2-40B4-BE49-F238E27FC236}">
                        <a16:creationId xmlns:a16="http://schemas.microsoft.com/office/drawing/2014/main" id="{EB24D8DF-5B3E-4C13-8906-ED51DC667AAC}"/>
                      </a:ext>
                    </a:extLst>
                  </p:cNvPr>
                  <p:cNvSpPr/>
                  <p:nvPr/>
                </p:nvSpPr>
                <p:spPr>
                  <a:xfrm>
                    <a:off x="8824404" y="2929485"/>
                    <a:ext cx="33405" cy="26026"/>
                  </a:xfrm>
                  <a:custGeom>
                    <a:avLst/>
                    <a:gdLst>
                      <a:gd name="connsiteX0" fmla="*/ 31909 w 33405"/>
                      <a:gd name="connsiteY0" fmla="*/ 26026 h 26026"/>
                      <a:gd name="connsiteX1" fmla="*/ 0 w 33405"/>
                      <a:gd name="connsiteY1" fmla="*/ 10310 h 26026"/>
                      <a:gd name="connsiteX2" fmla="*/ 22403 w 33405"/>
                      <a:gd name="connsiteY2" fmla="*/ 1395 h 26026"/>
                      <a:gd name="connsiteX3" fmla="*/ 23336 w 33405"/>
                      <a:gd name="connsiteY3" fmla="*/ 1833 h 26026"/>
                      <a:gd name="connsiteX4" fmla="*/ 31909 w 33405"/>
                      <a:gd name="connsiteY4" fmla="*/ 26026 h 26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405" h="26026">
                        <a:moveTo>
                          <a:pt x="31909" y="26026"/>
                        </a:moveTo>
                        <a:lnTo>
                          <a:pt x="0" y="10310"/>
                        </a:lnTo>
                        <a:cubicBezTo>
                          <a:pt x="3724" y="1661"/>
                          <a:pt x="13754" y="-2330"/>
                          <a:pt x="22403" y="1395"/>
                        </a:cubicBezTo>
                        <a:cubicBezTo>
                          <a:pt x="22717" y="1538"/>
                          <a:pt x="23031" y="1680"/>
                          <a:pt x="23336" y="1833"/>
                        </a:cubicBezTo>
                        <a:cubicBezTo>
                          <a:pt x="32014" y="6472"/>
                          <a:pt x="35728" y="16959"/>
                          <a:pt x="31909" y="2602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0" name="Freeform: Shape 669">
                    <a:extLst>
                      <a:ext uri="{FF2B5EF4-FFF2-40B4-BE49-F238E27FC236}">
                        <a16:creationId xmlns:a16="http://schemas.microsoft.com/office/drawing/2014/main" id="{6F046614-CB5B-417E-B372-2995FAF367FA}"/>
                      </a:ext>
                    </a:extLst>
                  </p:cNvPr>
                  <p:cNvSpPr/>
                  <p:nvPr/>
                </p:nvSpPr>
                <p:spPr>
                  <a:xfrm>
                    <a:off x="8696249" y="2933971"/>
                    <a:ext cx="33857" cy="25731"/>
                  </a:xfrm>
                  <a:custGeom>
                    <a:avLst/>
                    <a:gdLst>
                      <a:gd name="connsiteX0" fmla="*/ 33858 w 33857"/>
                      <a:gd name="connsiteY0" fmla="*/ 9253 h 25731"/>
                      <a:gd name="connsiteX1" fmla="*/ 2330 w 33857"/>
                      <a:gd name="connsiteY1" fmla="*/ 25732 h 25731"/>
                      <a:gd name="connsiteX2" fmla="*/ 8521 w 33857"/>
                      <a:gd name="connsiteY2" fmla="*/ 2291 h 25731"/>
                      <a:gd name="connsiteX3" fmla="*/ 9188 w 33857"/>
                      <a:gd name="connsiteY3" fmla="*/ 1919 h 25731"/>
                      <a:gd name="connsiteX4" fmla="*/ 33858 w 33857"/>
                      <a:gd name="connsiteY4" fmla="*/ 9253 h 2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57" h="25731">
                        <a:moveTo>
                          <a:pt x="33858" y="9253"/>
                        </a:moveTo>
                        <a:lnTo>
                          <a:pt x="2330" y="25732"/>
                        </a:lnTo>
                        <a:cubicBezTo>
                          <a:pt x="-2433" y="17550"/>
                          <a:pt x="339" y="7053"/>
                          <a:pt x="8521" y="2291"/>
                        </a:cubicBezTo>
                        <a:cubicBezTo>
                          <a:pt x="8740" y="2157"/>
                          <a:pt x="8959" y="2033"/>
                          <a:pt x="9188" y="1919"/>
                        </a:cubicBezTo>
                        <a:cubicBezTo>
                          <a:pt x="18065" y="-2396"/>
                          <a:pt x="28781" y="786"/>
                          <a:pt x="33858" y="925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1" name="Freeform: Shape 670">
                    <a:extLst>
                      <a:ext uri="{FF2B5EF4-FFF2-40B4-BE49-F238E27FC236}">
                        <a16:creationId xmlns:a16="http://schemas.microsoft.com/office/drawing/2014/main" id="{A2FC4B3D-F5DB-4CCF-8EDA-EA542DEF83F7}"/>
                      </a:ext>
                    </a:extLst>
                  </p:cNvPr>
                  <p:cNvSpPr/>
                  <p:nvPr/>
                </p:nvSpPr>
                <p:spPr>
                  <a:xfrm>
                    <a:off x="8730512" y="3071050"/>
                    <a:ext cx="59887" cy="39820"/>
                  </a:xfrm>
                  <a:custGeom>
                    <a:avLst/>
                    <a:gdLst>
                      <a:gd name="connsiteX0" fmla="*/ 1976 w 59887"/>
                      <a:gd name="connsiteY0" fmla="*/ 0 h 39820"/>
                      <a:gd name="connsiteX1" fmla="*/ 59888 w 59887"/>
                      <a:gd name="connsiteY1" fmla="*/ 19050 h 39820"/>
                      <a:gd name="connsiteX2" fmla="*/ 21112 w 59887"/>
                      <a:gd name="connsiteY2" fmla="*/ 38195 h 39820"/>
                      <a:gd name="connsiteX3" fmla="*/ 18454 w 59887"/>
                      <a:gd name="connsiteY3" fmla="*/ 37148 h 39820"/>
                      <a:gd name="connsiteX4" fmla="*/ 1861 w 59887"/>
                      <a:gd name="connsiteY4" fmla="*/ 305 h 39820"/>
                      <a:gd name="connsiteX5" fmla="*/ 1976 w 59887"/>
                      <a:gd name="connsiteY5" fmla="*/ 0 h 39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9887" h="39820">
                        <a:moveTo>
                          <a:pt x="1976" y="0"/>
                        </a:moveTo>
                        <a:lnTo>
                          <a:pt x="59888" y="19050"/>
                        </a:lnTo>
                        <a:cubicBezTo>
                          <a:pt x="54468" y="35042"/>
                          <a:pt x="37104" y="43615"/>
                          <a:pt x="21112" y="38195"/>
                        </a:cubicBezTo>
                        <a:cubicBezTo>
                          <a:pt x="20216" y="37881"/>
                          <a:pt x="19321" y="37538"/>
                          <a:pt x="18454" y="37148"/>
                        </a:cubicBezTo>
                        <a:cubicBezTo>
                          <a:pt x="3700" y="31556"/>
                          <a:pt x="-3730" y="15059"/>
                          <a:pt x="1861" y="305"/>
                        </a:cubicBezTo>
                        <a:cubicBezTo>
                          <a:pt x="1899" y="200"/>
                          <a:pt x="1938" y="95"/>
                          <a:pt x="1976" y="0"/>
                        </a:cubicBezTo>
                        <a:close/>
                      </a:path>
                    </a:pathLst>
                  </a:custGeom>
                  <a:solidFill>
                    <a:srgbClr val="9A4A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2" name="Freeform: Shape 671">
                    <a:extLst>
                      <a:ext uri="{FF2B5EF4-FFF2-40B4-BE49-F238E27FC236}">
                        <a16:creationId xmlns:a16="http://schemas.microsoft.com/office/drawing/2014/main" id="{E82CBA29-A0F5-473D-865D-77AFBAA5064F}"/>
                      </a:ext>
                    </a:extLst>
                  </p:cNvPr>
                  <p:cNvSpPr/>
                  <p:nvPr/>
                </p:nvSpPr>
                <p:spPr>
                  <a:xfrm>
                    <a:off x="8730841" y="3082099"/>
                    <a:ext cx="34888" cy="28888"/>
                  </a:xfrm>
                  <a:custGeom>
                    <a:avLst/>
                    <a:gdLst>
                      <a:gd name="connsiteX0" fmla="*/ 34889 w 34888"/>
                      <a:gd name="connsiteY0" fmla="*/ 28575 h 28888"/>
                      <a:gd name="connsiteX1" fmla="*/ 2980 w 34888"/>
                      <a:gd name="connsiteY1" fmla="*/ 0 h 28888"/>
                      <a:gd name="connsiteX2" fmla="*/ 27 w 34888"/>
                      <a:gd name="connsiteY2" fmla="*/ 0 h 28888"/>
                      <a:gd name="connsiteX3" fmla="*/ 18125 w 34888"/>
                      <a:gd name="connsiteY3" fmla="*/ 26670 h 28888"/>
                      <a:gd name="connsiteX4" fmla="*/ 34889 w 34888"/>
                      <a:gd name="connsiteY4" fmla="*/ 28575 h 2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888" h="28888">
                        <a:moveTo>
                          <a:pt x="34889" y="28575"/>
                        </a:moveTo>
                        <a:cubicBezTo>
                          <a:pt x="33088" y="12306"/>
                          <a:pt x="19344" y="0"/>
                          <a:pt x="2980" y="0"/>
                        </a:cubicBezTo>
                        <a:lnTo>
                          <a:pt x="27" y="0"/>
                        </a:lnTo>
                        <a:cubicBezTo>
                          <a:pt x="-506" y="11916"/>
                          <a:pt x="6857" y="22765"/>
                          <a:pt x="18125" y="26670"/>
                        </a:cubicBezTo>
                        <a:cubicBezTo>
                          <a:pt x="23468" y="28689"/>
                          <a:pt x="29231" y="29346"/>
                          <a:pt x="34889" y="28575"/>
                        </a:cubicBezTo>
                        <a:close/>
                      </a:path>
                    </a:pathLst>
                  </a:custGeom>
                  <a:solidFill>
                    <a:srgbClr val="F28F8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3" name="Freeform: Shape 672">
                    <a:extLst>
                      <a:ext uri="{FF2B5EF4-FFF2-40B4-BE49-F238E27FC236}">
                        <a16:creationId xmlns:a16="http://schemas.microsoft.com/office/drawing/2014/main" id="{A8093B33-B906-484F-B79B-3035FF1C2D91}"/>
                      </a:ext>
                    </a:extLst>
                  </p:cNvPr>
                  <p:cNvSpPr/>
                  <p:nvPr/>
                </p:nvSpPr>
                <p:spPr>
                  <a:xfrm>
                    <a:off x="8819684" y="2968871"/>
                    <a:ext cx="30106" cy="29722"/>
                  </a:xfrm>
                  <a:custGeom>
                    <a:avLst/>
                    <a:gdLst>
                      <a:gd name="connsiteX0" fmla="*/ 30056 w 30106"/>
                      <a:gd name="connsiteY0" fmla="*/ 13025 h 29722"/>
                      <a:gd name="connsiteX1" fmla="*/ 16340 w 30106"/>
                      <a:gd name="connsiteY1" fmla="*/ 29598 h 29722"/>
                      <a:gd name="connsiteX2" fmla="*/ 100 w 30106"/>
                      <a:gd name="connsiteY2" fmla="*/ 17130 h 29722"/>
                      <a:gd name="connsiteX3" fmla="*/ 53 w 30106"/>
                      <a:gd name="connsiteY3" fmla="*/ 16739 h 29722"/>
                      <a:gd name="connsiteX4" fmla="*/ 13483 w 30106"/>
                      <a:gd name="connsiteY4" fmla="*/ 166 h 29722"/>
                      <a:gd name="connsiteX5" fmla="*/ 29971 w 30106"/>
                      <a:gd name="connsiteY5" fmla="*/ 12310 h 29722"/>
                      <a:gd name="connsiteX6" fmla="*/ 30056 w 30106"/>
                      <a:gd name="connsiteY6" fmla="*/ 13025 h 29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0106" h="29722">
                        <a:moveTo>
                          <a:pt x="30056" y="13025"/>
                        </a:moveTo>
                        <a:cubicBezTo>
                          <a:pt x="30723" y="21350"/>
                          <a:pt x="24646" y="28693"/>
                          <a:pt x="16340" y="29598"/>
                        </a:cubicBezTo>
                        <a:cubicBezTo>
                          <a:pt x="8416" y="30636"/>
                          <a:pt x="1139" y="25055"/>
                          <a:pt x="100" y="17130"/>
                        </a:cubicBezTo>
                        <a:cubicBezTo>
                          <a:pt x="81" y="16997"/>
                          <a:pt x="62" y="16873"/>
                          <a:pt x="53" y="16739"/>
                        </a:cubicBezTo>
                        <a:cubicBezTo>
                          <a:pt x="-624" y="8510"/>
                          <a:pt x="5291" y="1204"/>
                          <a:pt x="13483" y="166"/>
                        </a:cubicBezTo>
                        <a:cubicBezTo>
                          <a:pt x="21389" y="-1034"/>
                          <a:pt x="28771" y="4405"/>
                          <a:pt x="29971" y="12310"/>
                        </a:cubicBezTo>
                        <a:cubicBezTo>
                          <a:pt x="29999" y="12548"/>
                          <a:pt x="30028" y="12787"/>
                          <a:pt x="30056" y="1302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4" name="Freeform: Shape 673">
                    <a:extLst>
                      <a:ext uri="{FF2B5EF4-FFF2-40B4-BE49-F238E27FC236}">
                        <a16:creationId xmlns:a16="http://schemas.microsoft.com/office/drawing/2014/main" id="{234A6320-0B57-46E8-AC1B-E2BDCD49EB24}"/>
                      </a:ext>
                    </a:extLst>
                  </p:cNvPr>
                  <p:cNvSpPr/>
                  <p:nvPr/>
                </p:nvSpPr>
                <p:spPr>
                  <a:xfrm>
                    <a:off x="8780494" y="2965989"/>
                    <a:ext cx="52292" cy="92487"/>
                  </a:xfrm>
                  <a:custGeom>
                    <a:avLst/>
                    <a:gdLst>
                      <a:gd name="connsiteX0" fmla="*/ 0 w 52292"/>
                      <a:gd name="connsiteY0" fmla="*/ 0 h 92487"/>
                      <a:gd name="connsiteX1" fmla="*/ 953 w 52292"/>
                      <a:gd name="connsiteY1" fmla="*/ 92488 h 92487"/>
                      <a:gd name="connsiteX2" fmla="*/ 52292 w 52292"/>
                      <a:gd name="connsiteY2" fmla="*/ 79629 h 92487"/>
                      <a:gd name="connsiteX3" fmla="*/ 0 w 52292"/>
                      <a:gd name="connsiteY3" fmla="*/ 0 h 92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2292" h="92487">
                        <a:moveTo>
                          <a:pt x="0" y="0"/>
                        </a:moveTo>
                        <a:lnTo>
                          <a:pt x="953" y="92488"/>
                        </a:lnTo>
                        <a:lnTo>
                          <a:pt x="52292" y="7962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A4A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5" name="Freeform: Shape 674">
                    <a:extLst>
                      <a:ext uri="{FF2B5EF4-FFF2-40B4-BE49-F238E27FC236}">
                        <a16:creationId xmlns:a16="http://schemas.microsoft.com/office/drawing/2014/main" id="{28560748-7161-4F19-9834-715CE6C10158}"/>
                      </a:ext>
                    </a:extLst>
                  </p:cNvPr>
                  <p:cNvSpPr/>
                  <p:nvPr/>
                </p:nvSpPr>
                <p:spPr>
                  <a:xfrm>
                    <a:off x="8625712" y="3119723"/>
                    <a:ext cx="123825" cy="72390"/>
                  </a:xfrm>
                  <a:custGeom>
                    <a:avLst/>
                    <a:gdLst>
                      <a:gd name="connsiteX0" fmla="*/ 123825 w 123825"/>
                      <a:gd name="connsiteY0" fmla="*/ 52102 h 72390"/>
                      <a:gd name="connsiteX1" fmla="*/ 0 w 123825"/>
                      <a:gd name="connsiteY1" fmla="*/ 0 h 72390"/>
                      <a:gd name="connsiteX2" fmla="*/ 28575 w 123825"/>
                      <a:gd name="connsiteY2" fmla="*/ 39815 h 72390"/>
                      <a:gd name="connsiteX3" fmla="*/ 123349 w 123825"/>
                      <a:gd name="connsiteY3" fmla="*/ 72390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3825" h="72390">
                        <a:moveTo>
                          <a:pt x="123825" y="52102"/>
                        </a:moveTo>
                        <a:cubicBezTo>
                          <a:pt x="88297" y="46768"/>
                          <a:pt x="13145" y="27813"/>
                          <a:pt x="0" y="0"/>
                        </a:cubicBezTo>
                        <a:cubicBezTo>
                          <a:pt x="5267" y="15859"/>
                          <a:pt x="15240" y="29747"/>
                          <a:pt x="28575" y="39815"/>
                        </a:cubicBezTo>
                        <a:cubicBezTo>
                          <a:pt x="51245" y="57055"/>
                          <a:pt x="123349" y="72390"/>
                          <a:pt x="123349" y="72390"/>
                        </a:cubicBezTo>
                        <a:close/>
                      </a:path>
                    </a:pathLst>
                  </a:custGeom>
                  <a:solidFill>
                    <a:srgbClr val="9A4A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76" name="Graphic 7">
                <a:extLst>
                  <a:ext uri="{FF2B5EF4-FFF2-40B4-BE49-F238E27FC236}">
                    <a16:creationId xmlns:a16="http://schemas.microsoft.com/office/drawing/2014/main" id="{5ACB4783-F951-4A6C-8E50-EFE37CE15877}"/>
                  </a:ext>
                </a:extLst>
              </p:cNvPr>
              <p:cNvGrpSpPr/>
              <p:nvPr/>
            </p:nvGrpSpPr>
            <p:grpSpPr>
              <a:xfrm>
                <a:off x="7057626" y="2590657"/>
                <a:ext cx="1304340" cy="3139823"/>
                <a:chOff x="7057626" y="2590657"/>
                <a:chExt cx="1304340" cy="3139823"/>
              </a:xfrm>
            </p:grpSpPr>
            <p:grpSp>
              <p:nvGrpSpPr>
                <p:cNvPr id="677" name="Graphic 7">
                  <a:extLst>
                    <a:ext uri="{FF2B5EF4-FFF2-40B4-BE49-F238E27FC236}">
                      <a16:creationId xmlns:a16="http://schemas.microsoft.com/office/drawing/2014/main" id="{91663478-B566-4A6F-8E60-69E0EE29B004}"/>
                    </a:ext>
                  </a:extLst>
                </p:cNvPr>
                <p:cNvGrpSpPr/>
                <p:nvPr/>
              </p:nvGrpSpPr>
              <p:grpSpPr>
                <a:xfrm>
                  <a:off x="7459315" y="3855529"/>
                  <a:ext cx="902651" cy="1874951"/>
                  <a:chOff x="7459315" y="3855529"/>
                  <a:chExt cx="902651" cy="1874951"/>
                </a:xfrm>
              </p:grpSpPr>
              <p:sp>
                <p:nvSpPr>
                  <p:cNvPr id="678" name="Freeform: Shape 677">
                    <a:extLst>
                      <a:ext uri="{FF2B5EF4-FFF2-40B4-BE49-F238E27FC236}">
                        <a16:creationId xmlns:a16="http://schemas.microsoft.com/office/drawing/2014/main" id="{3AC71777-9E3E-42DB-8EDD-B55B0E049132}"/>
                      </a:ext>
                    </a:extLst>
                  </p:cNvPr>
                  <p:cNvSpPr/>
                  <p:nvPr/>
                </p:nvSpPr>
                <p:spPr>
                  <a:xfrm>
                    <a:off x="7907623" y="4822316"/>
                    <a:ext cx="357473" cy="695504"/>
                  </a:xfrm>
                  <a:custGeom>
                    <a:avLst/>
                    <a:gdLst>
                      <a:gd name="connsiteX0" fmla="*/ 170402 w 357473"/>
                      <a:gd name="connsiteY0" fmla="*/ 460534 h 695504"/>
                      <a:gd name="connsiteX1" fmla="*/ 207550 w 357473"/>
                      <a:gd name="connsiteY1" fmla="*/ 0 h 695504"/>
                      <a:gd name="connsiteX2" fmla="*/ 0 w 357473"/>
                      <a:gd name="connsiteY2" fmla="*/ 138398 h 695504"/>
                      <a:gd name="connsiteX3" fmla="*/ 35528 w 357473"/>
                      <a:gd name="connsiteY3" fmla="*/ 491680 h 695504"/>
                      <a:gd name="connsiteX4" fmla="*/ 35528 w 357473"/>
                      <a:gd name="connsiteY4" fmla="*/ 491680 h 695504"/>
                      <a:gd name="connsiteX5" fmla="*/ 34385 w 357473"/>
                      <a:gd name="connsiteY5" fmla="*/ 501872 h 695504"/>
                      <a:gd name="connsiteX6" fmla="*/ 134207 w 357473"/>
                      <a:gd name="connsiteY6" fmla="*/ 608076 h 695504"/>
                      <a:gd name="connsiteX7" fmla="*/ 252698 w 357473"/>
                      <a:gd name="connsiteY7" fmla="*/ 683133 h 695504"/>
                      <a:gd name="connsiteX8" fmla="*/ 357473 w 357473"/>
                      <a:gd name="connsiteY8" fmla="*/ 681514 h 695504"/>
                      <a:gd name="connsiteX9" fmla="*/ 200216 w 357473"/>
                      <a:gd name="connsiteY9" fmla="*/ 553784 h 695504"/>
                      <a:gd name="connsiteX10" fmla="*/ 170402 w 357473"/>
                      <a:gd name="connsiteY10" fmla="*/ 460534 h 695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7473" h="695504">
                        <a:moveTo>
                          <a:pt x="170402" y="460534"/>
                        </a:moveTo>
                        <a:cubicBezTo>
                          <a:pt x="174022" y="418910"/>
                          <a:pt x="207550" y="0"/>
                          <a:pt x="207550" y="0"/>
                        </a:cubicBezTo>
                        <a:lnTo>
                          <a:pt x="0" y="138398"/>
                        </a:lnTo>
                        <a:cubicBezTo>
                          <a:pt x="29242" y="379095"/>
                          <a:pt x="35147" y="451580"/>
                          <a:pt x="35528" y="491680"/>
                        </a:cubicBezTo>
                        <a:lnTo>
                          <a:pt x="35528" y="491680"/>
                        </a:lnTo>
                        <a:cubicBezTo>
                          <a:pt x="34671" y="495005"/>
                          <a:pt x="34290" y="498434"/>
                          <a:pt x="34385" y="501872"/>
                        </a:cubicBezTo>
                        <a:cubicBezTo>
                          <a:pt x="34385" y="549497"/>
                          <a:pt x="90392" y="575786"/>
                          <a:pt x="134207" y="608076"/>
                        </a:cubicBezTo>
                        <a:cubicBezTo>
                          <a:pt x="171545" y="636346"/>
                          <a:pt x="211188" y="661454"/>
                          <a:pt x="252698" y="683133"/>
                        </a:cubicBezTo>
                        <a:cubicBezTo>
                          <a:pt x="284607" y="698849"/>
                          <a:pt x="349567" y="700945"/>
                          <a:pt x="357473" y="681514"/>
                        </a:cubicBezTo>
                        <a:cubicBezTo>
                          <a:pt x="304133" y="641985"/>
                          <a:pt x="242507" y="598742"/>
                          <a:pt x="200216" y="553784"/>
                        </a:cubicBezTo>
                        <a:cubicBezTo>
                          <a:pt x="180308" y="532543"/>
                          <a:pt x="166402" y="510349"/>
                          <a:pt x="170402" y="460534"/>
                        </a:cubicBezTo>
                        <a:close/>
                      </a:path>
                    </a:pathLst>
                  </a:custGeom>
                  <a:solidFill>
                    <a:srgbClr val="FFC4C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9" name="Freeform: Shape 678">
                    <a:extLst>
                      <a:ext uri="{FF2B5EF4-FFF2-40B4-BE49-F238E27FC236}">
                        <a16:creationId xmlns:a16="http://schemas.microsoft.com/office/drawing/2014/main" id="{B7B343CB-098F-4EBB-97D3-39298DBDE641}"/>
                      </a:ext>
                    </a:extLst>
                  </p:cNvPr>
                  <p:cNvSpPr/>
                  <p:nvPr/>
                </p:nvSpPr>
                <p:spPr>
                  <a:xfrm>
                    <a:off x="7915033" y="5443156"/>
                    <a:ext cx="443871" cy="183721"/>
                  </a:xfrm>
                  <a:custGeom>
                    <a:avLst/>
                    <a:gdLst>
                      <a:gd name="connsiteX0" fmla="*/ 441312 w 443871"/>
                      <a:gd name="connsiteY0" fmla="*/ 113252 h 183721"/>
                      <a:gd name="connsiteX1" fmla="*/ 432930 w 443871"/>
                      <a:gd name="connsiteY1" fmla="*/ 154210 h 183721"/>
                      <a:gd name="connsiteX2" fmla="*/ 298152 w 443871"/>
                      <a:gd name="connsiteY2" fmla="*/ 181642 h 183721"/>
                      <a:gd name="connsiteX3" fmla="*/ 168802 w 443871"/>
                      <a:gd name="connsiteY3" fmla="*/ 130874 h 183721"/>
                      <a:gd name="connsiteX4" fmla="*/ 74790 w 443871"/>
                      <a:gd name="connsiteY4" fmla="*/ 72104 h 183721"/>
                      <a:gd name="connsiteX5" fmla="*/ 7448 w 443871"/>
                      <a:gd name="connsiteY5" fmla="*/ 45053 h 183721"/>
                      <a:gd name="connsiteX6" fmla="*/ 114 w 443871"/>
                      <a:gd name="connsiteY6" fmla="*/ 0 h 183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43871" h="183721">
                        <a:moveTo>
                          <a:pt x="441312" y="113252"/>
                        </a:moveTo>
                        <a:cubicBezTo>
                          <a:pt x="443979" y="113252"/>
                          <a:pt x="447980" y="141827"/>
                          <a:pt x="432930" y="154210"/>
                        </a:cubicBezTo>
                        <a:cubicBezTo>
                          <a:pt x="415595" y="168116"/>
                          <a:pt x="364827" y="190691"/>
                          <a:pt x="298152" y="181642"/>
                        </a:cubicBezTo>
                        <a:cubicBezTo>
                          <a:pt x="231477" y="172593"/>
                          <a:pt x="195377" y="152495"/>
                          <a:pt x="168802" y="130874"/>
                        </a:cubicBezTo>
                        <a:cubicBezTo>
                          <a:pt x="142227" y="109252"/>
                          <a:pt x="104985" y="78772"/>
                          <a:pt x="74790" y="72104"/>
                        </a:cubicBezTo>
                        <a:cubicBezTo>
                          <a:pt x="46787" y="65913"/>
                          <a:pt x="16402" y="53054"/>
                          <a:pt x="7448" y="45053"/>
                        </a:cubicBezTo>
                        <a:cubicBezTo>
                          <a:pt x="-1505" y="37052"/>
                          <a:pt x="114" y="0"/>
                          <a:pt x="11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0" name="Freeform: Shape 679">
                    <a:extLst>
                      <a:ext uri="{FF2B5EF4-FFF2-40B4-BE49-F238E27FC236}">
                        <a16:creationId xmlns:a16="http://schemas.microsoft.com/office/drawing/2014/main" id="{D7924E9D-543A-49EA-A722-4A4DBF1C2E3A}"/>
                      </a:ext>
                    </a:extLst>
                  </p:cNvPr>
                  <p:cNvSpPr/>
                  <p:nvPr/>
                </p:nvSpPr>
                <p:spPr>
                  <a:xfrm>
                    <a:off x="7915064" y="5302376"/>
                    <a:ext cx="443639" cy="306648"/>
                  </a:xfrm>
                  <a:custGeom>
                    <a:avLst/>
                    <a:gdLst>
                      <a:gd name="connsiteX0" fmla="*/ 27801 w 443639"/>
                      <a:gd name="connsiteY0" fmla="*/ 0 h 306648"/>
                      <a:gd name="connsiteX1" fmla="*/ 17609 w 443639"/>
                      <a:gd name="connsiteY1" fmla="*/ 8477 h 306648"/>
                      <a:gd name="connsiteX2" fmla="*/ 8084 w 443639"/>
                      <a:gd name="connsiteY2" fmla="*/ 64389 h 306648"/>
                      <a:gd name="connsiteX3" fmla="*/ 845 w 443639"/>
                      <a:gd name="connsiteY3" fmla="*/ 153448 h 306648"/>
                      <a:gd name="connsiteX4" fmla="*/ 79236 w 443639"/>
                      <a:gd name="connsiteY4" fmla="*/ 196882 h 306648"/>
                      <a:gd name="connsiteX5" fmla="*/ 173533 w 443639"/>
                      <a:gd name="connsiteY5" fmla="*/ 254889 h 306648"/>
                      <a:gd name="connsiteX6" fmla="*/ 314027 w 443639"/>
                      <a:gd name="connsiteY6" fmla="*/ 306514 h 306648"/>
                      <a:gd name="connsiteX7" fmla="*/ 437186 w 443639"/>
                      <a:gd name="connsiteY7" fmla="*/ 269177 h 306648"/>
                      <a:gd name="connsiteX8" fmla="*/ 364986 w 443639"/>
                      <a:gd name="connsiteY8" fmla="*/ 190214 h 306648"/>
                      <a:gd name="connsiteX9" fmla="*/ 282785 w 443639"/>
                      <a:gd name="connsiteY9" fmla="*/ 143923 h 306648"/>
                      <a:gd name="connsiteX10" fmla="*/ 168485 w 443639"/>
                      <a:gd name="connsiteY10" fmla="*/ 25813 h 306648"/>
                      <a:gd name="connsiteX11" fmla="*/ 157627 w 443639"/>
                      <a:gd name="connsiteY11" fmla="*/ 10573 h 306648"/>
                      <a:gd name="connsiteX12" fmla="*/ 142768 w 443639"/>
                      <a:gd name="connsiteY12" fmla="*/ 9049 h 306648"/>
                      <a:gd name="connsiteX13" fmla="*/ 105906 w 443639"/>
                      <a:gd name="connsiteY13" fmla="*/ 19145 h 306648"/>
                      <a:gd name="connsiteX14" fmla="*/ 81236 w 443639"/>
                      <a:gd name="connsiteY14" fmla="*/ 41338 h 306648"/>
                      <a:gd name="connsiteX15" fmla="*/ 83998 w 443639"/>
                      <a:gd name="connsiteY15" fmla="*/ 54102 h 306648"/>
                      <a:gd name="connsiteX16" fmla="*/ 83236 w 443639"/>
                      <a:gd name="connsiteY16" fmla="*/ 61532 h 306648"/>
                      <a:gd name="connsiteX17" fmla="*/ 76093 w 443639"/>
                      <a:gd name="connsiteY17" fmla="*/ 59531 h 306648"/>
                      <a:gd name="connsiteX18" fmla="*/ 55709 w 443639"/>
                      <a:gd name="connsiteY18" fmla="*/ 35814 h 306648"/>
                      <a:gd name="connsiteX19" fmla="*/ 43708 w 443639"/>
                      <a:gd name="connsiteY19" fmla="*/ 23908 h 306648"/>
                      <a:gd name="connsiteX20" fmla="*/ 30658 w 443639"/>
                      <a:gd name="connsiteY20" fmla="*/ 15716 h 306648"/>
                      <a:gd name="connsiteX21" fmla="*/ 27801 w 443639"/>
                      <a:gd name="connsiteY21" fmla="*/ 0 h 306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43639" h="306648">
                        <a:moveTo>
                          <a:pt x="27801" y="0"/>
                        </a:moveTo>
                        <a:cubicBezTo>
                          <a:pt x="22848" y="114"/>
                          <a:pt x="18628" y="3629"/>
                          <a:pt x="17609" y="8477"/>
                        </a:cubicBezTo>
                        <a:cubicBezTo>
                          <a:pt x="15418" y="18479"/>
                          <a:pt x="13037" y="47911"/>
                          <a:pt x="8084" y="64389"/>
                        </a:cubicBezTo>
                        <a:cubicBezTo>
                          <a:pt x="979" y="93507"/>
                          <a:pt x="-1469" y="123568"/>
                          <a:pt x="845" y="153448"/>
                        </a:cubicBezTo>
                        <a:cubicBezTo>
                          <a:pt x="4369" y="172498"/>
                          <a:pt x="49994" y="185928"/>
                          <a:pt x="79236" y="196882"/>
                        </a:cubicBezTo>
                        <a:cubicBezTo>
                          <a:pt x="113335" y="211512"/>
                          <a:pt x="145101" y="231057"/>
                          <a:pt x="173533" y="254889"/>
                        </a:cubicBezTo>
                        <a:cubicBezTo>
                          <a:pt x="214920" y="284331"/>
                          <a:pt x="263430" y="302152"/>
                          <a:pt x="314027" y="306514"/>
                        </a:cubicBezTo>
                        <a:cubicBezTo>
                          <a:pt x="380702" y="308324"/>
                          <a:pt x="423755" y="291655"/>
                          <a:pt x="437186" y="269177"/>
                        </a:cubicBezTo>
                        <a:cubicBezTo>
                          <a:pt x="453854" y="241268"/>
                          <a:pt x="441091" y="224790"/>
                          <a:pt x="364986" y="190214"/>
                        </a:cubicBezTo>
                        <a:cubicBezTo>
                          <a:pt x="350508" y="183642"/>
                          <a:pt x="299930" y="154496"/>
                          <a:pt x="282785" y="143923"/>
                        </a:cubicBezTo>
                        <a:cubicBezTo>
                          <a:pt x="236113" y="115348"/>
                          <a:pt x="190012" y="75724"/>
                          <a:pt x="168485" y="25813"/>
                        </a:cubicBezTo>
                        <a:cubicBezTo>
                          <a:pt x="166752" y="19621"/>
                          <a:pt x="162913" y="14231"/>
                          <a:pt x="157627" y="10573"/>
                        </a:cubicBezTo>
                        <a:cubicBezTo>
                          <a:pt x="152940" y="8582"/>
                          <a:pt x="147759" y="8049"/>
                          <a:pt x="142768" y="9049"/>
                        </a:cubicBezTo>
                        <a:cubicBezTo>
                          <a:pt x="130052" y="10582"/>
                          <a:pt x="117631" y="13983"/>
                          <a:pt x="105906" y="19145"/>
                        </a:cubicBezTo>
                        <a:cubicBezTo>
                          <a:pt x="95619" y="23717"/>
                          <a:pt x="81046" y="28670"/>
                          <a:pt x="81236" y="41338"/>
                        </a:cubicBezTo>
                        <a:cubicBezTo>
                          <a:pt x="81436" y="45720"/>
                          <a:pt x="82370" y="50035"/>
                          <a:pt x="83998" y="54102"/>
                        </a:cubicBezTo>
                        <a:cubicBezTo>
                          <a:pt x="84856" y="56674"/>
                          <a:pt x="85522" y="60103"/>
                          <a:pt x="83236" y="61532"/>
                        </a:cubicBezTo>
                        <a:cubicBezTo>
                          <a:pt x="80950" y="62960"/>
                          <a:pt x="78093" y="61532"/>
                          <a:pt x="76093" y="59531"/>
                        </a:cubicBezTo>
                        <a:cubicBezTo>
                          <a:pt x="68644" y="52216"/>
                          <a:pt x="61824" y="44282"/>
                          <a:pt x="55709" y="35814"/>
                        </a:cubicBezTo>
                        <a:cubicBezTo>
                          <a:pt x="52147" y="31423"/>
                          <a:pt x="48127" y="27432"/>
                          <a:pt x="43708" y="23908"/>
                        </a:cubicBezTo>
                        <a:cubicBezTo>
                          <a:pt x="39174" y="21479"/>
                          <a:pt x="34811" y="18745"/>
                          <a:pt x="30658" y="15716"/>
                        </a:cubicBezTo>
                        <a:cubicBezTo>
                          <a:pt x="26753" y="11239"/>
                          <a:pt x="27991" y="5810"/>
                          <a:pt x="2780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1" name="Freeform: Shape 680">
                    <a:extLst>
                      <a:ext uri="{FF2B5EF4-FFF2-40B4-BE49-F238E27FC236}">
                        <a16:creationId xmlns:a16="http://schemas.microsoft.com/office/drawing/2014/main" id="{9815B376-0D6F-4B1C-AD28-C89BB7027B74}"/>
                      </a:ext>
                    </a:extLst>
                  </p:cNvPr>
                  <p:cNvSpPr/>
                  <p:nvPr/>
                </p:nvSpPr>
                <p:spPr>
                  <a:xfrm>
                    <a:off x="8161654" y="5498306"/>
                    <a:ext cx="200312" cy="110720"/>
                  </a:xfrm>
                  <a:custGeom>
                    <a:avLst/>
                    <a:gdLst>
                      <a:gd name="connsiteX0" fmla="*/ 131445 w 200312"/>
                      <a:gd name="connsiteY0" fmla="*/ 0 h 110720"/>
                      <a:gd name="connsiteX1" fmla="*/ 0 w 200312"/>
                      <a:gd name="connsiteY1" fmla="*/ 96107 h 110720"/>
                      <a:gd name="connsiteX2" fmla="*/ 68199 w 200312"/>
                      <a:gd name="connsiteY2" fmla="*/ 110585 h 110720"/>
                      <a:gd name="connsiteX3" fmla="*/ 194120 w 200312"/>
                      <a:gd name="connsiteY3" fmla="*/ 73247 h 110720"/>
                      <a:gd name="connsiteX4" fmla="*/ 131445 w 200312"/>
                      <a:gd name="connsiteY4" fmla="*/ 0 h 110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312" h="110720">
                        <a:moveTo>
                          <a:pt x="131445" y="0"/>
                        </a:moveTo>
                        <a:cubicBezTo>
                          <a:pt x="35147" y="5144"/>
                          <a:pt x="4382" y="61246"/>
                          <a:pt x="0" y="96107"/>
                        </a:cubicBezTo>
                        <a:cubicBezTo>
                          <a:pt x="21888" y="104299"/>
                          <a:pt x="44872" y="109176"/>
                          <a:pt x="68199" y="110585"/>
                        </a:cubicBezTo>
                        <a:cubicBezTo>
                          <a:pt x="134874" y="112395"/>
                          <a:pt x="180594" y="95821"/>
                          <a:pt x="194120" y="73247"/>
                        </a:cubicBezTo>
                        <a:cubicBezTo>
                          <a:pt x="209455" y="46958"/>
                          <a:pt x="199073" y="25432"/>
                          <a:pt x="131445" y="0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2" name="Freeform: Shape 681">
                    <a:extLst>
                      <a:ext uri="{FF2B5EF4-FFF2-40B4-BE49-F238E27FC236}">
                        <a16:creationId xmlns:a16="http://schemas.microsoft.com/office/drawing/2014/main" id="{97B57837-FDD4-4796-9971-F6229494C465}"/>
                      </a:ext>
                    </a:extLst>
                  </p:cNvPr>
                  <p:cNvSpPr/>
                  <p:nvPr/>
                </p:nvSpPr>
                <p:spPr>
                  <a:xfrm>
                    <a:off x="8143765" y="5458329"/>
                    <a:ext cx="92494" cy="39123"/>
                  </a:xfrm>
                  <a:custGeom>
                    <a:avLst/>
                    <a:gdLst>
                      <a:gd name="connsiteX0" fmla="*/ 4650 w 92494"/>
                      <a:gd name="connsiteY0" fmla="*/ 39119 h 39123"/>
                      <a:gd name="connsiteX1" fmla="*/ 1697 w 92494"/>
                      <a:gd name="connsiteY1" fmla="*/ 38071 h 39123"/>
                      <a:gd name="connsiteX2" fmla="*/ 916 w 92494"/>
                      <a:gd name="connsiteY2" fmla="*/ 31928 h 39123"/>
                      <a:gd name="connsiteX3" fmla="*/ 1030 w 92494"/>
                      <a:gd name="connsiteY3" fmla="*/ 31785 h 39123"/>
                      <a:gd name="connsiteX4" fmla="*/ 88374 w 92494"/>
                      <a:gd name="connsiteY4" fmla="*/ 257 h 39123"/>
                      <a:gd name="connsiteX5" fmla="*/ 92480 w 92494"/>
                      <a:gd name="connsiteY5" fmla="*/ 5077 h 39123"/>
                      <a:gd name="connsiteX6" fmla="*/ 92470 w 92494"/>
                      <a:gd name="connsiteY6" fmla="*/ 5210 h 39123"/>
                      <a:gd name="connsiteX7" fmla="*/ 87327 w 92494"/>
                      <a:gd name="connsiteY7" fmla="*/ 9135 h 39123"/>
                      <a:gd name="connsiteX8" fmla="*/ 87231 w 92494"/>
                      <a:gd name="connsiteY8" fmla="*/ 9116 h 39123"/>
                      <a:gd name="connsiteX9" fmla="*/ 8269 w 92494"/>
                      <a:gd name="connsiteY9" fmla="*/ 37691 h 39123"/>
                      <a:gd name="connsiteX10" fmla="*/ 4650 w 92494"/>
                      <a:gd name="connsiteY10" fmla="*/ 39119 h 39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494" h="39123">
                        <a:moveTo>
                          <a:pt x="4650" y="39119"/>
                        </a:moveTo>
                        <a:cubicBezTo>
                          <a:pt x="3573" y="39110"/>
                          <a:pt x="2535" y="38738"/>
                          <a:pt x="1697" y="38071"/>
                        </a:cubicBezTo>
                        <a:cubicBezTo>
                          <a:pt x="-218" y="36586"/>
                          <a:pt x="-561" y="33833"/>
                          <a:pt x="916" y="31928"/>
                        </a:cubicBezTo>
                        <a:cubicBezTo>
                          <a:pt x="954" y="31880"/>
                          <a:pt x="992" y="31833"/>
                          <a:pt x="1030" y="31785"/>
                        </a:cubicBezTo>
                        <a:cubicBezTo>
                          <a:pt x="24462" y="9535"/>
                          <a:pt x="56132" y="-1895"/>
                          <a:pt x="88374" y="257"/>
                        </a:cubicBezTo>
                        <a:cubicBezTo>
                          <a:pt x="90841" y="458"/>
                          <a:pt x="92680" y="2610"/>
                          <a:pt x="92480" y="5077"/>
                        </a:cubicBezTo>
                        <a:cubicBezTo>
                          <a:pt x="92480" y="5115"/>
                          <a:pt x="92480" y="5163"/>
                          <a:pt x="92470" y="5210"/>
                        </a:cubicBezTo>
                        <a:cubicBezTo>
                          <a:pt x="92137" y="7715"/>
                          <a:pt x="89832" y="9468"/>
                          <a:pt x="87327" y="9135"/>
                        </a:cubicBezTo>
                        <a:cubicBezTo>
                          <a:pt x="87298" y="9125"/>
                          <a:pt x="87260" y="9125"/>
                          <a:pt x="87231" y="9116"/>
                        </a:cubicBezTo>
                        <a:cubicBezTo>
                          <a:pt x="58123" y="7534"/>
                          <a:pt x="29624" y="17850"/>
                          <a:pt x="8269" y="37691"/>
                        </a:cubicBezTo>
                        <a:cubicBezTo>
                          <a:pt x="7317" y="38662"/>
                          <a:pt x="6002" y="39176"/>
                          <a:pt x="4650" y="39119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3" name="Freeform: Shape 682">
                    <a:extLst>
                      <a:ext uri="{FF2B5EF4-FFF2-40B4-BE49-F238E27FC236}">
                        <a16:creationId xmlns:a16="http://schemas.microsoft.com/office/drawing/2014/main" id="{6B84C18B-780C-4518-BFAE-13A59E05689B}"/>
                      </a:ext>
                    </a:extLst>
                  </p:cNvPr>
                  <p:cNvSpPr/>
                  <p:nvPr/>
                </p:nvSpPr>
                <p:spPr>
                  <a:xfrm>
                    <a:off x="8102512" y="5434807"/>
                    <a:ext cx="92624" cy="39128"/>
                  </a:xfrm>
                  <a:custGeom>
                    <a:avLst/>
                    <a:gdLst>
                      <a:gd name="connsiteX0" fmla="*/ 4659 w 92624"/>
                      <a:gd name="connsiteY0" fmla="*/ 39115 h 39128"/>
                      <a:gd name="connsiteX1" fmla="*/ 1706 w 92624"/>
                      <a:gd name="connsiteY1" fmla="*/ 38163 h 39128"/>
                      <a:gd name="connsiteX2" fmla="*/ 963 w 92624"/>
                      <a:gd name="connsiteY2" fmla="*/ 31876 h 39128"/>
                      <a:gd name="connsiteX3" fmla="*/ 1040 w 92624"/>
                      <a:gd name="connsiteY3" fmla="*/ 31781 h 39128"/>
                      <a:gd name="connsiteX4" fmla="*/ 88289 w 92624"/>
                      <a:gd name="connsiteY4" fmla="*/ 253 h 39128"/>
                      <a:gd name="connsiteX5" fmla="*/ 92622 w 92624"/>
                      <a:gd name="connsiteY5" fmla="*/ 4863 h 39128"/>
                      <a:gd name="connsiteX6" fmla="*/ 88012 w 92624"/>
                      <a:gd name="connsiteY6" fmla="*/ 9206 h 39128"/>
                      <a:gd name="connsiteX7" fmla="*/ 87241 w 92624"/>
                      <a:gd name="connsiteY7" fmla="*/ 9111 h 39128"/>
                      <a:gd name="connsiteX8" fmla="*/ 8279 w 92624"/>
                      <a:gd name="connsiteY8" fmla="*/ 37686 h 39128"/>
                      <a:gd name="connsiteX9" fmla="*/ 4659 w 92624"/>
                      <a:gd name="connsiteY9" fmla="*/ 39115 h 39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2624" h="39128">
                        <a:moveTo>
                          <a:pt x="4659" y="39115"/>
                        </a:moveTo>
                        <a:cubicBezTo>
                          <a:pt x="3592" y="39134"/>
                          <a:pt x="2554" y="38801"/>
                          <a:pt x="1706" y="38163"/>
                        </a:cubicBezTo>
                        <a:cubicBezTo>
                          <a:pt x="-237" y="36629"/>
                          <a:pt x="-570" y="33819"/>
                          <a:pt x="963" y="31876"/>
                        </a:cubicBezTo>
                        <a:cubicBezTo>
                          <a:pt x="992" y="31847"/>
                          <a:pt x="1011" y="31809"/>
                          <a:pt x="1040" y="31781"/>
                        </a:cubicBezTo>
                        <a:cubicBezTo>
                          <a:pt x="24452" y="9559"/>
                          <a:pt x="56085" y="-1881"/>
                          <a:pt x="88289" y="253"/>
                        </a:cubicBezTo>
                        <a:cubicBezTo>
                          <a:pt x="90756" y="329"/>
                          <a:pt x="92699" y="2396"/>
                          <a:pt x="92622" y="4863"/>
                        </a:cubicBezTo>
                        <a:cubicBezTo>
                          <a:pt x="92546" y="7340"/>
                          <a:pt x="90479" y="9283"/>
                          <a:pt x="88012" y="9206"/>
                        </a:cubicBezTo>
                        <a:cubicBezTo>
                          <a:pt x="87755" y="9197"/>
                          <a:pt x="87498" y="9168"/>
                          <a:pt x="87241" y="9111"/>
                        </a:cubicBezTo>
                        <a:cubicBezTo>
                          <a:pt x="58123" y="7482"/>
                          <a:pt x="29615" y="17808"/>
                          <a:pt x="8279" y="37686"/>
                        </a:cubicBezTo>
                        <a:cubicBezTo>
                          <a:pt x="7355" y="38686"/>
                          <a:pt x="6021" y="39220"/>
                          <a:pt x="4659" y="39115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4" name="Freeform: Shape 683">
                    <a:extLst>
                      <a:ext uri="{FF2B5EF4-FFF2-40B4-BE49-F238E27FC236}">
                        <a16:creationId xmlns:a16="http://schemas.microsoft.com/office/drawing/2014/main" id="{E5BBE19C-7725-4F62-999C-123BC0DCA3FF}"/>
                      </a:ext>
                    </a:extLst>
                  </p:cNvPr>
                  <p:cNvSpPr/>
                  <p:nvPr/>
                </p:nvSpPr>
                <p:spPr>
                  <a:xfrm>
                    <a:off x="8064327" y="5408141"/>
                    <a:ext cx="92615" cy="39120"/>
                  </a:xfrm>
                  <a:custGeom>
                    <a:avLst/>
                    <a:gdLst>
                      <a:gd name="connsiteX0" fmla="*/ 4650 w 92615"/>
                      <a:gd name="connsiteY0" fmla="*/ 39111 h 39120"/>
                      <a:gd name="connsiteX1" fmla="*/ 1697 w 92615"/>
                      <a:gd name="connsiteY1" fmla="*/ 38063 h 39120"/>
                      <a:gd name="connsiteX2" fmla="*/ 916 w 92615"/>
                      <a:gd name="connsiteY2" fmla="*/ 31920 h 39120"/>
                      <a:gd name="connsiteX3" fmla="*/ 1030 w 92615"/>
                      <a:gd name="connsiteY3" fmla="*/ 31777 h 39120"/>
                      <a:gd name="connsiteX4" fmla="*/ 88279 w 92615"/>
                      <a:gd name="connsiteY4" fmla="*/ 249 h 39120"/>
                      <a:gd name="connsiteX5" fmla="*/ 92613 w 92615"/>
                      <a:gd name="connsiteY5" fmla="*/ 4859 h 39120"/>
                      <a:gd name="connsiteX6" fmla="*/ 88003 w 92615"/>
                      <a:gd name="connsiteY6" fmla="*/ 9202 h 39120"/>
                      <a:gd name="connsiteX7" fmla="*/ 87231 w 92615"/>
                      <a:gd name="connsiteY7" fmla="*/ 9107 h 39120"/>
                      <a:gd name="connsiteX8" fmla="*/ 8269 w 92615"/>
                      <a:gd name="connsiteY8" fmla="*/ 37682 h 39120"/>
                      <a:gd name="connsiteX9" fmla="*/ 4650 w 92615"/>
                      <a:gd name="connsiteY9" fmla="*/ 39111 h 39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2615" h="39120">
                        <a:moveTo>
                          <a:pt x="4650" y="39111"/>
                        </a:moveTo>
                        <a:cubicBezTo>
                          <a:pt x="3573" y="39101"/>
                          <a:pt x="2535" y="38730"/>
                          <a:pt x="1697" y="38063"/>
                        </a:cubicBezTo>
                        <a:cubicBezTo>
                          <a:pt x="-218" y="36577"/>
                          <a:pt x="-561" y="33824"/>
                          <a:pt x="916" y="31920"/>
                        </a:cubicBezTo>
                        <a:cubicBezTo>
                          <a:pt x="954" y="31872"/>
                          <a:pt x="992" y="31824"/>
                          <a:pt x="1030" y="31777"/>
                        </a:cubicBezTo>
                        <a:cubicBezTo>
                          <a:pt x="24443" y="9564"/>
                          <a:pt x="56075" y="-1866"/>
                          <a:pt x="88279" y="249"/>
                        </a:cubicBezTo>
                        <a:cubicBezTo>
                          <a:pt x="90746" y="325"/>
                          <a:pt x="92689" y="2392"/>
                          <a:pt x="92613" y="4859"/>
                        </a:cubicBezTo>
                        <a:cubicBezTo>
                          <a:pt x="92537" y="7335"/>
                          <a:pt x="90470" y="9279"/>
                          <a:pt x="88003" y="9202"/>
                        </a:cubicBezTo>
                        <a:cubicBezTo>
                          <a:pt x="87746" y="9193"/>
                          <a:pt x="87489" y="9164"/>
                          <a:pt x="87231" y="9107"/>
                        </a:cubicBezTo>
                        <a:cubicBezTo>
                          <a:pt x="58123" y="7526"/>
                          <a:pt x="29624" y="17842"/>
                          <a:pt x="8269" y="37682"/>
                        </a:cubicBezTo>
                        <a:cubicBezTo>
                          <a:pt x="7336" y="38673"/>
                          <a:pt x="6012" y="39197"/>
                          <a:pt x="4650" y="39111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5" name="Freeform: Shape 684">
                    <a:extLst>
                      <a:ext uri="{FF2B5EF4-FFF2-40B4-BE49-F238E27FC236}">
                        <a16:creationId xmlns:a16="http://schemas.microsoft.com/office/drawing/2014/main" id="{2601AE51-24A7-415D-8312-CA842A9777C4}"/>
                      </a:ext>
                    </a:extLst>
                  </p:cNvPr>
                  <p:cNvSpPr/>
                  <p:nvPr/>
                </p:nvSpPr>
                <p:spPr>
                  <a:xfrm>
                    <a:off x="8026893" y="5380727"/>
                    <a:ext cx="100400" cy="39854"/>
                  </a:xfrm>
                  <a:custGeom>
                    <a:avLst/>
                    <a:gdLst>
                      <a:gd name="connsiteX0" fmla="*/ 4650 w 100400"/>
                      <a:gd name="connsiteY0" fmla="*/ 39855 h 39854"/>
                      <a:gd name="connsiteX1" fmla="*/ 1697 w 100400"/>
                      <a:gd name="connsiteY1" fmla="*/ 38807 h 39854"/>
                      <a:gd name="connsiteX2" fmla="*/ 916 w 100400"/>
                      <a:gd name="connsiteY2" fmla="*/ 32664 h 39854"/>
                      <a:gd name="connsiteX3" fmla="*/ 1030 w 100400"/>
                      <a:gd name="connsiteY3" fmla="*/ 32521 h 39854"/>
                      <a:gd name="connsiteX4" fmla="*/ 96280 w 100400"/>
                      <a:gd name="connsiteY4" fmla="*/ 707 h 39854"/>
                      <a:gd name="connsiteX5" fmla="*/ 100385 w 100400"/>
                      <a:gd name="connsiteY5" fmla="*/ 5527 h 39854"/>
                      <a:gd name="connsiteX6" fmla="*/ 100376 w 100400"/>
                      <a:gd name="connsiteY6" fmla="*/ 5660 h 39854"/>
                      <a:gd name="connsiteX7" fmla="*/ 95232 w 100400"/>
                      <a:gd name="connsiteY7" fmla="*/ 9566 h 39854"/>
                      <a:gd name="connsiteX8" fmla="*/ 8364 w 100400"/>
                      <a:gd name="connsiteY8" fmla="*/ 38141 h 39854"/>
                      <a:gd name="connsiteX9" fmla="*/ 4650 w 100400"/>
                      <a:gd name="connsiteY9" fmla="*/ 39855 h 398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400" h="39854">
                        <a:moveTo>
                          <a:pt x="4650" y="39855"/>
                        </a:moveTo>
                        <a:cubicBezTo>
                          <a:pt x="3573" y="39845"/>
                          <a:pt x="2535" y="39474"/>
                          <a:pt x="1697" y="38807"/>
                        </a:cubicBezTo>
                        <a:cubicBezTo>
                          <a:pt x="-218" y="37321"/>
                          <a:pt x="-561" y="34569"/>
                          <a:pt x="916" y="32664"/>
                        </a:cubicBezTo>
                        <a:cubicBezTo>
                          <a:pt x="954" y="32616"/>
                          <a:pt x="992" y="32568"/>
                          <a:pt x="1030" y="32521"/>
                        </a:cubicBezTo>
                        <a:cubicBezTo>
                          <a:pt x="20080" y="10708"/>
                          <a:pt x="61419" y="-3389"/>
                          <a:pt x="96280" y="707"/>
                        </a:cubicBezTo>
                        <a:cubicBezTo>
                          <a:pt x="98747" y="907"/>
                          <a:pt x="100585" y="3060"/>
                          <a:pt x="100385" y="5527"/>
                        </a:cubicBezTo>
                        <a:cubicBezTo>
                          <a:pt x="100385" y="5565"/>
                          <a:pt x="100385" y="5613"/>
                          <a:pt x="100376" y="5660"/>
                        </a:cubicBezTo>
                        <a:cubicBezTo>
                          <a:pt x="99985" y="8127"/>
                          <a:pt x="97718" y="9851"/>
                          <a:pt x="95232" y="9566"/>
                        </a:cubicBezTo>
                        <a:cubicBezTo>
                          <a:pt x="63800" y="5946"/>
                          <a:pt x="24843" y="19091"/>
                          <a:pt x="8364" y="38141"/>
                        </a:cubicBezTo>
                        <a:cubicBezTo>
                          <a:pt x="7412" y="39198"/>
                          <a:pt x="6069" y="39826"/>
                          <a:pt x="4650" y="39855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6" name="Freeform: Shape 685">
                    <a:extLst>
                      <a:ext uri="{FF2B5EF4-FFF2-40B4-BE49-F238E27FC236}">
                        <a16:creationId xmlns:a16="http://schemas.microsoft.com/office/drawing/2014/main" id="{8D69259A-D554-4BB5-ADD1-868B4F4A051E}"/>
                      </a:ext>
                    </a:extLst>
                  </p:cNvPr>
                  <p:cNvSpPr/>
                  <p:nvPr/>
                </p:nvSpPr>
                <p:spPr>
                  <a:xfrm>
                    <a:off x="7508178" y="4884705"/>
                    <a:ext cx="242853" cy="719320"/>
                  </a:xfrm>
                  <a:custGeom>
                    <a:avLst/>
                    <a:gdLst>
                      <a:gd name="connsiteX0" fmla="*/ 242853 w 242853"/>
                      <a:gd name="connsiteY0" fmla="*/ 51626 h 719320"/>
                      <a:gd name="connsiteX1" fmla="*/ 31589 w 242853"/>
                      <a:gd name="connsiteY1" fmla="*/ 0 h 719320"/>
                      <a:gd name="connsiteX2" fmla="*/ 13396 w 242853"/>
                      <a:gd name="connsiteY2" fmla="*/ 432816 h 719320"/>
                      <a:gd name="connsiteX3" fmla="*/ 1109 w 242853"/>
                      <a:gd name="connsiteY3" fmla="*/ 661416 h 719320"/>
                      <a:gd name="connsiteX4" fmla="*/ 115409 w 242853"/>
                      <a:gd name="connsiteY4" fmla="*/ 689991 h 719320"/>
                      <a:gd name="connsiteX5" fmla="*/ 138555 w 242853"/>
                      <a:gd name="connsiteY5" fmla="*/ 446532 h 719320"/>
                      <a:gd name="connsiteX6" fmla="*/ 229233 w 242853"/>
                      <a:gd name="connsiteY6" fmla="*/ 95917 h 719320"/>
                      <a:gd name="connsiteX7" fmla="*/ 242853 w 242853"/>
                      <a:gd name="connsiteY7" fmla="*/ 51626 h 719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2853" h="719320">
                        <a:moveTo>
                          <a:pt x="242853" y="51626"/>
                        </a:moveTo>
                        <a:lnTo>
                          <a:pt x="31589" y="0"/>
                        </a:lnTo>
                        <a:cubicBezTo>
                          <a:pt x="22064" y="131445"/>
                          <a:pt x="21207" y="309467"/>
                          <a:pt x="13396" y="432816"/>
                        </a:cubicBezTo>
                        <a:cubicBezTo>
                          <a:pt x="11872" y="455962"/>
                          <a:pt x="-4320" y="612743"/>
                          <a:pt x="1109" y="661416"/>
                        </a:cubicBezTo>
                        <a:cubicBezTo>
                          <a:pt x="9205" y="734187"/>
                          <a:pt x="106455" y="731996"/>
                          <a:pt x="115409" y="689991"/>
                        </a:cubicBezTo>
                        <a:cubicBezTo>
                          <a:pt x="124362" y="647986"/>
                          <a:pt x="136459" y="465392"/>
                          <a:pt x="138555" y="446532"/>
                        </a:cubicBezTo>
                        <a:cubicBezTo>
                          <a:pt x="145127" y="367570"/>
                          <a:pt x="193800" y="235839"/>
                          <a:pt x="229233" y="95917"/>
                        </a:cubicBezTo>
                        <a:cubicBezTo>
                          <a:pt x="231233" y="88297"/>
                          <a:pt x="241234" y="58769"/>
                          <a:pt x="242853" y="51626"/>
                        </a:cubicBezTo>
                        <a:close/>
                      </a:path>
                    </a:pathLst>
                  </a:custGeom>
                  <a:solidFill>
                    <a:srgbClr val="FFC4C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7" name="Freeform: Shape 686">
                    <a:extLst>
                      <a:ext uri="{FF2B5EF4-FFF2-40B4-BE49-F238E27FC236}">
                        <a16:creationId xmlns:a16="http://schemas.microsoft.com/office/drawing/2014/main" id="{94795826-7D2D-4E59-8420-6695F0E6E770}"/>
                      </a:ext>
                    </a:extLst>
                  </p:cNvPr>
                  <p:cNvSpPr/>
                  <p:nvPr/>
                </p:nvSpPr>
                <p:spPr>
                  <a:xfrm>
                    <a:off x="7459315" y="5565457"/>
                    <a:ext cx="197990" cy="165023"/>
                  </a:xfrm>
                  <a:custGeom>
                    <a:avLst/>
                    <a:gdLst>
                      <a:gd name="connsiteX0" fmla="*/ 197990 w 197990"/>
                      <a:gd name="connsiteY0" fmla="*/ 41243 h 165023"/>
                      <a:gd name="connsiteX1" fmla="*/ 172654 w 197990"/>
                      <a:gd name="connsiteY1" fmla="*/ 136493 h 165023"/>
                      <a:gd name="connsiteX2" fmla="*/ 91691 w 197990"/>
                      <a:gd name="connsiteY2" fmla="*/ 162687 h 165023"/>
                      <a:gd name="connsiteX3" fmla="*/ 7205 w 197990"/>
                      <a:gd name="connsiteY3" fmla="*/ 100489 h 165023"/>
                      <a:gd name="connsiteX4" fmla="*/ 5300 w 197990"/>
                      <a:gd name="connsiteY4" fmla="*/ 0 h 165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990" h="165023">
                        <a:moveTo>
                          <a:pt x="197990" y="41243"/>
                        </a:moveTo>
                        <a:cubicBezTo>
                          <a:pt x="196085" y="83439"/>
                          <a:pt x="189132" y="111538"/>
                          <a:pt x="172654" y="136493"/>
                        </a:cubicBezTo>
                        <a:cubicBezTo>
                          <a:pt x="156176" y="161449"/>
                          <a:pt x="124267" y="169545"/>
                          <a:pt x="91691" y="162687"/>
                        </a:cubicBezTo>
                        <a:cubicBezTo>
                          <a:pt x="59116" y="155829"/>
                          <a:pt x="17206" y="136779"/>
                          <a:pt x="7205" y="100489"/>
                        </a:cubicBezTo>
                        <a:cubicBezTo>
                          <a:pt x="-2797" y="64199"/>
                          <a:pt x="-1368" y="39243"/>
                          <a:pt x="530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8" name="Freeform: Shape 687">
                    <a:extLst>
                      <a:ext uri="{FF2B5EF4-FFF2-40B4-BE49-F238E27FC236}">
                        <a16:creationId xmlns:a16="http://schemas.microsoft.com/office/drawing/2014/main" id="{3FFB4088-9CE2-4B09-8315-FB6EB61C93B7}"/>
                      </a:ext>
                    </a:extLst>
                  </p:cNvPr>
                  <p:cNvSpPr/>
                  <p:nvPr/>
                </p:nvSpPr>
                <p:spPr>
                  <a:xfrm>
                    <a:off x="7462678" y="5302376"/>
                    <a:ext cx="195615" cy="410022"/>
                  </a:xfrm>
                  <a:custGeom>
                    <a:avLst/>
                    <a:gdLst>
                      <a:gd name="connsiteX0" fmla="*/ 59754 w 195615"/>
                      <a:gd name="connsiteY0" fmla="*/ 0 h 410022"/>
                      <a:gd name="connsiteX1" fmla="*/ 36894 w 195615"/>
                      <a:gd name="connsiteY1" fmla="*/ 114300 h 410022"/>
                      <a:gd name="connsiteX2" fmla="*/ 3366 w 195615"/>
                      <a:gd name="connsiteY2" fmla="*/ 250508 h 410022"/>
                      <a:gd name="connsiteX3" fmla="*/ 23178 w 195615"/>
                      <a:gd name="connsiteY3" fmla="*/ 367189 h 410022"/>
                      <a:gd name="connsiteX4" fmla="*/ 166053 w 195615"/>
                      <a:gd name="connsiteY4" fmla="*/ 384620 h 410022"/>
                      <a:gd name="connsiteX5" fmla="*/ 193866 w 195615"/>
                      <a:gd name="connsiteY5" fmla="*/ 242602 h 410022"/>
                      <a:gd name="connsiteX6" fmla="*/ 188151 w 195615"/>
                      <a:gd name="connsiteY6" fmla="*/ 97822 h 410022"/>
                      <a:gd name="connsiteX7" fmla="*/ 186627 w 195615"/>
                      <a:gd name="connsiteY7" fmla="*/ 10954 h 410022"/>
                      <a:gd name="connsiteX8" fmla="*/ 184341 w 195615"/>
                      <a:gd name="connsiteY8" fmla="*/ 31337 h 410022"/>
                      <a:gd name="connsiteX9" fmla="*/ 174816 w 195615"/>
                      <a:gd name="connsiteY9" fmla="*/ 59912 h 410022"/>
                      <a:gd name="connsiteX10" fmla="*/ 174816 w 195615"/>
                      <a:gd name="connsiteY10" fmla="*/ 43815 h 410022"/>
                      <a:gd name="connsiteX11" fmla="*/ 170911 w 195615"/>
                      <a:gd name="connsiteY11" fmla="*/ 30099 h 410022"/>
                      <a:gd name="connsiteX12" fmla="*/ 150051 w 195615"/>
                      <a:gd name="connsiteY12" fmla="*/ 22574 h 410022"/>
                      <a:gd name="connsiteX13" fmla="*/ 110237 w 195615"/>
                      <a:gd name="connsiteY13" fmla="*/ 17621 h 410022"/>
                      <a:gd name="connsiteX14" fmla="*/ 90234 w 195615"/>
                      <a:gd name="connsiteY14" fmla="*/ 17050 h 410022"/>
                      <a:gd name="connsiteX15" fmla="*/ 73280 w 195615"/>
                      <a:gd name="connsiteY15" fmla="*/ 19336 h 410022"/>
                      <a:gd name="connsiteX16" fmla="*/ 66231 w 195615"/>
                      <a:gd name="connsiteY16" fmla="*/ 25241 h 410022"/>
                      <a:gd name="connsiteX17" fmla="*/ 65660 w 195615"/>
                      <a:gd name="connsiteY17" fmla="*/ 31718 h 410022"/>
                      <a:gd name="connsiteX18" fmla="*/ 64136 w 195615"/>
                      <a:gd name="connsiteY18" fmla="*/ 43434 h 410022"/>
                      <a:gd name="connsiteX19" fmla="*/ 60516 w 195615"/>
                      <a:gd name="connsiteY19" fmla="*/ 46863 h 410022"/>
                      <a:gd name="connsiteX20" fmla="*/ 58230 w 195615"/>
                      <a:gd name="connsiteY20" fmla="*/ 43434 h 410022"/>
                      <a:gd name="connsiteX21" fmla="*/ 59183 w 195615"/>
                      <a:gd name="connsiteY21" fmla="*/ 23527 h 410022"/>
                      <a:gd name="connsiteX22" fmla="*/ 59849 w 195615"/>
                      <a:gd name="connsiteY22" fmla="*/ 11049 h 410022"/>
                      <a:gd name="connsiteX23" fmla="*/ 59754 w 195615"/>
                      <a:gd name="connsiteY23" fmla="*/ 0 h 410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95615" h="410022">
                        <a:moveTo>
                          <a:pt x="59754" y="0"/>
                        </a:moveTo>
                        <a:cubicBezTo>
                          <a:pt x="46419" y="1048"/>
                          <a:pt x="43562" y="57817"/>
                          <a:pt x="36894" y="114300"/>
                        </a:cubicBezTo>
                        <a:cubicBezTo>
                          <a:pt x="29846" y="175260"/>
                          <a:pt x="9748" y="200596"/>
                          <a:pt x="3366" y="250508"/>
                        </a:cubicBezTo>
                        <a:cubicBezTo>
                          <a:pt x="-3968" y="307658"/>
                          <a:pt x="-158" y="332994"/>
                          <a:pt x="23178" y="367189"/>
                        </a:cubicBezTo>
                        <a:cubicBezTo>
                          <a:pt x="46514" y="401384"/>
                          <a:pt x="127191" y="434435"/>
                          <a:pt x="166053" y="384620"/>
                        </a:cubicBezTo>
                        <a:cubicBezTo>
                          <a:pt x="197390" y="344138"/>
                          <a:pt x="197867" y="299466"/>
                          <a:pt x="193866" y="242602"/>
                        </a:cubicBezTo>
                        <a:cubicBezTo>
                          <a:pt x="189182" y="194491"/>
                          <a:pt x="187274" y="146152"/>
                          <a:pt x="188151" y="97822"/>
                        </a:cubicBezTo>
                        <a:cubicBezTo>
                          <a:pt x="189866" y="55150"/>
                          <a:pt x="198343" y="15621"/>
                          <a:pt x="186627" y="10954"/>
                        </a:cubicBezTo>
                        <a:cubicBezTo>
                          <a:pt x="185865" y="17240"/>
                          <a:pt x="185103" y="25241"/>
                          <a:pt x="184341" y="31337"/>
                        </a:cubicBezTo>
                        <a:cubicBezTo>
                          <a:pt x="183579" y="37433"/>
                          <a:pt x="182817" y="59246"/>
                          <a:pt x="174816" y="59912"/>
                        </a:cubicBezTo>
                        <a:cubicBezTo>
                          <a:pt x="174291" y="54559"/>
                          <a:pt x="174291" y="49168"/>
                          <a:pt x="174816" y="43815"/>
                        </a:cubicBezTo>
                        <a:cubicBezTo>
                          <a:pt x="175542" y="38891"/>
                          <a:pt x="174120" y="33900"/>
                          <a:pt x="170911" y="30099"/>
                        </a:cubicBezTo>
                        <a:cubicBezTo>
                          <a:pt x="164565" y="26146"/>
                          <a:pt x="157457" y="23584"/>
                          <a:pt x="150051" y="22574"/>
                        </a:cubicBezTo>
                        <a:cubicBezTo>
                          <a:pt x="136907" y="20479"/>
                          <a:pt x="123667" y="18479"/>
                          <a:pt x="110237" y="17621"/>
                        </a:cubicBezTo>
                        <a:cubicBezTo>
                          <a:pt x="103886" y="17174"/>
                          <a:pt x="97219" y="16983"/>
                          <a:pt x="90234" y="17050"/>
                        </a:cubicBezTo>
                        <a:cubicBezTo>
                          <a:pt x="84502" y="16993"/>
                          <a:pt x="78792" y="17764"/>
                          <a:pt x="73280" y="19336"/>
                        </a:cubicBezTo>
                        <a:cubicBezTo>
                          <a:pt x="70218" y="20250"/>
                          <a:pt x="67669" y="22384"/>
                          <a:pt x="66231" y="25241"/>
                        </a:cubicBezTo>
                        <a:cubicBezTo>
                          <a:pt x="65565" y="27327"/>
                          <a:pt x="65370" y="29547"/>
                          <a:pt x="65660" y="31718"/>
                        </a:cubicBezTo>
                        <a:cubicBezTo>
                          <a:pt x="65682" y="35671"/>
                          <a:pt x="65169" y="39614"/>
                          <a:pt x="64136" y="43434"/>
                        </a:cubicBezTo>
                        <a:cubicBezTo>
                          <a:pt x="64136" y="45149"/>
                          <a:pt x="62421" y="47244"/>
                          <a:pt x="60516" y="46863"/>
                        </a:cubicBezTo>
                        <a:cubicBezTo>
                          <a:pt x="59114" y="46311"/>
                          <a:pt x="58204" y="44939"/>
                          <a:pt x="58230" y="43434"/>
                        </a:cubicBezTo>
                        <a:cubicBezTo>
                          <a:pt x="58230" y="36576"/>
                          <a:pt x="58992" y="31528"/>
                          <a:pt x="59183" y="23527"/>
                        </a:cubicBezTo>
                        <a:cubicBezTo>
                          <a:pt x="59183" y="19812"/>
                          <a:pt x="59849" y="14764"/>
                          <a:pt x="59849" y="11049"/>
                        </a:cubicBezTo>
                        <a:cubicBezTo>
                          <a:pt x="59849" y="7334"/>
                          <a:pt x="59564" y="3715"/>
                          <a:pt x="59754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9" name="Freeform: Shape 688">
                    <a:extLst>
                      <a:ext uri="{FF2B5EF4-FFF2-40B4-BE49-F238E27FC236}">
                        <a16:creationId xmlns:a16="http://schemas.microsoft.com/office/drawing/2014/main" id="{224F614A-363C-4822-9E2F-972056944CAB}"/>
                      </a:ext>
                    </a:extLst>
                  </p:cNvPr>
                  <p:cNvSpPr/>
                  <p:nvPr/>
                </p:nvSpPr>
                <p:spPr>
                  <a:xfrm>
                    <a:off x="7462503" y="5568158"/>
                    <a:ext cx="194421" cy="147313"/>
                  </a:xfrm>
                  <a:custGeom>
                    <a:avLst/>
                    <a:gdLst>
                      <a:gd name="connsiteX0" fmla="*/ 397 w 194421"/>
                      <a:gd name="connsiteY0" fmla="*/ 18064 h 147313"/>
                      <a:gd name="connsiteX1" fmla="*/ 19447 w 194421"/>
                      <a:gd name="connsiteY1" fmla="*/ 104455 h 147313"/>
                      <a:gd name="connsiteX2" fmla="*/ 168418 w 194421"/>
                      <a:gd name="connsiteY2" fmla="*/ 121981 h 147313"/>
                      <a:gd name="connsiteX3" fmla="*/ 194421 w 194421"/>
                      <a:gd name="connsiteY3" fmla="*/ 38447 h 147313"/>
                      <a:gd name="connsiteX4" fmla="*/ 397 w 194421"/>
                      <a:gd name="connsiteY4" fmla="*/ 18064 h 147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421" h="147313">
                        <a:moveTo>
                          <a:pt x="397" y="18064"/>
                        </a:moveTo>
                        <a:cubicBezTo>
                          <a:pt x="-1222" y="53497"/>
                          <a:pt x="1540" y="77690"/>
                          <a:pt x="19447" y="104455"/>
                        </a:cubicBezTo>
                        <a:cubicBezTo>
                          <a:pt x="42688" y="138650"/>
                          <a:pt x="129937" y="171702"/>
                          <a:pt x="168418" y="121981"/>
                        </a:cubicBezTo>
                        <a:cubicBezTo>
                          <a:pt x="187468" y="97216"/>
                          <a:pt x="192326" y="68165"/>
                          <a:pt x="194421" y="38447"/>
                        </a:cubicBezTo>
                        <a:cubicBezTo>
                          <a:pt x="170418" y="728"/>
                          <a:pt x="37164" y="-15083"/>
                          <a:pt x="397" y="18064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0" name="Freeform: Shape 689">
                    <a:extLst>
                      <a:ext uri="{FF2B5EF4-FFF2-40B4-BE49-F238E27FC236}">
                        <a16:creationId xmlns:a16="http://schemas.microsoft.com/office/drawing/2014/main" id="{208B4301-0A9E-489A-BBAE-93CC70462A19}"/>
                      </a:ext>
                    </a:extLst>
                  </p:cNvPr>
                  <p:cNvSpPr/>
                  <p:nvPr/>
                </p:nvSpPr>
                <p:spPr>
                  <a:xfrm>
                    <a:off x="7498598" y="5522785"/>
                    <a:ext cx="128564" cy="22299"/>
                  </a:xfrm>
                  <a:custGeom>
                    <a:avLst/>
                    <a:gdLst>
                      <a:gd name="connsiteX0" fmla="*/ 123275 w 128564"/>
                      <a:gd name="connsiteY0" fmla="*/ 22288 h 22299"/>
                      <a:gd name="connsiteX1" fmla="*/ 121560 w 128564"/>
                      <a:gd name="connsiteY1" fmla="*/ 22288 h 22299"/>
                      <a:gd name="connsiteX2" fmla="*/ 6117 w 128564"/>
                      <a:gd name="connsiteY2" fmla="*/ 12763 h 22299"/>
                      <a:gd name="connsiteX3" fmla="*/ 116 w 128564"/>
                      <a:gd name="connsiteY3" fmla="*/ 9525 h 22299"/>
                      <a:gd name="connsiteX4" fmla="*/ 3299 w 128564"/>
                      <a:gd name="connsiteY4" fmla="*/ 4362 h 22299"/>
                      <a:gd name="connsiteX5" fmla="*/ 3736 w 128564"/>
                      <a:gd name="connsiteY5" fmla="*/ 4286 h 22299"/>
                      <a:gd name="connsiteX6" fmla="*/ 125751 w 128564"/>
                      <a:gd name="connsiteY6" fmla="*/ 13811 h 22299"/>
                      <a:gd name="connsiteX7" fmla="*/ 128331 w 128564"/>
                      <a:gd name="connsiteY7" fmla="*/ 19145 h 22299"/>
                      <a:gd name="connsiteX8" fmla="*/ 128132 w 128564"/>
                      <a:gd name="connsiteY8" fmla="*/ 19621 h 22299"/>
                      <a:gd name="connsiteX9" fmla="*/ 123275 w 128564"/>
                      <a:gd name="connsiteY9" fmla="*/ 22288 h 222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8564" h="22299">
                        <a:moveTo>
                          <a:pt x="123275" y="22288"/>
                        </a:moveTo>
                        <a:lnTo>
                          <a:pt x="121560" y="22288"/>
                        </a:lnTo>
                        <a:cubicBezTo>
                          <a:pt x="84624" y="8848"/>
                          <a:pt x="44757" y="5553"/>
                          <a:pt x="6117" y="12763"/>
                        </a:cubicBezTo>
                        <a:cubicBezTo>
                          <a:pt x="3580" y="13401"/>
                          <a:pt x="976" y="11992"/>
                          <a:pt x="116" y="9525"/>
                        </a:cubicBezTo>
                        <a:cubicBezTo>
                          <a:pt x="-429" y="7220"/>
                          <a:pt x="996" y="4915"/>
                          <a:pt x="3299" y="4362"/>
                        </a:cubicBezTo>
                        <a:cubicBezTo>
                          <a:pt x="3444" y="4334"/>
                          <a:pt x="3589" y="4305"/>
                          <a:pt x="3736" y="4286"/>
                        </a:cubicBezTo>
                        <a:cubicBezTo>
                          <a:pt x="44514" y="-3744"/>
                          <a:pt x="86712" y="-448"/>
                          <a:pt x="125751" y="13811"/>
                        </a:cubicBezTo>
                        <a:cubicBezTo>
                          <a:pt x="127937" y="14573"/>
                          <a:pt x="129092" y="16964"/>
                          <a:pt x="128331" y="19145"/>
                        </a:cubicBezTo>
                        <a:cubicBezTo>
                          <a:pt x="128274" y="19307"/>
                          <a:pt x="128209" y="19469"/>
                          <a:pt x="128132" y="19621"/>
                        </a:cubicBezTo>
                        <a:cubicBezTo>
                          <a:pt x="127171" y="21383"/>
                          <a:pt x="125275" y="22422"/>
                          <a:pt x="123275" y="22288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1" name="Freeform: Shape 690">
                    <a:extLst>
                      <a:ext uri="{FF2B5EF4-FFF2-40B4-BE49-F238E27FC236}">
                        <a16:creationId xmlns:a16="http://schemas.microsoft.com/office/drawing/2014/main" id="{62D95FE8-AD32-49B5-B0AD-206AD6313EF1}"/>
                      </a:ext>
                    </a:extLst>
                  </p:cNvPr>
                  <p:cNvSpPr/>
                  <p:nvPr/>
                </p:nvSpPr>
                <p:spPr>
                  <a:xfrm>
                    <a:off x="7502612" y="5477820"/>
                    <a:ext cx="127765" cy="23705"/>
                  </a:xfrm>
                  <a:custGeom>
                    <a:avLst/>
                    <a:gdLst>
                      <a:gd name="connsiteX0" fmla="*/ 4579 w 127765"/>
                      <a:gd name="connsiteY0" fmla="*/ 15056 h 23705"/>
                      <a:gd name="connsiteX1" fmla="*/ 293 w 127765"/>
                      <a:gd name="connsiteY1" fmla="*/ 12199 h 23705"/>
                      <a:gd name="connsiteX2" fmla="*/ 2655 w 127765"/>
                      <a:gd name="connsiteY2" fmla="*/ 6760 h 23705"/>
                      <a:gd name="connsiteX3" fmla="*/ 3246 w 127765"/>
                      <a:gd name="connsiteY3" fmla="*/ 6579 h 23705"/>
                      <a:gd name="connsiteX4" fmla="*/ 125071 w 127765"/>
                      <a:gd name="connsiteY4" fmla="*/ 15437 h 23705"/>
                      <a:gd name="connsiteX5" fmla="*/ 127488 w 127765"/>
                      <a:gd name="connsiteY5" fmla="*/ 20848 h 23705"/>
                      <a:gd name="connsiteX6" fmla="*/ 127261 w 127765"/>
                      <a:gd name="connsiteY6" fmla="*/ 21343 h 23705"/>
                      <a:gd name="connsiteX7" fmla="*/ 120594 w 127765"/>
                      <a:gd name="connsiteY7" fmla="*/ 23248 h 23705"/>
                      <a:gd name="connsiteX8" fmla="*/ 6294 w 127765"/>
                      <a:gd name="connsiteY8" fmla="*/ 14866 h 23705"/>
                      <a:gd name="connsiteX9" fmla="*/ 4579 w 127765"/>
                      <a:gd name="connsiteY9" fmla="*/ 15056 h 23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7765" h="23705">
                        <a:moveTo>
                          <a:pt x="4579" y="15056"/>
                        </a:moveTo>
                        <a:cubicBezTo>
                          <a:pt x="2722" y="14999"/>
                          <a:pt x="1058" y="13894"/>
                          <a:pt x="293" y="12199"/>
                        </a:cubicBezTo>
                        <a:cubicBezTo>
                          <a:pt x="-556" y="10046"/>
                          <a:pt x="502" y="7608"/>
                          <a:pt x="2655" y="6760"/>
                        </a:cubicBezTo>
                        <a:cubicBezTo>
                          <a:pt x="2848" y="6684"/>
                          <a:pt x="3045" y="6627"/>
                          <a:pt x="3246" y="6579"/>
                        </a:cubicBezTo>
                        <a:cubicBezTo>
                          <a:pt x="62872" y="-11899"/>
                          <a:pt x="122594" y="14294"/>
                          <a:pt x="125071" y="15437"/>
                        </a:cubicBezTo>
                        <a:cubicBezTo>
                          <a:pt x="127233" y="16266"/>
                          <a:pt x="128315" y="18685"/>
                          <a:pt x="127488" y="20848"/>
                        </a:cubicBezTo>
                        <a:cubicBezTo>
                          <a:pt x="127423" y="21019"/>
                          <a:pt x="127347" y="21181"/>
                          <a:pt x="127261" y="21343"/>
                        </a:cubicBezTo>
                        <a:cubicBezTo>
                          <a:pt x="125787" y="23496"/>
                          <a:pt x="122986" y="24296"/>
                          <a:pt x="120594" y="23248"/>
                        </a:cubicBezTo>
                        <a:cubicBezTo>
                          <a:pt x="120022" y="23248"/>
                          <a:pt x="62015" y="-2470"/>
                          <a:pt x="6294" y="14866"/>
                        </a:cubicBezTo>
                        <a:cubicBezTo>
                          <a:pt x="5736" y="15018"/>
                          <a:pt x="5157" y="15085"/>
                          <a:pt x="4579" y="15056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2" name="Freeform: Shape 691">
                    <a:extLst>
                      <a:ext uri="{FF2B5EF4-FFF2-40B4-BE49-F238E27FC236}">
                        <a16:creationId xmlns:a16="http://schemas.microsoft.com/office/drawing/2014/main" id="{D282F1DD-C77F-4A87-B832-1717F0144367}"/>
                      </a:ext>
                    </a:extLst>
                  </p:cNvPr>
                  <p:cNvSpPr/>
                  <p:nvPr/>
                </p:nvSpPr>
                <p:spPr>
                  <a:xfrm>
                    <a:off x="7505279" y="5436635"/>
                    <a:ext cx="129503" cy="24386"/>
                  </a:xfrm>
                  <a:custGeom>
                    <a:avLst/>
                    <a:gdLst>
                      <a:gd name="connsiteX0" fmla="*/ 4579 w 129503"/>
                      <a:gd name="connsiteY0" fmla="*/ 16141 h 24386"/>
                      <a:gd name="connsiteX1" fmla="*/ 293 w 129503"/>
                      <a:gd name="connsiteY1" fmla="*/ 13379 h 24386"/>
                      <a:gd name="connsiteX2" fmla="*/ 2655 w 129503"/>
                      <a:gd name="connsiteY2" fmla="*/ 7941 h 24386"/>
                      <a:gd name="connsiteX3" fmla="*/ 3246 w 129503"/>
                      <a:gd name="connsiteY3" fmla="*/ 7759 h 24386"/>
                      <a:gd name="connsiteX4" fmla="*/ 127071 w 129503"/>
                      <a:gd name="connsiteY4" fmla="*/ 16237 h 24386"/>
                      <a:gd name="connsiteX5" fmla="*/ 129116 w 129503"/>
                      <a:gd name="connsiteY5" fmla="*/ 21799 h 24386"/>
                      <a:gd name="connsiteX6" fmla="*/ 128881 w 129503"/>
                      <a:gd name="connsiteY6" fmla="*/ 22237 h 24386"/>
                      <a:gd name="connsiteX7" fmla="*/ 122023 w 129503"/>
                      <a:gd name="connsiteY7" fmla="*/ 23761 h 24386"/>
                      <a:gd name="connsiteX8" fmla="*/ 6770 w 129503"/>
                      <a:gd name="connsiteY8" fmla="*/ 15951 h 24386"/>
                      <a:gd name="connsiteX9" fmla="*/ 4579 w 129503"/>
                      <a:gd name="connsiteY9" fmla="*/ 16141 h 24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9503" h="24386">
                        <a:moveTo>
                          <a:pt x="4579" y="16141"/>
                        </a:moveTo>
                        <a:cubicBezTo>
                          <a:pt x="2750" y="16084"/>
                          <a:pt x="1102" y="15017"/>
                          <a:pt x="293" y="13379"/>
                        </a:cubicBezTo>
                        <a:cubicBezTo>
                          <a:pt x="-556" y="11227"/>
                          <a:pt x="502" y="8788"/>
                          <a:pt x="2655" y="7941"/>
                        </a:cubicBezTo>
                        <a:cubicBezTo>
                          <a:pt x="2848" y="7864"/>
                          <a:pt x="3045" y="7807"/>
                          <a:pt x="3246" y="7759"/>
                        </a:cubicBezTo>
                        <a:cubicBezTo>
                          <a:pt x="44131" y="-4976"/>
                          <a:pt x="88303" y="-1956"/>
                          <a:pt x="127071" y="16237"/>
                        </a:cubicBezTo>
                        <a:cubicBezTo>
                          <a:pt x="129172" y="17208"/>
                          <a:pt x="130087" y="19704"/>
                          <a:pt x="129116" y="21799"/>
                        </a:cubicBezTo>
                        <a:cubicBezTo>
                          <a:pt x="129046" y="21952"/>
                          <a:pt x="128967" y="22095"/>
                          <a:pt x="128881" y="22237"/>
                        </a:cubicBezTo>
                        <a:cubicBezTo>
                          <a:pt x="127276" y="24352"/>
                          <a:pt x="124373" y="25000"/>
                          <a:pt x="122023" y="23761"/>
                        </a:cubicBezTo>
                        <a:cubicBezTo>
                          <a:pt x="85832" y="7236"/>
                          <a:pt x="44860" y="4454"/>
                          <a:pt x="6770" y="15951"/>
                        </a:cubicBezTo>
                        <a:cubicBezTo>
                          <a:pt x="6061" y="16170"/>
                          <a:pt x="5315" y="16237"/>
                          <a:pt x="4579" y="16141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3" name="Freeform: Shape 692">
                    <a:extLst>
                      <a:ext uri="{FF2B5EF4-FFF2-40B4-BE49-F238E27FC236}">
                        <a16:creationId xmlns:a16="http://schemas.microsoft.com/office/drawing/2014/main" id="{74F0F5D8-E4D4-4EBB-9C6B-CA9C031A6BF2}"/>
                      </a:ext>
                    </a:extLst>
                  </p:cNvPr>
                  <p:cNvSpPr/>
                  <p:nvPr/>
                </p:nvSpPr>
                <p:spPr>
                  <a:xfrm>
                    <a:off x="7508499" y="5391789"/>
                    <a:ext cx="130861" cy="25314"/>
                  </a:xfrm>
                  <a:custGeom>
                    <a:avLst/>
                    <a:gdLst>
                      <a:gd name="connsiteX0" fmla="*/ 4503 w 130861"/>
                      <a:gd name="connsiteY0" fmla="*/ 16029 h 25314"/>
                      <a:gd name="connsiteX1" fmla="*/ 312 w 130861"/>
                      <a:gd name="connsiteY1" fmla="*/ 13267 h 25314"/>
                      <a:gd name="connsiteX2" fmla="*/ 2683 w 130861"/>
                      <a:gd name="connsiteY2" fmla="*/ 7685 h 25314"/>
                      <a:gd name="connsiteX3" fmla="*/ 3075 w 130861"/>
                      <a:gd name="connsiteY3" fmla="*/ 7552 h 25314"/>
                      <a:gd name="connsiteX4" fmla="*/ 128233 w 130861"/>
                      <a:gd name="connsiteY4" fmla="*/ 17077 h 25314"/>
                      <a:gd name="connsiteX5" fmla="*/ 130588 w 130861"/>
                      <a:gd name="connsiteY5" fmla="*/ 22373 h 25314"/>
                      <a:gd name="connsiteX6" fmla="*/ 130234 w 130861"/>
                      <a:gd name="connsiteY6" fmla="*/ 23078 h 25314"/>
                      <a:gd name="connsiteX7" fmla="*/ 123471 w 130861"/>
                      <a:gd name="connsiteY7" fmla="*/ 24697 h 25314"/>
                      <a:gd name="connsiteX8" fmla="*/ 6789 w 130861"/>
                      <a:gd name="connsiteY8" fmla="*/ 15172 h 25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0861" h="25314">
                        <a:moveTo>
                          <a:pt x="4503" y="16029"/>
                        </a:moveTo>
                        <a:cubicBezTo>
                          <a:pt x="2728" y="15877"/>
                          <a:pt x="1149" y="14838"/>
                          <a:pt x="312" y="13267"/>
                        </a:cubicBezTo>
                        <a:cubicBezTo>
                          <a:pt x="-573" y="11076"/>
                          <a:pt x="489" y="8571"/>
                          <a:pt x="2683" y="7685"/>
                        </a:cubicBezTo>
                        <a:cubicBezTo>
                          <a:pt x="2812" y="7637"/>
                          <a:pt x="2942" y="7590"/>
                          <a:pt x="3075" y="7552"/>
                        </a:cubicBezTo>
                        <a:cubicBezTo>
                          <a:pt x="64511" y="-13498"/>
                          <a:pt x="125661" y="16029"/>
                          <a:pt x="128233" y="17077"/>
                        </a:cubicBezTo>
                        <a:cubicBezTo>
                          <a:pt x="130345" y="17887"/>
                          <a:pt x="131399" y="20258"/>
                          <a:pt x="130588" y="22373"/>
                        </a:cubicBezTo>
                        <a:cubicBezTo>
                          <a:pt x="130493" y="22620"/>
                          <a:pt x="130374" y="22849"/>
                          <a:pt x="130234" y="23078"/>
                        </a:cubicBezTo>
                        <a:cubicBezTo>
                          <a:pt x="128714" y="25249"/>
                          <a:pt x="125810" y="25944"/>
                          <a:pt x="123471" y="24697"/>
                        </a:cubicBezTo>
                        <a:cubicBezTo>
                          <a:pt x="122899" y="24697"/>
                          <a:pt x="63749" y="-3878"/>
                          <a:pt x="6789" y="15172"/>
                        </a:cubicBezTo>
                        <a:close/>
                      </a:path>
                    </a:pathLst>
                  </a:custGeom>
                  <a:solidFill>
                    <a:srgbClr val="EBEBE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4" name="Freeform: Shape 693">
                    <a:extLst>
                      <a:ext uri="{FF2B5EF4-FFF2-40B4-BE49-F238E27FC236}">
                        <a16:creationId xmlns:a16="http://schemas.microsoft.com/office/drawing/2014/main" id="{2EB665DA-61D4-4C26-9D7C-62195988C7AE}"/>
                      </a:ext>
                    </a:extLst>
                  </p:cNvPr>
                  <p:cNvSpPr/>
                  <p:nvPr/>
                </p:nvSpPr>
                <p:spPr>
                  <a:xfrm>
                    <a:off x="7519765" y="3855529"/>
                    <a:ext cx="678275" cy="1345338"/>
                  </a:xfrm>
                  <a:custGeom>
                    <a:avLst/>
                    <a:gdLst>
                      <a:gd name="connsiteX0" fmla="*/ 136779 w 678275"/>
                      <a:gd name="connsiteY0" fmla="*/ 0 h 1345338"/>
                      <a:gd name="connsiteX1" fmla="*/ 68485 w 678275"/>
                      <a:gd name="connsiteY1" fmla="*/ 769620 h 1345338"/>
                      <a:gd name="connsiteX2" fmla="*/ 13811 w 678275"/>
                      <a:gd name="connsiteY2" fmla="*/ 1029081 h 1345338"/>
                      <a:gd name="connsiteX3" fmla="*/ 0 w 678275"/>
                      <a:gd name="connsiteY3" fmla="*/ 1322070 h 1345338"/>
                      <a:gd name="connsiteX4" fmla="*/ 161354 w 678275"/>
                      <a:gd name="connsiteY4" fmla="*/ 1337786 h 1345338"/>
                      <a:gd name="connsiteX5" fmla="*/ 287750 w 678275"/>
                      <a:gd name="connsiteY5" fmla="*/ 875538 h 1345338"/>
                      <a:gd name="connsiteX6" fmla="*/ 402050 w 678275"/>
                      <a:gd name="connsiteY6" fmla="*/ 501396 h 1345338"/>
                      <a:gd name="connsiteX7" fmla="*/ 387001 w 678275"/>
                      <a:gd name="connsiteY7" fmla="*/ 849821 h 1345338"/>
                      <a:gd name="connsiteX8" fmla="*/ 378619 w 678275"/>
                      <a:gd name="connsiteY8" fmla="*/ 1060323 h 1345338"/>
                      <a:gd name="connsiteX9" fmla="*/ 407956 w 678275"/>
                      <a:gd name="connsiteY9" fmla="*/ 1327023 h 1345338"/>
                      <a:gd name="connsiteX10" fmla="*/ 568166 w 678275"/>
                      <a:gd name="connsiteY10" fmla="*/ 1326547 h 1345338"/>
                      <a:gd name="connsiteX11" fmla="*/ 629603 w 678275"/>
                      <a:gd name="connsiteY11" fmla="*/ 842963 h 1345338"/>
                      <a:gd name="connsiteX12" fmla="*/ 678275 w 678275"/>
                      <a:gd name="connsiteY12" fmla="*/ 28670 h 1345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678275" h="1345338">
                        <a:moveTo>
                          <a:pt x="136779" y="0"/>
                        </a:moveTo>
                        <a:cubicBezTo>
                          <a:pt x="125635" y="239173"/>
                          <a:pt x="68485" y="769620"/>
                          <a:pt x="68485" y="769620"/>
                        </a:cubicBezTo>
                        <a:cubicBezTo>
                          <a:pt x="64103" y="798957"/>
                          <a:pt x="18193" y="922782"/>
                          <a:pt x="13811" y="1029081"/>
                        </a:cubicBezTo>
                        <a:cubicBezTo>
                          <a:pt x="6953" y="1195864"/>
                          <a:pt x="0" y="1322070"/>
                          <a:pt x="0" y="1322070"/>
                        </a:cubicBezTo>
                        <a:cubicBezTo>
                          <a:pt x="0" y="1322070"/>
                          <a:pt x="92202" y="1361408"/>
                          <a:pt x="161354" y="1337786"/>
                        </a:cubicBezTo>
                        <a:cubicBezTo>
                          <a:pt x="161354" y="1337786"/>
                          <a:pt x="259842" y="985361"/>
                          <a:pt x="287750" y="875538"/>
                        </a:cubicBezTo>
                        <a:cubicBezTo>
                          <a:pt x="320993" y="744474"/>
                          <a:pt x="402050" y="501396"/>
                          <a:pt x="402050" y="501396"/>
                        </a:cubicBezTo>
                        <a:lnTo>
                          <a:pt x="387001" y="849821"/>
                        </a:lnTo>
                        <a:cubicBezTo>
                          <a:pt x="376457" y="919467"/>
                          <a:pt x="373647" y="990057"/>
                          <a:pt x="378619" y="1060323"/>
                        </a:cubicBezTo>
                        <a:cubicBezTo>
                          <a:pt x="384905" y="1130808"/>
                          <a:pt x="407956" y="1327023"/>
                          <a:pt x="407956" y="1327023"/>
                        </a:cubicBezTo>
                        <a:cubicBezTo>
                          <a:pt x="407956" y="1327023"/>
                          <a:pt x="493681" y="1346549"/>
                          <a:pt x="568166" y="1326547"/>
                        </a:cubicBezTo>
                        <a:cubicBezTo>
                          <a:pt x="568166" y="1326547"/>
                          <a:pt x="624173" y="907447"/>
                          <a:pt x="629603" y="842963"/>
                        </a:cubicBezTo>
                        <a:cubicBezTo>
                          <a:pt x="635699" y="769334"/>
                          <a:pt x="678275" y="28670"/>
                          <a:pt x="678275" y="2867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5" name="Freeform: Shape 694">
                    <a:extLst>
                      <a:ext uri="{FF2B5EF4-FFF2-40B4-BE49-F238E27FC236}">
                        <a16:creationId xmlns:a16="http://schemas.microsoft.com/office/drawing/2014/main" id="{33E36F86-01D5-46D7-B216-020D9E587AD4}"/>
                      </a:ext>
                    </a:extLst>
                  </p:cNvPr>
                  <p:cNvSpPr/>
                  <p:nvPr/>
                </p:nvSpPr>
                <p:spPr>
                  <a:xfrm>
                    <a:off x="7905908" y="4083938"/>
                    <a:ext cx="193452" cy="614648"/>
                  </a:xfrm>
                  <a:custGeom>
                    <a:avLst/>
                    <a:gdLst>
                      <a:gd name="connsiteX0" fmla="*/ 15716 w 193452"/>
                      <a:gd name="connsiteY0" fmla="*/ 272987 h 614648"/>
                      <a:gd name="connsiteX1" fmla="*/ 54959 w 193452"/>
                      <a:gd name="connsiteY1" fmla="*/ 51721 h 614648"/>
                      <a:gd name="connsiteX2" fmla="*/ 193453 w 193452"/>
                      <a:gd name="connsiteY2" fmla="*/ 0 h 614648"/>
                      <a:gd name="connsiteX3" fmla="*/ 82582 w 193452"/>
                      <a:gd name="connsiteY3" fmla="*/ 80582 h 614648"/>
                      <a:gd name="connsiteX4" fmla="*/ 39148 w 193452"/>
                      <a:gd name="connsiteY4" fmla="*/ 266891 h 614648"/>
                      <a:gd name="connsiteX5" fmla="*/ 0 w 193452"/>
                      <a:gd name="connsiteY5" fmla="*/ 614648 h 614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3452" h="614648">
                        <a:moveTo>
                          <a:pt x="15716" y="272987"/>
                        </a:moveTo>
                        <a:lnTo>
                          <a:pt x="54959" y="51721"/>
                        </a:lnTo>
                        <a:cubicBezTo>
                          <a:pt x="54959" y="51721"/>
                          <a:pt x="136398" y="50673"/>
                          <a:pt x="193453" y="0"/>
                        </a:cubicBezTo>
                        <a:cubicBezTo>
                          <a:pt x="193453" y="0"/>
                          <a:pt x="185166" y="51911"/>
                          <a:pt x="82582" y="80582"/>
                        </a:cubicBezTo>
                        <a:lnTo>
                          <a:pt x="39148" y="266891"/>
                        </a:lnTo>
                        <a:lnTo>
                          <a:pt x="0" y="614648"/>
                        </a:lnTo>
                        <a:close/>
                      </a:path>
                    </a:pathLst>
                  </a:custGeom>
                  <a:solidFill>
                    <a:srgbClr val="C53F3F">
                      <a:alpha val="25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6" name="Freeform: Shape 695">
                    <a:extLst>
                      <a:ext uri="{FF2B5EF4-FFF2-40B4-BE49-F238E27FC236}">
                        <a16:creationId xmlns:a16="http://schemas.microsoft.com/office/drawing/2014/main" id="{F3323622-324B-4837-A571-35109AABF36B}"/>
                      </a:ext>
                    </a:extLst>
                  </p:cNvPr>
                  <p:cNvSpPr/>
                  <p:nvPr/>
                </p:nvSpPr>
                <p:spPr>
                  <a:xfrm>
                    <a:off x="7905908" y="4083938"/>
                    <a:ext cx="193452" cy="614648"/>
                  </a:xfrm>
                  <a:custGeom>
                    <a:avLst/>
                    <a:gdLst>
                      <a:gd name="connsiteX0" fmla="*/ 15716 w 193452"/>
                      <a:gd name="connsiteY0" fmla="*/ 272987 h 614648"/>
                      <a:gd name="connsiteX1" fmla="*/ 54959 w 193452"/>
                      <a:gd name="connsiteY1" fmla="*/ 51721 h 614648"/>
                      <a:gd name="connsiteX2" fmla="*/ 193453 w 193452"/>
                      <a:gd name="connsiteY2" fmla="*/ 0 h 614648"/>
                      <a:gd name="connsiteX3" fmla="*/ 82582 w 193452"/>
                      <a:gd name="connsiteY3" fmla="*/ 80582 h 614648"/>
                      <a:gd name="connsiteX4" fmla="*/ 39148 w 193452"/>
                      <a:gd name="connsiteY4" fmla="*/ 266891 h 614648"/>
                      <a:gd name="connsiteX5" fmla="*/ 0 w 193452"/>
                      <a:gd name="connsiteY5" fmla="*/ 614648 h 614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3452" h="614648">
                        <a:moveTo>
                          <a:pt x="15716" y="272987"/>
                        </a:moveTo>
                        <a:lnTo>
                          <a:pt x="54959" y="51721"/>
                        </a:lnTo>
                        <a:cubicBezTo>
                          <a:pt x="54959" y="51721"/>
                          <a:pt x="136398" y="50673"/>
                          <a:pt x="193453" y="0"/>
                        </a:cubicBezTo>
                        <a:cubicBezTo>
                          <a:pt x="193453" y="0"/>
                          <a:pt x="185166" y="51911"/>
                          <a:pt x="82582" y="80582"/>
                        </a:cubicBezTo>
                        <a:lnTo>
                          <a:pt x="39148" y="266891"/>
                        </a:lnTo>
                        <a:lnTo>
                          <a:pt x="0" y="614648"/>
                        </a:ln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7" name="Graphic 7">
                  <a:extLst>
                    <a:ext uri="{FF2B5EF4-FFF2-40B4-BE49-F238E27FC236}">
                      <a16:creationId xmlns:a16="http://schemas.microsoft.com/office/drawing/2014/main" id="{B08BB85C-9544-4DA4-83DA-FBA264788FED}"/>
                    </a:ext>
                  </a:extLst>
                </p:cNvPr>
                <p:cNvGrpSpPr/>
                <p:nvPr/>
              </p:nvGrpSpPr>
              <p:grpSpPr>
                <a:xfrm>
                  <a:off x="7057626" y="2590657"/>
                  <a:ext cx="1188522" cy="1399018"/>
                  <a:chOff x="7057626" y="2590657"/>
                  <a:chExt cx="1188522" cy="1399018"/>
                </a:xfrm>
              </p:grpSpPr>
              <p:sp>
                <p:nvSpPr>
                  <p:cNvPr id="698" name="Freeform: Shape 697">
                    <a:extLst>
                      <a:ext uri="{FF2B5EF4-FFF2-40B4-BE49-F238E27FC236}">
                        <a16:creationId xmlns:a16="http://schemas.microsoft.com/office/drawing/2014/main" id="{30781F0A-86C3-4FC5-ACAA-E672A0421DEF}"/>
                      </a:ext>
                    </a:extLst>
                  </p:cNvPr>
                  <p:cNvSpPr/>
                  <p:nvPr/>
                </p:nvSpPr>
                <p:spPr>
                  <a:xfrm>
                    <a:off x="7635367" y="3144202"/>
                    <a:ext cx="580332" cy="845474"/>
                  </a:xfrm>
                  <a:custGeom>
                    <a:avLst/>
                    <a:gdLst>
                      <a:gd name="connsiteX0" fmla="*/ 87375 w 580332"/>
                      <a:gd name="connsiteY0" fmla="*/ 30004 h 845474"/>
                      <a:gd name="connsiteX1" fmla="*/ 21367 w 580332"/>
                      <a:gd name="connsiteY1" fmla="*/ 113824 h 845474"/>
                      <a:gd name="connsiteX2" fmla="*/ 3841 w 580332"/>
                      <a:gd name="connsiteY2" fmla="*/ 273939 h 845474"/>
                      <a:gd name="connsiteX3" fmla="*/ 27177 w 580332"/>
                      <a:gd name="connsiteY3" fmla="*/ 538829 h 845474"/>
                      <a:gd name="connsiteX4" fmla="*/ 16509 w 580332"/>
                      <a:gd name="connsiteY4" fmla="*/ 750570 h 845474"/>
                      <a:gd name="connsiteX5" fmla="*/ 562578 w 580332"/>
                      <a:gd name="connsiteY5" fmla="*/ 793337 h 845474"/>
                      <a:gd name="connsiteX6" fmla="*/ 579723 w 580332"/>
                      <a:gd name="connsiteY6" fmla="*/ 244697 h 845474"/>
                      <a:gd name="connsiteX7" fmla="*/ 522573 w 580332"/>
                      <a:gd name="connsiteY7" fmla="*/ 34480 h 845474"/>
                      <a:gd name="connsiteX8" fmla="*/ 437991 w 580332"/>
                      <a:gd name="connsiteY8" fmla="*/ 17240 h 845474"/>
                      <a:gd name="connsiteX9" fmla="*/ 279399 w 580332"/>
                      <a:gd name="connsiteY9" fmla="*/ 0 h 845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80332" h="845474">
                        <a:moveTo>
                          <a:pt x="87375" y="30004"/>
                        </a:moveTo>
                        <a:cubicBezTo>
                          <a:pt x="59276" y="52549"/>
                          <a:pt x="36699" y="81220"/>
                          <a:pt x="21367" y="113824"/>
                        </a:cubicBezTo>
                        <a:cubicBezTo>
                          <a:pt x="11842" y="133826"/>
                          <a:pt x="-8446" y="153829"/>
                          <a:pt x="3841" y="273939"/>
                        </a:cubicBezTo>
                        <a:cubicBezTo>
                          <a:pt x="15462" y="388239"/>
                          <a:pt x="27654" y="449961"/>
                          <a:pt x="27177" y="538829"/>
                        </a:cubicBezTo>
                        <a:lnTo>
                          <a:pt x="16509" y="750570"/>
                        </a:lnTo>
                        <a:cubicBezTo>
                          <a:pt x="80613" y="833723"/>
                          <a:pt x="398176" y="892873"/>
                          <a:pt x="562578" y="793337"/>
                        </a:cubicBezTo>
                        <a:cubicBezTo>
                          <a:pt x="562578" y="793337"/>
                          <a:pt x="584199" y="381190"/>
                          <a:pt x="579723" y="244697"/>
                        </a:cubicBezTo>
                        <a:cubicBezTo>
                          <a:pt x="576770" y="152019"/>
                          <a:pt x="553243" y="64484"/>
                          <a:pt x="522573" y="34480"/>
                        </a:cubicBezTo>
                        <a:cubicBezTo>
                          <a:pt x="479710" y="24955"/>
                          <a:pt x="437991" y="17240"/>
                          <a:pt x="437991" y="17240"/>
                        </a:cubicBezTo>
                        <a:lnTo>
                          <a:pt x="279399" y="0"/>
                        </a:ln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99" name="Graphic 7">
                    <a:extLst>
                      <a:ext uri="{FF2B5EF4-FFF2-40B4-BE49-F238E27FC236}">
                        <a16:creationId xmlns:a16="http://schemas.microsoft.com/office/drawing/2014/main" id="{5D002F1F-C462-49ED-89BD-424BDCA7A5C4}"/>
                      </a:ext>
                    </a:extLst>
                  </p:cNvPr>
                  <p:cNvGrpSpPr/>
                  <p:nvPr/>
                </p:nvGrpSpPr>
                <p:grpSpPr>
                  <a:xfrm>
                    <a:off x="7718071" y="2590657"/>
                    <a:ext cx="528077" cy="709850"/>
                    <a:chOff x="7718071" y="2590657"/>
                    <a:chExt cx="528077" cy="709850"/>
                  </a:xfrm>
                </p:grpSpPr>
                <p:sp>
                  <p:nvSpPr>
                    <p:cNvPr id="700" name="Freeform: Shape 699">
                      <a:extLst>
                        <a:ext uri="{FF2B5EF4-FFF2-40B4-BE49-F238E27FC236}">
                          <a16:creationId xmlns:a16="http://schemas.microsoft.com/office/drawing/2014/main" id="{AD6E02BA-3155-48C9-A97B-3E4712AAB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8071" y="2590657"/>
                      <a:ext cx="528077" cy="472011"/>
                    </a:xfrm>
                    <a:custGeom>
                      <a:avLst/>
                      <a:gdLst>
                        <a:gd name="connsiteX0" fmla="*/ 528071 w 528077"/>
                        <a:gd name="connsiteY0" fmla="*/ 233505 h 472011"/>
                        <a:gd name="connsiteX1" fmla="*/ 499972 w 528077"/>
                        <a:gd name="connsiteY1" fmla="*/ 188452 h 472011"/>
                        <a:gd name="connsiteX2" fmla="*/ 509497 w 528077"/>
                        <a:gd name="connsiteY2" fmla="*/ 150352 h 472011"/>
                        <a:gd name="connsiteX3" fmla="*/ 473492 w 528077"/>
                        <a:gd name="connsiteY3" fmla="*/ 131302 h 472011"/>
                        <a:gd name="connsiteX4" fmla="*/ 482560 w 528077"/>
                        <a:gd name="connsiteY4" fmla="*/ 79420 h 472011"/>
                        <a:gd name="connsiteX5" fmla="*/ 481779 w 528077"/>
                        <a:gd name="connsiteY5" fmla="*/ 78343 h 472011"/>
                        <a:gd name="connsiteX6" fmla="*/ 425677 w 528077"/>
                        <a:gd name="connsiteY6" fmla="*/ 72723 h 472011"/>
                        <a:gd name="connsiteX7" fmla="*/ 397102 w 528077"/>
                        <a:gd name="connsiteY7" fmla="*/ 25955 h 472011"/>
                        <a:gd name="connsiteX8" fmla="*/ 342333 w 528077"/>
                        <a:gd name="connsiteY8" fmla="*/ 38623 h 472011"/>
                        <a:gd name="connsiteX9" fmla="*/ 332808 w 528077"/>
                        <a:gd name="connsiteY9" fmla="*/ 23288 h 472011"/>
                        <a:gd name="connsiteX10" fmla="*/ 284326 w 528077"/>
                        <a:gd name="connsiteY10" fmla="*/ 142 h 472011"/>
                        <a:gd name="connsiteX11" fmla="*/ 224890 w 528077"/>
                        <a:gd name="connsiteY11" fmla="*/ 35004 h 472011"/>
                        <a:gd name="connsiteX12" fmla="*/ 184504 w 528077"/>
                        <a:gd name="connsiteY12" fmla="*/ 21002 h 472011"/>
                        <a:gd name="connsiteX13" fmla="*/ 131545 w 528077"/>
                        <a:gd name="connsiteY13" fmla="*/ 40624 h 472011"/>
                        <a:gd name="connsiteX14" fmla="*/ 116210 w 528077"/>
                        <a:gd name="connsiteY14" fmla="*/ 90154 h 472011"/>
                        <a:gd name="connsiteX15" fmla="*/ 41057 w 528077"/>
                        <a:gd name="connsiteY15" fmla="*/ 117014 h 472011"/>
                        <a:gd name="connsiteX16" fmla="*/ 41629 w 528077"/>
                        <a:gd name="connsiteY16" fmla="*/ 180260 h 472011"/>
                        <a:gd name="connsiteX17" fmla="*/ 4 w 528077"/>
                        <a:gd name="connsiteY17" fmla="*/ 227885 h 472011"/>
                        <a:gd name="connsiteX18" fmla="*/ 31532 w 528077"/>
                        <a:gd name="connsiteY18" fmla="*/ 270938 h 472011"/>
                        <a:gd name="connsiteX19" fmla="*/ 8672 w 528077"/>
                        <a:gd name="connsiteY19" fmla="*/ 314372 h 472011"/>
                        <a:gd name="connsiteX20" fmla="*/ 43343 w 528077"/>
                        <a:gd name="connsiteY20" fmla="*/ 355044 h 472011"/>
                        <a:gd name="connsiteX21" fmla="*/ 38390 w 528077"/>
                        <a:gd name="connsiteY21" fmla="*/ 406288 h 472011"/>
                        <a:gd name="connsiteX22" fmla="*/ 90492 w 528077"/>
                        <a:gd name="connsiteY22" fmla="*/ 425338 h 472011"/>
                        <a:gd name="connsiteX23" fmla="*/ 128021 w 528077"/>
                        <a:gd name="connsiteY23" fmla="*/ 471249 h 472011"/>
                        <a:gd name="connsiteX24" fmla="*/ 180789 w 528077"/>
                        <a:gd name="connsiteY24" fmla="*/ 445817 h 472011"/>
                        <a:gd name="connsiteX25" fmla="*/ 223747 w 528077"/>
                        <a:gd name="connsiteY25" fmla="*/ 437721 h 472011"/>
                        <a:gd name="connsiteX26" fmla="*/ 248036 w 528077"/>
                        <a:gd name="connsiteY26" fmla="*/ 443912 h 472011"/>
                        <a:gd name="connsiteX27" fmla="*/ 423677 w 528077"/>
                        <a:gd name="connsiteY27" fmla="*/ 405241 h 472011"/>
                        <a:gd name="connsiteX28" fmla="*/ 486732 w 528077"/>
                        <a:gd name="connsiteY28" fmla="*/ 354853 h 472011"/>
                        <a:gd name="connsiteX29" fmla="*/ 502163 w 528077"/>
                        <a:gd name="connsiteY29" fmla="*/ 279701 h 472011"/>
                        <a:gd name="connsiteX30" fmla="*/ 528071 w 528077"/>
                        <a:gd name="connsiteY30" fmla="*/ 233505 h 472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528077" h="472011">
                          <a:moveTo>
                            <a:pt x="528071" y="233505"/>
                          </a:moveTo>
                          <a:cubicBezTo>
                            <a:pt x="527204" y="214613"/>
                            <a:pt x="516555" y="197538"/>
                            <a:pt x="499972" y="188452"/>
                          </a:cubicBezTo>
                          <a:cubicBezTo>
                            <a:pt x="511516" y="179441"/>
                            <a:pt x="515440" y="163733"/>
                            <a:pt x="509497" y="150352"/>
                          </a:cubicBezTo>
                          <a:cubicBezTo>
                            <a:pt x="502686" y="137069"/>
                            <a:pt x="488304" y="129459"/>
                            <a:pt x="473492" y="131302"/>
                          </a:cubicBezTo>
                          <a:cubicBezTo>
                            <a:pt x="490323" y="119480"/>
                            <a:pt x="494390" y="96252"/>
                            <a:pt x="482560" y="79420"/>
                          </a:cubicBezTo>
                          <a:cubicBezTo>
                            <a:pt x="482312" y="79056"/>
                            <a:pt x="482046" y="78697"/>
                            <a:pt x="481779" y="78343"/>
                          </a:cubicBezTo>
                          <a:cubicBezTo>
                            <a:pt x="467282" y="62375"/>
                            <a:pt x="443060" y="59948"/>
                            <a:pt x="425677" y="72723"/>
                          </a:cubicBezTo>
                          <a:cubicBezTo>
                            <a:pt x="427553" y="52527"/>
                            <a:pt x="415933" y="33501"/>
                            <a:pt x="397102" y="25955"/>
                          </a:cubicBezTo>
                          <a:cubicBezTo>
                            <a:pt x="377985" y="18462"/>
                            <a:pt x="356220" y="23495"/>
                            <a:pt x="342333" y="38623"/>
                          </a:cubicBezTo>
                          <a:cubicBezTo>
                            <a:pt x="343762" y="36909"/>
                            <a:pt x="334427" y="24907"/>
                            <a:pt x="332808" y="23288"/>
                          </a:cubicBezTo>
                          <a:cubicBezTo>
                            <a:pt x="320968" y="8654"/>
                            <a:pt x="303147" y="148"/>
                            <a:pt x="284326" y="142"/>
                          </a:cubicBezTo>
                          <a:cubicBezTo>
                            <a:pt x="259227" y="-1568"/>
                            <a:pt x="235644" y="12265"/>
                            <a:pt x="224890" y="35004"/>
                          </a:cubicBezTo>
                          <a:cubicBezTo>
                            <a:pt x="213098" y="26461"/>
                            <a:pt x="199048" y="21590"/>
                            <a:pt x="184504" y="21002"/>
                          </a:cubicBezTo>
                          <a:cubicBezTo>
                            <a:pt x="164863" y="19719"/>
                            <a:pt x="145604" y="26854"/>
                            <a:pt x="131545" y="40624"/>
                          </a:cubicBezTo>
                          <a:cubicBezTo>
                            <a:pt x="119269" y="54001"/>
                            <a:pt x="113641" y="72180"/>
                            <a:pt x="116210" y="90154"/>
                          </a:cubicBezTo>
                          <a:cubicBezTo>
                            <a:pt x="85063" y="84439"/>
                            <a:pt x="59060" y="88153"/>
                            <a:pt x="41057" y="117014"/>
                          </a:cubicBezTo>
                          <a:cubicBezTo>
                            <a:pt x="29083" y="136456"/>
                            <a:pt x="29305" y="161038"/>
                            <a:pt x="41629" y="180260"/>
                          </a:cubicBezTo>
                          <a:cubicBezTo>
                            <a:pt x="13054" y="180260"/>
                            <a:pt x="-281" y="213312"/>
                            <a:pt x="4" y="227885"/>
                          </a:cubicBezTo>
                          <a:cubicBezTo>
                            <a:pt x="267" y="247488"/>
                            <a:pt x="12923" y="264766"/>
                            <a:pt x="31532" y="270938"/>
                          </a:cubicBezTo>
                          <a:cubicBezTo>
                            <a:pt x="15097" y="278720"/>
                            <a:pt x="5780" y="296418"/>
                            <a:pt x="8672" y="314372"/>
                          </a:cubicBezTo>
                          <a:cubicBezTo>
                            <a:pt x="11516" y="333441"/>
                            <a:pt x="24970" y="349215"/>
                            <a:pt x="43343" y="355044"/>
                          </a:cubicBezTo>
                          <a:cubicBezTo>
                            <a:pt x="30685" y="369217"/>
                            <a:pt x="28681" y="389953"/>
                            <a:pt x="38390" y="406288"/>
                          </a:cubicBezTo>
                          <a:cubicBezTo>
                            <a:pt x="50205" y="422728"/>
                            <a:pt x="70861" y="430282"/>
                            <a:pt x="90492" y="425338"/>
                          </a:cubicBezTo>
                          <a:cubicBezTo>
                            <a:pt x="89254" y="447817"/>
                            <a:pt x="103827" y="465058"/>
                            <a:pt x="128021" y="471249"/>
                          </a:cubicBezTo>
                          <a:cubicBezTo>
                            <a:pt x="144499" y="475440"/>
                            <a:pt x="172217" y="461724"/>
                            <a:pt x="180789" y="445817"/>
                          </a:cubicBezTo>
                          <a:cubicBezTo>
                            <a:pt x="187266" y="433720"/>
                            <a:pt x="208793" y="434959"/>
                            <a:pt x="223747" y="437721"/>
                          </a:cubicBezTo>
                          <a:cubicBezTo>
                            <a:pt x="234224" y="439340"/>
                            <a:pt x="240511" y="443626"/>
                            <a:pt x="248036" y="443912"/>
                          </a:cubicBezTo>
                          <a:cubicBezTo>
                            <a:pt x="308957" y="446589"/>
                            <a:pt x="369517" y="433254"/>
                            <a:pt x="423677" y="405241"/>
                          </a:cubicBezTo>
                          <a:cubicBezTo>
                            <a:pt x="447060" y="391629"/>
                            <a:pt x="468301" y="374656"/>
                            <a:pt x="486732" y="354853"/>
                          </a:cubicBezTo>
                          <a:cubicBezTo>
                            <a:pt x="524832" y="339518"/>
                            <a:pt x="521879" y="294560"/>
                            <a:pt x="502163" y="279701"/>
                          </a:cubicBezTo>
                          <a:cubicBezTo>
                            <a:pt x="518488" y="270090"/>
                            <a:pt x="528385" y="252450"/>
                            <a:pt x="528071" y="233505"/>
                          </a:cubicBezTo>
                          <a:close/>
                        </a:path>
                      </a:pathLst>
                    </a:custGeom>
                    <a:solidFill>
                      <a:srgbClr val="F28F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" name="Freeform: Shape 700">
                      <a:extLst>
                        <a:ext uri="{FF2B5EF4-FFF2-40B4-BE49-F238E27FC236}">
                          <a16:creationId xmlns:a16="http://schemas.microsoft.com/office/drawing/2014/main" id="{5DF946D7-D9BA-437D-A7CE-A55829CFD3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2084" y="2758466"/>
                      <a:ext cx="398046" cy="542040"/>
                    </a:xfrm>
                    <a:custGeom>
                      <a:avLst/>
                      <a:gdLst>
                        <a:gd name="connsiteX0" fmla="*/ 26861 w 398046"/>
                        <a:gd name="connsiteY0" fmla="*/ 238670 h 542040"/>
                        <a:gd name="connsiteX1" fmla="*/ 82678 w 398046"/>
                        <a:gd name="connsiteY1" fmla="*/ 241051 h 542040"/>
                        <a:gd name="connsiteX2" fmla="*/ 77058 w 398046"/>
                        <a:gd name="connsiteY2" fmla="*/ 401452 h 542040"/>
                        <a:gd name="connsiteX3" fmla="*/ 129445 w 398046"/>
                        <a:gd name="connsiteY3" fmla="*/ 459269 h 542040"/>
                        <a:gd name="connsiteX4" fmla="*/ 245079 w 398046"/>
                        <a:gd name="connsiteY4" fmla="*/ 542041 h 542040"/>
                        <a:gd name="connsiteX5" fmla="*/ 255842 w 398046"/>
                        <a:gd name="connsiteY5" fmla="*/ 403547 h 542040"/>
                        <a:gd name="connsiteX6" fmla="*/ 257557 w 398046"/>
                        <a:gd name="connsiteY6" fmla="*/ 355922 h 542040"/>
                        <a:gd name="connsiteX7" fmla="*/ 311944 w 398046"/>
                        <a:gd name="connsiteY7" fmla="*/ 359161 h 542040"/>
                        <a:gd name="connsiteX8" fmla="*/ 382810 w 398046"/>
                        <a:gd name="connsiteY8" fmla="*/ 293724 h 542040"/>
                        <a:gd name="connsiteX9" fmla="*/ 386049 w 398046"/>
                        <a:gd name="connsiteY9" fmla="*/ 32072 h 542040"/>
                        <a:gd name="connsiteX10" fmla="*/ 143066 w 398046"/>
                        <a:gd name="connsiteY10" fmla="*/ 27786 h 542040"/>
                        <a:gd name="connsiteX11" fmla="*/ 124969 w 398046"/>
                        <a:gd name="connsiteY11" fmla="*/ 148754 h 542040"/>
                        <a:gd name="connsiteX12" fmla="*/ 102204 w 398046"/>
                        <a:gd name="connsiteY12" fmla="*/ 169137 h 542040"/>
                        <a:gd name="connsiteX13" fmla="*/ 72391 w 398046"/>
                        <a:gd name="connsiteY13" fmla="*/ 138181 h 542040"/>
                        <a:gd name="connsiteX14" fmla="*/ 9430 w 398046"/>
                        <a:gd name="connsiteY14" fmla="*/ 144372 h 542040"/>
                        <a:gd name="connsiteX15" fmla="*/ 26861 w 398046"/>
                        <a:gd name="connsiteY15" fmla="*/ 238670 h 5420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98046" h="542040">
                          <a:moveTo>
                            <a:pt x="26861" y="238670"/>
                          </a:moveTo>
                          <a:cubicBezTo>
                            <a:pt x="60008" y="263625"/>
                            <a:pt x="82678" y="241051"/>
                            <a:pt x="82678" y="241051"/>
                          </a:cubicBezTo>
                          <a:lnTo>
                            <a:pt x="77058" y="401452"/>
                          </a:lnTo>
                          <a:cubicBezTo>
                            <a:pt x="87754" y="425912"/>
                            <a:pt x="106157" y="446219"/>
                            <a:pt x="129445" y="459269"/>
                          </a:cubicBezTo>
                          <a:cubicBezTo>
                            <a:pt x="166688" y="478319"/>
                            <a:pt x="209551" y="496797"/>
                            <a:pt x="245079" y="542041"/>
                          </a:cubicBezTo>
                          <a:cubicBezTo>
                            <a:pt x="279083" y="497083"/>
                            <a:pt x="299467" y="446219"/>
                            <a:pt x="255842" y="403547"/>
                          </a:cubicBezTo>
                          <a:lnTo>
                            <a:pt x="257557" y="355922"/>
                          </a:lnTo>
                          <a:cubicBezTo>
                            <a:pt x="275540" y="358704"/>
                            <a:pt x="293752" y="359790"/>
                            <a:pt x="311944" y="359161"/>
                          </a:cubicBezTo>
                          <a:cubicBezTo>
                            <a:pt x="346711" y="356113"/>
                            <a:pt x="370047" y="330586"/>
                            <a:pt x="382810" y="293724"/>
                          </a:cubicBezTo>
                          <a:cubicBezTo>
                            <a:pt x="403289" y="234955"/>
                            <a:pt x="401860" y="149706"/>
                            <a:pt x="386049" y="32072"/>
                          </a:cubicBezTo>
                          <a:cubicBezTo>
                            <a:pt x="349568" y="-313"/>
                            <a:pt x="227267" y="-18124"/>
                            <a:pt x="143066" y="27786"/>
                          </a:cubicBezTo>
                          <a:cubicBezTo>
                            <a:pt x="142495" y="96461"/>
                            <a:pt x="135065" y="127227"/>
                            <a:pt x="124969" y="148754"/>
                          </a:cubicBezTo>
                          <a:cubicBezTo>
                            <a:pt x="121282" y="158936"/>
                            <a:pt x="112729" y="166594"/>
                            <a:pt x="102204" y="169137"/>
                          </a:cubicBezTo>
                          <a:cubicBezTo>
                            <a:pt x="93155" y="171423"/>
                            <a:pt x="82201" y="150087"/>
                            <a:pt x="72391" y="138181"/>
                          </a:cubicBezTo>
                          <a:cubicBezTo>
                            <a:pt x="62580" y="126275"/>
                            <a:pt x="28957" y="109606"/>
                            <a:pt x="9430" y="144372"/>
                          </a:cubicBezTo>
                          <a:cubicBezTo>
                            <a:pt x="-8016" y="175938"/>
                            <a:pt x="-716" y="215429"/>
                            <a:pt x="26861" y="238670"/>
                          </a:cubicBezTo>
                          <a:close/>
                        </a:path>
                      </a:pathLst>
                    </a:custGeom>
                    <a:solidFill>
                      <a:srgbClr val="FFC4C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2" name="Freeform: Shape 701">
                      <a:extLst>
                        <a:ext uri="{FF2B5EF4-FFF2-40B4-BE49-F238E27FC236}">
                          <a16:creationId xmlns:a16="http://schemas.microsoft.com/office/drawing/2014/main" id="{0B3D325F-02D0-436E-844A-D0096928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2573" y="2997898"/>
                      <a:ext cx="157067" cy="140779"/>
                    </a:xfrm>
                    <a:custGeom>
                      <a:avLst/>
                      <a:gdLst>
                        <a:gd name="connsiteX0" fmla="*/ 157067 w 157067"/>
                        <a:gd name="connsiteY0" fmla="*/ 116777 h 140779"/>
                        <a:gd name="connsiteX1" fmla="*/ 24860 w 157067"/>
                        <a:gd name="connsiteY1" fmla="*/ 66675 h 140779"/>
                        <a:gd name="connsiteX2" fmla="*/ 0 w 157067"/>
                        <a:gd name="connsiteY2" fmla="*/ 0 h 140779"/>
                        <a:gd name="connsiteX3" fmla="*/ 13621 w 157067"/>
                        <a:gd name="connsiteY3" fmla="*/ 80296 h 140779"/>
                        <a:gd name="connsiteX4" fmla="*/ 90678 w 157067"/>
                        <a:gd name="connsiteY4" fmla="*/ 126397 h 140779"/>
                        <a:gd name="connsiteX5" fmla="*/ 156210 w 157067"/>
                        <a:gd name="connsiteY5" fmla="*/ 140780 h 1407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7067" h="140779">
                          <a:moveTo>
                            <a:pt x="157067" y="116777"/>
                          </a:moveTo>
                          <a:cubicBezTo>
                            <a:pt x="118967" y="112109"/>
                            <a:pt x="43815" y="89249"/>
                            <a:pt x="24860" y="66675"/>
                          </a:cubicBezTo>
                          <a:cubicBezTo>
                            <a:pt x="5906" y="44101"/>
                            <a:pt x="0" y="0"/>
                            <a:pt x="0" y="0"/>
                          </a:cubicBezTo>
                          <a:cubicBezTo>
                            <a:pt x="0" y="0"/>
                            <a:pt x="0" y="55054"/>
                            <a:pt x="13621" y="80296"/>
                          </a:cubicBezTo>
                          <a:cubicBezTo>
                            <a:pt x="27242" y="105537"/>
                            <a:pt x="66961" y="118396"/>
                            <a:pt x="90678" y="126397"/>
                          </a:cubicBezTo>
                          <a:cubicBezTo>
                            <a:pt x="112233" y="132426"/>
                            <a:pt x="134112" y="137227"/>
                            <a:pt x="156210" y="140780"/>
                          </a:cubicBezTo>
                          <a:close/>
                        </a:path>
                      </a:pathLst>
                    </a:custGeom>
                    <a:solidFill>
                      <a:srgbClr val="FFA8A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3" name="Freeform: Shape 702">
                      <a:extLst>
                        <a:ext uri="{FF2B5EF4-FFF2-40B4-BE49-F238E27FC236}">
                          <a16:creationId xmlns:a16="http://schemas.microsoft.com/office/drawing/2014/main" id="{085676EC-2F8E-4687-943B-9B78391CE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7326" y="3096005"/>
                      <a:ext cx="219836" cy="204501"/>
                    </a:xfrm>
                    <a:custGeom>
                      <a:avLst/>
                      <a:gdLst>
                        <a:gd name="connsiteX0" fmla="*/ 219837 w 219836"/>
                        <a:gd name="connsiteY0" fmla="*/ 204502 h 204501"/>
                        <a:gd name="connsiteX1" fmla="*/ 136684 w 219836"/>
                        <a:gd name="connsiteY1" fmla="*/ 159830 h 204501"/>
                        <a:gd name="connsiteX2" fmla="*/ 87058 w 219836"/>
                        <a:gd name="connsiteY2" fmla="*/ 181928 h 204501"/>
                        <a:gd name="connsiteX3" fmla="*/ 23717 w 219836"/>
                        <a:gd name="connsiteY3" fmla="*/ 118777 h 204501"/>
                        <a:gd name="connsiteX4" fmla="*/ 0 w 219836"/>
                        <a:gd name="connsiteY4" fmla="*/ 60865 h 204501"/>
                        <a:gd name="connsiteX5" fmla="*/ 32099 w 219836"/>
                        <a:gd name="connsiteY5" fmla="*/ 22003 h 204501"/>
                        <a:gd name="connsiteX6" fmla="*/ 54102 w 219836"/>
                        <a:gd name="connsiteY6" fmla="*/ 0 h 204501"/>
                        <a:gd name="connsiteX7" fmla="*/ 53054 w 219836"/>
                        <a:gd name="connsiteY7" fmla="*/ 33147 h 204501"/>
                        <a:gd name="connsiteX8" fmla="*/ 94012 w 219836"/>
                        <a:gd name="connsiteY8" fmla="*/ 78581 h 204501"/>
                        <a:gd name="connsiteX9" fmla="*/ 219837 w 219836"/>
                        <a:gd name="connsiteY9" fmla="*/ 204502 h 20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19836" h="204501">
                          <a:moveTo>
                            <a:pt x="219837" y="204502"/>
                          </a:moveTo>
                          <a:cubicBezTo>
                            <a:pt x="200787" y="190976"/>
                            <a:pt x="160115" y="137827"/>
                            <a:pt x="136684" y="159830"/>
                          </a:cubicBezTo>
                          <a:cubicBezTo>
                            <a:pt x="113252" y="181832"/>
                            <a:pt x="101155" y="187262"/>
                            <a:pt x="87058" y="181928"/>
                          </a:cubicBezTo>
                          <a:cubicBezTo>
                            <a:pt x="72961" y="176594"/>
                            <a:pt x="43053" y="143161"/>
                            <a:pt x="23717" y="118777"/>
                          </a:cubicBezTo>
                          <a:cubicBezTo>
                            <a:pt x="11330" y="101632"/>
                            <a:pt x="3200" y="81772"/>
                            <a:pt x="0" y="60865"/>
                          </a:cubicBezTo>
                          <a:cubicBezTo>
                            <a:pt x="11556" y="48644"/>
                            <a:pt x="22279" y="35662"/>
                            <a:pt x="32099" y="22003"/>
                          </a:cubicBezTo>
                          <a:cubicBezTo>
                            <a:pt x="43148" y="5048"/>
                            <a:pt x="41624" y="0"/>
                            <a:pt x="54102" y="0"/>
                          </a:cubicBezTo>
                          <a:lnTo>
                            <a:pt x="53054" y="33147"/>
                          </a:lnTo>
                          <a:cubicBezTo>
                            <a:pt x="53054" y="33147"/>
                            <a:pt x="59912" y="51721"/>
                            <a:pt x="94012" y="78581"/>
                          </a:cubicBezTo>
                          <a:cubicBezTo>
                            <a:pt x="128111" y="105442"/>
                            <a:pt x="197834" y="146495"/>
                            <a:pt x="219837" y="204502"/>
                          </a:cubicBezTo>
                          <a:close/>
                        </a:path>
                      </a:pathLst>
                    </a:custGeom>
                    <a:solidFill>
                      <a:srgbClr val="455A6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4" name="Freeform: Shape 703">
                      <a:extLst>
                        <a:ext uri="{FF2B5EF4-FFF2-40B4-BE49-F238E27FC236}">
                          <a16:creationId xmlns:a16="http://schemas.microsoft.com/office/drawing/2014/main" id="{85DAD68B-9F42-4984-86E7-A4E1FAEF5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7163" y="3131058"/>
                      <a:ext cx="74402" cy="169449"/>
                    </a:xfrm>
                    <a:custGeom>
                      <a:avLst/>
                      <a:gdLst>
                        <a:gd name="connsiteX0" fmla="*/ 0 w 74402"/>
                        <a:gd name="connsiteY0" fmla="*/ 169450 h 169449"/>
                        <a:gd name="connsiteX1" fmla="*/ 40291 w 74402"/>
                        <a:gd name="connsiteY1" fmla="*/ 112300 h 169449"/>
                        <a:gd name="connsiteX2" fmla="*/ 66104 w 74402"/>
                        <a:gd name="connsiteY2" fmla="*/ 143066 h 169449"/>
                        <a:gd name="connsiteX3" fmla="*/ 62198 w 74402"/>
                        <a:gd name="connsiteY3" fmla="*/ 49721 h 169449"/>
                        <a:gd name="connsiteX4" fmla="*/ 11906 w 74402"/>
                        <a:gd name="connsiteY4" fmla="*/ 0 h 169449"/>
                        <a:gd name="connsiteX5" fmla="*/ 10763 w 74402"/>
                        <a:gd name="connsiteY5" fmla="*/ 31337 h 169449"/>
                        <a:gd name="connsiteX6" fmla="*/ 20288 w 74402"/>
                        <a:gd name="connsiteY6" fmla="*/ 82582 h 169449"/>
                        <a:gd name="connsiteX7" fmla="*/ 0 w 74402"/>
                        <a:gd name="connsiteY7" fmla="*/ 169450 h 1694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4402" h="169449">
                          <a:moveTo>
                            <a:pt x="0" y="169450"/>
                          </a:moveTo>
                          <a:cubicBezTo>
                            <a:pt x="12573" y="159353"/>
                            <a:pt x="35243" y="110109"/>
                            <a:pt x="40291" y="112300"/>
                          </a:cubicBezTo>
                          <a:cubicBezTo>
                            <a:pt x="47720" y="115062"/>
                            <a:pt x="59341" y="150400"/>
                            <a:pt x="66104" y="143066"/>
                          </a:cubicBezTo>
                          <a:cubicBezTo>
                            <a:pt x="77438" y="130969"/>
                            <a:pt x="78105" y="72104"/>
                            <a:pt x="62198" y="49721"/>
                          </a:cubicBezTo>
                          <a:cubicBezTo>
                            <a:pt x="46292" y="27337"/>
                            <a:pt x="24765" y="3048"/>
                            <a:pt x="11906" y="0"/>
                          </a:cubicBezTo>
                          <a:lnTo>
                            <a:pt x="10763" y="31337"/>
                          </a:lnTo>
                          <a:cubicBezTo>
                            <a:pt x="17469" y="47568"/>
                            <a:pt x="20717" y="65027"/>
                            <a:pt x="20288" y="82582"/>
                          </a:cubicBezTo>
                          <a:cubicBezTo>
                            <a:pt x="18955" y="99917"/>
                            <a:pt x="3620" y="152591"/>
                            <a:pt x="0" y="169450"/>
                          </a:cubicBezTo>
                          <a:close/>
                        </a:path>
                      </a:pathLst>
                    </a:custGeom>
                    <a:solidFill>
                      <a:srgbClr val="455A6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5" name="Freeform: Shape 704">
                      <a:extLst>
                        <a:ext uri="{FF2B5EF4-FFF2-40B4-BE49-F238E27FC236}">
                          <a16:creationId xmlns:a16="http://schemas.microsoft.com/office/drawing/2014/main" id="{E85FEB90-CF9F-4E92-ADFD-E9DBDCD35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256" y="2880013"/>
                      <a:ext cx="30901" cy="32173"/>
                    </a:xfrm>
                    <a:custGeom>
                      <a:avLst/>
                      <a:gdLst>
                        <a:gd name="connsiteX0" fmla="*/ 30812 w 30901"/>
                        <a:gd name="connsiteY0" fmla="*/ 17110 h 32173"/>
                        <a:gd name="connsiteX1" fmla="*/ 14458 w 30901"/>
                        <a:gd name="connsiteY1" fmla="*/ 32160 h 32173"/>
                        <a:gd name="connsiteX2" fmla="*/ 14429 w 30901"/>
                        <a:gd name="connsiteY2" fmla="*/ 32160 h 32173"/>
                        <a:gd name="connsiteX3" fmla="*/ 46 w 30901"/>
                        <a:gd name="connsiteY3" fmla="*/ 15110 h 32173"/>
                        <a:gd name="connsiteX4" fmla="*/ 15791 w 30901"/>
                        <a:gd name="connsiteY4" fmla="*/ 4 h 32173"/>
                        <a:gd name="connsiteX5" fmla="*/ 30898 w 30901"/>
                        <a:gd name="connsiteY5" fmla="*/ 15748 h 32173"/>
                        <a:gd name="connsiteX6" fmla="*/ 30812 w 30901"/>
                        <a:gd name="connsiteY6" fmla="*/ 17110 h 321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0901" h="32173">
                          <a:moveTo>
                            <a:pt x="30812" y="17110"/>
                          </a:moveTo>
                          <a:cubicBezTo>
                            <a:pt x="30450" y="25778"/>
                            <a:pt x="23126" y="32522"/>
                            <a:pt x="14458" y="32160"/>
                          </a:cubicBezTo>
                          <a:cubicBezTo>
                            <a:pt x="14448" y="32160"/>
                            <a:pt x="14439" y="32160"/>
                            <a:pt x="14429" y="32160"/>
                          </a:cubicBezTo>
                          <a:cubicBezTo>
                            <a:pt x="5790" y="31350"/>
                            <a:pt x="-611" y="23768"/>
                            <a:pt x="46" y="15110"/>
                          </a:cubicBezTo>
                          <a:cubicBezTo>
                            <a:pt x="218" y="6585"/>
                            <a:pt x="7276" y="-177"/>
                            <a:pt x="15791" y="4"/>
                          </a:cubicBezTo>
                          <a:cubicBezTo>
                            <a:pt x="24316" y="175"/>
                            <a:pt x="31079" y="7224"/>
                            <a:pt x="30898" y="15748"/>
                          </a:cubicBezTo>
                          <a:cubicBezTo>
                            <a:pt x="30888" y="16206"/>
                            <a:pt x="30860" y="16653"/>
                            <a:pt x="30812" y="17110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6" name="Freeform: Shape 705">
                      <a:extLst>
                        <a:ext uri="{FF2B5EF4-FFF2-40B4-BE49-F238E27FC236}">
                          <a16:creationId xmlns:a16="http://schemas.microsoft.com/office/drawing/2014/main" id="{5E9F9143-6886-4B05-92E5-0902B186C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98861" y="2831801"/>
                      <a:ext cx="34967" cy="28842"/>
                    </a:xfrm>
                    <a:custGeom>
                      <a:avLst/>
                      <a:gdLst>
                        <a:gd name="connsiteX0" fmla="*/ 34968 w 34967"/>
                        <a:gd name="connsiteY0" fmla="*/ 9792 h 28842"/>
                        <a:gd name="connsiteX1" fmla="*/ 2487 w 34967"/>
                        <a:gd name="connsiteY1" fmla="*/ 28842 h 28842"/>
                        <a:gd name="connsiteX2" fmla="*/ 9536 w 34967"/>
                        <a:gd name="connsiteY2" fmla="*/ 2458 h 28842"/>
                        <a:gd name="connsiteX3" fmla="*/ 34644 w 34967"/>
                        <a:gd name="connsiteY3" fmla="*/ 9202 h 28842"/>
                        <a:gd name="connsiteX4" fmla="*/ 34968 w 34967"/>
                        <a:gd name="connsiteY4" fmla="*/ 9792 h 28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967" h="28842">
                          <a:moveTo>
                            <a:pt x="34968" y="9792"/>
                          </a:moveTo>
                          <a:lnTo>
                            <a:pt x="2487" y="28842"/>
                          </a:lnTo>
                          <a:cubicBezTo>
                            <a:pt x="-2675" y="19584"/>
                            <a:pt x="449" y="7906"/>
                            <a:pt x="9536" y="2458"/>
                          </a:cubicBezTo>
                          <a:cubicBezTo>
                            <a:pt x="18327" y="-2609"/>
                            <a:pt x="29577" y="410"/>
                            <a:pt x="34644" y="9202"/>
                          </a:cubicBezTo>
                          <a:cubicBezTo>
                            <a:pt x="34758" y="9402"/>
                            <a:pt x="34863" y="9592"/>
                            <a:pt x="34968" y="9792"/>
                          </a:cubicBezTo>
                          <a:close/>
                        </a:path>
                      </a:pathLst>
                    </a:custGeom>
                    <a:solidFill>
                      <a:srgbClr val="B1666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" name="Freeform: Shape 706">
                      <a:extLst>
                        <a:ext uri="{FF2B5EF4-FFF2-40B4-BE49-F238E27FC236}">
                          <a16:creationId xmlns:a16="http://schemas.microsoft.com/office/drawing/2014/main" id="{5354DDAE-D222-4907-AF6A-AEF9374BD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7651" y="2834937"/>
                      <a:ext cx="35511" cy="29134"/>
                    </a:xfrm>
                    <a:custGeom>
                      <a:avLst/>
                      <a:gdLst>
                        <a:gd name="connsiteX0" fmla="*/ 33147 w 35511"/>
                        <a:gd name="connsiteY0" fmla="*/ 29135 h 29134"/>
                        <a:gd name="connsiteX1" fmla="*/ 0 w 35511"/>
                        <a:gd name="connsiteY1" fmla="*/ 10085 h 29134"/>
                        <a:gd name="connsiteX2" fmla="*/ 24546 w 35511"/>
                        <a:gd name="connsiteY2" fmla="*/ 1950 h 29134"/>
                        <a:gd name="connsiteX3" fmla="*/ 25337 w 35511"/>
                        <a:gd name="connsiteY3" fmla="*/ 2370 h 29134"/>
                        <a:gd name="connsiteX4" fmla="*/ 33147 w 35511"/>
                        <a:gd name="connsiteY4" fmla="*/ 29135 h 291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511" h="29134">
                          <a:moveTo>
                            <a:pt x="33147" y="29135"/>
                          </a:moveTo>
                          <a:lnTo>
                            <a:pt x="0" y="10085"/>
                          </a:lnTo>
                          <a:cubicBezTo>
                            <a:pt x="4534" y="1055"/>
                            <a:pt x="15526" y="-2583"/>
                            <a:pt x="24546" y="1950"/>
                          </a:cubicBezTo>
                          <a:cubicBezTo>
                            <a:pt x="24813" y="2084"/>
                            <a:pt x="25079" y="2227"/>
                            <a:pt x="25337" y="2370"/>
                          </a:cubicBezTo>
                          <a:cubicBezTo>
                            <a:pt x="34795" y="7675"/>
                            <a:pt x="38272" y="19572"/>
                            <a:pt x="33147" y="29135"/>
                          </a:cubicBezTo>
                          <a:close/>
                        </a:path>
                      </a:pathLst>
                    </a:custGeom>
                    <a:solidFill>
                      <a:srgbClr val="B1666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" name="Freeform: Shape 707">
                      <a:extLst>
                        <a:ext uri="{FF2B5EF4-FFF2-40B4-BE49-F238E27FC236}">
                          <a16:creationId xmlns:a16="http://schemas.microsoft.com/office/drawing/2014/main" id="{3CF76CF2-CB03-4CF8-858F-E2615238F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6693" y="2886806"/>
                      <a:ext cx="30816" cy="30865"/>
                    </a:xfrm>
                    <a:custGeom>
                      <a:avLst/>
                      <a:gdLst>
                        <a:gd name="connsiteX0" fmla="*/ 30770 w 30816"/>
                        <a:gd name="connsiteY0" fmla="*/ 17080 h 30865"/>
                        <a:gd name="connsiteX1" fmla="*/ 13778 w 30816"/>
                        <a:gd name="connsiteY1" fmla="*/ 30777 h 30865"/>
                        <a:gd name="connsiteX2" fmla="*/ 90 w 30816"/>
                        <a:gd name="connsiteY2" fmla="*/ 13785 h 30865"/>
                        <a:gd name="connsiteX3" fmla="*/ 16388 w 30816"/>
                        <a:gd name="connsiteY3" fmla="*/ 30 h 30865"/>
                        <a:gd name="connsiteX4" fmla="*/ 30770 w 30816"/>
                        <a:gd name="connsiteY4" fmla="*/ 17080 h 308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816" h="30865">
                          <a:moveTo>
                            <a:pt x="30770" y="17080"/>
                          </a:moveTo>
                          <a:cubicBezTo>
                            <a:pt x="29856" y="25557"/>
                            <a:pt x="22255" y="31682"/>
                            <a:pt x="13778" y="30777"/>
                          </a:cubicBezTo>
                          <a:cubicBezTo>
                            <a:pt x="5310" y="29863"/>
                            <a:pt x="-824" y="22252"/>
                            <a:pt x="90" y="13785"/>
                          </a:cubicBezTo>
                          <a:cubicBezTo>
                            <a:pt x="967" y="5574"/>
                            <a:pt x="8148" y="-484"/>
                            <a:pt x="16388" y="30"/>
                          </a:cubicBezTo>
                          <a:cubicBezTo>
                            <a:pt x="25027" y="840"/>
                            <a:pt x="31427" y="8422"/>
                            <a:pt x="30770" y="17080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" name="Freeform: Shape 708">
                      <a:extLst>
                        <a:ext uri="{FF2B5EF4-FFF2-40B4-BE49-F238E27FC236}">
                          <a16:creationId xmlns:a16="http://schemas.microsoft.com/office/drawing/2014/main" id="{ED4289B0-31E8-4B58-9EEB-F3ACE760EC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8597" y="2866358"/>
                      <a:ext cx="64389" cy="111347"/>
                    </a:xfrm>
                    <a:custGeom>
                      <a:avLst/>
                      <a:gdLst>
                        <a:gd name="connsiteX0" fmla="*/ 0 w 64389"/>
                        <a:gd name="connsiteY0" fmla="*/ 0 h 111347"/>
                        <a:gd name="connsiteX1" fmla="*/ 3905 w 64389"/>
                        <a:gd name="connsiteY1" fmla="*/ 111347 h 111347"/>
                        <a:gd name="connsiteX2" fmla="*/ 64389 w 64389"/>
                        <a:gd name="connsiteY2" fmla="*/ 97346 h 111347"/>
                        <a:gd name="connsiteX3" fmla="*/ 0 w 64389"/>
                        <a:gd name="connsiteY3" fmla="*/ 0 h 1113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4389" h="111347">
                          <a:moveTo>
                            <a:pt x="0" y="0"/>
                          </a:moveTo>
                          <a:lnTo>
                            <a:pt x="3905" y="111347"/>
                          </a:lnTo>
                          <a:lnTo>
                            <a:pt x="64389" y="9734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A8A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0" name="Freeform: Shape 709">
                      <a:extLst>
                        <a:ext uri="{FF2B5EF4-FFF2-40B4-BE49-F238E27FC236}">
                          <a16:creationId xmlns:a16="http://schemas.microsoft.com/office/drawing/2014/main" id="{9E9D8A9F-0120-4C72-90FF-F9CBE8772B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005" y="3000375"/>
                      <a:ext cx="63974" cy="42838"/>
                    </a:xfrm>
                    <a:custGeom>
                      <a:avLst/>
                      <a:gdLst>
                        <a:gd name="connsiteX0" fmla="*/ 1205 w 63974"/>
                        <a:gd name="connsiteY0" fmla="*/ 0 h 42838"/>
                        <a:gd name="connsiteX1" fmla="*/ 63974 w 63974"/>
                        <a:gd name="connsiteY1" fmla="*/ 18288 h 42838"/>
                        <a:gd name="connsiteX2" fmla="*/ 25217 w 63974"/>
                        <a:gd name="connsiteY2" fmla="*/ 41929 h 42838"/>
                        <a:gd name="connsiteX3" fmla="*/ 24065 w 63974"/>
                        <a:gd name="connsiteY3" fmla="*/ 41624 h 42838"/>
                        <a:gd name="connsiteX4" fmla="*/ 1205 w 63974"/>
                        <a:gd name="connsiteY4" fmla="*/ 0 h 42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4" h="42838">
                          <a:moveTo>
                            <a:pt x="1205" y="0"/>
                          </a:moveTo>
                          <a:lnTo>
                            <a:pt x="63974" y="18288"/>
                          </a:lnTo>
                          <a:cubicBezTo>
                            <a:pt x="59802" y="35519"/>
                            <a:pt x="42448" y="46101"/>
                            <a:pt x="25217" y="41929"/>
                          </a:cubicBezTo>
                          <a:cubicBezTo>
                            <a:pt x="24836" y="41834"/>
                            <a:pt x="24446" y="41729"/>
                            <a:pt x="24065" y="41624"/>
                          </a:cubicBezTo>
                          <a:cubicBezTo>
                            <a:pt x="6482" y="36166"/>
                            <a:pt x="-3624" y="17764"/>
                            <a:pt x="1205" y="0"/>
                          </a:cubicBezTo>
                          <a:close/>
                        </a:path>
                      </a:pathLst>
                    </a:custGeom>
                    <a:solidFill>
                      <a:srgbClr val="B1666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1" name="Freeform: Shape 710">
                      <a:extLst>
                        <a:ext uri="{FF2B5EF4-FFF2-40B4-BE49-F238E27FC236}">
                          <a16:creationId xmlns:a16="http://schemas.microsoft.com/office/drawing/2014/main" id="{72F15670-D871-4088-8909-768B398306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258" y="3011995"/>
                      <a:ext cx="27742" cy="30765"/>
                    </a:xfrm>
                    <a:custGeom>
                      <a:avLst/>
                      <a:gdLst>
                        <a:gd name="connsiteX0" fmla="*/ 23813 w 27742"/>
                        <a:gd name="connsiteY0" fmla="*/ 30099 h 30765"/>
                        <a:gd name="connsiteX1" fmla="*/ 27718 w 27742"/>
                        <a:gd name="connsiteY1" fmla="*/ 30766 h 30765"/>
                        <a:gd name="connsiteX2" fmla="*/ 0 w 27742"/>
                        <a:gd name="connsiteY2" fmla="*/ 0 h 30765"/>
                        <a:gd name="connsiteX3" fmla="*/ 23813 w 27742"/>
                        <a:gd name="connsiteY3" fmla="*/ 30099 h 307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7742" h="30765">
                          <a:moveTo>
                            <a:pt x="23813" y="30099"/>
                          </a:moveTo>
                          <a:cubicBezTo>
                            <a:pt x="25098" y="30423"/>
                            <a:pt x="26403" y="30642"/>
                            <a:pt x="27718" y="30766"/>
                          </a:cubicBezTo>
                          <a:cubicBezTo>
                            <a:pt x="28375" y="14688"/>
                            <a:pt x="16059" y="1019"/>
                            <a:pt x="0" y="0"/>
                          </a:cubicBezTo>
                          <a:cubicBezTo>
                            <a:pt x="924" y="14002"/>
                            <a:pt x="10401" y="25975"/>
                            <a:pt x="23813" y="30099"/>
                          </a:cubicBezTo>
                          <a:close/>
                        </a:path>
                      </a:pathLst>
                    </a:custGeom>
                    <a:solidFill>
                      <a:srgbClr val="F28F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12" name="Freeform: Shape 711">
                    <a:extLst>
                      <a:ext uri="{FF2B5EF4-FFF2-40B4-BE49-F238E27FC236}">
                        <a16:creationId xmlns:a16="http://schemas.microsoft.com/office/drawing/2014/main" id="{EB90AB3A-ED0A-47AF-992B-87EB6449F30C}"/>
                      </a:ext>
                    </a:extLst>
                  </p:cNvPr>
                  <p:cNvSpPr/>
                  <p:nvPr/>
                </p:nvSpPr>
                <p:spPr>
                  <a:xfrm>
                    <a:off x="7057626" y="3017120"/>
                    <a:ext cx="687030" cy="730564"/>
                  </a:xfrm>
                  <a:custGeom>
                    <a:avLst/>
                    <a:gdLst>
                      <a:gd name="connsiteX0" fmla="*/ 660449 w 687030"/>
                      <a:gd name="connsiteY0" fmla="*/ 165372 h 730564"/>
                      <a:gd name="connsiteX1" fmla="*/ 462043 w 687030"/>
                      <a:gd name="connsiteY1" fmla="*/ 329298 h 730564"/>
                      <a:gd name="connsiteX2" fmla="*/ 347743 w 687030"/>
                      <a:gd name="connsiteY2" fmla="*/ 498747 h 730564"/>
                      <a:gd name="connsiteX3" fmla="*/ 202963 w 687030"/>
                      <a:gd name="connsiteY3" fmla="*/ 268814 h 730564"/>
                      <a:gd name="connsiteX4" fmla="*/ 202963 w 687030"/>
                      <a:gd name="connsiteY4" fmla="*/ 177184 h 730564"/>
                      <a:gd name="connsiteX5" fmla="*/ 198105 w 687030"/>
                      <a:gd name="connsiteY5" fmla="*/ 93935 h 730564"/>
                      <a:gd name="connsiteX6" fmla="*/ 162482 w 687030"/>
                      <a:gd name="connsiteY6" fmla="*/ 102031 h 730564"/>
                      <a:gd name="connsiteX7" fmla="*/ 148861 w 687030"/>
                      <a:gd name="connsiteY7" fmla="*/ 150323 h 730564"/>
                      <a:gd name="connsiteX8" fmla="*/ 116571 w 687030"/>
                      <a:gd name="connsiteY8" fmla="*/ 43167 h 730564"/>
                      <a:gd name="connsiteX9" fmla="*/ 81519 w 687030"/>
                      <a:gd name="connsiteY9" fmla="*/ 8019 h 730564"/>
                      <a:gd name="connsiteX10" fmla="*/ 74566 w 687030"/>
                      <a:gd name="connsiteY10" fmla="*/ 34213 h 730564"/>
                      <a:gd name="connsiteX11" fmla="*/ 20559 w 687030"/>
                      <a:gd name="connsiteY11" fmla="*/ 60217 h 730564"/>
                      <a:gd name="connsiteX12" fmla="*/ 6653 w 687030"/>
                      <a:gd name="connsiteY12" fmla="*/ 196234 h 730564"/>
                      <a:gd name="connsiteX13" fmla="*/ 79995 w 687030"/>
                      <a:gd name="connsiteY13" fmla="*/ 328059 h 730564"/>
                      <a:gd name="connsiteX14" fmla="*/ 272496 w 687030"/>
                      <a:gd name="connsiteY14" fmla="*/ 700582 h 730564"/>
                      <a:gd name="connsiteX15" fmla="*/ 413085 w 687030"/>
                      <a:gd name="connsiteY15" fmla="*/ 697058 h 730564"/>
                      <a:gd name="connsiteX16" fmla="*/ 631969 w 687030"/>
                      <a:gd name="connsiteY16" fmla="*/ 448646 h 730564"/>
                      <a:gd name="connsiteX17" fmla="*/ 660449 w 687030"/>
                      <a:gd name="connsiteY17" fmla="*/ 165372 h 730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87030" h="730564">
                        <a:moveTo>
                          <a:pt x="660449" y="165372"/>
                        </a:moveTo>
                        <a:cubicBezTo>
                          <a:pt x="555674" y="169278"/>
                          <a:pt x="528718" y="235476"/>
                          <a:pt x="462043" y="329298"/>
                        </a:cubicBezTo>
                        <a:cubicBezTo>
                          <a:pt x="414418" y="395973"/>
                          <a:pt x="347743" y="498747"/>
                          <a:pt x="347743" y="498747"/>
                        </a:cubicBezTo>
                        <a:cubicBezTo>
                          <a:pt x="347743" y="498747"/>
                          <a:pt x="210678" y="298722"/>
                          <a:pt x="202963" y="268814"/>
                        </a:cubicBezTo>
                        <a:cubicBezTo>
                          <a:pt x="193438" y="232905"/>
                          <a:pt x="205916" y="216808"/>
                          <a:pt x="202963" y="177184"/>
                        </a:cubicBezTo>
                        <a:cubicBezTo>
                          <a:pt x="200010" y="137559"/>
                          <a:pt x="192486" y="112033"/>
                          <a:pt x="198105" y="93935"/>
                        </a:cubicBezTo>
                        <a:cubicBezTo>
                          <a:pt x="203725" y="75838"/>
                          <a:pt x="170959" y="79171"/>
                          <a:pt x="162482" y="102031"/>
                        </a:cubicBezTo>
                        <a:cubicBezTo>
                          <a:pt x="154005" y="124891"/>
                          <a:pt x="158958" y="153466"/>
                          <a:pt x="148861" y="150323"/>
                        </a:cubicBezTo>
                        <a:cubicBezTo>
                          <a:pt x="138765" y="147180"/>
                          <a:pt x="118857" y="88410"/>
                          <a:pt x="116571" y="43167"/>
                        </a:cubicBezTo>
                        <a:cubicBezTo>
                          <a:pt x="114285" y="-2077"/>
                          <a:pt x="87425" y="-7887"/>
                          <a:pt x="81519" y="8019"/>
                        </a:cubicBezTo>
                        <a:cubicBezTo>
                          <a:pt x="78261" y="16478"/>
                          <a:pt x="75930" y="25260"/>
                          <a:pt x="74566" y="34213"/>
                        </a:cubicBezTo>
                        <a:cubicBezTo>
                          <a:pt x="74566" y="34213"/>
                          <a:pt x="37323" y="30213"/>
                          <a:pt x="20559" y="60217"/>
                        </a:cubicBezTo>
                        <a:cubicBezTo>
                          <a:pt x="3795" y="90220"/>
                          <a:pt x="-8016" y="131749"/>
                          <a:pt x="6653" y="196234"/>
                        </a:cubicBezTo>
                        <a:cubicBezTo>
                          <a:pt x="21321" y="260718"/>
                          <a:pt x="64851" y="302056"/>
                          <a:pt x="79995" y="328059"/>
                        </a:cubicBezTo>
                        <a:cubicBezTo>
                          <a:pt x="102665" y="367017"/>
                          <a:pt x="184199" y="593235"/>
                          <a:pt x="272496" y="700582"/>
                        </a:cubicBezTo>
                        <a:cubicBezTo>
                          <a:pt x="312882" y="749636"/>
                          <a:pt x="372508" y="731253"/>
                          <a:pt x="413085" y="697058"/>
                        </a:cubicBezTo>
                        <a:cubicBezTo>
                          <a:pt x="492523" y="630955"/>
                          <a:pt x="631969" y="448646"/>
                          <a:pt x="631969" y="448646"/>
                        </a:cubicBezTo>
                        <a:cubicBezTo>
                          <a:pt x="703883" y="381018"/>
                          <a:pt x="696358" y="243287"/>
                          <a:pt x="660449" y="165372"/>
                        </a:cubicBezTo>
                        <a:close/>
                      </a:path>
                    </a:pathLst>
                  </a:custGeom>
                  <a:solidFill>
                    <a:srgbClr val="FFC4C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3" name="Freeform: Shape 712">
                    <a:extLst>
                      <a:ext uri="{FF2B5EF4-FFF2-40B4-BE49-F238E27FC236}">
                        <a16:creationId xmlns:a16="http://schemas.microsoft.com/office/drawing/2014/main" id="{89025589-90BD-4965-BC4B-8886C020F0F1}"/>
                      </a:ext>
                    </a:extLst>
                  </p:cNvPr>
                  <p:cNvSpPr/>
                  <p:nvPr/>
                </p:nvSpPr>
                <p:spPr>
                  <a:xfrm>
                    <a:off x="7405560" y="3497389"/>
                    <a:ext cx="39088" cy="117252"/>
                  </a:xfrm>
                  <a:custGeom>
                    <a:avLst/>
                    <a:gdLst>
                      <a:gd name="connsiteX0" fmla="*/ 0 w 39088"/>
                      <a:gd name="connsiteY0" fmla="*/ 18479 h 117252"/>
                      <a:gd name="connsiteX1" fmla="*/ 33719 w 39088"/>
                      <a:gd name="connsiteY1" fmla="*/ 117253 h 117252"/>
                      <a:gd name="connsiteX2" fmla="*/ 12097 w 39088"/>
                      <a:gd name="connsiteY2" fmla="*/ 0 h 117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9088" h="117252">
                        <a:moveTo>
                          <a:pt x="0" y="18479"/>
                        </a:moveTo>
                        <a:cubicBezTo>
                          <a:pt x="17431" y="43529"/>
                          <a:pt x="36957" y="83630"/>
                          <a:pt x="33719" y="117253"/>
                        </a:cubicBezTo>
                        <a:cubicBezTo>
                          <a:pt x="33719" y="117253"/>
                          <a:pt x="55245" y="70295"/>
                          <a:pt x="12097" y="0"/>
                        </a:cubicBezTo>
                        <a:close/>
                      </a:path>
                    </a:pathLst>
                  </a:custGeom>
                  <a:solidFill>
                    <a:srgbClr val="FFA8A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4" name="Freeform: Shape 713">
                    <a:extLst>
                      <a:ext uri="{FF2B5EF4-FFF2-40B4-BE49-F238E27FC236}">
                        <a16:creationId xmlns:a16="http://schemas.microsoft.com/office/drawing/2014/main" id="{C914C4DC-2676-4B81-A418-161BE001A98C}"/>
                      </a:ext>
                    </a:extLst>
                  </p:cNvPr>
                  <p:cNvSpPr/>
                  <p:nvPr/>
                </p:nvSpPr>
                <p:spPr>
                  <a:xfrm>
                    <a:off x="7446137" y="3174206"/>
                    <a:ext cx="319997" cy="429196"/>
                  </a:xfrm>
                  <a:custGeom>
                    <a:avLst/>
                    <a:gdLst>
                      <a:gd name="connsiteX0" fmla="*/ 276606 w 319997"/>
                      <a:gd name="connsiteY0" fmla="*/ 0 h 429196"/>
                      <a:gd name="connsiteX1" fmla="*/ 167545 w 319997"/>
                      <a:gd name="connsiteY1" fmla="*/ 42958 h 429196"/>
                      <a:gd name="connsiteX2" fmla="*/ 0 w 319997"/>
                      <a:gd name="connsiteY2" fmla="*/ 280035 h 429196"/>
                      <a:gd name="connsiteX3" fmla="*/ 131350 w 319997"/>
                      <a:gd name="connsiteY3" fmla="*/ 429196 h 429196"/>
                      <a:gd name="connsiteX4" fmla="*/ 278701 w 319997"/>
                      <a:gd name="connsiteY4" fmla="*/ 270796 h 429196"/>
                      <a:gd name="connsiteX5" fmla="*/ 276606 w 319997"/>
                      <a:gd name="connsiteY5" fmla="*/ 0 h 429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9997" h="429196">
                        <a:moveTo>
                          <a:pt x="276606" y="0"/>
                        </a:moveTo>
                        <a:cubicBezTo>
                          <a:pt x="220027" y="4477"/>
                          <a:pt x="204406" y="9049"/>
                          <a:pt x="167545" y="42958"/>
                        </a:cubicBezTo>
                        <a:cubicBezTo>
                          <a:pt x="130683" y="76867"/>
                          <a:pt x="0" y="280035"/>
                          <a:pt x="0" y="280035"/>
                        </a:cubicBezTo>
                        <a:cubicBezTo>
                          <a:pt x="0" y="280035"/>
                          <a:pt x="103346" y="350044"/>
                          <a:pt x="131350" y="429196"/>
                        </a:cubicBezTo>
                        <a:cubicBezTo>
                          <a:pt x="171450" y="392716"/>
                          <a:pt x="278701" y="270796"/>
                          <a:pt x="278701" y="270796"/>
                        </a:cubicBezTo>
                        <a:cubicBezTo>
                          <a:pt x="278701" y="270796"/>
                          <a:pt x="372999" y="125158"/>
                          <a:pt x="276606" y="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5" name="Graphic 7">
                <a:extLst>
                  <a:ext uri="{FF2B5EF4-FFF2-40B4-BE49-F238E27FC236}">
                    <a16:creationId xmlns:a16="http://schemas.microsoft.com/office/drawing/2014/main" id="{EC1FB016-16DD-40A8-B843-BD71146D319F}"/>
                  </a:ext>
                </a:extLst>
              </p:cNvPr>
              <p:cNvGrpSpPr/>
              <p:nvPr/>
            </p:nvGrpSpPr>
            <p:grpSpPr>
              <a:xfrm>
                <a:off x="8951584" y="2733783"/>
                <a:ext cx="767571" cy="2838404"/>
                <a:chOff x="8951584" y="2733783"/>
                <a:chExt cx="767571" cy="2838404"/>
              </a:xfrm>
            </p:grpSpPr>
            <p:grpSp>
              <p:nvGrpSpPr>
                <p:cNvPr id="716" name="Graphic 7">
                  <a:extLst>
                    <a:ext uri="{FF2B5EF4-FFF2-40B4-BE49-F238E27FC236}">
                      <a16:creationId xmlns:a16="http://schemas.microsoft.com/office/drawing/2014/main" id="{75F69FD0-6A50-4546-9262-4B45D560FFCB}"/>
                    </a:ext>
                  </a:extLst>
                </p:cNvPr>
                <p:cNvGrpSpPr/>
                <p:nvPr/>
              </p:nvGrpSpPr>
              <p:grpSpPr>
                <a:xfrm>
                  <a:off x="8951584" y="3734276"/>
                  <a:ext cx="767571" cy="1837911"/>
                  <a:chOff x="8951584" y="3734276"/>
                  <a:chExt cx="767571" cy="1837911"/>
                </a:xfrm>
              </p:grpSpPr>
              <p:sp>
                <p:nvSpPr>
                  <p:cNvPr id="717" name="Freeform: Shape 716">
                    <a:extLst>
                      <a:ext uri="{FF2B5EF4-FFF2-40B4-BE49-F238E27FC236}">
                        <a16:creationId xmlns:a16="http://schemas.microsoft.com/office/drawing/2014/main" id="{336B80AB-4E12-4039-8B2E-03111C245CAC}"/>
                      </a:ext>
                    </a:extLst>
                  </p:cNvPr>
                  <p:cNvSpPr/>
                  <p:nvPr/>
                </p:nvSpPr>
                <p:spPr>
                  <a:xfrm>
                    <a:off x="9355042" y="4774025"/>
                    <a:ext cx="300323" cy="585300"/>
                  </a:xfrm>
                  <a:custGeom>
                    <a:avLst/>
                    <a:gdLst>
                      <a:gd name="connsiteX0" fmla="*/ 146590 w 300323"/>
                      <a:gd name="connsiteY0" fmla="*/ 389382 h 585300"/>
                      <a:gd name="connsiteX1" fmla="*/ 169354 w 300323"/>
                      <a:gd name="connsiteY1" fmla="*/ 0 h 585300"/>
                      <a:gd name="connsiteX2" fmla="*/ 0 w 300323"/>
                      <a:gd name="connsiteY2" fmla="*/ 127540 h 585300"/>
                      <a:gd name="connsiteX3" fmla="*/ 38862 w 300323"/>
                      <a:gd name="connsiteY3" fmla="*/ 418338 h 585300"/>
                      <a:gd name="connsiteX4" fmla="*/ 38862 w 300323"/>
                      <a:gd name="connsiteY4" fmla="*/ 418338 h 585300"/>
                      <a:gd name="connsiteX5" fmla="*/ 38100 w 300323"/>
                      <a:gd name="connsiteY5" fmla="*/ 427006 h 585300"/>
                      <a:gd name="connsiteX6" fmla="*/ 119825 w 300323"/>
                      <a:gd name="connsiteY6" fmla="*/ 514636 h 585300"/>
                      <a:gd name="connsiteX7" fmla="*/ 216122 w 300323"/>
                      <a:gd name="connsiteY7" fmla="*/ 575977 h 585300"/>
                      <a:gd name="connsiteX8" fmla="*/ 300323 w 300323"/>
                      <a:gd name="connsiteY8" fmla="*/ 572643 h 585300"/>
                      <a:gd name="connsiteX9" fmla="*/ 172212 w 300323"/>
                      <a:gd name="connsiteY9" fmla="*/ 467868 h 585300"/>
                      <a:gd name="connsiteX10" fmla="*/ 146590 w 300323"/>
                      <a:gd name="connsiteY10" fmla="*/ 389382 h 58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00323" h="585300">
                        <a:moveTo>
                          <a:pt x="146590" y="389382"/>
                        </a:moveTo>
                        <a:cubicBezTo>
                          <a:pt x="148876" y="354235"/>
                          <a:pt x="169354" y="0"/>
                          <a:pt x="169354" y="0"/>
                        </a:cubicBezTo>
                        <a:lnTo>
                          <a:pt x="0" y="127540"/>
                        </a:lnTo>
                        <a:cubicBezTo>
                          <a:pt x="27146" y="330232"/>
                          <a:pt x="38100" y="384715"/>
                          <a:pt x="38862" y="418338"/>
                        </a:cubicBezTo>
                        <a:lnTo>
                          <a:pt x="38862" y="418338"/>
                        </a:lnTo>
                        <a:cubicBezTo>
                          <a:pt x="38233" y="421186"/>
                          <a:pt x="37976" y="424091"/>
                          <a:pt x="38100" y="427006"/>
                        </a:cubicBezTo>
                        <a:cubicBezTo>
                          <a:pt x="38671" y="467106"/>
                          <a:pt x="84201" y="488252"/>
                          <a:pt x="119825" y="514636"/>
                        </a:cubicBezTo>
                        <a:cubicBezTo>
                          <a:pt x="150086" y="537839"/>
                          <a:pt x="182309" y="558355"/>
                          <a:pt x="216122" y="575977"/>
                        </a:cubicBezTo>
                        <a:cubicBezTo>
                          <a:pt x="241935" y="588645"/>
                          <a:pt x="294037" y="589217"/>
                          <a:pt x="300323" y="572643"/>
                        </a:cubicBezTo>
                        <a:cubicBezTo>
                          <a:pt x="256985" y="540258"/>
                          <a:pt x="206788" y="504920"/>
                          <a:pt x="172212" y="467868"/>
                        </a:cubicBezTo>
                        <a:cubicBezTo>
                          <a:pt x="155638" y="450056"/>
                          <a:pt x="143828" y="431578"/>
                          <a:pt x="146590" y="389382"/>
                        </a:cubicBezTo>
                        <a:close/>
                      </a:path>
                    </a:pathLst>
                  </a:custGeom>
                  <a:solidFill>
                    <a:srgbClr val="F28F8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8" name="Freeform: Shape 717">
                    <a:extLst>
                      <a:ext uri="{FF2B5EF4-FFF2-40B4-BE49-F238E27FC236}">
                        <a16:creationId xmlns:a16="http://schemas.microsoft.com/office/drawing/2014/main" id="{500DF24E-EDD5-4ED4-8F89-E89DC54FF9D8}"/>
                      </a:ext>
                    </a:extLst>
                  </p:cNvPr>
                  <p:cNvSpPr/>
                  <p:nvPr/>
                </p:nvSpPr>
                <p:spPr>
                  <a:xfrm>
                    <a:off x="9364471" y="5307520"/>
                    <a:ext cx="351153" cy="154509"/>
                  </a:xfrm>
                  <a:custGeom>
                    <a:avLst/>
                    <a:gdLst>
                      <a:gd name="connsiteX0" fmla="*/ 349377 w 351153"/>
                      <a:gd name="connsiteY0" fmla="*/ 95631 h 154509"/>
                      <a:gd name="connsiteX1" fmla="*/ 341090 w 351153"/>
                      <a:gd name="connsiteY1" fmla="*/ 131254 h 154509"/>
                      <a:gd name="connsiteX2" fmla="*/ 228124 w 351153"/>
                      <a:gd name="connsiteY2" fmla="*/ 151829 h 154509"/>
                      <a:gd name="connsiteX3" fmla="*/ 136398 w 351153"/>
                      <a:gd name="connsiteY3" fmla="*/ 110871 h 154509"/>
                      <a:gd name="connsiteX4" fmla="*/ 70580 w 351153"/>
                      <a:gd name="connsiteY4" fmla="*/ 64198 h 154509"/>
                      <a:gd name="connsiteX5" fmla="*/ 5144 w 351153"/>
                      <a:gd name="connsiteY5" fmla="*/ 39624 h 154509"/>
                      <a:gd name="connsiteX6" fmla="*/ 381 w 351153"/>
                      <a:gd name="connsiteY6" fmla="*/ 0 h 154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51153" h="154509">
                        <a:moveTo>
                          <a:pt x="349377" y="95631"/>
                        </a:moveTo>
                        <a:cubicBezTo>
                          <a:pt x="351663" y="95631"/>
                          <a:pt x="353949" y="121063"/>
                          <a:pt x="341090" y="131254"/>
                        </a:cubicBezTo>
                        <a:cubicBezTo>
                          <a:pt x="326231" y="142970"/>
                          <a:pt x="283369" y="161449"/>
                          <a:pt x="228124" y="151829"/>
                        </a:cubicBezTo>
                        <a:cubicBezTo>
                          <a:pt x="172879" y="142208"/>
                          <a:pt x="157829" y="130397"/>
                          <a:pt x="136398" y="110871"/>
                        </a:cubicBezTo>
                        <a:cubicBezTo>
                          <a:pt x="114967" y="91345"/>
                          <a:pt x="95441" y="70866"/>
                          <a:pt x="70580" y="64198"/>
                        </a:cubicBezTo>
                        <a:cubicBezTo>
                          <a:pt x="47435" y="58103"/>
                          <a:pt x="12287" y="47149"/>
                          <a:pt x="5144" y="39624"/>
                        </a:cubicBezTo>
                        <a:cubicBezTo>
                          <a:pt x="-2000" y="32099"/>
                          <a:pt x="381" y="0"/>
                          <a:pt x="38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9" name="Freeform: Shape 718">
                    <a:extLst>
                      <a:ext uri="{FF2B5EF4-FFF2-40B4-BE49-F238E27FC236}">
                        <a16:creationId xmlns:a16="http://schemas.microsoft.com/office/drawing/2014/main" id="{AA2AD381-DBAC-49D5-BE90-2A9B7E3D32F6}"/>
                      </a:ext>
                    </a:extLst>
                  </p:cNvPr>
                  <p:cNvSpPr/>
                  <p:nvPr/>
                </p:nvSpPr>
                <p:spPr>
                  <a:xfrm>
                    <a:off x="9365047" y="5169408"/>
                    <a:ext cx="354109" cy="276643"/>
                  </a:xfrm>
                  <a:custGeom>
                    <a:avLst/>
                    <a:gdLst>
                      <a:gd name="connsiteX0" fmla="*/ 27142 w 354109"/>
                      <a:gd name="connsiteY0" fmla="*/ 0 h 276643"/>
                      <a:gd name="connsiteX1" fmla="*/ 17617 w 354109"/>
                      <a:gd name="connsiteY1" fmla="*/ 7239 h 276643"/>
                      <a:gd name="connsiteX2" fmla="*/ 8092 w 354109"/>
                      <a:gd name="connsiteY2" fmla="*/ 56007 h 276643"/>
                      <a:gd name="connsiteX3" fmla="*/ 377 w 354109"/>
                      <a:gd name="connsiteY3" fmla="*/ 149257 h 276643"/>
                      <a:gd name="connsiteX4" fmla="*/ 74481 w 354109"/>
                      <a:gd name="connsiteY4" fmla="*/ 188404 h 276643"/>
                      <a:gd name="connsiteX5" fmla="*/ 140680 w 354109"/>
                      <a:gd name="connsiteY5" fmla="*/ 234410 h 276643"/>
                      <a:gd name="connsiteX6" fmla="*/ 241645 w 354109"/>
                      <a:gd name="connsiteY6" fmla="*/ 276511 h 276643"/>
                      <a:gd name="connsiteX7" fmla="*/ 345277 w 354109"/>
                      <a:gd name="connsiteY7" fmla="*/ 246888 h 276643"/>
                      <a:gd name="connsiteX8" fmla="*/ 300796 w 354109"/>
                      <a:gd name="connsiteY8" fmla="*/ 167164 h 276643"/>
                      <a:gd name="connsiteX9" fmla="*/ 238883 w 354109"/>
                      <a:gd name="connsiteY9" fmla="*/ 128016 h 276643"/>
                      <a:gd name="connsiteX10" fmla="*/ 196116 w 354109"/>
                      <a:gd name="connsiteY10" fmla="*/ 92488 h 276643"/>
                      <a:gd name="connsiteX11" fmla="*/ 172018 w 354109"/>
                      <a:gd name="connsiteY11" fmla="*/ 62674 h 276643"/>
                      <a:gd name="connsiteX12" fmla="*/ 164969 w 354109"/>
                      <a:gd name="connsiteY12" fmla="*/ 43053 h 276643"/>
                      <a:gd name="connsiteX13" fmla="*/ 160016 w 354109"/>
                      <a:gd name="connsiteY13" fmla="*/ 21812 h 276643"/>
                      <a:gd name="connsiteX14" fmla="*/ 154872 w 354109"/>
                      <a:gd name="connsiteY14" fmla="*/ 11144 h 276643"/>
                      <a:gd name="connsiteX15" fmla="*/ 146586 w 354109"/>
                      <a:gd name="connsiteY15" fmla="*/ 10096 h 276643"/>
                      <a:gd name="connsiteX16" fmla="*/ 103628 w 354109"/>
                      <a:gd name="connsiteY16" fmla="*/ 17716 h 276643"/>
                      <a:gd name="connsiteX17" fmla="*/ 88769 w 354109"/>
                      <a:gd name="connsiteY17" fmla="*/ 26289 h 276643"/>
                      <a:gd name="connsiteX18" fmla="*/ 85435 w 354109"/>
                      <a:gd name="connsiteY18" fmla="*/ 38005 h 276643"/>
                      <a:gd name="connsiteX19" fmla="*/ 84578 w 354109"/>
                      <a:gd name="connsiteY19" fmla="*/ 50292 h 276643"/>
                      <a:gd name="connsiteX20" fmla="*/ 82768 w 354109"/>
                      <a:gd name="connsiteY20" fmla="*/ 54293 h 276643"/>
                      <a:gd name="connsiteX21" fmla="*/ 75339 w 354109"/>
                      <a:gd name="connsiteY21" fmla="*/ 52673 h 276643"/>
                      <a:gd name="connsiteX22" fmla="*/ 59146 w 354109"/>
                      <a:gd name="connsiteY22" fmla="*/ 31432 h 276643"/>
                      <a:gd name="connsiteX23" fmla="*/ 39239 w 354109"/>
                      <a:gd name="connsiteY23" fmla="*/ 21907 h 276643"/>
                      <a:gd name="connsiteX24" fmla="*/ 28666 w 354109"/>
                      <a:gd name="connsiteY24" fmla="*/ 14383 h 276643"/>
                      <a:gd name="connsiteX25" fmla="*/ 27142 w 354109"/>
                      <a:gd name="connsiteY25" fmla="*/ 0 h 2766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54109" h="276643">
                        <a:moveTo>
                          <a:pt x="27142" y="0"/>
                        </a:moveTo>
                        <a:cubicBezTo>
                          <a:pt x="22713" y="38"/>
                          <a:pt x="18837" y="2981"/>
                          <a:pt x="17617" y="7239"/>
                        </a:cubicBezTo>
                        <a:cubicBezTo>
                          <a:pt x="15522" y="16002"/>
                          <a:pt x="12569" y="41624"/>
                          <a:pt x="8092" y="56007"/>
                        </a:cubicBezTo>
                        <a:cubicBezTo>
                          <a:pt x="1549" y="86630"/>
                          <a:pt x="-1042" y="117967"/>
                          <a:pt x="377" y="149257"/>
                        </a:cubicBezTo>
                        <a:cubicBezTo>
                          <a:pt x="2758" y="165830"/>
                          <a:pt x="50574" y="177832"/>
                          <a:pt x="74481" y="188404"/>
                        </a:cubicBezTo>
                        <a:cubicBezTo>
                          <a:pt x="99047" y="199787"/>
                          <a:pt x="121449" y="215351"/>
                          <a:pt x="140680" y="234410"/>
                        </a:cubicBezTo>
                        <a:cubicBezTo>
                          <a:pt x="168836" y="259089"/>
                          <a:pt x="204298" y="273882"/>
                          <a:pt x="241645" y="276511"/>
                        </a:cubicBezTo>
                        <a:cubicBezTo>
                          <a:pt x="284508" y="278035"/>
                          <a:pt x="333371" y="266319"/>
                          <a:pt x="345277" y="246888"/>
                        </a:cubicBezTo>
                        <a:cubicBezTo>
                          <a:pt x="359946" y="222885"/>
                          <a:pt x="362994" y="199263"/>
                          <a:pt x="300796" y="167164"/>
                        </a:cubicBezTo>
                        <a:cubicBezTo>
                          <a:pt x="288985" y="161068"/>
                          <a:pt x="253171" y="137731"/>
                          <a:pt x="238883" y="128016"/>
                        </a:cubicBezTo>
                        <a:cubicBezTo>
                          <a:pt x="223472" y="117634"/>
                          <a:pt x="209146" y="105728"/>
                          <a:pt x="196116" y="92488"/>
                        </a:cubicBezTo>
                        <a:cubicBezTo>
                          <a:pt x="186972" y="83496"/>
                          <a:pt x="178895" y="73495"/>
                          <a:pt x="172018" y="62674"/>
                        </a:cubicBezTo>
                        <a:cubicBezTo>
                          <a:pt x="168893" y="56436"/>
                          <a:pt x="166531" y="49854"/>
                          <a:pt x="164969" y="43053"/>
                        </a:cubicBezTo>
                        <a:cubicBezTo>
                          <a:pt x="162969" y="36100"/>
                          <a:pt x="161350" y="28956"/>
                          <a:pt x="160016" y="21812"/>
                        </a:cubicBezTo>
                        <a:cubicBezTo>
                          <a:pt x="159911" y="17678"/>
                          <a:pt x="158035" y="13792"/>
                          <a:pt x="154872" y="11144"/>
                        </a:cubicBezTo>
                        <a:cubicBezTo>
                          <a:pt x="152291" y="9935"/>
                          <a:pt x="149386" y="9573"/>
                          <a:pt x="146586" y="10096"/>
                        </a:cubicBezTo>
                        <a:cubicBezTo>
                          <a:pt x="132051" y="11201"/>
                          <a:pt x="117658" y="13754"/>
                          <a:pt x="103628" y="17716"/>
                        </a:cubicBezTo>
                        <a:cubicBezTo>
                          <a:pt x="97846" y="18822"/>
                          <a:pt x="92617" y="21841"/>
                          <a:pt x="88769" y="26289"/>
                        </a:cubicBezTo>
                        <a:cubicBezTo>
                          <a:pt x="86655" y="29832"/>
                          <a:pt x="85502" y="33871"/>
                          <a:pt x="85435" y="38005"/>
                        </a:cubicBezTo>
                        <a:cubicBezTo>
                          <a:pt x="85483" y="42120"/>
                          <a:pt x="85197" y="46225"/>
                          <a:pt x="84578" y="50292"/>
                        </a:cubicBezTo>
                        <a:cubicBezTo>
                          <a:pt x="84378" y="51768"/>
                          <a:pt x="83750" y="53159"/>
                          <a:pt x="82768" y="54293"/>
                        </a:cubicBezTo>
                        <a:cubicBezTo>
                          <a:pt x="80482" y="56388"/>
                          <a:pt x="77149" y="54293"/>
                          <a:pt x="75339" y="52673"/>
                        </a:cubicBezTo>
                        <a:cubicBezTo>
                          <a:pt x="69386" y="46034"/>
                          <a:pt x="63975" y="38929"/>
                          <a:pt x="59146" y="31432"/>
                        </a:cubicBezTo>
                        <a:cubicBezTo>
                          <a:pt x="56289" y="27527"/>
                          <a:pt x="42954" y="24574"/>
                          <a:pt x="39239" y="21907"/>
                        </a:cubicBezTo>
                        <a:cubicBezTo>
                          <a:pt x="35524" y="19240"/>
                          <a:pt x="31619" y="17526"/>
                          <a:pt x="28666" y="14383"/>
                        </a:cubicBezTo>
                        <a:cubicBezTo>
                          <a:pt x="25714" y="11239"/>
                          <a:pt x="27142" y="5144"/>
                          <a:pt x="27142" y="0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0" name="Freeform: Shape 719">
                    <a:extLst>
                      <a:ext uri="{FF2B5EF4-FFF2-40B4-BE49-F238E27FC236}">
                        <a16:creationId xmlns:a16="http://schemas.microsoft.com/office/drawing/2014/main" id="{9DC1E99D-D6DD-45B7-AD80-FED64D530BD9}"/>
                      </a:ext>
                    </a:extLst>
                  </p:cNvPr>
                  <p:cNvSpPr/>
                  <p:nvPr/>
                </p:nvSpPr>
                <p:spPr>
                  <a:xfrm>
                    <a:off x="9365047" y="5169408"/>
                    <a:ext cx="354109" cy="276643"/>
                  </a:xfrm>
                  <a:custGeom>
                    <a:avLst/>
                    <a:gdLst>
                      <a:gd name="connsiteX0" fmla="*/ 27142 w 354109"/>
                      <a:gd name="connsiteY0" fmla="*/ 0 h 276643"/>
                      <a:gd name="connsiteX1" fmla="*/ 17617 w 354109"/>
                      <a:gd name="connsiteY1" fmla="*/ 7239 h 276643"/>
                      <a:gd name="connsiteX2" fmla="*/ 8092 w 354109"/>
                      <a:gd name="connsiteY2" fmla="*/ 56007 h 276643"/>
                      <a:gd name="connsiteX3" fmla="*/ 377 w 354109"/>
                      <a:gd name="connsiteY3" fmla="*/ 149257 h 276643"/>
                      <a:gd name="connsiteX4" fmla="*/ 74481 w 354109"/>
                      <a:gd name="connsiteY4" fmla="*/ 188404 h 276643"/>
                      <a:gd name="connsiteX5" fmla="*/ 140680 w 354109"/>
                      <a:gd name="connsiteY5" fmla="*/ 234410 h 276643"/>
                      <a:gd name="connsiteX6" fmla="*/ 241645 w 354109"/>
                      <a:gd name="connsiteY6" fmla="*/ 276511 h 276643"/>
                      <a:gd name="connsiteX7" fmla="*/ 345277 w 354109"/>
                      <a:gd name="connsiteY7" fmla="*/ 246888 h 276643"/>
                      <a:gd name="connsiteX8" fmla="*/ 300796 w 354109"/>
                      <a:gd name="connsiteY8" fmla="*/ 167164 h 276643"/>
                      <a:gd name="connsiteX9" fmla="*/ 238883 w 354109"/>
                      <a:gd name="connsiteY9" fmla="*/ 128016 h 276643"/>
                      <a:gd name="connsiteX10" fmla="*/ 196116 w 354109"/>
                      <a:gd name="connsiteY10" fmla="*/ 92488 h 276643"/>
                      <a:gd name="connsiteX11" fmla="*/ 172018 w 354109"/>
                      <a:gd name="connsiteY11" fmla="*/ 62674 h 276643"/>
                      <a:gd name="connsiteX12" fmla="*/ 164969 w 354109"/>
                      <a:gd name="connsiteY12" fmla="*/ 43053 h 276643"/>
                      <a:gd name="connsiteX13" fmla="*/ 160016 w 354109"/>
                      <a:gd name="connsiteY13" fmla="*/ 21812 h 276643"/>
                      <a:gd name="connsiteX14" fmla="*/ 154872 w 354109"/>
                      <a:gd name="connsiteY14" fmla="*/ 11144 h 276643"/>
                      <a:gd name="connsiteX15" fmla="*/ 146586 w 354109"/>
                      <a:gd name="connsiteY15" fmla="*/ 10096 h 276643"/>
                      <a:gd name="connsiteX16" fmla="*/ 103628 w 354109"/>
                      <a:gd name="connsiteY16" fmla="*/ 17716 h 276643"/>
                      <a:gd name="connsiteX17" fmla="*/ 88769 w 354109"/>
                      <a:gd name="connsiteY17" fmla="*/ 26289 h 276643"/>
                      <a:gd name="connsiteX18" fmla="*/ 85435 w 354109"/>
                      <a:gd name="connsiteY18" fmla="*/ 38005 h 276643"/>
                      <a:gd name="connsiteX19" fmla="*/ 84578 w 354109"/>
                      <a:gd name="connsiteY19" fmla="*/ 50292 h 276643"/>
                      <a:gd name="connsiteX20" fmla="*/ 82768 w 354109"/>
                      <a:gd name="connsiteY20" fmla="*/ 54293 h 276643"/>
                      <a:gd name="connsiteX21" fmla="*/ 75339 w 354109"/>
                      <a:gd name="connsiteY21" fmla="*/ 52673 h 276643"/>
                      <a:gd name="connsiteX22" fmla="*/ 59146 w 354109"/>
                      <a:gd name="connsiteY22" fmla="*/ 31432 h 276643"/>
                      <a:gd name="connsiteX23" fmla="*/ 39239 w 354109"/>
                      <a:gd name="connsiteY23" fmla="*/ 21907 h 276643"/>
                      <a:gd name="connsiteX24" fmla="*/ 28666 w 354109"/>
                      <a:gd name="connsiteY24" fmla="*/ 14383 h 276643"/>
                      <a:gd name="connsiteX25" fmla="*/ 27142 w 354109"/>
                      <a:gd name="connsiteY25" fmla="*/ 0 h 2766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54109" h="276643">
                        <a:moveTo>
                          <a:pt x="27142" y="0"/>
                        </a:moveTo>
                        <a:cubicBezTo>
                          <a:pt x="22713" y="38"/>
                          <a:pt x="18837" y="2981"/>
                          <a:pt x="17617" y="7239"/>
                        </a:cubicBezTo>
                        <a:cubicBezTo>
                          <a:pt x="15522" y="16002"/>
                          <a:pt x="12569" y="41624"/>
                          <a:pt x="8092" y="56007"/>
                        </a:cubicBezTo>
                        <a:cubicBezTo>
                          <a:pt x="1549" y="86630"/>
                          <a:pt x="-1042" y="117967"/>
                          <a:pt x="377" y="149257"/>
                        </a:cubicBezTo>
                        <a:cubicBezTo>
                          <a:pt x="2758" y="165830"/>
                          <a:pt x="50574" y="177832"/>
                          <a:pt x="74481" y="188404"/>
                        </a:cubicBezTo>
                        <a:cubicBezTo>
                          <a:pt x="99047" y="199787"/>
                          <a:pt x="121449" y="215351"/>
                          <a:pt x="140680" y="234410"/>
                        </a:cubicBezTo>
                        <a:cubicBezTo>
                          <a:pt x="168836" y="259089"/>
                          <a:pt x="204298" y="273882"/>
                          <a:pt x="241645" y="276511"/>
                        </a:cubicBezTo>
                        <a:cubicBezTo>
                          <a:pt x="284508" y="278035"/>
                          <a:pt x="333371" y="266319"/>
                          <a:pt x="345277" y="246888"/>
                        </a:cubicBezTo>
                        <a:cubicBezTo>
                          <a:pt x="359946" y="222885"/>
                          <a:pt x="362994" y="199263"/>
                          <a:pt x="300796" y="167164"/>
                        </a:cubicBezTo>
                        <a:cubicBezTo>
                          <a:pt x="288985" y="161068"/>
                          <a:pt x="253171" y="137731"/>
                          <a:pt x="238883" y="128016"/>
                        </a:cubicBezTo>
                        <a:cubicBezTo>
                          <a:pt x="223472" y="117634"/>
                          <a:pt x="209146" y="105728"/>
                          <a:pt x="196116" y="92488"/>
                        </a:cubicBezTo>
                        <a:cubicBezTo>
                          <a:pt x="186972" y="83496"/>
                          <a:pt x="178895" y="73495"/>
                          <a:pt x="172018" y="62674"/>
                        </a:cubicBezTo>
                        <a:cubicBezTo>
                          <a:pt x="168893" y="56436"/>
                          <a:pt x="166531" y="49854"/>
                          <a:pt x="164969" y="43053"/>
                        </a:cubicBezTo>
                        <a:cubicBezTo>
                          <a:pt x="162969" y="36100"/>
                          <a:pt x="161350" y="28956"/>
                          <a:pt x="160016" y="21812"/>
                        </a:cubicBezTo>
                        <a:cubicBezTo>
                          <a:pt x="159911" y="17678"/>
                          <a:pt x="158035" y="13792"/>
                          <a:pt x="154872" y="11144"/>
                        </a:cubicBezTo>
                        <a:cubicBezTo>
                          <a:pt x="152291" y="9935"/>
                          <a:pt x="149386" y="9573"/>
                          <a:pt x="146586" y="10096"/>
                        </a:cubicBezTo>
                        <a:cubicBezTo>
                          <a:pt x="132051" y="11201"/>
                          <a:pt x="117658" y="13754"/>
                          <a:pt x="103628" y="17716"/>
                        </a:cubicBezTo>
                        <a:cubicBezTo>
                          <a:pt x="97846" y="18822"/>
                          <a:pt x="92617" y="21841"/>
                          <a:pt x="88769" y="26289"/>
                        </a:cubicBezTo>
                        <a:cubicBezTo>
                          <a:pt x="86655" y="29832"/>
                          <a:pt x="85502" y="33871"/>
                          <a:pt x="85435" y="38005"/>
                        </a:cubicBezTo>
                        <a:cubicBezTo>
                          <a:pt x="85483" y="42120"/>
                          <a:pt x="85197" y="46225"/>
                          <a:pt x="84578" y="50292"/>
                        </a:cubicBezTo>
                        <a:cubicBezTo>
                          <a:pt x="84378" y="51768"/>
                          <a:pt x="83750" y="53159"/>
                          <a:pt x="82768" y="54293"/>
                        </a:cubicBezTo>
                        <a:cubicBezTo>
                          <a:pt x="80482" y="56388"/>
                          <a:pt x="77149" y="54293"/>
                          <a:pt x="75339" y="52673"/>
                        </a:cubicBezTo>
                        <a:cubicBezTo>
                          <a:pt x="69386" y="46034"/>
                          <a:pt x="63975" y="38929"/>
                          <a:pt x="59146" y="31432"/>
                        </a:cubicBezTo>
                        <a:cubicBezTo>
                          <a:pt x="56289" y="27527"/>
                          <a:pt x="42954" y="24574"/>
                          <a:pt x="39239" y="21907"/>
                        </a:cubicBezTo>
                        <a:cubicBezTo>
                          <a:pt x="35524" y="19240"/>
                          <a:pt x="31619" y="17526"/>
                          <a:pt x="28666" y="14383"/>
                        </a:cubicBezTo>
                        <a:cubicBezTo>
                          <a:pt x="25714" y="11239"/>
                          <a:pt x="27142" y="5144"/>
                          <a:pt x="2714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4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1" name="Freeform: Shape 720">
                    <a:extLst>
                      <a:ext uri="{FF2B5EF4-FFF2-40B4-BE49-F238E27FC236}">
                        <a16:creationId xmlns:a16="http://schemas.microsoft.com/office/drawing/2014/main" id="{170B94D0-031B-43DB-BDF2-A38BD64D4453}"/>
                      </a:ext>
                    </a:extLst>
                  </p:cNvPr>
                  <p:cNvSpPr/>
                  <p:nvPr/>
                </p:nvSpPr>
                <p:spPr>
                  <a:xfrm>
                    <a:off x="9585832" y="5327857"/>
                    <a:ext cx="78056" cy="32354"/>
                  </a:xfrm>
                  <a:custGeom>
                    <a:avLst/>
                    <a:gdLst>
                      <a:gd name="connsiteX0" fmla="*/ 3620 w 78056"/>
                      <a:gd name="connsiteY0" fmla="*/ 32336 h 32354"/>
                      <a:gd name="connsiteX1" fmla="*/ 1143 w 78056"/>
                      <a:gd name="connsiteY1" fmla="*/ 31384 h 32354"/>
                      <a:gd name="connsiteX2" fmla="*/ 1143 w 78056"/>
                      <a:gd name="connsiteY2" fmla="*/ 25859 h 32354"/>
                      <a:gd name="connsiteX3" fmla="*/ 1143 w 78056"/>
                      <a:gd name="connsiteY3" fmla="*/ 25859 h 32354"/>
                      <a:gd name="connsiteX4" fmla="*/ 74676 w 78056"/>
                      <a:gd name="connsiteY4" fmla="*/ 427 h 32354"/>
                      <a:gd name="connsiteX5" fmla="*/ 78019 w 78056"/>
                      <a:gd name="connsiteY5" fmla="*/ 4818 h 32354"/>
                      <a:gd name="connsiteX6" fmla="*/ 78010 w 78056"/>
                      <a:gd name="connsiteY6" fmla="*/ 4904 h 32354"/>
                      <a:gd name="connsiteX7" fmla="*/ 73533 w 78056"/>
                      <a:gd name="connsiteY7" fmla="*/ 8143 h 32354"/>
                      <a:gd name="connsiteX8" fmla="*/ 73533 w 78056"/>
                      <a:gd name="connsiteY8" fmla="*/ 8143 h 32354"/>
                      <a:gd name="connsiteX9" fmla="*/ 6858 w 78056"/>
                      <a:gd name="connsiteY9" fmla="*/ 31003 h 32354"/>
                      <a:gd name="connsiteX10" fmla="*/ 3620 w 78056"/>
                      <a:gd name="connsiteY10" fmla="*/ 32336 h 32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8056" h="32354">
                        <a:moveTo>
                          <a:pt x="3620" y="32336"/>
                        </a:moveTo>
                        <a:cubicBezTo>
                          <a:pt x="2705" y="32327"/>
                          <a:pt x="1829" y="31984"/>
                          <a:pt x="1143" y="31384"/>
                        </a:cubicBezTo>
                        <a:cubicBezTo>
                          <a:pt x="-381" y="29860"/>
                          <a:pt x="-381" y="27383"/>
                          <a:pt x="1143" y="25859"/>
                        </a:cubicBezTo>
                        <a:cubicBezTo>
                          <a:pt x="1143" y="25859"/>
                          <a:pt x="1143" y="25859"/>
                          <a:pt x="1143" y="25859"/>
                        </a:cubicBezTo>
                        <a:cubicBezTo>
                          <a:pt x="20803" y="7114"/>
                          <a:pt x="47635" y="-2163"/>
                          <a:pt x="74676" y="427"/>
                        </a:cubicBezTo>
                        <a:cubicBezTo>
                          <a:pt x="76810" y="713"/>
                          <a:pt x="78314" y="2685"/>
                          <a:pt x="78019" y="4818"/>
                        </a:cubicBezTo>
                        <a:cubicBezTo>
                          <a:pt x="78019" y="4847"/>
                          <a:pt x="78010" y="4876"/>
                          <a:pt x="78010" y="4904"/>
                        </a:cubicBezTo>
                        <a:cubicBezTo>
                          <a:pt x="77667" y="7038"/>
                          <a:pt x="75667" y="8486"/>
                          <a:pt x="73533" y="8143"/>
                        </a:cubicBezTo>
                        <a:cubicBezTo>
                          <a:pt x="73533" y="8143"/>
                          <a:pt x="73533" y="8143"/>
                          <a:pt x="73533" y="8143"/>
                        </a:cubicBezTo>
                        <a:cubicBezTo>
                          <a:pt x="49082" y="6057"/>
                          <a:pt x="24889" y="14353"/>
                          <a:pt x="6858" y="31003"/>
                        </a:cubicBezTo>
                        <a:cubicBezTo>
                          <a:pt x="6067" y="31955"/>
                          <a:pt x="4858" y="32460"/>
                          <a:pt x="3620" y="32336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2" name="Freeform: Shape 721">
                    <a:extLst>
                      <a:ext uri="{FF2B5EF4-FFF2-40B4-BE49-F238E27FC236}">
                        <a16:creationId xmlns:a16="http://schemas.microsoft.com/office/drawing/2014/main" id="{6B451F43-38C8-4BF7-BF77-87B5FDD4C5F0}"/>
                      </a:ext>
                    </a:extLst>
                  </p:cNvPr>
                  <p:cNvSpPr/>
                  <p:nvPr/>
                </p:nvSpPr>
                <p:spPr>
                  <a:xfrm>
                    <a:off x="9552114" y="5305467"/>
                    <a:ext cx="77473" cy="33790"/>
                  </a:xfrm>
                  <a:custGeom>
                    <a:avLst/>
                    <a:gdLst>
                      <a:gd name="connsiteX0" fmla="*/ 3619 w 77473"/>
                      <a:gd name="connsiteY0" fmla="*/ 33771 h 33790"/>
                      <a:gd name="connsiteX1" fmla="*/ 1143 w 77473"/>
                      <a:gd name="connsiteY1" fmla="*/ 32819 h 33790"/>
                      <a:gd name="connsiteX2" fmla="*/ 1143 w 77473"/>
                      <a:gd name="connsiteY2" fmla="*/ 27294 h 33790"/>
                      <a:gd name="connsiteX3" fmla="*/ 1143 w 77473"/>
                      <a:gd name="connsiteY3" fmla="*/ 27294 h 33790"/>
                      <a:gd name="connsiteX4" fmla="*/ 74104 w 77473"/>
                      <a:gd name="connsiteY4" fmla="*/ 244 h 33790"/>
                      <a:gd name="connsiteX5" fmla="*/ 77438 w 77473"/>
                      <a:gd name="connsiteY5" fmla="*/ 4625 h 33790"/>
                      <a:gd name="connsiteX6" fmla="*/ 73219 w 77473"/>
                      <a:gd name="connsiteY6" fmla="*/ 7978 h 33790"/>
                      <a:gd name="connsiteX7" fmla="*/ 73057 w 77473"/>
                      <a:gd name="connsiteY7" fmla="*/ 7959 h 33790"/>
                      <a:gd name="connsiteX8" fmla="*/ 7049 w 77473"/>
                      <a:gd name="connsiteY8" fmla="*/ 32438 h 33790"/>
                      <a:gd name="connsiteX9" fmla="*/ 3619 w 77473"/>
                      <a:gd name="connsiteY9" fmla="*/ 33771 h 33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7473" h="33790">
                        <a:moveTo>
                          <a:pt x="3619" y="33771"/>
                        </a:moveTo>
                        <a:cubicBezTo>
                          <a:pt x="2705" y="33771"/>
                          <a:pt x="1819" y="33429"/>
                          <a:pt x="1143" y="32819"/>
                        </a:cubicBezTo>
                        <a:cubicBezTo>
                          <a:pt x="-381" y="31295"/>
                          <a:pt x="-381" y="28819"/>
                          <a:pt x="1143" y="27294"/>
                        </a:cubicBezTo>
                        <a:cubicBezTo>
                          <a:pt x="1143" y="27294"/>
                          <a:pt x="1143" y="27294"/>
                          <a:pt x="1143" y="27294"/>
                        </a:cubicBezTo>
                        <a:cubicBezTo>
                          <a:pt x="20412" y="8149"/>
                          <a:pt x="47015" y="-1709"/>
                          <a:pt x="74104" y="244"/>
                        </a:cubicBezTo>
                        <a:cubicBezTo>
                          <a:pt x="76229" y="539"/>
                          <a:pt x="77724" y="2491"/>
                          <a:pt x="77438" y="4625"/>
                        </a:cubicBezTo>
                        <a:cubicBezTo>
                          <a:pt x="77200" y="6711"/>
                          <a:pt x="75314" y="8216"/>
                          <a:pt x="73219" y="7978"/>
                        </a:cubicBezTo>
                        <a:cubicBezTo>
                          <a:pt x="73171" y="7978"/>
                          <a:pt x="73114" y="7968"/>
                          <a:pt x="73057" y="7959"/>
                        </a:cubicBezTo>
                        <a:cubicBezTo>
                          <a:pt x="48597" y="6482"/>
                          <a:pt x="24641" y="15369"/>
                          <a:pt x="7049" y="32438"/>
                        </a:cubicBezTo>
                        <a:cubicBezTo>
                          <a:pt x="6182" y="33400"/>
                          <a:pt x="4905" y="33895"/>
                          <a:pt x="3619" y="33771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3" name="Freeform: Shape 722">
                    <a:extLst>
                      <a:ext uri="{FF2B5EF4-FFF2-40B4-BE49-F238E27FC236}">
                        <a16:creationId xmlns:a16="http://schemas.microsoft.com/office/drawing/2014/main" id="{A73F18EF-D9ED-4438-855C-E7E184EC21D0}"/>
                      </a:ext>
                    </a:extLst>
                  </p:cNvPr>
                  <p:cNvSpPr/>
                  <p:nvPr/>
                </p:nvSpPr>
                <p:spPr>
                  <a:xfrm>
                    <a:off x="9521210" y="5283375"/>
                    <a:ext cx="78088" cy="32359"/>
                  </a:xfrm>
                  <a:custGeom>
                    <a:avLst/>
                    <a:gdLst>
                      <a:gd name="connsiteX0" fmla="*/ 3567 w 78088"/>
                      <a:gd name="connsiteY0" fmla="*/ 32336 h 32359"/>
                      <a:gd name="connsiteX1" fmla="*/ 1186 w 78088"/>
                      <a:gd name="connsiteY1" fmla="*/ 31384 h 32359"/>
                      <a:gd name="connsiteX2" fmla="*/ 1053 w 78088"/>
                      <a:gd name="connsiteY2" fmla="*/ 25992 h 32359"/>
                      <a:gd name="connsiteX3" fmla="*/ 1186 w 78088"/>
                      <a:gd name="connsiteY3" fmla="*/ 25859 h 32359"/>
                      <a:gd name="connsiteX4" fmla="*/ 74719 w 78088"/>
                      <a:gd name="connsiteY4" fmla="*/ 427 h 32359"/>
                      <a:gd name="connsiteX5" fmla="*/ 78053 w 78088"/>
                      <a:gd name="connsiteY5" fmla="*/ 4904 h 32359"/>
                      <a:gd name="connsiteX6" fmla="*/ 73576 w 78088"/>
                      <a:gd name="connsiteY6" fmla="*/ 8143 h 32359"/>
                      <a:gd name="connsiteX7" fmla="*/ 73576 w 78088"/>
                      <a:gd name="connsiteY7" fmla="*/ 8143 h 32359"/>
                      <a:gd name="connsiteX8" fmla="*/ 6901 w 78088"/>
                      <a:gd name="connsiteY8" fmla="*/ 31003 h 32359"/>
                      <a:gd name="connsiteX9" fmla="*/ 3567 w 78088"/>
                      <a:gd name="connsiteY9" fmla="*/ 32336 h 323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088" h="32359">
                        <a:moveTo>
                          <a:pt x="3567" y="32336"/>
                        </a:moveTo>
                        <a:cubicBezTo>
                          <a:pt x="2681" y="32307"/>
                          <a:pt x="1843" y="31974"/>
                          <a:pt x="1186" y="31384"/>
                        </a:cubicBezTo>
                        <a:cubicBezTo>
                          <a:pt x="-338" y="29936"/>
                          <a:pt x="-405" y="27526"/>
                          <a:pt x="1053" y="25992"/>
                        </a:cubicBezTo>
                        <a:cubicBezTo>
                          <a:pt x="1091" y="25954"/>
                          <a:pt x="1138" y="25907"/>
                          <a:pt x="1186" y="25859"/>
                        </a:cubicBezTo>
                        <a:cubicBezTo>
                          <a:pt x="20845" y="7114"/>
                          <a:pt x="47678" y="-2163"/>
                          <a:pt x="74719" y="427"/>
                        </a:cubicBezTo>
                        <a:cubicBezTo>
                          <a:pt x="76862" y="770"/>
                          <a:pt x="78338" y="2751"/>
                          <a:pt x="78053" y="4904"/>
                        </a:cubicBezTo>
                        <a:cubicBezTo>
                          <a:pt x="77710" y="7038"/>
                          <a:pt x="75710" y="8485"/>
                          <a:pt x="73576" y="8143"/>
                        </a:cubicBezTo>
                        <a:cubicBezTo>
                          <a:pt x="73576" y="8143"/>
                          <a:pt x="73576" y="8143"/>
                          <a:pt x="73576" y="8143"/>
                        </a:cubicBezTo>
                        <a:cubicBezTo>
                          <a:pt x="49125" y="6037"/>
                          <a:pt x="24913" y="14334"/>
                          <a:pt x="6901" y="31003"/>
                        </a:cubicBezTo>
                        <a:cubicBezTo>
                          <a:pt x="6082" y="31974"/>
                          <a:pt x="4834" y="32479"/>
                          <a:pt x="3567" y="32336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4" name="Freeform: Shape 723">
                    <a:extLst>
                      <a:ext uri="{FF2B5EF4-FFF2-40B4-BE49-F238E27FC236}">
                        <a16:creationId xmlns:a16="http://schemas.microsoft.com/office/drawing/2014/main" id="{E91FA7CB-197A-4282-9BBA-F0CC0179D350}"/>
                      </a:ext>
                    </a:extLst>
                  </p:cNvPr>
                  <p:cNvSpPr/>
                  <p:nvPr/>
                </p:nvSpPr>
                <p:spPr>
                  <a:xfrm>
                    <a:off x="9493597" y="5259397"/>
                    <a:ext cx="76877" cy="35074"/>
                  </a:xfrm>
                  <a:custGeom>
                    <a:avLst/>
                    <a:gdLst>
                      <a:gd name="connsiteX0" fmla="*/ 3939 w 76877"/>
                      <a:gd name="connsiteY0" fmla="*/ 35074 h 35074"/>
                      <a:gd name="connsiteX1" fmla="*/ 1463 w 76877"/>
                      <a:gd name="connsiteY1" fmla="*/ 34217 h 35074"/>
                      <a:gd name="connsiteX2" fmla="*/ 863 w 76877"/>
                      <a:gd name="connsiteY2" fmla="*/ 28730 h 35074"/>
                      <a:gd name="connsiteX3" fmla="*/ 891 w 76877"/>
                      <a:gd name="connsiteY3" fmla="*/ 28692 h 35074"/>
                      <a:gd name="connsiteX4" fmla="*/ 73376 w 76877"/>
                      <a:gd name="connsiteY4" fmla="*/ 117 h 35074"/>
                      <a:gd name="connsiteX5" fmla="*/ 76853 w 76877"/>
                      <a:gd name="connsiteY5" fmla="*/ 4451 h 35074"/>
                      <a:gd name="connsiteX6" fmla="*/ 72519 w 76877"/>
                      <a:gd name="connsiteY6" fmla="*/ 7928 h 35074"/>
                      <a:gd name="connsiteX7" fmla="*/ 6987 w 76877"/>
                      <a:gd name="connsiteY7" fmla="*/ 33550 h 35074"/>
                      <a:gd name="connsiteX8" fmla="*/ 3939 w 76877"/>
                      <a:gd name="connsiteY8" fmla="*/ 35074 h 35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877" h="35074">
                        <a:moveTo>
                          <a:pt x="3939" y="35074"/>
                        </a:moveTo>
                        <a:cubicBezTo>
                          <a:pt x="3044" y="35064"/>
                          <a:pt x="2168" y="34769"/>
                          <a:pt x="1463" y="34217"/>
                        </a:cubicBezTo>
                        <a:cubicBezTo>
                          <a:pt x="-223" y="32864"/>
                          <a:pt x="-490" y="30407"/>
                          <a:pt x="863" y="28730"/>
                        </a:cubicBezTo>
                        <a:cubicBezTo>
                          <a:pt x="872" y="28711"/>
                          <a:pt x="882" y="28702"/>
                          <a:pt x="891" y="28692"/>
                        </a:cubicBezTo>
                        <a:cubicBezTo>
                          <a:pt x="19808" y="9176"/>
                          <a:pt x="46230" y="-1235"/>
                          <a:pt x="73376" y="117"/>
                        </a:cubicBezTo>
                        <a:cubicBezTo>
                          <a:pt x="75529" y="355"/>
                          <a:pt x="77091" y="2298"/>
                          <a:pt x="76853" y="4451"/>
                        </a:cubicBezTo>
                        <a:cubicBezTo>
                          <a:pt x="76615" y="6604"/>
                          <a:pt x="74672" y="8166"/>
                          <a:pt x="72519" y="7928"/>
                        </a:cubicBezTo>
                        <a:cubicBezTo>
                          <a:pt x="48049" y="6889"/>
                          <a:pt x="24266" y="16186"/>
                          <a:pt x="6987" y="33550"/>
                        </a:cubicBezTo>
                        <a:cubicBezTo>
                          <a:pt x="6254" y="34493"/>
                          <a:pt x="5139" y="35055"/>
                          <a:pt x="3939" y="35074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5" name="Freeform: Shape 724">
                    <a:extLst>
                      <a:ext uri="{FF2B5EF4-FFF2-40B4-BE49-F238E27FC236}">
                        <a16:creationId xmlns:a16="http://schemas.microsoft.com/office/drawing/2014/main" id="{043E542C-A606-4E37-B05F-542C8640730B}"/>
                      </a:ext>
                    </a:extLst>
                  </p:cNvPr>
                  <p:cNvSpPr/>
                  <p:nvPr/>
                </p:nvSpPr>
                <p:spPr>
                  <a:xfrm>
                    <a:off x="9464355" y="5234128"/>
                    <a:ext cx="83940" cy="35483"/>
                  </a:xfrm>
                  <a:custGeom>
                    <a:avLst/>
                    <a:gdLst>
                      <a:gd name="connsiteX0" fmla="*/ 3844 w 83940"/>
                      <a:gd name="connsiteY0" fmla="*/ 35483 h 35483"/>
                      <a:gd name="connsiteX1" fmla="*/ 1463 w 83940"/>
                      <a:gd name="connsiteY1" fmla="*/ 34626 h 35483"/>
                      <a:gd name="connsiteX2" fmla="*/ 863 w 83940"/>
                      <a:gd name="connsiteY2" fmla="*/ 29139 h 35483"/>
                      <a:gd name="connsiteX3" fmla="*/ 891 w 83940"/>
                      <a:gd name="connsiteY3" fmla="*/ 29101 h 35483"/>
                      <a:gd name="connsiteX4" fmla="*/ 80139 w 83940"/>
                      <a:gd name="connsiteY4" fmla="*/ 526 h 35483"/>
                      <a:gd name="connsiteX5" fmla="*/ 83939 w 83940"/>
                      <a:gd name="connsiteY5" fmla="*/ 4527 h 35483"/>
                      <a:gd name="connsiteX6" fmla="*/ 79939 w 83940"/>
                      <a:gd name="connsiteY6" fmla="*/ 8337 h 35483"/>
                      <a:gd name="connsiteX7" fmla="*/ 79187 w 83940"/>
                      <a:gd name="connsiteY7" fmla="*/ 8241 h 35483"/>
                      <a:gd name="connsiteX8" fmla="*/ 6987 w 83940"/>
                      <a:gd name="connsiteY8" fmla="*/ 33864 h 35483"/>
                      <a:gd name="connsiteX9" fmla="*/ 3844 w 83940"/>
                      <a:gd name="connsiteY9" fmla="*/ 35483 h 35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3940" h="35483">
                        <a:moveTo>
                          <a:pt x="3844" y="35483"/>
                        </a:moveTo>
                        <a:cubicBezTo>
                          <a:pt x="2977" y="35454"/>
                          <a:pt x="2148" y="35159"/>
                          <a:pt x="1463" y="34626"/>
                        </a:cubicBezTo>
                        <a:cubicBezTo>
                          <a:pt x="-223" y="33273"/>
                          <a:pt x="-490" y="30816"/>
                          <a:pt x="863" y="29139"/>
                        </a:cubicBezTo>
                        <a:cubicBezTo>
                          <a:pt x="872" y="29120"/>
                          <a:pt x="881" y="29111"/>
                          <a:pt x="891" y="29101"/>
                        </a:cubicBezTo>
                        <a:cubicBezTo>
                          <a:pt x="16321" y="10051"/>
                          <a:pt x="51088" y="-2808"/>
                          <a:pt x="80139" y="526"/>
                        </a:cubicBezTo>
                        <a:cubicBezTo>
                          <a:pt x="82292" y="583"/>
                          <a:pt x="83997" y="2374"/>
                          <a:pt x="83939" y="4527"/>
                        </a:cubicBezTo>
                        <a:cubicBezTo>
                          <a:pt x="83882" y="6689"/>
                          <a:pt x="82092" y="8394"/>
                          <a:pt x="79939" y="8337"/>
                        </a:cubicBezTo>
                        <a:cubicBezTo>
                          <a:pt x="79682" y="8327"/>
                          <a:pt x="79434" y="8298"/>
                          <a:pt x="79187" y="8241"/>
                        </a:cubicBezTo>
                        <a:cubicBezTo>
                          <a:pt x="53088" y="5289"/>
                          <a:pt x="20703" y="16814"/>
                          <a:pt x="6987" y="33864"/>
                        </a:cubicBezTo>
                        <a:cubicBezTo>
                          <a:pt x="6282" y="34902"/>
                          <a:pt x="5101" y="35512"/>
                          <a:pt x="3844" y="35483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6" name="Freeform: Shape 725">
                    <a:extLst>
                      <a:ext uri="{FF2B5EF4-FFF2-40B4-BE49-F238E27FC236}">
                        <a16:creationId xmlns:a16="http://schemas.microsoft.com/office/drawing/2014/main" id="{4E869CAD-C38B-4DE1-ABF6-6B20F5F95A6A}"/>
                      </a:ext>
                    </a:extLst>
                  </p:cNvPr>
                  <p:cNvSpPr/>
                  <p:nvPr/>
                </p:nvSpPr>
                <p:spPr>
                  <a:xfrm>
                    <a:off x="8998733" y="4861655"/>
                    <a:ext cx="191145" cy="594260"/>
                  </a:xfrm>
                  <a:custGeom>
                    <a:avLst/>
                    <a:gdLst>
                      <a:gd name="connsiteX0" fmla="*/ 191145 w 191145"/>
                      <a:gd name="connsiteY0" fmla="*/ 18193 h 594260"/>
                      <a:gd name="connsiteX1" fmla="*/ 27030 w 191145"/>
                      <a:gd name="connsiteY1" fmla="*/ 0 h 594260"/>
                      <a:gd name="connsiteX2" fmla="*/ 6170 w 191145"/>
                      <a:gd name="connsiteY2" fmla="*/ 333375 h 594260"/>
                      <a:gd name="connsiteX3" fmla="*/ 3122 w 191145"/>
                      <a:gd name="connsiteY3" fmla="*/ 543687 h 594260"/>
                      <a:gd name="connsiteX4" fmla="*/ 89990 w 191145"/>
                      <a:gd name="connsiteY4" fmla="*/ 569119 h 594260"/>
                      <a:gd name="connsiteX5" fmla="*/ 120565 w 191145"/>
                      <a:gd name="connsiteY5" fmla="*/ 350044 h 594260"/>
                      <a:gd name="connsiteX6" fmla="*/ 191145 w 191145"/>
                      <a:gd name="connsiteY6" fmla="*/ 18193 h 594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91145" h="594260">
                        <a:moveTo>
                          <a:pt x="191145" y="18193"/>
                        </a:moveTo>
                        <a:lnTo>
                          <a:pt x="27030" y="0"/>
                        </a:lnTo>
                        <a:cubicBezTo>
                          <a:pt x="18171" y="113347"/>
                          <a:pt x="13885" y="227266"/>
                          <a:pt x="6170" y="333375"/>
                        </a:cubicBezTo>
                        <a:cubicBezTo>
                          <a:pt x="-2784" y="370713"/>
                          <a:pt x="-307" y="501872"/>
                          <a:pt x="3122" y="543687"/>
                        </a:cubicBezTo>
                        <a:cubicBezTo>
                          <a:pt x="8265" y="606647"/>
                          <a:pt x="82370" y="605599"/>
                          <a:pt x="89990" y="569119"/>
                        </a:cubicBezTo>
                        <a:cubicBezTo>
                          <a:pt x="97610" y="532638"/>
                          <a:pt x="118565" y="365855"/>
                          <a:pt x="120565" y="350044"/>
                        </a:cubicBezTo>
                        <a:cubicBezTo>
                          <a:pt x="126756" y="281845"/>
                          <a:pt x="189717" y="23908"/>
                          <a:pt x="191145" y="18193"/>
                        </a:cubicBezTo>
                        <a:close/>
                      </a:path>
                    </a:pathLst>
                  </a:custGeom>
                  <a:solidFill>
                    <a:srgbClr val="F28F8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F074A9A0-23A0-441E-83A7-962ED3F977CC}"/>
                      </a:ext>
                    </a:extLst>
                  </p:cNvPr>
                  <p:cNvSpPr/>
                  <p:nvPr/>
                </p:nvSpPr>
                <p:spPr>
                  <a:xfrm>
                    <a:off x="8951584" y="5420296"/>
                    <a:ext cx="158378" cy="151891"/>
                  </a:xfrm>
                  <a:custGeom>
                    <a:avLst/>
                    <a:gdLst>
                      <a:gd name="connsiteX0" fmla="*/ 158379 w 158378"/>
                      <a:gd name="connsiteY0" fmla="*/ 41815 h 151891"/>
                      <a:gd name="connsiteX1" fmla="*/ 135138 w 158378"/>
                      <a:gd name="connsiteY1" fmla="*/ 127540 h 151891"/>
                      <a:gd name="connsiteX2" fmla="*/ 69701 w 158378"/>
                      <a:gd name="connsiteY2" fmla="*/ 149257 h 151891"/>
                      <a:gd name="connsiteX3" fmla="*/ 4265 w 158378"/>
                      <a:gd name="connsiteY3" fmla="*/ 90964 h 151891"/>
                      <a:gd name="connsiteX4" fmla="*/ 5789 w 158378"/>
                      <a:gd name="connsiteY4" fmla="*/ 0 h 151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378" h="151891">
                        <a:moveTo>
                          <a:pt x="158379" y="41815"/>
                        </a:moveTo>
                        <a:cubicBezTo>
                          <a:pt x="155522" y="79915"/>
                          <a:pt x="148854" y="105251"/>
                          <a:pt x="135138" y="127540"/>
                        </a:cubicBezTo>
                        <a:cubicBezTo>
                          <a:pt x="121422" y="149828"/>
                          <a:pt x="95514" y="156115"/>
                          <a:pt x="69701" y="149257"/>
                        </a:cubicBezTo>
                        <a:cubicBezTo>
                          <a:pt x="43889" y="142399"/>
                          <a:pt x="11027" y="124111"/>
                          <a:pt x="4265" y="90964"/>
                        </a:cubicBezTo>
                        <a:cubicBezTo>
                          <a:pt x="-1898" y="60893"/>
                          <a:pt x="-1374" y="29842"/>
                          <a:pt x="578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2FFEADF9-FEAD-4B80-B26F-0532CDFDA15B}"/>
                      </a:ext>
                    </a:extLst>
                  </p:cNvPr>
                  <p:cNvSpPr/>
                  <p:nvPr/>
                </p:nvSpPr>
                <p:spPr>
                  <a:xfrm>
                    <a:off x="8954000" y="5195316"/>
                    <a:ext cx="168527" cy="360820"/>
                  </a:xfrm>
                  <a:custGeom>
                    <a:avLst/>
                    <a:gdLst>
                      <a:gd name="connsiteX0" fmla="*/ 50902 w 168527"/>
                      <a:gd name="connsiteY0" fmla="*/ 0 h 360820"/>
                      <a:gd name="connsiteX1" fmla="*/ 28138 w 168527"/>
                      <a:gd name="connsiteY1" fmla="*/ 103346 h 360820"/>
                      <a:gd name="connsiteX2" fmla="*/ 3849 w 168527"/>
                      <a:gd name="connsiteY2" fmla="*/ 219742 h 360820"/>
                      <a:gd name="connsiteX3" fmla="*/ 17089 w 168527"/>
                      <a:gd name="connsiteY3" fmla="*/ 320040 h 360820"/>
                      <a:gd name="connsiteX4" fmla="*/ 130341 w 168527"/>
                      <a:gd name="connsiteY4" fmla="*/ 339090 h 360820"/>
                      <a:gd name="connsiteX5" fmla="*/ 155963 w 168527"/>
                      <a:gd name="connsiteY5" fmla="*/ 217075 h 360820"/>
                      <a:gd name="connsiteX6" fmla="*/ 158535 w 168527"/>
                      <a:gd name="connsiteY6" fmla="*/ 94393 h 360820"/>
                      <a:gd name="connsiteX7" fmla="*/ 165298 w 168527"/>
                      <a:gd name="connsiteY7" fmla="*/ 16288 h 360820"/>
                      <a:gd name="connsiteX8" fmla="*/ 147772 w 168527"/>
                      <a:gd name="connsiteY8" fmla="*/ 59150 h 360820"/>
                      <a:gd name="connsiteX9" fmla="*/ 145009 w 168527"/>
                      <a:gd name="connsiteY9" fmla="*/ 43053 h 360820"/>
                      <a:gd name="connsiteX10" fmla="*/ 142342 w 168527"/>
                      <a:gd name="connsiteY10" fmla="*/ 30575 h 360820"/>
                      <a:gd name="connsiteX11" fmla="*/ 130531 w 168527"/>
                      <a:gd name="connsiteY11" fmla="*/ 25051 h 360820"/>
                      <a:gd name="connsiteX12" fmla="*/ 95003 w 168527"/>
                      <a:gd name="connsiteY12" fmla="*/ 18097 h 360820"/>
                      <a:gd name="connsiteX13" fmla="*/ 86050 w 168527"/>
                      <a:gd name="connsiteY13" fmla="*/ 16954 h 360820"/>
                      <a:gd name="connsiteX14" fmla="*/ 62713 w 168527"/>
                      <a:gd name="connsiteY14" fmla="*/ 16954 h 360820"/>
                      <a:gd name="connsiteX15" fmla="*/ 58046 w 168527"/>
                      <a:gd name="connsiteY15" fmla="*/ 25432 h 360820"/>
                      <a:gd name="connsiteX16" fmla="*/ 55093 w 168527"/>
                      <a:gd name="connsiteY16" fmla="*/ 37624 h 360820"/>
                      <a:gd name="connsiteX17" fmla="*/ 51093 w 168527"/>
                      <a:gd name="connsiteY17" fmla="*/ 41815 h 360820"/>
                      <a:gd name="connsiteX18" fmla="*/ 48235 w 168527"/>
                      <a:gd name="connsiteY18" fmla="*/ 32290 h 360820"/>
                      <a:gd name="connsiteX19" fmla="*/ 48235 w 168527"/>
                      <a:gd name="connsiteY19" fmla="*/ 21146 h 360820"/>
                      <a:gd name="connsiteX20" fmla="*/ 50902 w 168527"/>
                      <a:gd name="connsiteY20" fmla="*/ 0 h 360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8527" h="360820">
                        <a:moveTo>
                          <a:pt x="50902" y="0"/>
                        </a:moveTo>
                        <a:cubicBezTo>
                          <a:pt x="41854" y="2762"/>
                          <a:pt x="35186" y="52102"/>
                          <a:pt x="28138" y="103346"/>
                        </a:cubicBezTo>
                        <a:cubicBezTo>
                          <a:pt x="20613" y="158210"/>
                          <a:pt x="10612" y="174688"/>
                          <a:pt x="3849" y="219742"/>
                        </a:cubicBezTo>
                        <a:cubicBezTo>
                          <a:pt x="-3771" y="271177"/>
                          <a:pt x="-437" y="288512"/>
                          <a:pt x="17089" y="320040"/>
                        </a:cubicBezTo>
                        <a:cubicBezTo>
                          <a:pt x="34615" y="351568"/>
                          <a:pt x="98051" y="383191"/>
                          <a:pt x="130341" y="339090"/>
                        </a:cubicBezTo>
                        <a:cubicBezTo>
                          <a:pt x="156725" y="303181"/>
                          <a:pt x="157392" y="268605"/>
                          <a:pt x="155963" y="217075"/>
                        </a:cubicBezTo>
                        <a:cubicBezTo>
                          <a:pt x="154525" y="176165"/>
                          <a:pt x="155382" y="135207"/>
                          <a:pt x="158535" y="94393"/>
                        </a:cubicBezTo>
                        <a:cubicBezTo>
                          <a:pt x="161297" y="55816"/>
                          <a:pt x="174537" y="20764"/>
                          <a:pt x="165298" y="16288"/>
                        </a:cubicBezTo>
                        <a:cubicBezTo>
                          <a:pt x="164536" y="21907"/>
                          <a:pt x="154915" y="63913"/>
                          <a:pt x="147772" y="59150"/>
                        </a:cubicBezTo>
                        <a:cubicBezTo>
                          <a:pt x="144629" y="58483"/>
                          <a:pt x="144152" y="53054"/>
                          <a:pt x="145009" y="43053"/>
                        </a:cubicBezTo>
                        <a:cubicBezTo>
                          <a:pt x="145771" y="38710"/>
                          <a:pt x="144809" y="34233"/>
                          <a:pt x="142342" y="30575"/>
                        </a:cubicBezTo>
                        <a:cubicBezTo>
                          <a:pt x="139123" y="27480"/>
                          <a:pt x="134970" y="25537"/>
                          <a:pt x="130531" y="25051"/>
                        </a:cubicBezTo>
                        <a:cubicBezTo>
                          <a:pt x="120054" y="22765"/>
                          <a:pt x="105671" y="19240"/>
                          <a:pt x="95003" y="18097"/>
                        </a:cubicBezTo>
                        <a:cubicBezTo>
                          <a:pt x="88812" y="17431"/>
                          <a:pt x="92336" y="17431"/>
                          <a:pt x="86050" y="16954"/>
                        </a:cubicBezTo>
                        <a:cubicBezTo>
                          <a:pt x="78363" y="15269"/>
                          <a:pt x="70400" y="15269"/>
                          <a:pt x="62713" y="16954"/>
                        </a:cubicBezTo>
                        <a:cubicBezTo>
                          <a:pt x="59284" y="18574"/>
                          <a:pt x="58999" y="21812"/>
                          <a:pt x="58046" y="25432"/>
                        </a:cubicBezTo>
                        <a:cubicBezTo>
                          <a:pt x="57094" y="29051"/>
                          <a:pt x="56236" y="34099"/>
                          <a:pt x="55093" y="37624"/>
                        </a:cubicBezTo>
                        <a:cubicBezTo>
                          <a:pt x="55093" y="39053"/>
                          <a:pt x="52522" y="42005"/>
                          <a:pt x="51093" y="41815"/>
                        </a:cubicBezTo>
                        <a:cubicBezTo>
                          <a:pt x="49664" y="41624"/>
                          <a:pt x="47950" y="34957"/>
                          <a:pt x="48235" y="32290"/>
                        </a:cubicBezTo>
                        <a:cubicBezTo>
                          <a:pt x="48521" y="29623"/>
                          <a:pt x="48235" y="24670"/>
                          <a:pt x="48235" y="21146"/>
                        </a:cubicBezTo>
                        <a:cubicBezTo>
                          <a:pt x="48235" y="17621"/>
                          <a:pt x="49759" y="9049"/>
                          <a:pt x="50902" y="0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: Shape 728">
                    <a:extLst>
                      <a:ext uri="{FF2B5EF4-FFF2-40B4-BE49-F238E27FC236}">
                        <a16:creationId xmlns:a16="http://schemas.microsoft.com/office/drawing/2014/main" id="{083E3EE0-91C5-49FE-BDEB-0FF01337B951}"/>
                      </a:ext>
                    </a:extLst>
                  </p:cNvPr>
                  <p:cNvSpPr/>
                  <p:nvPr/>
                </p:nvSpPr>
                <p:spPr>
                  <a:xfrm>
                    <a:off x="8954000" y="5195316"/>
                    <a:ext cx="168527" cy="360820"/>
                  </a:xfrm>
                  <a:custGeom>
                    <a:avLst/>
                    <a:gdLst>
                      <a:gd name="connsiteX0" fmla="*/ 50902 w 168527"/>
                      <a:gd name="connsiteY0" fmla="*/ 0 h 360820"/>
                      <a:gd name="connsiteX1" fmla="*/ 28138 w 168527"/>
                      <a:gd name="connsiteY1" fmla="*/ 103346 h 360820"/>
                      <a:gd name="connsiteX2" fmla="*/ 3849 w 168527"/>
                      <a:gd name="connsiteY2" fmla="*/ 219742 h 360820"/>
                      <a:gd name="connsiteX3" fmla="*/ 17089 w 168527"/>
                      <a:gd name="connsiteY3" fmla="*/ 320040 h 360820"/>
                      <a:gd name="connsiteX4" fmla="*/ 130341 w 168527"/>
                      <a:gd name="connsiteY4" fmla="*/ 339090 h 360820"/>
                      <a:gd name="connsiteX5" fmla="*/ 155963 w 168527"/>
                      <a:gd name="connsiteY5" fmla="*/ 217075 h 360820"/>
                      <a:gd name="connsiteX6" fmla="*/ 158535 w 168527"/>
                      <a:gd name="connsiteY6" fmla="*/ 94393 h 360820"/>
                      <a:gd name="connsiteX7" fmla="*/ 165298 w 168527"/>
                      <a:gd name="connsiteY7" fmla="*/ 16288 h 360820"/>
                      <a:gd name="connsiteX8" fmla="*/ 147772 w 168527"/>
                      <a:gd name="connsiteY8" fmla="*/ 59150 h 360820"/>
                      <a:gd name="connsiteX9" fmla="*/ 145009 w 168527"/>
                      <a:gd name="connsiteY9" fmla="*/ 43053 h 360820"/>
                      <a:gd name="connsiteX10" fmla="*/ 142342 w 168527"/>
                      <a:gd name="connsiteY10" fmla="*/ 30575 h 360820"/>
                      <a:gd name="connsiteX11" fmla="*/ 130531 w 168527"/>
                      <a:gd name="connsiteY11" fmla="*/ 25051 h 360820"/>
                      <a:gd name="connsiteX12" fmla="*/ 95003 w 168527"/>
                      <a:gd name="connsiteY12" fmla="*/ 18097 h 360820"/>
                      <a:gd name="connsiteX13" fmla="*/ 86050 w 168527"/>
                      <a:gd name="connsiteY13" fmla="*/ 16954 h 360820"/>
                      <a:gd name="connsiteX14" fmla="*/ 62713 w 168527"/>
                      <a:gd name="connsiteY14" fmla="*/ 16954 h 360820"/>
                      <a:gd name="connsiteX15" fmla="*/ 58046 w 168527"/>
                      <a:gd name="connsiteY15" fmla="*/ 25432 h 360820"/>
                      <a:gd name="connsiteX16" fmla="*/ 55093 w 168527"/>
                      <a:gd name="connsiteY16" fmla="*/ 37624 h 360820"/>
                      <a:gd name="connsiteX17" fmla="*/ 51093 w 168527"/>
                      <a:gd name="connsiteY17" fmla="*/ 41815 h 360820"/>
                      <a:gd name="connsiteX18" fmla="*/ 48235 w 168527"/>
                      <a:gd name="connsiteY18" fmla="*/ 32290 h 360820"/>
                      <a:gd name="connsiteX19" fmla="*/ 48235 w 168527"/>
                      <a:gd name="connsiteY19" fmla="*/ 21146 h 360820"/>
                      <a:gd name="connsiteX20" fmla="*/ 50902 w 168527"/>
                      <a:gd name="connsiteY20" fmla="*/ 0 h 360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8527" h="360820">
                        <a:moveTo>
                          <a:pt x="50902" y="0"/>
                        </a:moveTo>
                        <a:cubicBezTo>
                          <a:pt x="41854" y="2762"/>
                          <a:pt x="35186" y="52102"/>
                          <a:pt x="28138" y="103346"/>
                        </a:cubicBezTo>
                        <a:cubicBezTo>
                          <a:pt x="20613" y="158210"/>
                          <a:pt x="10612" y="174688"/>
                          <a:pt x="3849" y="219742"/>
                        </a:cubicBezTo>
                        <a:cubicBezTo>
                          <a:pt x="-3771" y="271177"/>
                          <a:pt x="-437" y="288512"/>
                          <a:pt x="17089" y="320040"/>
                        </a:cubicBezTo>
                        <a:cubicBezTo>
                          <a:pt x="34615" y="351568"/>
                          <a:pt x="98051" y="383191"/>
                          <a:pt x="130341" y="339090"/>
                        </a:cubicBezTo>
                        <a:cubicBezTo>
                          <a:pt x="156725" y="303181"/>
                          <a:pt x="157392" y="268605"/>
                          <a:pt x="155963" y="217075"/>
                        </a:cubicBezTo>
                        <a:cubicBezTo>
                          <a:pt x="154525" y="176165"/>
                          <a:pt x="155382" y="135207"/>
                          <a:pt x="158535" y="94393"/>
                        </a:cubicBezTo>
                        <a:cubicBezTo>
                          <a:pt x="161297" y="55816"/>
                          <a:pt x="174537" y="20764"/>
                          <a:pt x="165298" y="16288"/>
                        </a:cubicBezTo>
                        <a:cubicBezTo>
                          <a:pt x="164536" y="21907"/>
                          <a:pt x="154915" y="63913"/>
                          <a:pt x="147772" y="59150"/>
                        </a:cubicBezTo>
                        <a:cubicBezTo>
                          <a:pt x="144629" y="58483"/>
                          <a:pt x="144152" y="53054"/>
                          <a:pt x="145009" y="43053"/>
                        </a:cubicBezTo>
                        <a:cubicBezTo>
                          <a:pt x="145771" y="38710"/>
                          <a:pt x="144809" y="34233"/>
                          <a:pt x="142342" y="30575"/>
                        </a:cubicBezTo>
                        <a:cubicBezTo>
                          <a:pt x="139123" y="27480"/>
                          <a:pt x="134970" y="25537"/>
                          <a:pt x="130531" y="25051"/>
                        </a:cubicBezTo>
                        <a:cubicBezTo>
                          <a:pt x="120054" y="22765"/>
                          <a:pt x="105671" y="19240"/>
                          <a:pt x="95003" y="18097"/>
                        </a:cubicBezTo>
                        <a:cubicBezTo>
                          <a:pt x="88812" y="17431"/>
                          <a:pt x="92336" y="17431"/>
                          <a:pt x="86050" y="16954"/>
                        </a:cubicBezTo>
                        <a:cubicBezTo>
                          <a:pt x="78363" y="15269"/>
                          <a:pt x="70400" y="15269"/>
                          <a:pt x="62713" y="16954"/>
                        </a:cubicBezTo>
                        <a:cubicBezTo>
                          <a:pt x="59284" y="18574"/>
                          <a:pt x="58999" y="21812"/>
                          <a:pt x="58046" y="25432"/>
                        </a:cubicBezTo>
                        <a:cubicBezTo>
                          <a:pt x="57094" y="29051"/>
                          <a:pt x="56236" y="34099"/>
                          <a:pt x="55093" y="37624"/>
                        </a:cubicBezTo>
                        <a:cubicBezTo>
                          <a:pt x="55093" y="39053"/>
                          <a:pt x="52522" y="42005"/>
                          <a:pt x="51093" y="41815"/>
                        </a:cubicBezTo>
                        <a:cubicBezTo>
                          <a:pt x="49664" y="41624"/>
                          <a:pt x="47950" y="34957"/>
                          <a:pt x="48235" y="32290"/>
                        </a:cubicBezTo>
                        <a:cubicBezTo>
                          <a:pt x="48521" y="29623"/>
                          <a:pt x="48235" y="24670"/>
                          <a:pt x="48235" y="21146"/>
                        </a:cubicBezTo>
                        <a:cubicBezTo>
                          <a:pt x="48235" y="17621"/>
                          <a:pt x="49759" y="9049"/>
                          <a:pt x="5090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4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: Shape 729">
                    <a:extLst>
                      <a:ext uri="{FF2B5EF4-FFF2-40B4-BE49-F238E27FC236}">
                        <a16:creationId xmlns:a16="http://schemas.microsoft.com/office/drawing/2014/main" id="{54A3B506-7F8A-4D7A-9395-C078E7F3B34F}"/>
                      </a:ext>
                    </a:extLst>
                  </p:cNvPr>
                  <p:cNvSpPr/>
                  <p:nvPr/>
                </p:nvSpPr>
                <p:spPr>
                  <a:xfrm>
                    <a:off x="8982542" y="5423797"/>
                    <a:ext cx="93352" cy="21310"/>
                  </a:xfrm>
                  <a:custGeom>
                    <a:avLst/>
                    <a:gdLst>
                      <a:gd name="connsiteX0" fmla="*/ 88846 w 93352"/>
                      <a:gd name="connsiteY0" fmla="*/ 20883 h 21310"/>
                      <a:gd name="connsiteX1" fmla="*/ 87417 w 93352"/>
                      <a:gd name="connsiteY1" fmla="*/ 20883 h 21310"/>
                      <a:gd name="connsiteX2" fmla="*/ 5407 w 93352"/>
                      <a:gd name="connsiteY2" fmla="*/ 10882 h 21310"/>
                      <a:gd name="connsiteX3" fmla="*/ 254 w 93352"/>
                      <a:gd name="connsiteY3" fmla="*/ 8539 h 21310"/>
                      <a:gd name="connsiteX4" fmla="*/ 2597 w 93352"/>
                      <a:gd name="connsiteY4" fmla="*/ 3386 h 21310"/>
                      <a:gd name="connsiteX5" fmla="*/ 3502 w 93352"/>
                      <a:gd name="connsiteY5" fmla="*/ 3167 h 21310"/>
                      <a:gd name="connsiteX6" fmla="*/ 91227 w 93352"/>
                      <a:gd name="connsiteY6" fmla="*/ 13930 h 21310"/>
                      <a:gd name="connsiteX7" fmla="*/ 92922 w 93352"/>
                      <a:gd name="connsiteY7" fmla="*/ 19187 h 21310"/>
                      <a:gd name="connsiteX8" fmla="*/ 88846 w 93352"/>
                      <a:gd name="connsiteY8" fmla="*/ 21264 h 21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352" h="21310">
                        <a:moveTo>
                          <a:pt x="88846" y="20883"/>
                        </a:moveTo>
                        <a:cubicBezTo>
                          <a:pt x="88369" y="20969"/>
                          <a:pt x="87893" y="20969"/>
                          <a:pt x="87417" y="20883"/>
                        </a:cubicBezTo>
                        <a:cubicBezTo>
                          <a:pt x="62004" y="8358"/>
                          <a:pt x="33086" y="4833"/>
                          <a:pt x="5407" y="10882"/>
                        </a:cubicBezTo>
                        <a:cubicBezTo>
                          <a:pt x="3340" y="11653"/>
                          <a:pt x="1035" y="10605"/>
                          <a:pt x="254" y="8539"/>
                        </a:cubicBezTo>
                        <a:cubicBezTo>
                          <a:pt x="-518" y="6472"/>
                          <a:pt x="530" y="4167"/>
                          <a:pt x="2597" y="3386"/>
                        </a:cubicBezTo>
                        <a:cubicBezTo>
                          <a:pt x="2892" y="3281"/>
                          <a:pt x="3197" y="3205"/>
                          <a:pt x="3502" y="3167"/>
                        </a:cubicBezTo>
                        <a:cubicBezTo>
                          <a:pt x="33115" y="-3444"/>
                          <a:pt x="64090" y="366"/>
                          <a:pt x="91227" y="13930"/>
                        </a:cubicBezTo>
                        <a:cubicBezTo>
                          <a:pt x="93151" y="14911"/>
                          <a:pt x="93903" y="17263"/>
                          <a:pt x="92922" y="19187"/>
                        </a:cubicBezTo>
                        <a:cubicBezTo>
                          <a:pt x="92151" y="20683"/>
                          <a:pt x="90512" y="21521"/>
                          <a:pt x="88846" y="21264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: Shape 730">
                    <a:extLst>
                      <a:ext uri="{FF2B5EF4-FFF2-40B4-BE49-F238E27FC236}">
                        <a16:creationId xmlns:a16="http://schemas.microsoft.com/office/drawing/2014/main" id="{B91998D9-A5B2-4DDF-A089-2C977AF8D0A8}"/>
                      </a:ext>
                    </a:extLst>
                  </p:cNvPr>
                  <p:cNvSpPr/>
                  <p:nvPr/>
                </p:nvSpPr>
                <p:spPr>
                  <a:xfrm>
                    <a:off x="8980997" y="5385045"/>
                    <a:ext cx="106144" cy="23166"/>
                  </a:xfrm>
                  <a:custGeom>
                    <a:avLst/>
                    <a:gdLst>
                      <a:gd name="connsiteX0" fmla="*/ 101820 w 106144"/>
                      <a:gd name="connsiteY0" fmla="*/ 22868 h 23166"/>
                      <a:gd name="connsiteX1" fmla="*/ 100487 w 106144"/>
                      <a:gd name="connsiteY1" fmla="*/ 22868 h 23166"/>
                      <a:gd name="connsiteX2" fmla="*/ 4760 w 106144"/>
                      <a:gd name="connsiteY2" fmla="*/ 10295 h 23166"/>
                      <a:gd name="connsiteX3" fmla="*/ 93 w 106144"/>
                      <a:gd name="connsiteY3" fmla="*/ 7152 h 23166"/>
                      <a:gd name="connsiteX4" fmla="*/ 3065 w 106144"/>
                      <a:gd name="connsiteY4" fmla="*/ 2504 h 23166"/>
                      <a:gd name="connsiteX5" fmla="*/ 3141 w 106144"/>
                      <a:gd name="connsiteY5" fmla="*/ 2484 h 23166"/>
                      <a:gd name="connsiteX6" fmla="*/ 104011 w 106144"/>
                      <a:gd name="connsiteY6" fmla="*/ 15629 h 23166"/>
                      <a:gd name="connsiteX7" fmla="*/ 105678 w 106144"/>
                      <a:gd name="connsiteY7" fmla="*/ 21039 h 23166"/>
                      <a:gd name="connsiteX8" fmla="*/ 101820 w 106144"/>
                      <a:gd name="connsiteY8" fmla="*/ 23154 h 2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6144" h="23166">
                        <a:moveTo>
                          <a:pt x="101820" y="22868"/>
                        </a:moveTo>
                        <a:lnTo>
                          <a:pt x="100487" y="22868"/>
                        </a:lnTo>
                        <a:cubicBezTo>
                          <a:pt x="70531" y="9286"/>
                          <a:pt x="37212" y="4913"/>
                          <a:pt x="4760" y="10295"/>
                        </a:cubicBezTo>
                        <a:cubicBezTo>
                          <a:pt x="2608" y="10705"/>
                          <a:pt x="522" y="9304"/>
                          <a:pt x="93" y="7152"/>
                        </a:cubicBezTo>
                        <a:cubicBezTo>
                          <a:pt x="-374" y="5047"/>
                          <a:pt x="960" y="2961"/>
                          <a:pt x="3065" y="2504"/>
                        </a:cubicBezTo>
                        <a:cubicBezTo>
                          <a:pt x="3094" y="2494"/>
                          <a:pt x="3113" y="2494"/>
                          <a:pt x="3141" y="2484"/>
                        </a:cubicBezTo>
                        <a:cubicBezTo>
                          <a:pt x="37317" y="-3383"/>
                          <a:pt x="72474" y="1199"/>
                          <a:pt x="104011" y="15629"/>
                        </a:cubicBezTo>
                        <a:cubicBezTo>
                          <a:pt x="105964" y="16658"/>
                          <a:pt x="106716" y="19077"/>
                          <a:pt x="105678" y="21039"/>
                        </a:cubicBezTo>
                        <a:cubicBezTo>
                          <a:pt x="104935" y="22449"/>
                          <a:pt x="103411" y="23278"/>
                          <a:pt x="101820" y="23154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2" name="Freeform: Shape 731">
                    <a:extLst>
                      <a:ext uri="{FF2B5EF4-FFF2-40B4-BE49-F238E27FC236}">
                        <a16:creationId xmlns:a16="http://schemas.microsoft.com/office/drawing/2014/main" id="{C1D9136C-2206-47B0-BA31-5E0C10699AD6}"/>
                      </a:ext>
                    </a:extLst>
                  </p:cNvPr>
                  <p:cNvSpPr/>
                  <p:nvPr/>
                </p:nvSpPr>
                <p:spPr>
                  <a:xfrm>
                    <a:off x="8977369" y="5351675"/>
                    <a:ext cx="117379" cy="22107"/>
                  </a:xfrm>
                  <a:custGeom>
                    <a:avLst/>
                    <a:gdLst>
                      <a:gd name="connsiteX0" fmla="*/ 3435 w 117379"/>
                      <a:gd name="connsiteY0" fmla="*/ 12899 h 22107"/>
                      <a:gd name="connsiteX1" fmla="*/ 197 w 117379"/>
                      <a:gd name="connsiteY1" fmla="*/ 10137 h 22107"/>
                      <a:gd name="connsiteX2" fmla="*/ 2692 w 117379"/>
                      <a:gd name="connsiteY2" fmla="*/ 5213 h 22107"/>
                      <a:gd name="connsiteX3" fmla="*/ 2769 w 117379"/>
                      <a:gd name="connsiteY3" fmla="*/ 5184 h 22107"/>
                      <a:gd name="connsiteX4" fmla="*/ 115354 w 117379"/>
                      <a:gd name="connsiteY4" fmla="*/ 14709 h 22107"/>
                      <a:gd name="connsiteX5" fmla="*/ 116897 w 117379"/>
                      <a:gd name="connsiteY5" fmla="*/ 20015 h 22107"/>
                      <a:gd name="connsiteX6" fmla="*/ 116878 w 117379"/>
                      <a:gd name="connsiteY6" fmla="*/ 20043 h 22107"/>
                      <a:gd name="connsiteX7" fmla="*/ 111544 w 117379"/>
                      <a:gd name="connsiteY7" fmla="*/ 21662 h 22107"/>
                      <a:gd name="connsiteX8" fmla="*/ 5150 w 117379"/>
                      <a:gd name="connsiteY8" fmla="*/ 12995 h 22107"/>
                      <a:gd name="connsiteX9" fmla="*/ 3435 w 117379"/>
                      <a:gd name="connsiteY9" fmla="*/ 12899 h 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7379" h="22107">
                        <a:moveTo>
                          <a:pt x="3435" y="12899"/>
                        </a:moveTo>
                        <a:cubicBezTo>
                          <a:pt x="1911" y="12680"/>
                          <a:pt x="654" y="11604"/>
                          <a:pt x="197" y="10137"/>
                        </a:cubicBezTo>
                        <a:cubicBezTo>
                          <a:pt x="-479" y="8089"/>
                          <a:pt x="644" y="5879"/>
                          <a:pt x="2692" y="5213"/>
                        </a:cubicBezTo>
                        <a:cubicBezTo>
                          <a:pt x="2711" y="5203"/>
                          <a:pt x="2740" y="5194"/>
                          <a:pt x="2769" y="5184"/>
                        </a:cubicBezTo>
                        <a:cubicBezTo>
                          <a:pt x="50870" y="-10151"/>
                          <a:pt x="113354" y="13280"/>
                          <a:pt x="115354" y="14709"/>
                        </a:cubicBezTo>
                        <a:cubicBezTo>
                          <a:pt x="117240" y="15747"/>
                          <a:pt x="117935" y="18119"/>
                          <a:pt x="116897" y="20015"/>
                        </a:cubicBezTo>
                        <a:cubicBezTo>
                          <a:pt x="116887" y="20024"/>
                          <a:pt x="116887" y="20034"/>
                          <a:pt x="116878" y="20043"/>
                        </a:cubicBezTo>
                        <a:cubicBezTo>
                          <a:pt x="115830" y="21939"/>
                          <a:pt x="113468" y="22653"/>
                          <a:pt x="111544" y="21662"/>
                        </a:cubicBezTo>
                        <a:cubicBezTo>
                          <a:pt x="111068" y="21662"/>
                          <a:pt x="49917" y="-1388"/>
                          <a:pt x="5150" y="12995"/>
                        </a:cubicBezTo>
                        <a:cubicBezTo>
                          <a:pt x="4578" y="13061"/>
                          <a:pt x="3997" y="13023"/>
                          <a:pt x="3435" y="12899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3" name="Freeform: Shape 732">
                    <a:extLst>
                      <a:ext uri="{FF2B5EF4-FFF2-40B4-BE49-F238E27FC236}">
                        <a16:creationId xmlns:a16="http://schemas.microsoft.com/office/drawing/2014/main" id="{2B6F96BD-36E1-40A6-A029-D97B8F856DA7}"/>
                      </a:ext>
                    </a:extLst>
                  </p:cNvPr>
                  <p:cNvSpPr/>
                  <p:nvPr/>
                </p:nvSpPr>
                <p:spPr>
                  <a:xfrm>
                    <a:off x="8985670" y="5317894"/>
                    <a:ext cx="112873" cy="26031"/>
                  </a:xfrm>
                  <a:custGeom>
                    <a:avLst/>
                    <a:gdLst>
                      <a:gd name="connsiteX0" fmla="*/ 3516 w 112873"/>
                      <a:gd name="connsiteY0" fmla="*/ 13344 h 26031"/>
                      <a:gd name="connsiteX1" fmla="*/ 182 w 112873"/>
                      <a:gd name="connsiteY1" fmla="*/ 10772 h 26031"/>
                      <a:gd name="connsiteX2" fmla="*/ 2659 w 112873"/>
                      <a:gd name="connsiteY2" fmla="*/ 5724 h 26031"/>
                      <a:gd name="connsiteX3" fmla="*/ 111053 w 112873"/>
                      <a:gd name="connsiteY3" fmla="*/ 18773 h 26031"/>
                      <a:gd name="connsiteX4" fmla="*/ 112292 w 112873"/>
                      <a:gd name="connsiteY4" fmla="*/ 24202 h 26031"/>
                      <a:gd name="connsiteX5" fmla="*/ 106767 w 112873"/>
                      <a:gd name="connsiteY5" fmla="*/ 25441 h 26031"/>
                      <a:gd name="connsiteX6" fmla="*/ 5231 w 112873"/>
                      <a:gd name="connsiteY6" fmla="*/ 13249 h 26031"/>
                      <a:gd name="connsiteX7" fmla="*/ 3516 w 112873"/>
                      <a:gd name="connsiteY7" fmla="*/ 13344 h 26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873" h="26031">
                        <a:moveTo>
                          <a:pt x="3516" y="13344"/>
                        </a:moveTo>
                        <a:cubicBezTo>
                          <a:pt x="2002" y="13211"/>
                          <a:pt x="697" y="12210"/>
                          <a:pt x="182" y="10772"/>
                        </a:cubicBezTo>
                        <a:cubicBezTo>
                          <a:pt x="-456" y="8695"/>
                          <a:pt x="630" y="6486"/>
                          <a:pt x="2659" y="5724"/>
                        </a:cubicBezTo>
                        <a:cubicBezTo>
                          <a:pt x="55618" y="-12183"/>
                          <a:pt x="109148" y="17535"/>
                          <a:pt x="111053" y="18773"/>
                        </a:cubicBezTo>
                        <a:cubicBezTo>
                          <a:pt x="112863" y="19954"/>
                          <a:pt x="113416" y="22354"/>
                          <a:pt x="112292" y="24202"/>
                        </a:cubicBezTo>
                        <a:cubicBezTo>
                          <a:pt x="111082" y="26031"/>
                          <a:pt x="108644" y="26574"/>
                          <a:pt x="106767" y="25441"/>
                        </a:cubicBezTo>
                        <a:cubicBezTo>
                          <a:pt x="106767" y="25441"/>
                          <a:pt x="54570" y="-3134"/>
                          <a:pt x="5231" y="13249"/>
                        </a:cubicBezTo>
                        <a:cubicBezTo>
                          <a:pt x="4678" y="13420"/>
                          <a:pt x="4088" y="13458"/>
                          <a:pt x="3516" y="13344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4" name="Freeform: Shape 733">
                    <a:extLst>
                      <a:ext uri="{FF2B5EF4-FFF2-40B4-BE49-F238E27FC236}">
                        <a16:creationId xmlns:a16="http://schemas.microsoft.com/office/drawing/2014/main" id="{231445AD-084F-4FDB-B1CC-C52A19228FB7}"/>
                      </a:ext>
                    </a:extLst>
                  </p:cNvPr>
                  <p:cNvSpPr/>
                  <p:nvPr/>
                </p:nvSpPr>
                <p:spPr>
                  <a:xfrm>
                    <a:off x="8989657" y="5277526"/>
                    <a:ext cx="113561" cy="26930"/>
                  </a:xfrm>
                  <a:custGeom>
                    <a:avLst/>
                    <a:gdLst>
                      <a:gd name="connsiteX0" fmla="*/ 3434 w 113561"/>
                      <a:gd name="connsiteY0" fmla="*/ 13135 h 26930"/>
                      <a:gd name="connsiteX1" fmla="*/ 196 w 113561"/>
                      <a:gd name="connsiteY1" fmla="*/ 10468 h 26930"/>
                      <a:gd name="connsiteX2" fmla="*/ 2577 w 113561"/>
                      <a:gd name="connsiteY2" fmla="*/ 5420 h 26930"/>
                      <a:gd name="connsiteX3" fmla="*/ 111638 w 113561"/>
                      <a:gd name="connsiteY3" fmla="*/ 19612 h 26930"/>
                      <a:gd name="connsiteX4" fmla="*/ 113019 w 113561"/>
                      <a:gd name="connsiteY4" fmla="*/ 24956 h 26930"/>
                      <a:gd name="connsiteX5" fmla="*/ 112972 w 113561"/>
                      <a:gd name="connsiteY5" fmla="*/ 25041 h 26930"/>
                      <a:gd name="connsiteX6" fmla="*/ 107543 w 113561"/>
                      <a:gd name="connsiteY6" fmla="*/ 26375 h 26930"/>
                      <a:gd name="connsiteX7" fmla="*/ 5244 w 113561"/>
                      <a:gd name="connsiteY7" fmla="*/ 12849 h 26930"/>
                      <a:gd name="connsiteX8" fmla="*/ 3434 w 113561"/>
                      <a:gd name="connsiteY8" fmla="*/ 13135 h 26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3561" h="26930">
                        <a:moveTo>
                          <a:pt x="3434" y="13135"/>
                        </a:moveTo>
                        <a:cubicBezTo>
                          <a:pt x="1939" y="12925"/>
                          <a:pt x="682" y="11897"/>
                          <a:pt x="196" y="10468"/>
                        </a:cubicBezTo>
                        <a:cubicBezTo>
                          <a:pt x="-461" y="8420"/>
                          <a:pt x="586" y="6220"/>
                          <a:pt x="2577" y="5420"/>
                        </a:cubicBezTo>
                        <a:cubicBezTo>
                          <a:pt x="52298" y="-12106"/>
                          <a:pt x="109638" y="18374"/>
                          <a:pt x="111638" y="19612"/>
                        </a:cubicBezTo>
                        <a:cubicBezTo>
                          <a:pt x="113496" y="20707"/>
                          <a:pt x="114115" y="23098"/>
                          <a:pt x="113019" y="24956"/>
                        </a:cubicBezTo>
                        <a:cubicBezTo>
                          <a:pt x="113010" y="24984"/>
                          <a:pt x="112991" y="25013"/>
                          <a:pt x="112972" y="25041"/>
                        </a:cubicBezTo>
                        <a:cubicBezTo>
                          <a:pt x="111829" y="26889"/>
                          <a:pt x="109419" y="27480"/>
                          <a:pt x="107543" y="26375"/>
                        </a:cubicBezTo>
                        <a:cubicBezTo>
                          <a:pt x="107543" y="26375"/>
                          <a:pt x="51345" y="-3439"/>
                          <a:pt x="5244" y="12849"/>
                        </a:cubicBezTo>
                        <a:cubicBezTo>
                          <a:pt x="4673" y="13087"/>
                          <a:pt x="4053" y="13192"/>
                          <a:pt x="3434" y="13135"/>
                        </a:cubicBezTo>
                        <a:close/>
                      </a:path>
                    </a:pathLst>
                  </a:custGeom>
                  <a:solidFill>
                    <a:srgbClr val="EBEBE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5" name="Freeform: Shape 734">
                    <a:extLst>
                      <a:ext uri="{FF2B5EF4-FFF2-40B4-BE49-F238E27FC236}">
                        <a16:creationId xmlns:a16="http://schemas.microsoft.com/office/drawing/2014/main" id="{0ADE18D7-DE2A-4882-9552-AC4E1235811C}"/>
                      </a:ext>
                    </a:extLst>
                  </p:cNvPr>
                  <p:cNvSpPr/>
                  <p:nvPr/>
                </p:nvSpPr>
                <p:spPr>
                  <a:xfrm>
                    <a:off x="8991187" y="3734276"/>
                    <a:ext cx="573875" cy="1459585"/>
                  </a:xfrm>
                  <a:custGeom>
                    <a:avLst/>
                    <a:gdLst>
                      <a:gd name="connsiteX0" fmla="*/ 144399 w 573875"/>
                      <a:gd name="connsiteY0" fmla="*/ 4858 h 1459585"/>
                      <a:gd name="connsiteX1" fmla="*/ 72581 w 573875"/>
                      <a:gd name="connsiteY1" fmla="*/ 271558 h 1459585"/>
                      <a:gd name="connsiteX2" fmla="*/ 67056 w 573875"/>
                      <a:gd name="connsiteY2" fmla="*/ 785241 h 1459585"/>
                      <a:gd name="connsiteX3" fmla="*/ 33909 w 573875"/>
                      <a:gd name="connsiteY3" fmla="*/ 985742 h 1459585"/>
                      <a:gd name="connsiteX4" fmla="*/ 0 w 573875"/>
                      <a:gd name="connsiteY4" fmla="*/ 1437418 h 1459585"/>
                      <a:gd name="connsiteX5" fmla="*/ 146209 w 573875"/>
                      <a:gd name="connsiteY5" fmla="*/ 1453325 h 1459585"/>
                      <a:gd name="connsiteX6" fmla="*/ 277082 w 573875"/>
                      <a:gd name="connsiteY6" fmla="*/ 805148 h 1459585"/>
                      <a:gd name="connsiteX7" fmla="*/ 332232 w 573875"/>
                      <a:gd name="connsiteY7" fmla="*/ 514636 h 1459585"/>
                      <a:gd name="connsiteX8" fmla="*/ 345281 w 573875"/>
                      <a:gd name="connsiteY8" fmla="*/ 824008 h 1459585"/>
                      <a:gd name="connsiteX9" fmla="*/ 340805 w 573875"/>
                      <a:gd name="connsiteY9" fmla="*/ 1009936 h 1459585"/>
                      <a:gd name="connsiteX10" fmla="*/ 382429 w 573875"/>
                      <a:gd name="connsiteY10" fmla="*/ 1420844 h 1459585"/>
                      <a:gd name="connsiteX11" fmla="*/ 533781 w 573875"/>
                      <a:gd name="connsiteY11" fmla="*/ 1418273 h 1459585"/>
                      <a:gd name="connsiteX12" fmla="*/ 551593 w 573875"/>
                      <a:gd name="connsiteY12" fmla="*/ 804196 h 1459585"/>
                      <a:gd name="connsiteX13" fmla="*/ 561118 w 573875"/>
                      <a:gd name="connsiteY13" fmla="*/ 0 h 1459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73875" h="1459585">
                        <a:moveTo>
                          <a:pt x="144399" y="4858"/>
                        </a:moveTo>
                        <a:cubicBezTo>
                          <a:pt x="111919" y="79343"/>
                          <a:pt x="76772" y="131445"/>
                          <a:pt x="72581" y="271558"/>
                        </a:cubicBezTo>
                        <a:cubicBezTo>
                          <a:pt x="63722" y="569881"/>
                          <a:pt x="67056" y="785241"/>
                          <a:pt x="67056" y="785241"/>
                        </a:cubicBezTo>
                        <a:cubicBezTo>
                          <a:pt x="65056" y="811625"/>
                          <a:pt x="51721" y="850201"/>
                          <a:pt x="33909" y="985742"/>
                        </a:cubicBezTo>
                        <a:cubicBezTo>
                          <a:pt x="18955" y="1099280"/>
                          <a:pt x="0" y="1437418"/>
                          <a:pt x="0" y="1437418"/>
                        </a:cubicBezTo>
                        <a:cubicBezTo>
                          <a:pt x="45330" y="1459830"/>
                          <a:pt x="97126" y="1465469"/>
                          <a:pt x="146209" y="1453325"/>
                        </a:cubicBezTo>
                        <a:cubicBezTo>
                          <a:pt x="166688" y="1340644"/>
                          <a:pt x="246507" y="935069"/>
                          <a:pt x="277082" y="805148"/>
                        </a:cubicBezTo>
                        <a:cubicBezTo>
                          <a:pt x="304800" y="687229"/>
                          <a:pt x="332232" y="514636"/>
                          <a:pt x="332232" y="514636"/>
                        </a:cubicBezTo>
                        <a:lnTo>
                          <a:pt x="345281" y="824008"/>
                        </a:lnTo>
                        <a:cubicBezTo>
                          <a:pt x="345281" y="824008"/>
                          <a:pt x="336899" y="941070"/>
                          <a:pt x="340805" y="1009936"/>
                        </a:cubicBezTo>
                        <a:cubicBezTo>
                          <a:pt x="345377" y="1090232"/>
                          <a:pt x="382429" y="1420844"/>
                          <a:pt x="382429" y="1420844"/>
                        </a:cubicBezTo>
                        <a:cubicBezTo>
                          <a:pt x="382429" y="1420844"/>
                          <a:pt x="460153" y="1451896"/>
                          <a:pt x="533781" y="1418273"/>
                        </a:cubicBezTo>
                        <a:cubicBezTo>
                          <a:pt x="533781" y="1418273"/>
                          <a:pt x="551021" y="900875"/>
                          <a:pt x="551593" y="804196"/>
                        </a:cubicBezTo>
                        <a:cubicBezTo>
                          <a:pt x="552926" y="614743"/>
                          <a:pt x="594074" y="198310"/>
                          <a:pt x="561118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6" name="Freeform: Shape 735">
                    <a:extLst>
                      <a:ext uri="{FF2B5EF4-FFF2-40B4-BE49-F238E27FC236}">
                        <a16:creationId xmlns:a16="http://schemas.microsoft.com/office/drawing/2014/main" id="{F8288899-2314-4BB5-8529-1072A00EB697}"/>
                      </a:ext>
                    </a:extLst>
                  </p:cNvPr>
                  <p:cNvSpPr/>
                  <p:nvPr/>
                </p:nvSpPr>
                <p:spPr>
                  <a:xfrm>
                    <a:off x="8991187" y="5125211"/>
                    <a:ext cx="157257" cy="72651"/>
                  </a:xfrm>
                  <a:custGeom>
                    <a:avLst/>
                    <a:gdLst>
                      <a:gd name="connsiteX0" fmla="*/ 1619 w 157257"/>
                      <a:gd name="connsiteY0" fmla="*/ 0 h 72651"/>
                      <a:gd name="connsiteX1" fmla="*/ 157258 w 157257"/>
                      <a:gd name="connsiteY1" fmla="*/ 16859 h 72651"/>
                      <a:gd name="connsiteX2" fmla="*/ 146209 w 157257"/>
                      <a:gd name="connsiteY2" fmla="*/ 62675 h 72651"/>
                      <a:gd name="connsiteX3" fmla="*/ 74771 w 157257"/>
                      <a:gd name="connsiteY3" fmla="*/ 72200 h 72651"/>
                      <a:gd name="connsiteX4" fmla="*/ 0 w 157257"/>
                      <a:gd name="connsiteY4" fmla="*/ 46863 h 7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257" h="72651">
                        <a:moveTo>
                          <a:pt x="1619" y="0"/>
                        </a:moveTo>
                        <a:cubicBezTo>
                          <a:pt x="30194" y="18002"/>
                          <a:pt x="118205" y="31433"/>
                          <a:pt x="157258" y="16859"/>
                        </a:cubicBezTo>
                        <a:lnTo>
                          <a:pt x="146209" y="62675"/>
                        </a:lnTo>
                        <a:cubicBezTo>
                          <a:pt x="146209" y="62675"/>
                          <a:pt x="128492" y="75152"/>
                          <a:pt x="74771" y="72200"/>
                        </a:cubicBezTo>
                        <a:cubicBezTo>
                          <a:pt x="21050" y="69247"/>
                          <a:pt x="0" y="46863"/>
                          <a:pt x="0" y="46863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7" name="Freeform: Shape 736">
                    <a:extLst>
                      <a:ext uri="{FF2B5EF4-FFF2-40B4-BE49-F238E27FC236}">
                        <a16:creationId xmlns:a16="http://schemas.microsoft.com/office/drawing/2014/main" id="{9AA05112-A5FF-485C-8CA6-433502CFD01B}"/>
                      </a:ext>
                    </a:extLst>
                  </p:cNvPr>
                  <p:cNvSpPr/>
                  <p:nvPr/>
                </p:nvSpPr>
                <p:spPr>
                  <a:xfrm>
                    <a:off x="9366376" y="5105971"/>
                    <a:ext cx="163544" cy="65103"/>
                  </a:xfrm>
                  <a:custGeom>
                    <a:avLst/>
                    <a:gdLst>
                      <a:gd name="connsiteX0" fmla="*/ 0 w 163544"/>
                      <a:gd name="connsiteY0" fmla="*/ 4858 h 65103"/>
                      <a:gd name="connsiteX1" fmla="*/ 163544 w 163544"/>
                      <a:gd name="connsiteY1" fmla="*/ 0 h 65103"/>
                      <a:gd name="connsiteX2" fmla="*/ 158591 w 163544"/>
                      <a:gd name="connsiteY2" fmla="*/ 46863 h 65103"/>
                      <a:gd name="connsiteX3" fmla="*/ 80677 w 163544"/>
                      <a:gd name="connsiteY3" fmla="*/ 65056 h 65103"/>
                      <a:gd name="connsiteX4" fmla="*/ 7239 w 163544"/>
                      <a:gd name="connsiteY4" fmla="*/ 49435 h 65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544" h="65103">
                        <a:moveTo>
                          <a:pt x="0" y="4858"/>
                        </a:moveTo>
                        <a:cubicBezTo>
                          <a:pt x="30766" y="18955"/>
                          <a:pt x="126778" y="19431"/>
                          <a:pt x="163544" y="0"/>
                        </a:cubicBezTo>
                        <a:lnTo>
                          <a:pt x="158591" y="46863"/>
                        </a:lnTo>
                        <a:cubicBezTo>
                          <a:pt x="158591" y="46863"/>
                          <a:pt x="134493" y="64008"/>
                          <a:pt x="80677" y="65056"/>
                        </a:cubicBezTo>
                        <a:cubicBezTo>
                          <a:pt x="26861" y="66104"/>
                          <a:pt x="7239" y="49435"/>
                          <a:pt x="7239" y="49435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8" name="Freeform: Shape 737">
                    <a:extLst>
                      <a:ext uri="{FF2B5EF4-FFF2-40B4-BE49-F238E27FC236}">
                        <a16:creationId xmlns:a16="http://schemas.microsoft.com/office/drawing/2014/main" id="{6586D240-DC57-40D4-898E-30708CE252CE}"/>
                      </a:ext>
                    </a:extLst>
                  </p:cNvPr>
                  <p:cNvSpPr/>
                  <p:nvPr/>
                </p:nvSpPr>
                <p:spPr>
                  <a:xfrm>
                    <a:off x="9323419" y="3995546"/>
                    <a:ext cx="187737" cy="560736"/>
                  </a:xfrm>
                  <a:custGeom>
                    <a:avLst/>
                    <a:gdLst>
                      <a:gd name="connsiteX0" fmla="*/ 0 w 187737"/>
                      <a:gd name="connsiteY0" fmla="*/ 253651 h 560736"/>
                      <a:gd name="connsiteX1" fmla="*/ 32480 w 187737"/>
                      <a:gd name="connsiteY1" fmla="*/ 43053 h 560736"/>
                      <a:gd name="connsiteX2" fmla="*/ 187738 w 187737"/>
                      <a:gd name="connsiteY2" fmla="*/ 0 h 560736"/>
                      <a:gd name="connsiteX3" fmla="*/ 60960 w 187737"/>
                      <a:gd name="connsiteY3" fmla="*/ 78867 h 560736"/>
                      <a:gd name="connsiteX4" fmla="*/ 25146 w 187737"/>
                      <a:gd name="connsiteY4" fmla="*/ 253556 h 560736"/>
                      <a:gd name="connsiteX5" fmla="*/ 12668 w 187737"/>
                      <a:gd name="connsiteY5" fmla="*/ 560737 h 5607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7737" h="560736">
                        <a:moveTo>
                          <a:pt x="0" y="253651"/>
                        </a:moveTo>
                        <a:lnTo>
                          <a:pt x="32480" y="43053"/>
                        </a:lnTo>
                        <a:cubicBezTo>
                          <a:pt x="32480" y="43053"/>
                          <a:pt x="142018" y="43910"/>
                          <a:pt x="187738" y="0"/>
                        </a:cubicBezTo>
                        <a:cubicBezTo>
                          <a:pt x="187738" y="0"/>
                          <a:pt x="172307" y="59531"/>
                          <a:pt x="60960" y="78867"/>
                        </a:cubicBezTo>
                        <a:lnTo>
                          <a:pt x="25146" y="253556"/>
                        </a:lnTo>
                        <a:lnTo>
                          <a:pt x="12668" y="560737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9" name="Graphic 7">
                  <a:extLst>
                    <a:ext uri="{FF2B5EF4-FFF2-40B4-BE49-F238E27FC236}">
                      <a16:creationId xmlns:a16="http://schemas.microsoft.com/office/drawing/2014/main" id="{6F4C6D68-6610-42E0-AA5B-560DB27DEA3C}"/>
                    </a:ext>
                  </a:extLst>
                </p:cNvPr>
                <p:cNvGrpSpPr/>
                <p:nvPr/>
              </p:nvGrpSpPr>
              <p:grpSpPr>
                <a:xfrm>
                  <a:off x="9008332" y="2733783"/>
                  <a:ext cx="611219" cy="1704457"/>
                  <a:chOff x="9008332" y="2733783"/>
                  <a:chExt cx="611219" cy="1704457"/>
                </a:xfrm>
              </p:grpSpPr>
              <p:sp>
                <p:nvSpPr>
                  <p:cNvPr id="740" name="Freeform: Shape 739">
                    <a:extLst>
                      <a:ext uri="{FF2B5EF4-FFF2-40B4-BE49-F238E27FC236}">
                        <a16:creationId xmlns:a16="http://schemas.microsoft.com/office/drawing/2014/main" id="{A32712D4-1219-44C7-849C-AF78C7AD6230}"/>
                      </a:ext>
                    </a:extLst>
                  </p:cNvPr>
                  <p:cNvSpPr/>
                  <p:nvPr/>
                </p:nvSpPr>
                <p:spPr>
                  <a:xfrm>
                    <a:off x="9008332" y="3212877"/>
                    <a:ext cx="599503" cy="1225363"/>
                  </a:xfrm>
                  <a:custGeom>
                    <a:avLst/>
                    <a:gdLst>
                      <a:gd name="connsiteX0" fmla="*/ 580168 w 599503"/>
                      <a:gd name="connsiteY0" fmla="*/ 702659 h 1225363"/>
                      <a:gd name="connsiteX1" fmla="*/ 571881 w 599503"/>
                      <a:gd name="connsiteY1" fmla="*/ 339662 h 1225363"/>
                      <a:gd name="connsiteX2" fmla="*/ 554736 w 599503"/>
                      <a:gd name="connsiteY2" fmla="*/ 117443 h 1225363"/>
                      <a:gd name="connsiteX3" fmla="*/ 482537 w 599503"/>
                      <a:gd name="connsiteY3" fmla="*/ 8382 h 1225363"/>
                      <a:gd name="connsiteX4" fmla="*/ 406337 w 599503"/>
                      <a:gd name="connsiteY4" fmla="*/ 3048 h 1225363"/>
                      <a:gd name="connsiteX5" fmla="*/ 299371 w 599503"/>
                      <a:gd name="connsiteY5" fmla="*/ 0 h 1225363"/>
                      <a:gd name="connsiteX6" fmla="*/ 187262 w 599503"/>
                      <a:gd name="connsiteY6" fmla="*/ 11621 h 1225363"/>
                      <a:gd name="connsiteX7" fmla="*/ 120587 w 599503"/>
                      <a:gd name="connsiteY7" fmla="*/ 283178 h 1225363"/>
                      <a:gd name="connsiteX8" fmla="*/ 149162 w 599503"/>
                      <a:gd name="connsiteY8" fmla="*/ 433578 h 1225363"/>
                      <a:gd name="connsiteX9" fmla="*/ 105346 w 599503"/>
                      <a:gd name="connsiteY9" fmla="*/ 546830 h 1225363"/>
                      <a:gd name="connsiteX10" fmla="*/ 11430 w 599503"/>
                      <a:gd name="connsiteY10" fmla="*/ 963263 h 1225363"/>
                      <a:gd name="connsiteX11" fmla="*/ 0 w 599503"/>
                      <a:gd name="connsiteY11" fmla="*/ 1145857 h 1225363"/>
                      <a:gd name="connsiteX12" fmla="*/ 599504 w 599503"/>
                      <a:gd name="connsiteY12" fmla="*/ 1159764 h 1225363"/>
                      <a:gd name="connsiteX13" fmla="*/ 580168 w 599503"/>
                      <a:gd name="connsiteY13" fmla="*/ 702659 h 1225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99503" h="1225363">
                        <a:moveTo>
                          <a:pt x="580168" y="702659"/>
                        </a:moveTo>
                        <a:cubicBezTo>
                          <a:pt x="572643" y="538353"/>
                          <a:pt x="569690" y="364522"/>
                          <a:pt x="571881" y="339662"/>
                        </a:cubicBezTo>
                        <a:cubicBezTo>
                          <a:pt x="605028" y="296513"/>
                          <a:pt x="593979" y="191548"/>
                          <a:pt x="554736" y="117443"/>
                        </a:cubicBezTo>
                        <a:cubicBezTo>
                          <a:pt x="522637" y="56579"/>
                          <a:pt x="505206" y="29623"/>
                          <a:pt x="482537" y="8382"/>
                        </a:cubicBezTo>
                        <a:lnTo>
                          <a:pt x="406337" y="3048"/>
                        </a:lnTo>
                        <a:lnTo>
                          <a:pt x="299371" y="0"/>
                        </a:lnTo>
                        <a:lnTo>
                          <a:pt x="187262" y="11621"/>
                        </a:lnTo>
                        <a:cubicBezTo>
                          <a:pt x="241078" y="210312"/>
                          <a:pt x="120587" y="283178"/>
                          <a:pt x="120587" y="283178"/>
                        </a:cubicBezTo>
                        <a:lnTo>
                          <a:pt x="149162" y="433578"/>
                        </a:lnTo>
                        <a:cubicBezTo>
                          <a:pt x="150495" y="468630"/>
                          <a:pt x="124682" y="505968"/>
                          <a:pt x="105346" y="546830"/>
                        </a:cubicBezTo>
                        <a:cubicBezTo>
                          <a:pt x="40577" y="668560"/>
                          <a:pt x="29146" y="715994"/>
                          <a:pt x="11430" y="963263"/>
                        </a:cubicBezTo>
                        <a:cubicBezTo>
                          <a:pt x="7049" y="1026319"/>
                          <a:pt x="1905" y="1091756"/>
                          <a:pt x="0" y="1145857"/>
                        </a:cubicBezTo>
                        <a:cubicBezTo>
                          <a:pt x="9525" y="1179671"/>
                          <a:pt x="398240" y="1298257"/>
                          <a:pt x="599504" y="1159764"/>
                        </a:cubicBezTo>
                        <a:cubicBezTo>
                          <a:pt x="587312" y="919067"/>
                          <a:pt x="583216" y="778097"/>
                          <a:pt x="580168" y="702659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502A69F5-84D0-4487-B257-2C5119239FB4}"/>
                      </a:ext>
                    </a:extLst>
                  </p:cNvPr>
                  <p:cNvSpPr/>
                  <p:nvPr/>
                </p:nvSpPr>
                <p:spPr>
                  <a:xfrm>
                    <a:off x="9008332" y="3212877"/>
                    <a:ext cx="599503" cy="1225363"/>
                  </a:xfrm>
                  <a:custGeom>
                    <a:avLst/>
                    <a:gdLst>
                      <a:gd name="connsiteX0" fmla="*/ 580168 w 599503"/>
                      <a:gd name="connsiteY0" fmla="*/ 702659 h 1225363"/>
                      <a:gd name="connsiteX1" fmla="*/ 571881 w 599503"/>
                      <a:gd name="connsiteY1" fmla="*/ 339662 h 1225363"/>
                      <a:gd name="connsiteX2" fmla="*/ 554736 w 599503"/>
                      <a:gd name="connsiteY2" fmla="*/ 117443 h 1225363"/>
                      <a:gd name="connsiteX3" fmla="*/ 482537 w 599503"/>
                      <a:gd name="connsiteY3" fmla="*/ 8382 h 1225363"/>
                      <a:gd name="connsiteX4" fmla="*/ 406337 w 599503"/>
                      <a:gd name="connsiteY4" fmla="*/ 3048 h 1225363"/>
                      <a:gd name="connsiteX5" fmla="*/ 299371 w 599503"/>
                      <a:gd name="connsiteY5" fmla="*/ 0 h 1225363"/>
                      <a:gd name="connsiteX6" fmla="*/ 187262 w 599503"/>
                      <a:gd name="connsiteY6" fmla="*/ 11621 h 1225363"/>
                      <a:gd name="connsiteX7" fmla="*/ 120587 w 599503"/>
                      <a:gd name="connsiteY7" fmla="*/ 283178 h 1225363"/>
                      <a:gd name="connsiteX8" fmla="*/ 149162 w 599503"/>
                      <a:gd name="connsiteY8" fmla="*/ 433578 h 1225363"/>
                      <a:gd name="connsiteX9" fmla="*/ 105346 w 599503"/>
                      <a:gd name="connsiteY9" fmla="*/ 546830 h 1225363"/>
                      <a:gd name="connsiteX10" fmla="*/ 11430 w 599503"/>
                      <a:gd name="connsiteY10" fmla="*/ 963263 h 1225363"/>
                      <a:gd name="connsiteX11" fmla="*/ 0 w 599503"/>
                      <a:gd name="connsiteY11" fmla="*/ 1145857 h 1225363"/>
                      <a:gd name="connsiteX12" fmla="*/ 599504 w 599503"/>
                      <a:gd name="connsiteY12" fmla="*/ 1159764 h 1225363"/>
                      <a:gd name="connsiteX13" fmla="*/ 580168 w 599503"/>
                      <a:gd name="connsiteY13" fmla="*/ 702659 h 1225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99503" h="1225363">
                        <a:moveTo>
                          <a:pt x="580168" y="702659"/>
                        </a:moveTo>
                        <a:cubicBezTo>
                          <a:pt x="572643" y="538353"/>
                          <a:pt x="569690" y="364522"/>
                          <a:pt x="571881" y="339662"/>
                        </a:cubicBezTo>
                        <a:cubicBezTo>
                          <a:pt x="605028" y="296513"/>
                          <a:pt x="593979" y="191548"/>
                          <a:pt x="554736" y="117443"/>
                        </a:cubicBezTo>
                        <a:cubicBezTo>
                          <a:pt x="522637" y="56579"/>
                          <a:pt x="505206" y="29623"/>
                          <a:pt x="482537" y="8382"/>
                        </a:cubicBezTo>
                        <a:lnTo>
                          <a:pt x="406337" y="3048"/>
                        </a:lnTo>
                        <a:lnTo>
                          <a:pt x="299371" y="0"/>
                        </a:lnTo>
                        <a:lnTo>
                          <a:pt x="187262" y="11621"/>
                        </a:lnTo>
                        <a:cubicBezTo>
                          <a:pt x="241078" y="210312"/>
                          <a:pt x="120587" y="283178"/>
                          <a:pt x="120587" y="283178"/>
                        </a:cubicBezTo>
                        <a:lnTo>
                          <a:pt x="149162" y="433578"/>
                        </a:lnTo>
                        <a:cubicBezTo>
                          <a:pt x="150495" y="468630"/>
                          <a:pt x="124682" y="505968"/>
                          <a:pt x="105346" y="546830"/>
                        </a:cubicBezTo>
                        <a:cubicBezTo>
                          <a:pt x="40577" y="668560"/>
                          <a:pt x="29146" y="715994"/>
                          <a:pt x="11430" y="963263"/>
                        </a:cubicBezTo>
                        <a:cubicBezTo>
                          <a:pt x="7049" y="1026319"/>
                          <a:pt x="1905" y="1091756"/>
                          <a:pt x="0" y="1145857"/>
                        </a:cubicBezTo>
                        <a:cubicBezTo>
                          <a:pt x="9525" y="1179671"/>
                          <a:pt x="398240" y="1298257"/>
                          <a:pt x="599504" y="1159764"/>
                        </a:cubicBezTo>
                        <a:cubicBezTo>
                          <a:pt x="587312" y="919067"/>
                          <a:pt x="583216" y="778097"/>
                          <a:pt x="580168" y="70265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42" name="Graphic 7">
                    <a:extLst>
                      <a:ext uri="{FF2B5EF4-FFF2-40B4-BE49-F238E27FC236}">
                        <a16:creationId xmlns:a16="http://schemas.microsoft.com/office/drawing/2014/main" id="{83A5FBC6-FF1C-48C3-B124-CDE8771BE194}"/>
                      </a:ext>
                    </a:extLst>
                  </p:cNvPr>
                  <p:cNvGrpSpPr/>
                  <p:nvPr/>
                </p:nvGrpSpPr>
                <p:grpSpPr>
                  <a:xfrm>
                    <a:off x="9183419" y="2787992"/>
                    <a:ext cx="379267" cy="520992"/>
                    <a:chOff x="9183419" y="2787992"/>
                    <a:chExt cx="379267" cy="520992"/>
                  </a:xfrm>
                </p:grpSpPr>
                <p:sp>
                  <p:nvSpPr>
                    <p:cNvPr id="743" name="Freeform: Shape 742">
                      <a:extLst>
                        <a:ext uri="{FF2B5EF4-FFF2-40B4-BE49-F238E27FC236}">
                          <a16:creationId xmlns:a16="http://schemas.microsoft.com/office/drawing/2014/main" id="{7278D668-1883-4E08-B6EC-039D659A6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3419" y="2787992"/>
                      <a:ext cx="373362" cy="366401"/>
                    </a:xfrm>
                    <a:custGeom>
                      <a:avLst/>
                      <a:gdLst>
                        <a:gd name="connsiteX0" fmla="*/ 109234 w 373362"/>
                        <a:gd name="connsiteY0" fmla="*/ 366401 h 366401"/>
                        <a:gd name="connsiteX1" fmla="*/ 51322 w 373362"/>
                        <a:gd name="connsiteY1" fmla="*/ 280105 h 366401"/>
                        <a:gd name="connsiteX2" fmla="*/ 31415 w 373362"/>
                        <a:gd name="connsiteY2" fmla="*/ 70555 h 366401"/>
                        <a:gd name="connsiteX3" fmla="*/ 269540 w 373362"/>
                        <a:gd name="connsiteY3" fmla="*/ 6356 h 366401"/>
                        <a:gd name="connsiteX4" fmla="*/ 373362 w 373362"/>
                        <a:gd name="connsiteY4" fmla="*/ 142850 h 3664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3362" h="366401">
                          <a:moveTo>
                            <a:pt x="109234" y="366401"/>
                          </a:moveTo>
                          <a:cubicBezTo>
                            <a:pt x="94756" y="350018"/>
                            <a:pt x="85612" y="317157"/>
                            <a:pt x="51322" y="280105"/>
                          </a:cubicBezTo>
                          <a:cubicBezTo>
                            <a:pt x="3697" y="228479"/>
                            <a:pt x="-25735" y="142564"/>
                            <a:pt x="31415" y="70555"/>
                          </a:cubicBezTo>
                          <a:cubicBezTo>
                            <a:pt x="88565" y="-1454"/>
                            <a:pt x="196959" y="-8407"/>
                            <a:pt x="269540" y="6356"/>
                          </a:cubicBezTo>
                          <a:cubicBezTo>
                            <a:pt x="367742" y="26168"/>
                            <a:pt x="373362" y="142850"/>
                            <a:pt x="373362" y="142850"/>
                          </a:cubicBezTo>
                          <a:close/>
                        </a:path>
                      </a:pathLst>
                    </a:custGeom>
                    <a:solidFill>
                      <a:srgbClr val="FAFAF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4" name="Freeform: Shape 743">
                      <a:extLst>
                        <a:ext uri="{FF2B5EF4-FFF2-40B4-BE49-F238E27FC236}">
                          <a16:creationId xmlns:a16="http://schemas.microsoft.com/office/drawing/2014/main" id="{1C3539ED-B107-433F-ACC6-586E8AC86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3617" y="2856391"/>
                      <a:ext cx="279069" cy="452593"/>
                    </a:xfrm>
                    <a:custGeom>
                      <a:avLst/>
                      <a:gdLst>
                        <a:gd name="connsiteX0" fmla="*/ 2464 w 279069"/>
                        <a:gd name="connsiteY0" fmla="*/ 146270 h 452593"/>
                        <a:gd name="connsiteX1" fmla="*/ 190773 w 279069"/>
                        <a:gd name="connsiteY1" fmla="*/ 156 h 452593"/>
                        <a:gd name="connsiteX2" fmla="*/ 279070 w 279069"/>
                        <a:gd name="connsiteY2" fmla="*/ 138174 h 452593"/>
                        <a:gd name="connsiteX3" fmla="*/ 228016 w 279069"/>
                        <a:gd name="connsiteY3" fmla="*/ 296575 h 452593"/>
                        <a:gd name="connsiteX4" fmla="*/ 156388 w 279069"/>
                        <a:gd name="connsiteY4" fmla="*/ 307147 h 452593"/>
                        <a:gd name="connsiteX5" fmla="*/ 158959 w 279069"/>
                        <a:gd name="connsiteY5" fmla="*/ 364297 h 452593"/>
                        <a:gd name="connsiteX6" fmla="*/ 184010 w 279069"/>
                        <a:gd name="connsiteY6" fmla="*/ 452594 h 452593"/>
                        <a:gd name="connsiteX7" fmla="*/ 88760 w 279069"/>
                        <a:gd name="connsiteY7" fmla="*/ 430020 h 452593"/>
                        <a:gd name="connsiteX8" fmla="*/ 12560 w 279069"/>
                        <a:gd name="connsiteY8" fmla="*/ 370298 h 452593"/>
                        <a:gd name="connsiteX9" fmla="*/ 3702 w 279069"/>
                        <a:gd name="connsiteY9" fmla="*/ 217898 h 452593"/>
                        <a:gd name="connsiteX10" fmla="*/ 2464 w 279069"/>
                        <a:gd name="connsiteY10" fmla="*/ 146270 h 4525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79069" h="452593">
                          <a:moveTo>
                            <a:pt x="2464" y="146270"/>
                          </a:moveTo>
                          <a:cubicBezTo>
                            <a:pt x="32467" y="35685"/>
                            <a:pt x="107905" y="-2796"/>
                            <a:pt x="190773" y="156"/>
                          </a:cubicBezTo>
                          <a:cubicBezTo>
                            <a:pt x="231921" y="1585"/>
                            <a:pt x="278689" y="9681"/>
                            <a:pt x="279070" y="138174"/>
                          </a:cubicBezTo>
                          <a:cubicBezTo>
                            <a:pt x="279070" y="238948"/>
                            <a:pt x="244875" y="286954"/>
                            <a:pt x="228016" y="296575"/>
                          </a:cubicBezTo>
                          <a:cubicBezTo>
                            <a:pt x="211156" y="306195"/>
                            <a:pt x="189916" y="309147"/>
                            <a:pt x="156388" y="307147"/>
                          </a:cubicBezTo>
                          <a:lnTo>
                            <a:pt x="158959" y="364297"/>
                          </a:lnTo>
                          <a:cubicBezTo>
                            <a:pt x="158959" y="364297"/>
                            <a:pt x="205060" y="399254"/>
                            <a:pt x="184010" y="452594"/>
                          </a:cubicBezTo>
                          <a:cubicBezTo>
                            <a:pt x="151339" y="449708"/>
                            <a:pt x="119250" y="442107"/>
                            <a:pt x="88760" y="430020"/>
                          </a:cubicBezTo>
                          <a:cubicBezTo>
                            <a:pt x="20847" y="400111"/>
                            <a:pt x="12560" y="370298"/>
                            <a:pt x="12560" y="370298"/>
                          </a:cubicBezTo>
                          <a:lnTo>
                            <a:pt x="3702" y="217898"/>
                          </a:lnTo>
                          <a:cubicBezTo>
                            <a:pt x="3702" y="217898"/>
                            <a:pt x="-3728" y="168844"/>
                            <a:pt x="2464" y="146270"/>
                          </a:cubicBezTo>
                          <a:close/>
                        </a:path>
                      </a:pathLst>
                    </a:custGeom>
                    <a:solidFill>
                      <a:srgbClr val="F28F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5" name="Freeform: Shape 744">
                      <a:extLst>
                        <a:ext uri="{FF2B5EF4-FFF2-40B4-BE49-F238E27FC236}">
                          <a16:creationId xmlns:a16="http://schemas.microsoft.com/office/drawing/2014/main" id="{04F4EAC9-2CE8-4F2A-8B86-93F7098B8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70294" y="3163442"/>
                      <a:ext cx="4476" cy="142"/>
                    </a:xfrm>
                    <a:custGeom>
                      <a:avLst/>
                      <a:gdLst>
                        <a:gd name="connsiteX0" fmla="*/ 4477 w 4476"/>
                        <a:gd name="connsiteY0" fmla="*/ 0 h 142"/>
                        <a:gd name="connsiteX1" fmla="*/ 4477 w 4476"/>
                        <a:gd name="connsiteY1" fmla="*/ 0 h 142"/>
                        <a:gd name="connsiteX2" fmla="*/ 0 w 4476"/>
                        <a:gd name="connsiteY2" fmla="*/ 0 h 142"/>
                        <a:gd name="connsiteX3" fmla="*/ 4477 w 4476"/>
                        <a:gd name="connsiteY3" fmla="*/ 0 h 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476" h="142">
                          <a:moveTo>
                            <a:pt x="4477" y="0"/>
                          </a:moveTo>
                          <a:lnTo>
                            <a:pt x="4477" y="0"/>
                          </a:lnTo>
                          <a:lnTo>
                            <a:pt x="0" y="0"/>
                          </a:lnTo>
                          <a:cubicBezTo>
                            <a:pt x="1524" y="191"/>
                            <a:pt x="3048" y="191"/>
                            <a:pt x="4477" y="0"/>
                          </a:cubicBezTo>
                          <a:close/>
                        </a:path>
                      </a:pathLst>
                    </a:custGeom>
                    <a:solidFill>
                      <a:srgbClr val="FFBDA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6" name="Freeform: Shape 745">
                      <a:extLst>
                        <a:ext uri="{FF2B5EF4-FFF2-40B4-BE49-F238E27FC236}">
                          <a16:creationId xmlns:a16="http://schemas.microsoft.com/office/drawing/2014/main" id="{C13E4C4F-F23E-470B-BA53-A2086C6F8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89875" y="2961442"/>
                      <a:ext cx="29775" cy="29651"/>
                    </a:xfrm>
                    <a:custGeom>
                      <a:avLst/>
                      <a:gdLst>
                        <a:gd name="connsiteX0" fmla="*/ 29652 w 29775"/>
                        <a:gd name="connsiteY0" fmla="*/ 12358 h 29651"/>
                        <a:gd name="connsiteX1" fmla="*/ 16983 w 29775"/>
                        <a:gd name="connsiteY1" fmla="*/ 29408 h 29651"/>
                        <a:gd name="connsiteX2" fmla="*/ 219 w 29775"/>
                        <a:gd name="connsiteY2" fmla="*/ 17892 h 29651"/>
                        <a:gd name="connsiteX3" fmla="*/ 124 w 29775"/>
                        <a:gd name="connsiteY3" fmla="*/ 17311 h 29651"/>
                        <a:gd name="connsiteX4" fmla="*/ 12792 w 29775"/>
                        <a:gd name="connsiteY4" fmla="*/ 261 h 29651"/>
                        <a:gd name="connsiteX5" fmla="*/ 29528 w 29775"/>
                        <a:gd name="connsiteY5" fmla="*/ 11586 h 29651"/>
                        <a:gd name="connsiteX6" fmla="*/ 29652 w 29775"/>
                        <a:gd name="connsiteY6" fmla="*/ 12358 h 296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9775" h="29651">
                          <a:moveTo>
                            <a:pt x="29652" y="12358"/>
                          </a:moveTo>
                          <a:cubicBezTo>
                            <a:pt x="30690" y="20521"/>
                            <a:pt x="25099" y="28046"/>
                            <a:pt x="16983" y="29408"/>
                          </a:cubicBezTo>
                          <a:cubicBezTo>
                            <a:pt x="9173" y="30856"/>
                            <a:pt x="1667" y="25703"/>
                            <a:pt x="219" y="17892"/>
                          </a:cubicBezTo>
                          <a:cubicBezTo>
                            <a:pt x="181" y="17702"/>
                            <a:pt x="152" y="17502"/>
                            <a:pt x="124" y="17311"/>
                          </a:cubicBezTo>
                          <a:cubicBezTo>
                            <a:pt x="-914" y="9148"/>
                            <a:pt x="4677" y="1623"/>
                            <a:pt x="12792" y="261"/>
                          </a:cubicBezTo>
                          <a:cubicBezTo>
                            <a:pt x="20536" y="-1234"/>
                            <a:pt x="28032" y="3843"/>
                            <a:pt x="29528" y="11586"/>
                          </a:cubicBezTo>
                          <a:cubicBezTo>
                            <a:pt x="29575" y="11844"/>
                            <a:pt x="29613" y="12101"/>
                            <a:pt x="29652" y="12358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" name="Freeform: Shape 746">
                      <a:extLst>
                        <a:ext uri="{FF2B5EF4-FFF2-40B4-BE49-F238E27FC236}">
                          <a16:creationId xmlns:a16="http://schemas.microsoft.com/office/drawing/2014/main" id="{0CB4C9AC-836C-40FB-9E02-DE9AC3449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8299" y="2914383"/>
                      <a:ext cx="33729" cy="25222"/>
                    </a:xfrm>
                    <a:custGeom>
                      <a:avLst/>
                      <a:gdLst>
                        <a:gd name="connsiteX0" fmla="*/ 32576 w 33729"/>
                        <a:gd name="connsiteY0" fmla="*/ 25222 h 25222"/>
                        <a:gd name="connsiteX1" fmla="*/ 0 w 33729"/>
                        <a:gd name="connsiteY1" fmla="*/ 11030 h 25222"/>
                        <a:gd name="connsiteX2" fmla="*/ 21812 w 33729"/>
                        <a:gd name="connsiteY2" fmla="*/ 1076 h 25222"/>
                        <a:gd name="connsiteX3" fmla="*/ 22860 w 33729"/>
                        <a:gd name="connsiteY3" fmla="*/ 1505 h 25222"/>
                        <a:gd name="connsiteX4" fmla="*/ 32576 w 33729"/>
                        <a:gd name="connsiteY4" fmla="*/ 25222 h 25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729" h="25222">
                          <a:moveTo>
                            <a:pt x="32576" y="25222"/>
                          </a:moveTo>
                          <a:lnTo>
                            <a:pt x="0" y="11030"/>
                          </a:lnTo>
                          <a:cubicBezTo>
                            <a:pt x="3277" y="2257"/>
                            <a:pt x="13040" y="-2201"/>
                            <a:pt x="21812" y="1076"/>
                          </a:cubicBezTo>
                          <a:cubicBezTo>
                            <a:pt x="22165" y="1209"/>
                            <a:pt x="22517" y="1352"/>
                            <a:pt x="22860" y="1505"/>
                          </a:cubicBezTo>
                          <a:cubicBezTo>
                            <a:pt x="31728" y="5724"/>
                            <a:pt x="35938" y="15992"/>
                            <a:pt x="32576" y="2522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8" name="Freeform: Shape 747">
                      <a:extLst>
                        <a:ext uri="{FF2B5EF4-FFF2-40B4-BE49-F238E27FC236}">
                          <a16:creationId xmlns:a16="http://schemas.microsoft.com/office/drawing/2014/main" id="{08AB3108-9BBF-4203-8425-EF79A9AD1E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4793" y="2923805"/>
                      <a:ext cx="33398" cy="26373"/>
                    </a:xfrm>
                    <a:custGeom>
                      <a:avLst/>
                      <a:gdLst>
                        <a:gd name="connsiteX0" fmla="*/ 33399 w 33398"/>
                        <a:gd name="connsiteY0" fmla="*/ 8466 h 26373"/>
                        <a:gd name="connsiteX1" fmla="*/ 2728 w 33398"/>
                        <a:gd name="connsiteY1" fmla="*/ 26373 h 26373"/>
                        <a:gd name="connsiteX2" fmla="*/ 7881 w 33398"/>
                        <a:gd name="connsiteY2" fmla="*/ 2675 h 26373"/>
                        <a:gd name="connsiteX3" fmla="*/ 8538 w 33398"/>
                        <a:gd name="connsiteY3" fmla="*/ 2275 h 26373"/>
                        <a:gd name="connsiteX4" fmla="*/ 33399 w 33398"/>
                        <a:gd name="connsiteY4" fmla="*/ 8466 h 263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398" h="26373">
                          <a:moveTo>
                            <a:pt x="33399" y="8466"/>
                          </a:moveTo>
                          <a:lnTo>
                            <a:pt x="2728" y="26373"/>
                          </a:lnTo>
                          <a:cubicBezTo>
                            <a:pt x="-2396" y="18410"/>
                            <a:pt x="-92" y="7799"/>
                            <a:pt x="7881" y="2675"/>
                          </a:cubicBezTo>
                          <a:cubicBezTo>
                            <a:pt x="8091" y="2542"/>
                            <a:pt x="8319" y="2408"/>
                            <a:pt x="8538" y="2275"/>
                          </a:cubicBezTo>
                          <a:cubicBezTo>
                            <a:pt x="17187" y="-2373"/>
                            <a:pt x="27941" y="303"/>
                            <a:pt x="33399" y="846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9" name="Freeform: Shape 748">
                      <a:extLst>
                        <a:ext uri="{FF2B5EF4-FFF2-40B4-BE49-F238E27FC236}">
                          <a16:creationId xmlns:a16="http://schemas.microsoft.com/office/drawing/2014/main" id="{C2E25FD7-C48C-4994-B449-6C5084D74C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6809" y="3069240"/>
                      <a:ext cx="51389" cy="33136"/>
                    </a:xfrm>
                    <a:custGeom>
                      <a:avLst/>
                      <a:gdLst>
                        <a:gd name="connsiteX0" fmla="*/ 1383 w 51389"/>
                        <a:gd name="connsiteY0" fmla="*/ 0 h 33136"/>
                        <a:gd name="connsiteX1" fmla="*/ 51390 w 51389"/>
                        <a:gd name="connsiteY1" fmla="*/ 14287 h 33136"/>
                        <a:gd name="connsiteX2" fmla="*/ 19062 w 51389"/>
                        <a:gd name="connsiteY2" fmla="*/ 32099 h 33136"/>
                        <a:gd name="connsiteX3" fmla="*/ 16814 w 51389"/>
                        <a:gd name="connsiteY3" fmla="*/ 31337 h 33136"/>
                        <a:gd name="connsiteX4" fmla="*/ 1241 w 51389"/>
                        <a:gd name="connsiteY4" fmla="*/ 419 h 33136"/>
                        <a:gd name="connsiteX5" fmla="*/ 1383 w 51389"/>
                        <a:gd name="connsiteY5" fmla="*/ 0 h 331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1389" h="33136">
                          <a:moveTo>
                            <a:pt x="1383" y="0"/>
                          </a:moveTo>
                          <a:lnTo>
                            <a:pt x="51390" y="14287"/>
                          </a:lnTo>
                          <a:cubicBezTo>
                            <a:pt x="47380" y="28137"/>
                            <a:pt x="32911" y="36109"/>
                            <a:pt x="19062" y="32099"/>
                          </a:cubicBezTo>
                          <a:cubicBezTo>
                            <a:pt x="18300" y="31880"/>
                            <a:pt x="17557" y="31623"/>
                            <a:pt x="16814" y="31337"/>
                          </a:cubicBezTo>
                          <a:cubicBezTo>
                            <a:pt x="3974" y="27099"/>
                            <a:pt x="-2998" y="13259"/>
                            <a:pt x="1241" y="419"/>
                          </a:cubicBezTo>
                          <a:cubicBezTo>
                            <a:pt x="1288" y="276"/>
                            <a:pt x="1336" y="143"/>
                            <a:pt x="1383" y="0"/>
                          </a:cubicBezTo>
                          <a:close/>
                        </a:path>
                      </a:pathLst>
                    </a:custGeom>
                    <a:solidFill>
                      <a:srgbClr val="B1666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0" name="Freeform: Shape 749">
                      <a:extLst>
                        <a:ext uri="{FF2B5EF4-FFF2-40B4-BE49-F238E27FC236}">
                          <a16:creationId xmlns:a16="http://schemas.microsoft.com/office/drawing/2014/main" id="{8A1EC6DF-16F6-4F8F-81BD-FC8B00A76A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6859" y="3078246"/>
                      <a:ext cx="31146" cy="23762"/>
                    </a:xfrm>
                    <a:custGeom>
                      <a:avLst/>
                      <a:gdLst>
                        <a:gd name="connsiteX0" fmla="*/ 31147 w 31146"/>
                        <a:gd name="connsiteY0" fmla="*/ 23380 h 23762"/>
                        <a:gd name="connsiteX1" fmla="*/ 2572 w 31146"/>
                        <a:gd name="connsiteY1" fmla="*/ 43 h 23762"/>
                        <a:gd name="connsiteX2" fmla="*/ 0 w 31146"/>
                        <a:gd name="connsiteY2" fmla="*/ 43 h 23762"/>
                        <a:gd name="connsiteX3" fmla="*/ 16383 w 31146"/>
                        <a:gd name="connsiteY3" fmla="*/ 22046 h 23762"/>
                        <a:gd name="connsiteX4" fmla="*/ 31147 w 31146"/>
                        <a:gd name="connsiteY4" fmla="*/ 23380 h 23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146" h="23762">
                          <a:moveTo>
                            <a:pt x="31147" y="23380"/>
                          </a:moveTo>
                          <a:cubicBezTo>
                            <a:pt x="29099" y="9378"/>
                            <a:pt x="16697" y="-747"/>
                            <a:pt x="2572" y="43"/>
                          </a:cubicBezTo>
                          <a:lnTo>
                            <a:pt x="0" y="43"/>
                          </a:lnTo>
                          <a:cubicBezTo>
                            <a:pt x="0" y="10197"/>
                            <a:pt x="6658" y="19141"/>
                            <a:pt x="16383" y="22046"/>
                          </a:cubicBezTo>
                          <a:cubicBezTo>
                            <a:pt x="21117" y="23723"/>
                            <a:pt x="26194" y="24180"/>
                            <a:pt x="31147" y="23380"/>
                          </a:cubicBezTo>
                          <a:close/>
                        </a:path>
                      </a:pathLst>
                    </a:custGeom>
                    <a:solidFill>
                      <a:srgbClr val="FFC4C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1" name="Freeform: Shape 750">
                      <a:extLst>
                        <a:ext uri="{FF2B5EF4-FFF2-40B4-BE49-F238E27FC236}">
                          <a16:creationId xmlns:a16="http://schemas.microsoft.com/office/drawing/2014/main" id="{41A356D4-4EA3-4ADE-96AF-2238C6760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3198" y="2952979"/>
                      <a:ext cx="29704" cy="29635"/>
                    </a:xfrm>
                    <a:custGeom>
                      <a:avLst/>
                      <a:gdLst>
                        <a:gd name="connsiteX0" fmla="*/ 29581 w 29704"/>
                        <a:gd name="connsiteY0" fmla="*/ 12248 h 29635"/>
                        <a:gd name="connsiteX1" fmla="*/ 16912 w 29704"/>
                        <a:gd name="connsiteY1" fmla="*/ 29393 h 29635"/>
                        <a:gd name="connsiteX2" fmla="*/ 253 w 29704"/>
                        <a:gd name="connsiteY2" fmla="*/ 17953 h 29635"/>
                        <a:gd name="connsiteX3" fmla="*/ 148 w 29704"/>
                        <a:gd name="connsiteY3" fmla="*/ 17296 h 29635"/>
                        <a:gd name="connsiteX4" fmla="*/ 12721 w 29704"/>
                        <a:gd name="connsiteY4" fmla="*/ 247 h 29635"/>
                        <a:gd name="connsiteX5" fmla="*/ 29495 w 29704"/>
                        <a:gd name="connsiteY5" fmla="*/ 11753 h 29635"/>
                        <a:gd name="connsiteX6" fmla="*/ 29581 w 29704"/>
                        <a:gd name="connsiteY6" fmla="*/ 12248 h 296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9704" h="29635">
                          <a:moveTo>
                            <a:pt x="29581" y="12248"/>
                          </a:moveTo>
                          <a:cubicBezTo>
                            <a:pt x="30619" y="20430"/>
                            <a:pt x="25037" y="27983"/>
                            <a:pt x="16912" y="29393"/>
                          </a:cubicBezTo>
                          <a:cubicBezTo>
                            <a:pt x="9159" y="30831"/>
                            <a:pt x="1701" y="25716"/>
                            <a:pt x="253" y="17953"/>
                          </a:cubicBezTo>
                          <a:cubicBezTo>
                            <a:pt x="215" y="17734"/>
                            <a:pt x="177" y="17515"/>
                            <a:pt x="148" y="17296"/>
                          </a:cubicBezTo>
                          <a:cubicBezTo>
                            <a:pt x="-995" y="9143"/>
                            <a:pt x="4587" y="1561"/>
                            <a:pt x="12721" y="247"/>
                          </a:cubicBezTo>
                          <a:cubicBezTo>
                            <a:pt x="20532" y="-1211"/>
                            <a:pt x="28038" y="3942"/>
                            <a:pt x="29495" y="11753"/>
                          </a:cubicBezTo>
                          <a:cubicBezTo>
                            <a:pt x="29524" y="11915"/>
                            <a:pt x="29552" y="12086"/>
                            <a:pt x="29581" y="12248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2" name="Freeform: Shape 751">
                      <a:extLst>
                        <a:ext uri="{FF2B5EF4-FFF2-40B4-BE49-F238E27FC236}">
                          <a16:creationId xmlns:a16="http://schemas.microsoft.com/office/drawing/2014/main" id="{F2277379-6FB3-440D-AA7E-9C986940C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61436" y="2946177"/>
                      <a:ext cx="55911" cy="94297"/>
                    </a:xfrm>
                    <a:custGeom>
                      <a:avLst/>
                      <a:gdLst>
                        <a:gd name="connsiteX0" fmla="*/ 0 w 55911"/>
                        <a:gd name="connsiteY0" fmla="*/ 0 h 94297"/>
                        <a:gd name="connsiteX1" fmla="*/ 6763 w 55911"/>
                        <a:gd name="connsiteY1" fmla="*/ 94298 h 94297"/>
                        <a:gd name="connsiteX2" fmla="*/ 55912 w 55911"/>
                        <a:gd name="connsiteY2" fmla="*/ 87344 h 94297"/>
                        <a:gd name="connsiteX3" fmla="*/ 0 w 55911"/>
                        <a:gd name="connsiteY3" fmla="*/ 0 h 942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5911" h="94297">
                          <a:moveTo>
                            <a:pt x="0" y="0"/>
                          </a:moveTo>
                          <a:lnTo>
                            <a:pt x="6763" y="94298"/>
                          </a:lnTo>
                          <a:lnTo>
                            <a:pt x="55912" y="87344"/>
                          </a:lnTo>
                          <a:cubicBezTo>
                            <a:pt x="44853" y="54026"/>
                            <a:pt x="25632" y="23994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B1666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3" name="Freeform: Shape 752">
                    <a:extLst>
                      <a:ext uri="{FF2B5EF4-FFF2-40B4-BE49-F238E27FC236}">
                        <a16:creationId xmlns:a16="http://schemas.microsoft.com/office/drawing/2014/main" id="{B207D54D-4C34-4EDE-8294-CB56180F2028}"/>
                      </a:ext>
                    </a:extLst>
                  </p:cNvPr>
                  <p:cNvSpPr/>
                  <p:nvPr/>
                </p:nvSpPr>
                <p:spPr>
                  <a:xfrm>
                    <a:off x="9500643" y="3590353"/>
                    <a:ext cx="14820" cy="52817"/>
                  </a:xfrm>
                  <a:custGeom>
                    <a:avLst/>
                    <a:gdLst>
                      <a:gd name="connsiteX0" fmla="*/ 2893 w 14820"/>
                      <a:gd name="connsiteY0" fmla="*/ 52673 h 52817"/>
                      <a:gd name="connsiteX1" fmla="*/ 4608 w 14820"/>
                      <a:gd name="connsiteY1" fmla="*/ 48768 h 52817"/>
                      <a:gd name="connsiteX2" fmla="*/ 7465 w 14820"/>
                      <a:gd name="connsiteY2" fmla="*/ 43434 h 52817"/>
                      <a:gd name="connsiteX3" fmla="*/ 12418 w 14820"/>
                      <a:gd name="connsiteY3" fmla="*/ 33147 h 52817"/>
                      <a:gd name="connsiteX4" fmla="*/ 14514 w 14820"/>
                      <a:gd name="connsiteY4" fmla="*/ 12192 h 52817"/>
                      <a:gd name="connsiteX5" fmla="*/ 11275 w 14820"/>
                      <a:gd name="connsiteY5" fmla="*/ 1333 h 52817"/>
                      <a:gd name="connsiteX6" fmla="*/ 8704 w 14820"/>
                      <a:gd name="connsiteY6" fmla="*/ 0 h 52817"/>
                      <a:gd name="connsiteX7" fmla="*/ 7941 w 14820"/>
                      <a:gd name="connsiteY7" fmla="*/ 0 h 52817"/>
                      <a:gd name="connsiteX8" fmla="*/ 5846 w 14820"/>
                      <a:gd name="connsiteY8" fmla="*/ 3334 h 52817"/>
                      <a:gd name="connsiteX9" fmla="*/ 7084 w 14820"/>
                      <a:gd name="connsiteY9" fmla="*/ 8763 h 52817"/>
                      <a:gd name="connsiteX10" fmla="*/ 6037 w 14820"/>
                      <a:gd name="connsiteY10" fmla="*/ 29432 h 52817"/>
                      <a:gd name="connsiteX11" fmla="*/ 1750 w 14820"/>
                      <a:gd name="connsiteY11" fmla="*/ 40386 h 52817"/>
                      <a:gd name="connsiteX12" fmla="*/ 1750 w 14820"/>
                      <a:gd name="connsiteY12" fmla="*/ 52102 h 52817"/>
                      <a:gd name="connsiteX13" fmla="*/ 3370 w 14820"/>
                      <a:gd name="connsiteY13" fmla="*/ 52578 h 52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4820" h="52817">
                        <a:moveTo>
                          <a:pt x="2893" y="52673"/>
                        </a:moveTo>
                        <a:cubicBezTo>
                          <a:pt x="4036" y="51530"/>
                          <a:pt x="4036" y="50197"/>
                          <a:pt x="4608" y="48768"/>
                        </a:cubicBezTo>
                        <a:cubicBezTo>
                          <a:pt x="5351" y="46882"/>
                          <a:pt x="6313" y="45091"/>
                          <a:pt x="7465" y="43434"/>
                        </a:cubicBezTo>
                        <a:cubicBezTo>
                          <a:pt x="9494" y="40205"/>
                          <a:pt x="11161" y="36747"/>
                          <a:pt x="12418" y="33147"/>
                        </a:cubicBezTo>
                        <a:cubicBezTo>
                          <a:pt x="14581" y="26384"/>
                          <a:pt x="15295" y="19250"/>
                          <a:pt x="14514" y="12192"/>
                        </a:cubicBezTo>
                        <a:cubicBezTo>
                          <a:pt x="14599" y="8325"/>
                          <a:pt x="13466" y="4524"/>
                          <a:pt x="11275" y="1333"/>
                        </a:cubicBezTo>
                        <a:cubicBezTo>
                          <a:pt x="10589" y="619"/>
                          <a:pt x="9685" y="143"/>
                          <a:pt x="8704" y="0"/>
                        </a:cubicBezTo>
                        <a:lnTo>
                          <a:pt x="7941" y="0"/>
                        </a:lnTo>
                        <a:cubicBezTo>
                          <a:pt x="7084" y="1000"/>
                          <a:pt x="6370" y="2124"/>
                          <a:pt x="5846" y="3334"/>
                        </a:cubicBezTo>
                        <a:cubicBezTo>
                          <a:pt x="6027" y="5191"/>
                          <a:pt x="6446" y="7010"/>
                          <a:pt x="7084" y="8763"/>
                        </a:cubicBezTo>
                        <a:cubicBezTo>
                          <a:pt x="8256" y="15649"/>
                          <a:pt x="7894" y="22698"/>
                          <a:pt x="6037" y="29432"/>
                        </a:cubicBezTo>
                        <a:cubicBezTo>
                          <a:pt x="4989" y="33223"/>
                          <a:pt x="3550" y="36890"/>
                          <a:pt x="1750" y="40386"/>
                        </a:cubicBezTo>
                        <a:cubicBezTo>
                          <a:pt x="-583" y="43939"/>
                          <a:pt x="-583" y="48549"/>
                          <a:pt x="1750" y="52102"/>
                        </a:cubicBezTo>
                        <a:cubicBezTo>
                          <a:pt x="1750" y="52578"/>
                          <a:pt x="2893" y="53150"/>
                          <a:pt x="3370" y="52578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4" name="Freeform: Shape 753">
                    <a:extLst>
                      <a:ext uri="{FF2B5EF4-FFF2-40B4-BE49-F238E27FC236}">
                        <a16:creationId xmlns:a16="http://schemas.microsoft.com/office/drawing/2014/main" id="{47AD0668-775A-467E-829A-1365221A5C11}"/>
                      </a:ext>
                    </a:extLst>
                  </p:cNvPr>
                  <p:cNvSpPr/>
                  <p:nvPr/>
                </p:nvSpPr>
                <p:spPr>
                  <a:xfrm>
                    <a:off x="9520586" y="3593623"/>
                    <a:ext cx="10584" cy="49713"/>
                  </a:xfrm>
                  <a:custGeom>
                    <a:avLst/>
                    <a:gdLst>
                      <a:gd name="connsiteX0" fmla="*/ 2858 w 10584"/>
                      <a:gd name="connsiteY0" fmla="*/ 49022 h 49713"/>
                      <a:gd name="connsiteX1" fmla="*/ 10192 w 10584"/>
                      <a:gd name="connsiteY1" fmla="*/ 22543 h 49713"/>
                      <a:gd name="connsiteX2" fmla="*/ 10192 w 10584"/>
                      <a:gd name="connsiteY2" fmla="*/ 11303 h 49713"/>
                      <a:gd name="connsiteX3" fmla="*/ 3810 w 10584"/>
                      <a:gd name="connsiteY3" fmla="*/ 159 h 49713"/>
                      <a:gd name="connsiteX4" fmla="*/ 1534 w 10584"/>
                      <a:gd name="connsiteY4" fmla="*/ 997 h 49713"/>
                      <a:gd name="connsiteX5" fmla="*/ 1524 w 10584"/>
                      <a:gd name="connsiteY5" fmla="*/ 1016 h 49713"/>
                      <a:gd name="connsiteX6" fmla="*/ 2762 w 10584"/>
                      <a:gd name="connsiteY6" fmla="*/ 6541 h 49713"/>
                      <a:gd name="connsiteX7" fmla="*/ 4096 w 10584"/>
                      <a:gd name="connsiteY7" fmla="*/ 10827 h 49713"/>
                      <a:gd name="connsiteX8" fmla="*/ 4096 w 10584"/>
                      <a:gd name="connsiteY8" fmla="*/ 21114 h 49713"/>
                      <a:gd name="connsiteX9" fmla="*/ 2381 w 10584"/>
                      <a:gd name="connsiteY9" fmla="*/ 31496 h 49713"/>
                      <a:gd name="connsiteX10" fmla="*/ 0 w 10584"/>
                      <a:gd name="connsiteY10" fmla="*/ 46927 h 49713"/>
                      <a:gd name="connsiteX11" fmla="*/ 2953 w 10584"/>
                      <a:gd name="connsiteY11" fmla="*/ 49022 h 49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584" h="49713">
                        <a:moveTo>
                          <a:pt x="2858" y="49022"/>
                        </a:moveTo>
                        <a:cubicBezTo>
                          <a:pt x="6572" y="40593"/>
                          <a:pt x="9039" y="31677"/>
                          <a:pt x="10192" y="22543"/>
                        </a:cubicBezTo>
                        <a:cubicBezTo>
                          <a:pt x="10716" y="18819"/>
                          <a:pt x="10716" y="15028"/>
                          <a:pt x="10192" y="11303"/>
                        </a:cubicBezTo>
                        <a:cubicBezTo>
                          <a:pt x="9935" y="6789"/>
                          <a:pt x="7573" y="2664"/>
                          <a:pt x="3810" y="159"/>
                        </a:cubicBezTo>
                        <a:cubicBezTo>
                          <a:pt x="2953" y="-241"/>
                          <a:pt x="1934" y="140"/>
                          <a:pt x="1534" y="997"/>
                        </a:cubicBezTo>
                        <a:cubicBezTo>
                          <a:pt x="1534" y="997"/>
                          <a:pt x="1524" y="1007"/>
                          <a:pt x="1524" y="1016"/>
                        </a:cubicBezTo>
                        <a:cubicBezTo>
                          <a:pt x="476" y="3112"/>
                          <a:pt x="1524" y="4636"/>
                          <a:pt x="2762" y="6541"/>
                        </a:cubicBezTo>
                        <a:cubicBezTo>
                          <a:pt x="3362" y="7913"/>
                          <a:pt x="3810" y="9351"/>
                          <a:pt x="4096" y="10827"/>
                        </a:cubicBezTo>
                        <a:cubicBezTo>
                          <a:pt x="4620" y="14237"/>
                          <a:pt x="4620" y="17704"/>
                          <a:pt x="4096" y="21114"/>
                        </a:cubicBezTo>
                        <a:cubicBezTo>
                          <a:pt x="4096" y="24638"/>
                          <a:pt x="3048" y="28067"/>
                          <a:pt x="2381" y="31496"/>
                        </a:cubicBezTo>
                        <a:cubicBezTo>
                          <a:pt x="1257" y="36583"/>
                          <a:pt x="457" y="41736"/>
                          <a:pt x="0" y="46927"/>
                        </a:cubicBezTo>
                        <a:cubicBezTo>
                          <a:pt x="0" y="48165"/>
                          <a:pt x="2096" y="51023"/>
                          <a:pt x="2953" y="49022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5" name="Freeform: Shape 754">
                    <a:extLst>
                      <a:ext uri="{FF2B5EF4-FFF2-40B4-BE49-F238E27FC236}">
                        <a16:creationId xmlns:a16="http://schemas.microsoft.com/office/drawing/2014/main" id="{1883DAC4-B03D-4C8A-9DF7-88F72D19E024}"/>
                      </a:ext>
                    </a:extLst>
                  </p:cNvPr>
                  <p:cNvSpPr/>
                  <p:nvPr/>
                </p:nvSpPr>
                <p:spPr>
                  <a:xfrm>
                    <a:off x="9539221" y="3589193"/>
                    <a:ext cx="10290" cy="50733"/>
                  </a:xfrm>
                  <a:custGeom>
                    <a:avLst/>
                    <a:gdLst>
                      <a:gd name="connsiteX0" fmla="*/ 4035 w 10290"/>
                      <a:gd name="connsiteY0" fmla="*/ 50309 h 50733"/>
                      <a:gd name="connsiteX1" fmla="*/ 10226 w 10290"/>
                      <a:gd name="connsiteY1" fmla="*/ 25639 h 50733"/>
                      <a:gd name="connsiteX2" fmla="*/ 8987 w 10290"/>
                      <a:gd name="connsiteY2" fmla="*/ 12875 h 50733"/>
                      <a:gd name="connsiteX3" fmla="*/ 3558 w 10290"/>
                      <a:gd name="connsiteY3" fmla="*/ 493 h 50733"/>
                      <a:gd name="connsiteX4" fmla="*/ 796 w 10290"/>
                      <a:gd name="connsiteY4" fmla="*/ 493 h 50733"/>
                      <a:gd name="connsiteX5" fmla="*/ 796 w 10290"/>
                      <a:gd name="connsiteY5" fmla="*/ 6113 h 50733"/>
                      <a:gd name="connsiteX6" fmla="*/ 2320 w 10290"/>
                      <a:gd name="connsiteY6" fmla="*/ 11447 h 50733"/>
                      <a:gd name="connsiteX7" fmla="*/ 3939 w 10290"/>
                      <a:gd name="connsiteY7" fmla="*/ 23639 h 50733"/>
                      <a:gd name="connsiteX8" fmla="*/ 796 w 10290"/>
                      <a:gd name="connsiteY8" fmla="*/ 47451 h 50733"/>
                      <a:gd name="connsiteX9" fmla="*/ 3844 w 10290"/>
                      <a:gd name="connsiteY9" fmla="*/ 50023 h 50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290" h="50733">
                        <a:moveTo>
                          <a:pt x="4035" y="50309"/>
                        </a:moveTo>
                        <a:cubicBezTo>
                          <a:pt x="8549" y="42898"/>
                          <a:pt x="10702" y="34297"/>
                          <a:pt x="10226" y="25639"/>
                        </a:cubicBezTo>
                        <a:cubicBezTo>
                          <a:pt x="10245" y="21353"/>
                          <a:pt x="9826" y="17076"/>
                          <a:pt x="8987" y="12875"/>
                        </a:cubicBezTo>
                        <a:cubicBezTo>
                          <a:pt x="8226" y="8684"/>
                          <a:pt x="7463" y="3350"/>
                          <a:pt x="3558" y="493"/>
                        </a:cubicBezTo>
                        <a:cubicBezTo>
                          <a:pt x="2758" y="-164"/>
                          <a:pt x="1606" y="-164"/>
                          <a:pt x="796" y="493"/>
                        </a:cubicBezTo>
                        <a:cubicBezTo>
                          <a:pt x="-728" y="2207"/>
                          <a:pt x="320" y="4208"/>
                          <a:pt x="796" y="6113"/>
                        </a:cubicBezTo>
                        <a:cubicBezTo>
                          <a:pt x="1272" y="8018"/>
                          <a:pt x="1844" y="9637"/>
                          <a:pt x="2320" y="11447"/>
                        </a:cubicBezTo>
                        <a:cubicBezTo>
                          <a:pt x="3282" y="15447"/>
                          <a:pt x="3825" y="19533"/>
                          <a:pt x="3939" y="23639"/>
                        </a:cubicBezTo>
                        <a:cubicBezTo>
                          <a:pt x="3511" y="31649"/>
                          <a:pt x="2463" y="39612"/>
                          <a:pt x="796" y="47451"/>
                        </a:cubicBezTo>
                        <a:cubicBezTo>
                          <a:pt x="796" y="49070"/>
                          <a:pt x="2320" y="52118"/>
                          <a:pt x="3844" y="50023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6" name="Freeform: Shape 755">
                    <a:extLst>
                      <a:ext uri="{FF2B5EF4-FFF2-40B4-BE49-F238E27FC236}">
                        <a16:creationId xmlns:a16="http://schemas.microsoft.com/office/drawing/2014/main" id="{D27AF378-734B-4339-8D48-F9CC535D9F76}"/>
                      </a:ext>
                    </a:extLst>
                  </p:cNvPr>
                  <p:cNvSpPr/>
                  <p:nvPr/>
                </p:nvSpPr>
                <p:spPr>
                  <a:xfrm>
                    <a:off x="9553865" y="3588304"/>
                    <a:ext cx="9890" cy="47519"/>
                  </a:xfrm>
                  <a:custGeom>
                    <a:avLst/>
                    <a:gdLst>
                      <a:gd name="connsiteX0" fmla="*/ 3392 w 9890"/>
                      <a:gd name="connsiteY0" fmla="*/ 47102 h 47519"/>
                      <a:gd name="connsiteX1" fmla="*/ 8726 w 9890"/>
                      <a:gd name="connsiteY1" fmla="*/ 36910 h 47519"/>
                      <a:gd name="connsiteX2" fmla="*/ 9774 w 9890"/>
                      <a:gd name="connsiteY2" fmla="*/ 24337 h 47519"/>
                      <a:gd name="connsiteX3" fmla="*/ 8345 w 9890"/>
                      <a:gd name="connsiteY3" fmla="*/ 12621 h 47519"/>
                      <a:gd name="connsiteX4" fmla="*/ 3868 w 9890"/>
                      <a:gd name="connsiteY4" fmla="*/ 810 h 47519"/>
                      <a:gd name="connsiteX5" fmla="*/ 725 w 9890"/>
                      <a:gd name="connsiteY5" fmla="*/ 810 h 47519"/>
                      <a:gd name="connsiteX6" fmla="*/ 1868 w 9890"/>
                      <a:gd name="connsiteY6" fmla="*/ 11764 h 47519"/>
                      <a:gd name="connsiteX7" fmla="*/ 3583 w 9890"/>
                      <a:gd name="connsiteY7" fmla="*/ 22527 h 47519"/>
                      <a:gd name="connsiteX8" fmla="*/ 3583 w 9890"/>
                      <a:gd name="connsiteY8" fmla="*/ 33005 h 47519"/>
                      <a:gd name="connsiteX9" fmla="*/ 1297 w 9890"/>
                      <a:gd name="connsiteY9" fmla="*/ 44911 h 47519"/>
                      <a:gd name="connsiteX10" fmla="*/ 3583 w 9890"/>
                      <a:gd name="connsiteY10" fmla="*/ 47292 h 47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890" h="47519">
                        <a:moveTo>
                          <a:pt x="3392" y="47102"/>
                        </a:moveTo>
                        <a:cubicBezTo>
                          <a:pt x="6240" y="44378"/>
                          <a:pt x="8107" y="40796"/>
                          <a:pt x="8726" y="36910"/>
                        </a:cubicBezTo>
                        <a:cubicBezTo>
                          <a:pt x="9745" y="32805"/>
                          <a:pt x="10098" y="28557"/>
                          <a:pt x="9774" y="24337"/>
                        </a:cubicBezTo>
                        <a:cubicBezTo>
                          <a:pt x="9583" y="20403"/>
                          <a:pt x="9107" y="16488"/>
                          <a:pt x="8345" y="12621"/>
                        </a:cubicBezTo>
                        <a:cubicBezTo>
                          <a:pt x="7955" y="8354"/>
                          <a:pt x="6402" y="4268"/>
                          <a:pt x="3868" y="810"/>
                        </a:cubicBezTo>
                        <a:cubicBezTo>
                          <a:pt x="3202" y="144"/>
                          <a:pt x="1297" y="-618"/>
                          <a:pt x="725" y="810"/>
                        </a:cubicBezTo>
                        <a:cubicBezTo>
                          <a:pt x="-989" y="4144"/>
                          <a:pt x="725" y="8335"/>
                          <a:pt x="1868" y="11764"/>
                        </a:cubicBezTo>
                        <a:cubicBezTo>
                          <a:pt x="2678" y="15307"/>
                          <a:pt x="3249" y="18908"/>
                          <a:pt x="3583" y="22527"/>
                        </a:cubicBezTo>
                        <a:cubicBezTo>
                          <a:pt x="4011" y="26004"/>
                          <a:pt x="4011" y="29528"/>
                          <a:pt x="3583" y="33005"/>
                        </a:cubicBezTo>
                        <a:cubicBezTo>
                          <a:pt x="3107" y="37005"/>
                          <a:pt x="1678" y="40911"/>
                          <a:pt x="1297" y="44911"/>
                        </a:cubicBezTo>
                        <a:cubicBezTo>
                          <a:pt x="1297" y="45959"/>
                          <a:pt x="2249" y="48245"/>
                          <a:pt x="3583" y="47292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7" name="Freeform: Shape 756">
                    <a:extLst>
                      <a:ext uri="{FF2B5EF4-FFF2-40B4-BE49-F238E27FC236}">
                        <a16:creationId xmlns:a16="http://schemas.microsoft.com/office/drawing/2014/main" id="{A3FBFFEF-5C9D-46DE-9977-F2D608E7C2F9}"/>
                      </a:ext>
                    </a:extLst>
                  </p:cNvPr>
                  <p:cNvSpPr/>
                  <p:nvPr/>
                </p:nvSpPr>
                <p:spPr>
                  <a:xfrm>
                    <a:off x="9565413" y="3582608"/>
                    <a:ext cx="14370" cy="58491"/>
                  </a:xfrm>
                  <a:custGeom>
                    <a:avLst/>
                    <a:gdLst>
                      <a:gd name="connsiteX0" fmla="*/ 6227 w 14370"/>
                      <a:gd name="connsiteY0" fmla="*/ 57656 h 58491"/>
                      <a:gd name="connsiteX1" fmla="*/ 12323 w 14370"/>
                      <a:gd name="connsiteY1" fmla="*/ 43749 h 58491"/>
                      <a:gd name="connsiteX2" fmla="*/ 14323 w 14370"/>
                      <a:gd name="connsiteY2" fmla="*/ 26509 h 58491"/>
                      <a:gd name="connsiteX3" fmla="*/ 11180 w 14370"/>
                      <a:gd name="connsiteY3" fmla="*/ 11936 h 58491"/>
                      <a:gd name="connsiteX4" fmla="*/ 1655 w 14370"/>
                      <a:gd name="connsiteY4" fmla="*/ 125 h 58491"/>
                      <a:gd name="connsiteX5" fmla="*/ 36 w 14370"/>
                      <a:gd name="connsiteY5" fmla="*/ 2030 h 58491"/>
                      <a:gd name="connsiteX6" fmla="*/ 3370 w 14370"/>
                      <a:gd name="connsiteY6" fmla="*/ 8602 h 58491"/>
                      <a:gd name="connsiteX7" fmla="*/ 5942 w 14370"/>
                      <a:gd name="connsiteY7" fmla="*/ 13841 h 58491"/>
                      <a:gd name="connsiteX8" fmla="*/ 8513 w 14370"/>
                      <a:gd name="connsiteY8" fmla="*/ 26318 h 58491"/>
                      <a:gd name="connsiteX9" fmla="*/ 7180 w 14370"/>
                      <a:gd name="connsiteY9" fmla="*/ 40320 h 58491"/>
                      <a:gd name="connsiteX10" fmla="*/ 4037 w 14370"/>
                      <a:gd name="connsiteY10" fmla="*/ 55941 h 58491"/>
                      <a:gd name="connsiteX11" fmla="*/ 6418 w 14370"/>
                      <a:gd name="connsiteY11" fmla="*/ 58037 h 584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70" h="58491">
                        <a:moveTo>
                          <a:pt x="6227" y="57656"/>
                        </a:moveTo>
                        <a:cubicBezTo>
                          <a:pt x="9304" y="53550"/>
                          <a:pt x="11390" y="48797"/>
                          <a:pt x="12323" y="43749"/>
                        </a:cubicBezTo>
                        <a:cubicBezTo>
                          <a:pt x="13885" y="38139"/>
                          <a:pt x="14562" y="32329"/>
                          <a:pt x="14323" y="26509"/>
                        </a:cubicBezTo>
                        <a:cubicBezTo>
                          <a:pt x="14143" y="21508"/>
                          <a:pt x="13076" y="16574"/>
                          <a:pt x="11180" y="11936"/>
                        </a:cubicBezTo>
                        <a:cubicBezTo>
                          <a:pt x="9618" y="6935"/>
                          <a:pt x="6218" y="2716"/>
                          <a:pt x="1655" y="125"/>
                        </a:cubicBezTo>
                        <a:cubicBezTo>
                          <a:pt x="417" y="-447"/>
                          <a:pt x="-155" y="1077"/>
                          <a:pt x="36" y="2030"/>
                        </a:cubicBezTo>
                        <a:cubicBezTo>
                          <a:pt x="779" y="4392"/>
                          <a:pt x="1903" y="6611"/>
                          <a:pt x="3370" y="8602"/>
                        </a:cubicBezTo>
                        <a:cubicBezTo>
                          <a:pt x="4360" y="10278"/>
                          <a:pt x="5218" y="12031"/>
                          <a:pt x="5942" y="13841"/>
                        </a:cubicBezTo>
                        <a:cubicBezTo>
                          <a:pt x="7513" y="17822"/>
                          <a:pt x="8380" y="22042"/>
                          <a:pt x="8513" y="26318"/>
                        </a:cubicBezTo>
                        <a:cubicBezTo>
                          <a:pt x="8637" y="31024"/>
                          <a:pt x="8189" y="35729"/>
                          <a:pt x="7180" y="40320"/>
                        </a:cubicBezTo>
                        <a:cubicBezTo>
                          <a:pt x="5741" y="45445"/>
                          <a:pt x="4684" y="50664"/>
                          <a:pt x="4037" y="55941"/>
                        </a:cubicBezTo>
                        <a:cubicBezTo>
                          <a:pt x="4037" y="57180"/>
                          <a:pt x="5084" y="59465"/>
                          <a:pt x="6418" y="58037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8" name="Freeform: Shape 757">
                    <a:extLst>
                      <a:ext uri="{FF2B5EF4-FFF2-40B4-BE49-F238E27FC236}">
                        <a16:creationId xmlns:a16="http://schemas.microsoft.com/office/drawing/2014/main" id="{917AD0DA-AEB6-42AE-AA65-0BAC1136D0EC}"/>
                      </a:ext>
                    </a:extLst>
                  </p:cNvPr>
                  <p:cNvSpPr/>
                  <p:nvPr/>
                </p:nvSpPr>
                <p:spPr>
                  <a:xfrm>
                    <a:off x="9586499" y="3574497"/>
                    <a:ext cx="11760" cy="59431"/>
                  </a:xfrm>
                  <a:custGeom>
                    <a:avLst/>
                    <a:gdLst>
                      <a:gd name="connsiteX0" fmla="*/ 2762 w 11760"/>
                      <a:gd name="connsiteY0" fmla="*/ 59099 h 59431"/>
                      <a:gd name="connsiteX1" fmla="*/ 11716 w 11760"/>
                      <a:gd name="connsiteY1" fmla="*/ 29953 h 59431"/>
                      <a:gd name="connsiteX2" fmla="*/ 10382 w 11760"/>
                      <a:gd name="connsiteY2" fmla="*/ 15475 h 59431"/>
                      <a:gd name="connsiteX3" fmla="*/ 4000 w 11760"/>
                      <a:gd name="connsiteY3" fmla="*/ 902 h 59431"/>
                      <a:gd name="connsiteX4" fmla="*/ 476 w 11760"/>
                      <a:gd name="connsiteY4" fmla="*/ 902 h 59431"/>
                      <a:gd name="connsiteX5" fmla="*/ 1429 w 11760"/>
                      <a:gd name="connsiteY5" fmla="*/ 7569 h 59431"/>
                      <a:gd name="connsiteX6" fmla="*/ 3143 w 11760"/>
                      <a:gd name="connsiteY6" fmla="*/ 13665 h 59431"/>
                      <a:gd name="connsiteX7" fmla="*/ 4953 w 11760"/>
                      <a:gd name="connsiteY7" fmla="*/ 27572 h 59431"/>
                      <a:gd name="connsiteX8" fmla="*/ 0 w 11760"/>
                      <a:gd name="connsiteY8" fmla="*/ 56147 h 59431"/>
                      <a:gd name="connsiteX9" fmla="*/ 2762 w 11760"/>
                      <a:gd name="connsiteY9" fmla="*/ 59004 h 594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760" h="59431">
                        <a:moveTo>
                          <a:pt x="2762" y="59099"/>
                        </a:moveTo>
                        <a:cubicBezTo>
                          <a:pt x="9020" y="50708"/>
                          <a:pt x="12182" y="40411"/>
                          <a:pt x="11716" y="29953"/>
                        </a:cubicBezTo>
                        <a:cubicBezTo>
                          <a:pt x="11792" y="25095"/>
                          <a:pt x="11354" y="20237"/>
                          <a:pt x="10382" y="15475"/>
                        </a:cubicBezTo>
                        <a:cubicBezTo>
                          <a:pt x="9858" y="10065"/>
                          <a:pt x="7629" y="4959"/>
                          <a:pt x="4000" y="902"/>
                        </a:cubicBezTo>
                        <a:cubicBezTo>
                          <a:pt x="2857" y="-51"/>
                          <a:pt x="1048" y="-527"/>
                          <a:pt x="476" y="902"/>
                        </a:cubicBezTo>
                        <a:cubicBezTo>
                          <a:pt x="28" y="3169"/>
                          <a:pt x="362" y="5521"/>
                          <a:pt x="1429" y="7569"/>
                        </a:cubicBezTo>
                        <a:cubicBezTo>
                          <a:pt x="2000" y="9569"/>
                          <a:pt x="2667" y="11570"/>
                          <a:pt x="3143" y="13665"/>
                        </a:cubicBezTo>
                        <a:cubicBezTo>
                          <a:pt x="4267" y="18218"/>
                          <a:pt x="4877" y="22885"/>
                          <a:pt x="4953" y="27572"/>
                        </a:cubicBezTo>
                        <a:cubicBezTo>
                          <a:pt x="4372" y="37249"/>
                          <a:pt x="2705" y="46831"/>
                          <a:pt x="0" y="56147"/>
                        </a:cubicBezTo>
                        <a:cubicBezTo>
                          <a:pt x="0" y="57194"/>
                          <a:pt x="1333" y="60623"/>
                          <a:pt x="2762" y="59004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9" name="Freeform: Shape 758">
                    <a:extLst>
                      <a:ext uri="{FF2B5EF4-FFF2-40B4-BE49-F238E27FC236}">
                        <a16:creationId xmlns:a16="http://schemas.microsoft.com/office/drawing/2014/main" id="{04BA6BCA-0726-4397-B3D2-C29EA47FDBCB}"/>
                      </a:ext>
                    </a:extLst>
                  </p:cNvPr>
                  <p:cNvSpPr/>
                  <p:nvPr/>
                </p:nvSpPr>
                <p:spPr>
                  <a:xfrm>
                    <a:off x="9598501" y="3562795"/>
                    <a:ext cx="14466" cy="59152"/>
                  </a:xfrm>
                  <a:custGeom>
                    <a:avLst/>
                    <a:gdLst>
                      <a:gd name="connsiteX0" fmla="*/ 10096 w 14466"/>
                      <a:gd name="connsiteY0" fmla="*/ 57943 h 59152"/>
                      <a:gd name="connsiteX1" fmla="*/ 14002 w 14466"/>
                      <a:gd name="connsiteY1" fmla="*/ 45084 h 59152"/>
                      <a:gd name="connsiteX2" fmla="*/ 14002 w 14466"/>
                      <a:gd name="connsiteY2" fmla="*/ 29083 h 59152"/>
                      <a:gd name="connsiteX3" fmla="*/ 2667 w 14466"/>
                      <a:gd name="connsiteY3" fmla="*/ 508 h 59152"/>
                      <a:gd name="connsiteX4" fmla="*/ 0 w 14466"/>
                      <a:gd name="connsiteY4" fmla="*/ 1174 h 59152"/>
                      <a:gd name="connsiteX5" fmla="*/ 3143 w 14466"/>
                      <a:gd name="connsiteY5" fmla="*/ 13652 h 59152"/>
                      <a:gd name="connsiteX6" fmla="*/ 6668 w 14466"/>
                      <a:gd name="connsiteY6" fmla="*/ 27368 h 59152"/>
                      <a:gd name="connsiteX7" fmla="*/ 7429 w 14466"/>
                      <a:gd name="connsiteY7" fmla="*/ 41084 h 59152"/>
                      <a:gd name="connsiteX8" fmla="*/ 6858 w 14466"/>
                      <a:gd name="connsiteY8" fmla="*/ 56419 h 59152"/>
                      <a:gd name="connsiteX9" fmla="*/ 10096 w 14466"/>
                      <a:gd name="connsiteY9" fmla="*/ 58419 h 59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66" h="59152">
                        <a:moveTo>
                          <a:pt x="10096" y="57943"/>
                        </a:moveTo>
                        <a:cubicBezTo>
                          <a:pt x="12287" y="53981"/>
                          <a:pt x="13621" y="49599"/>
                          <a:pt x="14002" y="45084"/>
                        </a:cubicBezTo>
                        <a:cubicBezTo>
                          <a:pt x="14621" y="39769"/>
                          <a:pt x="14621" y="34397"/>
                          <a:pt x="14002" y="29083"/>
                        </a:cubicBezTo>
                        <a:cubicBezTo>
                          <a:pt x="13697" y="18519"/>
                          <a:pt x="9687" y="8404"/>
                          <a:pt x="2667" y="508"/>
                        </a:cubicBezTo>
                        <a:cubicBezTo>
                          <a:pt x="1619" y="-255"/>
                          <a:pt x="286" y="-255"/>
                          <a:pt x="0" y="1174"/>
                        </a:cubicBezTo>
                        <a:cubicBezTo>
                          <a:pt x="10" y="5527"/>
                          <a:pt x="1096" y="9813"/>
                          <a:pt x="3143" y="13652"/>
                        </a:cubicBezTo>
                        <a:cubicBezTo>
                          <a:pt x="4782" y="18091"/>
                          <a:pt x="5963" y="22691"/>
                          <a:pt x="6668" y="27368"/>
                        </a:cubicBezTo>
                        <a:cubicBezTo>
                          <a:pt x="7249" y="31911"/>
                          <a:pt x="7506" y="36502"/>
                          <a:pt x="7429" y="41084"/>
                        </a:cubicBezTo>
                        <a:cubicBezTo>
                          <a:pt x="7429" y="46227"/>
                          <a:pt x="6572" y="51276"/>
                          <a:pt x="6858" y="56419"/>
                        </a:cubicBezTo>
                        <a:cubicBezTo>
                          <a:pt x="6858" y="57848"/>
                          <a:pt x="8763" y="60420"/>
                          <a:pt x="10096" y="58419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0" name="Freeform: Shape 759">
                    <a:extLst>
                      <a:ext uri="{FF2B5EF4-FFF2-40B4-BE49-F238E27FC236}">
                        <a16:creationId xmlns:a16="http://schemas.microsoft.com/office/drawing/2014/main" id="{AD7E03B2-6F68-4842-925B-04A241F6E1F8}"/>
                      </a:ext>
                    </a:extLst>
                  </p:cNvPr>
                  <p:cNvSpPr/>
                  <p:nvPr/>
                </p:nvSpPr>
                <p:spPr>
                  <a:xfrm>
                    <a:off x="9496298" y="3217925"/>
                    <a:ext cx="123253" cy="391675"/>
                  </a:xfrm>
                  <a:custGeom>
                    <a:avLst/>
                    <a:gdLst>
                      <a:gd name="connsiteX0" fmla="*/ 0 w 123253"/>
                      <a:gd name="connsiteY0" fmla="*/ 0 h 391675"/>
                      <a:gd name="connsiteX1" fmla="*/ 93250 w 123253"/>
                      <a:gd name="connsiteY1" fmla="*/ 147066 h 391675"/>
                      <a:gd name="connsiteX2" fmla="*/ 123254 w 123253"/>
                      <a:gd name="connsiteY2" fmla="*/ 357188 h 391675"/>
                      <a:gd name="connsiteX3" fmla="*/ 0 w 123253"/>
                      <a:gd name="connsiteY3" fmla="*/ 391478 h 391675"/>
                      <a:gd name="connsiteX4" fmla="*/ 0 w 123253"/>
                      <a:gd name="connsiteY4" fmla="*/ 74104 h 391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53" h="391675">
                        <a:moveTo>
                          <a:pt x="0" y="0"/>
                        </a:moveTo>
                        <a:cubicBezTo>
                          <a:pt x="34671" y="12192"/>
                          <a:pt x="71818" y="74104"/>
                          <a:pt x="93250" y="147066"/>
                        </a:cubicBezTo>
                        <a:cubicBezTo>
                          <a:pt x="114681" y="220028"/>
                          <a:pt x="123254" y="357188"/>
                          <a:pt x="123254" y="357188"/>
                        </a:cubicBezTo>
                        <a:cubicBezTo>
                          <a:pt x="123254" y="357188"/>
                          <a:pt x="93250" y="394716"/>
                          <a:pt x="0" y="391478"/>
                        </a:cubicBezTo>
                        <a:cubicBezTo>
                          <a:pt x="0" y="391478"/>
                          <a:pt x="38576" y="181356"/>
                          <a:pt x="0" y="74104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1" name="Freeform: Shape 760">
                    <a:extLst>
                      <a:ext uri="{FF2B5EF4-FFF2-40B4-BE49-F238E27FC236}">
                        <a16:creationId xmlns:a16="http://schemas.microsoft.com/office/drawing/2014/main" id="{14085752-489B-40DA-8288-D7801A1E52EE}"/>
                      </a:ext>
                    </a:extLst>
                  </p:cNvPr>
                  <p:cNvSpPr/>
                  <p:nvPr/>
                </p:nvSpPr>
                <p:spPr>
                  <a:xfrm>
                    <a:off x="9496298" y="3217925"/>
                    <a:ext cx="123253" cy="391675"/>
                  </a:xfrm>
                  <a:custGeom>
                    <a:avLst/>
                    <a:gdLst>
                      <a:gd name="connsiteX0" fmla="*/ 0 w 123253"/>
                      <a:gd name="connsiteY0" fmla="*/ 0 h 391675"/>
                      <a:gd name="connsiteX1" fmla="*/ 93250 w 123253"/>
                      <a:gd name="connsiteY1" fmla="*/ 147066 h 391675"/>
                      <a:gd name="connsiteX2" fmla="*/ 123254 w 123253"/>
                      <a:gd name="connsiteY2" fmla="*/ 357188 h 391675"/>
                      <a:gd name="connsiteX3" fmla="*/ 0 w 123253"/>
                      <a:gd name="connsiteY3" fmla="*/ 391478 h 391675"/>
                      <a:gd name="connsiteX4" fmla="*/ 0 w 123253"/>
                      <a:gd name="connsiteY4" fmla="*/ 74104 h 391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53" h="391675">
                        <a:moveTo>
                          <a:pt x="0" y="0"/>
                        </a:moveTo>
                        <a:cubicBezTo>
                          <a:pt x="34671" y="12192"/>
                          <a:pt x="71818" y="74104"/>
                          <a:pt x="93250" y="147066"/>
                        </a:cubicBezTo>
                        <a:cubicBezTo>
                          <a:pt x="114681" y="220028"/>
                          <a:pt x="123254" y="357188"/>
                          <a:pt x="123254" y="357188"/>
                        </a:cubicBezTo>
                        <a:cubicBezTo>
                          <a:pt x="123254" y="357188"/>
                          <a:pt x="93250" y="394716"/>
                          <a:pt x="0" y="391478"/>
                        </a:cubicBezTo>
                        <a:cubicBezTo>
                          <a:pt x="0" y="391478"/>
                          <a:pt x="38576" y="181356"/>
                          <a:pt x="0" y="74104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5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2" name="Freeform: Shape 761">
                    <a:extLst>
                      <a:ext uri="{FF2B5EF4-FFF2-40B4-BE49-F238E27FC236}">
                        <a16:creationId xmlns:a16="http://schemas.microsoft.com/office/drawing/2014/main" id="{86508D36-25DD-42D6-9330-596DD742EB33}"/>
                      </a:ext>
                    </a:extLst>
                  </p:cNvPr>
                  <p:cNvSpPr/>
                  <p:nvPr/>
                </p:nvSpPr>
                <p:spPr>
                  <a:xfrm>
                    <a:off x="9496298" y="3217925"/>
                    <a:ext cx="42444" cy="224790"/>
                  </a:xfrm>
                  <a:custGeom>
                    <a:avLst/>
                    <a:gdLst>
                      <a:gd name="connsiteX0" fmla="*/ 16859 w 42444"/>
                      <a:gd name="connsiteY0" fmla="*/ 224790 h 224790"/>
                      <a:gd name="connsiteX1" fmla="*/ 36576 w 42444"/>
                      <a:gd name="connsiteY1" fmla="*/ 190500 h 224790"/>
                      <a:gd name="connsiteX2" fmla="*/ 0 w 42444"/>
                      <a:gd name="connsiteY2" fmla="*/ 0 h 224790"/>
                      <a:gd name="connsiteX3" fmla="*/ 0 w 42444"/>
                      <a:gd name="connsiteY3" fmla="*/ 74104 h 224790"/>
                      <a:gd name="connsiteX4" fmla="*/ 16859 w 42444"/>
                      <a:gd name="connsiteY4" fmla="*/ 224790 h 224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444" h="224790">
                        <a:moveTo>
                          <a:pt x="16859" y="224790"/>
                        </a:moveTo>
                        <a:cubicBezTo>
                          <a:pt x="26251" y="215227"/>
                          <a:pt x="33033" y="203426"/>
                          <a:pt x="36576" y="190500"/>
                        </a:cubicBezTo>
                        <a:cubicBezTo>
                          <a:pt x="58007" y="118872"/>
                          <a:pt x="14954" y="8096"/>
                          <a:pt x="0" y="0"/>
                        </a:cubicBezTo>
                        <a:lnTo>
                          <a:pt x="0" y="74104"/>
                        </a:lnTo>
                        <a:cubicBezTo>
                          <a:pt x="14764" y="115157"/>
                          <a:pt x="18193" y="171164"/>
                          <a:pt x="16859" y="22479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3" name="Freeform: Shape 762">
                    <a:extLst>
                      <a:ext uri="{FF2B5EF4-FFF2-40B4-BE49-F238E27FC236}">
                        <a16:creationId xmlns:a16="http://schemas.microsoft.com/office/drawing/2014/main" id="{EF72A037-08D8-45FD-B454-0BC2518943D0}"/>
                      </a:ext>
                    </a:extLst>
                  </p:cNvPr>
                  <p:cNvSpPr/>
                  <p:nvPr/>
                </p:nvSpPr>
                <p:spPr>
                  <a:xfrm>
                    <a:off x="9177877" y="3102006"/>
                    <a:ext cx="344505" cy="347524"/>
                  </a:xfrm>
                  <a:custGeom>
                    <a:avLst/>
                    <a:gdLst>
                      <a:gd name="connsiteX0" fmla="*/ 34195 w 344505"/>
                      <a:gd name="connsiteY0" fmla="*/ 0 h 347524"/>
                      <a:gd name="connsiteX1" fmla="*/ 21908 w 344505"/>
                      <a:gd name="connsiteY1" fmla="*/ 87344 h 347524"/>
                      <a:gd name="connsiteX2" fmla="*/ 0 w 344505"/>
                      <a:gd name="connsiteY2" fmla="*/ 125444 h 347524"/>
                      <a:gd name="connsiteX3" fmla="*/ 32480 w 344505"/>
                      <a:gd name="connsiteY3" fmla="*/ 121253 h 347524"/>
                      <a:gd name="connsiteX4" fmla="*/ 165830 w 344505"/>
                      <a:gd name="connsiteY4" fmla="*/ 293751 h 347524"/>
                      <a:gd name="connsiteX5" fmla="*/ 340138 w 344505"/>
                      <a:gd name="connsiteY5" fmla="*/ 312039 h 347524"/>
                      <a:gd name="connsiteX6" fmla="*/ 318421 w 344505"/>
                      <a:gd name="connsiteY6" fmla="*/ 116015 h 347524"/>
                      <a:gd name="connsiteX7" fmla="*/ 296894 w 344505"/>
                      <a:gd name="connsiteY7" fmla="*/ 86106 h 347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44505" h="347524">
                        <a:moveTo>
                          <a:pt x="34195" y="0"/>
                        </a:moveTo>
                        <a:cubicBezTo>
                          <a:pt x="36386" y="17145"/>
                          <a:pt x="30099" y="76200"/>
                          <a:pt x="21908" y="87344"/>
                        </a:cubicBezTo>
                        <a:cubicBezTo>
                          <a:pt x="13716" y="98488"/>
                          <a:pt x="1810" y="104299"/>
                          <a:pt x="0" y="125444"/>
                        </a:cubicBezTo>
                        <a:lnTo>
                          <a:pt x="32480" y="121253"/>
                        </a:lnTo>
                        <a:cubicBezTo>
                          <a:pt x="32480" y="121253"/>
                          <a:pt x="66199" y="213646"/>
                          <a:pt x="165830" y="293751"/>
                        </a:cubicBezTo>
                        <a:cubicBezTo>
                          <a:pt x="265462" y="373856"/>
                          <a:pt x="329565" y="350901"/>
                          <a:pt x="340138" y="312039"/>
                        </a:cubicBezTo>
                        <a:cubicBezTo>
                          <a:pt x="354997" y="257746"/>
                          <a:pt x="327946" y="142018"/>
                          <a:pt x="318421" y="116015"/>
                        </a:cubicBezTo>
                        <a:cubicBezTo>
                          <a:pt x="308896" y="90011"/>
                          <a:pt x="296894" y="86106"/>
                          <a:pt x="296894" y="86106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4" name="Freeform: Shape 763">
                    <a:extLst>
                      <a:ext uri="{FF2B5EF4-FFF2-40B4-BE49-F238E27FC236}">
                        <a16:creationId xmlns:a16="http://schemas.microsoft.com/office/drawing/2014/main" id="{DC47A6F9-342E-4404-8FD6-62259AFF8DE0}"/>
                      </a:ext>
                    </a:extLst>
                  </p:cNvPr>
                  <p:cNvSpPr/>
                  <p:nvPr/>
                </p:nvSpPr>
                <p:spPr>
                  <a:xfrm>
                    <a:off x="9177877" y="3102006"/>
                    <a:ext cx="344505" cy="347524"/>
                  </a:xfrm>
                  <a:custGeom>
                    <a:avLst/>
                    <a:gdLst>
                      <a:gd name="connsiteX0" fmla="*/ 34195 w 344505"/>
                      <a:gd name="connsiteY0" fmla="*/ 0 h 347524"/>
                      <a:gd name="connsiteX1" fmla="*/ 21908 w 344505"/>
                      <a:gd name="connsiteY1" fmla="*/ 87344 h 347524"/>
                      <a:gd name="connsiteX2" fmla="*/ 0 w 344505"/>
                      <a:gd name="connsiteY2" fmla="*/ 125444 h 347524"/>
                      <a:gd name="connsiteX3" fmla="*/ 32480 w 344505"/>
                      <a:gd name="connsiteY3" fmla="*/ 121253 h 347524"/>
                      <a:gd name="connsiteX4" fmla="*/ 165830 w 344505"/>
                      <a:gd name="connsiteY4" fmla="*/ 293751 h 347524"/>
                      <a:gd name="connsiteX5" fmla="*/ 340138 w 344505"/>
                      <a:gd name="connsiteY5" fmla="*/ 312039 h 347524"/>
                      <a:gd name="connsiteX6" fmla="*/ 318421 w 344505"/>
                      <a:gd name="connsiteY6" fmla="*/ 116015 h 347524"/>
                      <a:gd name="connsiteX7" fmla="*/ 296894 w 344505"/>
                      <a:gd name="connsiteY7" fmla="*/ 86106 h 347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44505" h="347524">
                        <a:moveTo>
                          <a:pt x="34195" y="0"/>
                        </a:moveTo>
                        <a:cubicBezTo>
                          <a:pt x="36386" y="17145"/>
                          <a:pt x="30099" y="76200"/>
                          <a:pt x="21908" y="87344"/>
                        </a:cubicBezTo>
                        <a:cubicBezTo>
                          <a:pt x="13716" y="98488"/>
                          <a:pt x="1810" y="104299"/>
                          <a:pt x="0" y="125444"/>
                        </a:cubicBezTo>
                        <a:lnTo>
                          <a:pt x="32480" y="121253"/>
                        </a:lnTo>
                        <a:cubicBezTo>
                          <a:pt x="32480" y="121253"/>
                          <a:pt x="66199" y="213646"/>
                          <a:pt x="165830" y="293751"/>
                        </a:cubicBezTo>
                        <a:cubicBezTo>
                          <a:pt x="265462" y="373856"/>
                          <a:pt x="329565" y="350901"/>
                          <a:pt x="340138" y="312039"/>
                        </a:cubicBezTo>
                        <a:cubicBezTo>
                          <a:pt x="354997" y="257746"/>
                          <a:pt x="327946" y="142018"/>
                          <a:pt x="318421" y="116015"/>
                        </a:cubicBezTo>
                        <a:cubicBezTo>
                          <a:pt x="308896" y="90011"/>
                          <a:pt x="296894" y="86106"/>
                          <a:pt x="296894" y="86106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5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5" name="Freeform: Shape 764">
                    <a:extLst>
                      <a:ext uri="{FF2B5EF4-FFF2-40B4-BE49-F238E27FC236}">
                        <a16:creationId xmlns:a16="http://schemas.microsoft.com/office/drawing/2014/main" id="{30354FEC-2E35-4E73-8A29-16FA96B622C9}"/>
                      </a:ext>
                    </a:extLst>
                  </p:cNvPr>
                  <p:cNvSpPr/>
                  <p:nvPr/>
                </p:nvSpPr>
                <p:spPr>
                  <a:xfrm>
                    <a:off x="9212347" y="3102006"/>
                    <a:ext cx="274865" cy="183311"/>
                  </a:xfrm>
                  <a:custGeom>
                    <a:avLst/>
                    <a:gdLst>
                      <a:gd name="connsiteX0" fmla="*/ 105 w 274865"/>
                      <a:gd name="connsiteY0" fmla="*/ 0 h 183311"/>
                      <a:gd name="connsiteX1" fmla="*/ 34014 w 274865"/>
                      <a:gd name="connsiteY1" fmla="*/ 115157 h 183311"/>
                      <a:gd name="connsiteX2" fmla="*/ 213465 w 274865"/>
                      <a:gd name="connsiteY2" fmla="*/ 179642 h 183311"/>
                      <a:gd name="connsiteX3" fmla="*/ 261662 w 274865"/>
                      <a:gd name="connsiteY3" fmla="*/ 111442 h 183311"/>
                      <a:gd name="connsiteX4" fmla="*/ 105 w 274865"/>
                      <a:gd name="connsiteY4" fmla="*/ 0 h 183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4865" h="183311">
                        <a:moveTo>
                          <a:pt x="105" y="0"/>
                        </a:moveTo>
                        <a:cubicBezTo>
                          <a:pt x="-1257" y="41034"/>
                          <a:pt x="10630" y="81410"/>
                          <a:pt x="34014" y="115157"/>
                        </a:cubicBezTo>
                        <a:cubicBezTo>
                          <a:pt x="72686" y="168783"/>
                          <a:pt x="150410" y="193167"/>
                          <a:pt x="213465" y="179642"/>
                        </a:cubicBezTo>
                        <a:cubicBezTo>
                          <a:pt x="276521" y="166116"/>
                          <a:pt x="287951" y="136874"/>
                          <a:pt x="261662" y="111442"/>
                        </a:cubicBezTo>
                        <a:cubicBezTo>
                          <a:pt x="235373" y="86011"/>
                          <a:pt x="105" y="0"/>
                          <a:pt x="105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6" name="Freeform: Shape 765">
                    <a:extLst>
                      <a:ext uri="{FF2B5EF4-FFF2-40B4-BE49-F238E27FC236}">
                        <a16:creationId xmlns:a16="http://schemas.microsoft.com/office/drawing/2014/main" id="{645C942E-2BFE-4C2D-A591-DC2AA984F58B}"/>
                      </a:ext>
                    </a:extLst>
                  </p:cNvPr>
                  <p:cNvSpPr/>
                  <p:nvPr/>
                </p:nvSpPr>
                <p:spPr>
                  <a:xfrm>
                    <a:off x="9210472" y="3061620"/>
                    <a:ext cx="266584" cy="209744"/>
                  </a:xfrm>
                  <a:custGeom>
                    <a:avLst/>
                    <a:gdLst>
                      <a:gd name="connsiteX0" fmla="*/ 266585 w 266584"/>
                      <a:gd name="connsiteY0" fmla="*/ 176879 h 209744"/>
                      <a:gd name="connsiteX1" fmla="*/ 255917 w 266584"/>
                      <a:gd name="connsiteY1" fmla="*/ 190310 h 209744"/>
                      <a:gd name="connsiteX2" fmla="*/ 187337 w 266584"/>
                      <a:gd name="connsiteY2" fmla="*/ 209360 h 209744"/>
                      <a:gd name="connsiteX3" fmla="*/ 117328 w 266584"/>
                      <a:gd name="connsiteY3" fmla="*/ 200501 h 209744"/>
                      <a:gd name="connsiteX4" fmla="*/ 117328 w 266584"/>
                      <a:gd name="connsiteY4" fmla="*/ 200501 h 209744"/>
                      <a:gd name="connsiteX5" fmla="*/ 75 w 266584"/>
                      <a:gd name="connsiteY5" fmla="*/ 0 h 209744"/>
                      <a:gd name="connsiteX6" fmla="*/ 75 w 266584"/>
                      <a:gd name="connsiteY6" fmla="*/ 0 h 209744"/>
                      <a:gd name="connsiteX7" fmla="*/ 20554 w 266584"/>
                      <a:gd name="connsiteY7" fmla="*/ 20669 h 209744"/>
                      <a:gd name="connsiteX8" fmla="*/ 77704 w 266584"/>
                      <a:gd name="connsiteY8" fmla="*/ 13525 h 209744"/>
                      <a:gd name="connsiteX9" fmla="*/ 121614 w 266584"/>
                      <a:gd name="connsiteY9" fmla="*/ 77819 h 209744"/>
                      <a:gd name="connsiteX10" fmla="*/ 229437 w 266584"/>
                      <a:gd name="connsiteY10" fmla="*/ 102775 h 209744"/>
                      <a:gd name="connsiteX11" fmla="*/ 238962 w 266584"/>
                      <a:gd name="connsiteY11" fmla="*/ 102775 h 209744"/>
                      <a:gd name="connsiteX12" fmla="*/ 259822 w 266584"/>
                      <a:gd name="connsiteY12" fmla="*/ 102775 h 209744"/>
                      <a:gd name="connsiteX13" fmla="*/ 264299 w 266584"/>
                      <a:gd name="connsiteY13" fmla="*/ 102775 h 209744"/>
                      <a:gd name="connsiteX14" fmla="*/ 264299 w 266584"/>
                      <a:gd name="connsiteY14" fmla="*/ 102775 h 2097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66584" h="209744">
                        <a:moveTo>
                          <a:pt x="266585" y="176879"/>
                        </a:moveTo>
                        <a:cubicBezTo>
                          <a:pt x="264708" y="182461"/>
                          <a:pt x="260927" y="187214"/>
                          <a:pt x="255917" y="190310"/>
                        </a:cubicBezTo>
                        <a:cubicBezTo>
                          <a:pt x="245630" y="197930"/>
                          <a:pt x="225723" y="206407"/>
                          <a:pt x="187337" y="209360"/>
                        </a:cubicBezTo>
                        <a:cubicBezTo>
                          <a:pt x="163648" y="210884"/>
                          <a:pt x="139893" y="207874"/>
                          <a:pt x="117328" y="200501"/>
                        </a:cubicBezTo>
                        <a:lnTo>
                          <a:pt x="117328" y="200501"/>
                        </a:lnTo>
                        <a:cubicBezTo>
                          <a:pt x="56463" y="180499"/>
                          <a:pt x="-2401" y="124301"/>
                          <a:pt x="75" y="0"/>
                        </a:cubicBezTo>
                        <a:lnTo>
                          <a:pt x="75" y="0"/>
                        </a:lnTo>
                        <a:cubicBezTo>
                          <a:pt x="5628" y="8049"/>
                          <a:pt x="12563" y="15040"/>
                          <a:pt x="20554" y="20669"/>
                        </a:cubicBezTo>
                        <a:cubicBezTo>
                          <a:pt x="56749" y="46006"/>
                          <a:pt x="77704" y="13525"/>
                          <a:pt x="77704" y="13525"/>
                        </a:cubicBezTo>
                        <a:cubicBezTo>
                          <a:pt x="88182" y="42672"/>
                          <a:pt x="93516" y="58960"/>
                          <a:pt x="121614" y="77819"/>
                        </a:cubicBezTo>
                        <a:cubicBezTo>
                          <a:pt x="157047" y="101632"/>
                          <a:pt x="229437" y="102775"/>
                          <a:pt x="229437" y="102775"/>
                        </a:cubicBezTo>
                        <a:cubicBezTo>
                          <a:pt x="232676" y="102775"/>
                          <a:pt x="235724" y="102775"/>
                          <a:pt x="238962" y="102775"/>
                        </a:cubicBezTo>
                        <a:cubicBezTo>
                          <a:pt x="245906" y="103156"/>
                          <a:pt x="252878" y="103156"/>
                          <a:pt x="259822" y="102775"/>
                        </a:cubicBezTo>
                        <a:cubicBezTo>
                          <a:pt x="261346" y="102775"/>
                          <a:pt x="262870" y="102775"/>
                          <a:pt x="264299" y="102775"/>
                        </a:cubicBezTo>
                        <a:lnTo>
                          <a:pt x="264299" y="102775"/>
                        </a:ln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7" name="Freeform: Shape 766">
                    <a:extLst>
                      <a:ext uri="{FF2B5EF4-FFF2-40B4-BE49-F238E27FC236}">
                        <a16:creationId xmlns:a16="http://schemas.microsoft.com/office/drawing/2014/main" id="{F030A858-3A11-4DE0-A636-E691B0352EF0}"/>
                      </a:ext>
                    </a:extLst>
                  </p:cNvPr>
                  <p:cNvSpPr/>
                  <p:nvPr/>
                </p:nvSpPr>
                <p:spPr>
                  <a:xfrm>
                    <a:off x="9210472" y="3061620"/>
                    <a:ext cx="266584" cy="209744"/>
                  </a:xfrm>
                  <a:custGeom>
                    <a:avLst/>
                    <a:gdLst>
                      <a:gd name="connsiteX0" fmla="*/ 266585 w 266584"/>
                      <a:gd name="connsiteY0" fmla="*/ 176879 h 209744"/>
                      <a:gd name="connsiteX1" fmla="*/ 255917 w 266584"/>
                      <a:gd name="connsiteY1" fmla="*/ 190310 h 209744"/>
                      <a:gd name="connsiteX2" fmla="*/ 187337 w 266584"/>
                      <a:gd name="connsiteY2" fmla="*/ 209360 h 209744"/>
                      <a:gd name="connsiteX3" fmla="*/ 117328 w 266584"/>
                      <a:gd name="connsiteY3" fmla="*/ 200501 h 209744"/>
                      <a:gd name="connsiteX4" fmla="*/ 117328 w 266584"/>
                      <a:gd name="connsiteY4" fmla="*/ 200501 h 209744"/>
                      <a:gd name="connsiteX5" fmla="*/ 75 w 266584"/>
                      <a:gd name="connsiteY5" fmla="*/ 0 h 209744"/>
                      <a:gd name="connsiteX6" fmla="*/ 75 w 266584"/>
                      <a:gd name="connsiteY6" fmla="*/ 0 h 209744"/>
                      <a:gd name="connsiteX7" fmla="*/ 20554 w 266584"/>
                      <a:gd name="connsiteY7" fmla="*/ 20669 h 209744"/>
                      <a:gd name="connsiteX8" fmla="*/ 77704 w 266584"/>
                      <a:gd name="connsiteY8" fmla="*/ 13525 h 209744"/>
                      <a:gd name="connsiteX9" fmla="*/ 121614 w 266584"/>
                      <a:gd name="connsiteY9" fmla="*/ 77819 h 209744"/>
                      <a:gd name="connsiteX10" fmla="*/ 229437 w 266584"/>
                      <a:gd name="connsiteY10" fmla="*/ 102775 h 209744"/>
                      <a:gd name="connsiteX11" fmla="*/ 238962 w 266584"/>
                      <a:gd name="connsiteY11" fmla="*/ 102775 h 209744"/>
                      <a:gd name="connsiteX12" fmla="*/ 259822 w 266584"/>
                      <a:gd name="connsiteY12" fmla="*/ 102775 h 209744"/>
                      <a:gd name="connsiteX13" fmla="*/ 264299 w 266584"/>
                      <a:gd name="connsiteY13" fmla="*/ 102775 h 209744"/>
                      <a:gd name="connsiteX14" fmla="*/ 264299 w 266584"/>
                      <a:gd name="connsiteY14" fmla="*/ 102775 h 2097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66584" h="209744">
                        <a:moveTo>
                          <a:pt x="266585" y="176879"/>
                        </a:moveTo>
                        <a:cubicBezTo>
                          <a:pt x="264708" y="182461"/>
                          <a:pt x="260927" y="187214"/>
                          <a:pt x="255917" y="190310"/>
                        </a:cubicBezTo>
                        <a:cubicBezTo>
                          <a:pt x="245630" y="197930"/>
                          <a:pt x="225723" y="206407"/>
                          <a:pt x="187337" y="209360"/>
                        </a:cubicBezTo>
                        <a:cubicBezTo>
                          <a:pt x="163648" y="210884"/>
                          <a:pt x="139893" y="207874"/>
                          <a:pt x="117328" y="200501"/>
                        </a:cubicBezTo>
                        <a:lnTo>
                          <a:pt x="117328" y="200501"/>
                        </a:lnTo>
                        <a:cubicBezTo>
                          <a:pt x="56463" y="180499"/>
                          <a:pt x="-2401" y="124301"/>
                          <a:pt x="75" y="0"/>
                        </a:cubicBezTo>
                        <a:lnTo>
                          <a:pt x="75" y="0"/>
                        </a:lnTo>
                        <a:cubicBezTo>
                          <a:pt x="5628" y="8049"/>
                          <a:pt x="12563" y="15040"/>
                          <a:pt x="20554" y="20669"/>
                        </a:cubicBezTo>
                        <a:cubicBezTo>
                          <a:pt x="56749" y="46006"/>
                          <a:pt x="77704" y="13525"/>
                          <a:pt x="77704" y="13525"/>
                        </a:cubicBezTo>
                        <a:cubicBezTo>
                          <a:pt x="88182" y="42672"/>
                          <a:pt x="93516" y="58960"/>
                          <a:pt x="121614" y="77819"/>
                        </a:cubicBezTo>
                        <a:cubicBezTo>
                          <a:pt x="157047" y="101632"/>
                          <a:pt x="229437" y="102775"/>
                          <a:pt x="229437" y="102775"/>
                        </a:cubicBezTo>
                        <a:cubicBezTo>
                          <a:pt x="232676" y="102775"/>
                          <a:pt x="235724" y="102775"/>
                          <a:pt x="238962" y="102775"/>
                        </a:cubicBezTo>
                        <a:cubicBezTo>
                          <a:pt x="245906" y="103156"/>
                          <a:pt x="252878" y="103156"/>
                          <a:pt x="259822" y="102775"/>
                        </a:cubicBezTo>
                        <a:cubicBezTo>
                          <a:pt x="261346" y="102775"/>
                          <a:pt x="262870" y="102775"/>
                          <a:pt x="264299" y="102775"/>
                        </a:cubicBezTo>
                        <a:lnTo>
                          <a:pt x="264299" y="10277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8" name="Freeform: Shape 767">
                    <a:extLst>
                      <a:ext uri="{FF2B5EF4-FFF2-40B4-BE49-F238E27FC236}">
                        <a16:creationId xmlns:a16="http://schemas.microsoft.com/office/drawing/2014/main" id="{1CEFCF5C-736C-4765-880B-DEF731E359BA}"/>
                      </a:ext>
                    </a:extLst>
                  </p:cNvPr>
                  <p:cNvSpPr/>
                  <p:nvPr/>
                </p:nvSpPr>
                <p:spPr>
                  <a:xfrm>
                    <a:off x="9118726" y="2733783"/>
                    <a:ext cx="450476" cy="501572"/>
                  </a:xfrm>
                  <a:custGeom>
                    <a:avLst/>
                    <a:gdLst>
                      <a:gd name="connsiteX0" fmla="*/ 167354 w 450476"/>
                      <a:gd name="connsiteY0" fmla="*/ 268877 h 501572"/>
                      <a:gd name="connsiteX1" fmla="*/ 218885 w 450476"/>
                      <a:gd name="connsiteY1" fmla="*/ 114477 h 501572"/>
                      <a:gd name="connsiteX2" fmla="*/ 399288 w 450476"/>
                      <a:gd name="connsiteY2" fmla="*/ 97427 h 501572"/>
                      <a:gd name="connsiteX3" fmla="*/ 436245 w 450476"/>
                      <a:gd name="connsiteY3" fmla="*/ 337648 h 501572"/>
                      <a:gd name="connsiteX4" fmla="*/ 447675 w 450476"/>
                      <a:gd name="connsiteY4" fmla="*/ 173246 h 501572"/>
                      <a:gd name="connsiteX5" fmla="*/ 252032 w 450476"/>
                      <a:gd name="connsiteY5" fmla="*/ 367 h 501572"/>
                      <a:gd name="connsiteX6" fmla="*/ 54959 w 450476"/>
                      <a:gd name="connsiteY6" fmla="*/ 122668 h 501572"/>
                      <a:gd name="connsiteX7" fmla="*/ 0 w 450476"/>
                      <a:gd name="connsiteY7" fmla="*/ 501573 h 501572"/>
                      <a:gd name="connsiteX8" fmla="*/ 43910 w 450476"/>
                      <a:gd name="connsiteY8" fmla="*/ 496239 h 501572"/>
                      <a:gd name="connsiteX9" fmla="*/ 169355 w 450476"/>
                      <a:gd name="connsiteY9" fmla="*/ 336505 h 501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0476" h="501572">
                        <a:moveTo>
                          <a:pt x="167354" y="268877"/>
                        </a:moveTo>
                        <a:cubicBezTo>
                          <a:pt x="167354" y="268877"/>
                          <a:pt x="167354" y="160387"/>
                          <a:pt x="218885" y="114477"/>
                        </a:cubicBezTo>
                        <a:cubicBezTo>
                          <a:pt x="270415" y="68566"/>
                          <a:pt x="374237" y="72091"/>
                          <a:pt x="399288" y="97427"/>
                        </a:cubicBezTo>
                        <a:cubicBezTo>
                          <a:pt x="424339" y="122764"/>
                          <a:pt x="456438" y="218871"/>
                          <a:pt x="436245" y="337648"/>
                        </a:cubicBezTo>
                        <a:cubicBezTo>
                          <a:pt x="436245" y="337648"/>
                          <a:pt x="458057" y="286403"/>
                          <a:pt x="447675" y="173246"/>
                        </a:cubicBezTo>
                        <a:cubicBezTo>
                          <a:pt x="437293" y="60089"/>
                          <a:pt x="348329" y="-5538"/>
                          <a:pt x="252032" y="367"/>
                        </a:cubicBezTo>
                        <a:cubicBezTo>
                          <a:pt x="155734" y="6273"/>
                          <a:pt x="95631" y="42277"/>
                          <a:pt x="54959" y="122668"/>
                        </a:cubicBezTo>
                        <a:cubicBezTo>
                          <a:pt x="14288" y="203059"/>
                          <a:pt x="0" y="501573"/>
                          <a:pt x="0" y="501573"/>
                        </a:cubicBezTo>
                        <a:cubicBezTo>
                          <a:pt x="14335" y="497829"/>
                          <a:pt x="29099" y="496039"/>
                          <a:pt x="43910" y="496239"/>
                        </a:cubicBezTo>
                        <a:cubicBezTo>
                          <a:pt x="146304" y="500811"/>
                          <a:pt x="172212" y="431183"/>
                          <a:pt x="169355" y="336505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9" name="Freeform: Shape 768">
                    <a:extLst>
                      <a:ext uri="{FF2B5EF4-FFF2-40B4-BE49-F238E27FC236}">
                        <a16:creationId xmlns:a16="http://schemas.microsoft.com/office/drawing/2014/main" id="{2DE82576-85CA-42BA-8269-010C143C4050}"/>
                      </a:ext>
                    </a:extLst>
                  </p:cNvPr>
                  <p:cNvSpPr/>
                  <p:nvPr/>
                </p:nvSpPr>
                <p:spPr>
                  <a:xfrm>
                    <a:off x="9118726" y="2733783"/>
                    <a:ext cx="450476" cy="501572"/>
                  </a:xfrm>
                  <a:custGeom>
                    <a:avLst/>
                    <a:gdLst>
                      <a:gd name="connsiteX0" fmla="*/ 167354 w 450476"/>
                      <a:gd name="connsiteY0" fmla="*/ 268877 h 501572"/>
                      <a:gd name="connsiteX1" fmla="*/ 218885 w 450476"/>
                      <a:gd name="connsiteY1" fmla="*/ 114477 h 501572"/>
                      <a:gd name="connsiteX2" fmla="*/ 399288 w 450476"/>
                      <a:gd name="connsiteY2" fmla="*/ 97427 h 501572"/>
                      <a:gd name="connsiteX3" fmla="*/ 436245 w 450476"/>
                      <a:gd name="connsiteY3" fmla="*/ 337648 h 501572"/>
                      <a:gd name="connsiteX4" fmla="*/ 447675 w 450476"/>
                      <a:gd name="connsiteY4" fmla="*/ 173246 h 501572"/>
                      <a:gd name="connsiteX5" fmla="*/ 252032 w 450476"/>
                      <a:gd name="connsiteY5" fmla="*/ 367 h 501572"/>
                      <a:gd name="connsiteX6" fmla="*/ 54959 w 450476"/>
                      <a:gd name="connsiteY6" fmla="*/ 122668 h 501572"/>
                      <a:gd name="connsiteX7" fmla="*/ 0 w 450476"/>
                      <a:gd name="connsiteY7" fmla="*/ 501573 h 501572"/>
                      <a:gd name="connsiteX8" fmla="*/ 43910 w 450476"/>
                      <a:gd name="connsiteY8" fmla="*/ 496239 h 501572"/>
                      <a:gd name="connsiteX9" fmla="*/ 169355 w 450476"/>
                      <a:gd name="connsiteY9" fmla="*/ 336505 h 501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0476" h="501572">
                        <a:moveTo>
                          <a:pt x="167354" y="268877"/>
                        </a:moveTo>
                        <a:cubicBezTo>
                          <a:pt x="167354" y="268877"/>
                          <a:pt x="167354" y="160387"/>
                          <a:pt x="218885" y="114477"/>
                        </a:cubicBezTo>
                        <a:cubicBezTo>
                          <a:pt x="270415" y="68566"/>
                          <a:pt x="374237" y="72091"/>
                          <a:pt x="399288" y="97427"/>
                        </a:cubicBezTo>
                        <a:cubicBezTo>
                          <a:pt x="424339" y="122764"/>
                          <a:pt x="456438" y="218871"/>
                          <a:pt x="436245" y="337648"/>
                        </a:cubicBezTo>
                        <a:cubicBezTo>
                          <a:pt x="436245" y="337648"/>
                          <a:pt x="458057" y="286403"/>
                          <a:pt x="447675" y="173246"/>
                        </a:cubicBezTo>
                        <a:cubicBezTo>
                          <a:pt x="437293" y="60089"/>
                          <a:pt x="348329" y="-5538"/>
                          <a:pt x="252032" y="367"/>
                        </a:cubicBezTo>
                        <a:cubicBezTo>
                          <a:pt x="155734" y="6273"/>
                          <a:pt x="95631" y="42277"/>
                          <a:pt x="54959" y="122668"/>
                        </a:cubicBezTo>
                        <a:cubicBezTo>
                          <a:pt x="14288" y="203059"/>
                          <a:pt x="0" y="501573"/>
                          <a:pt x="0" y="501573"/>
                        </a:cubicBezTo>
                        <a:cubicBezTo>
                          <a:pt x="14335" y="497829"/>
                          <a:pt x="29099" y="496039"/>
                          <a:pt x="43910" y="496239"/>
                        </a:cubicBezTo>
                        <a:cubicBezTo>
                          <a:pt x="146304" y="500811"/>
                          <a:pt x="172212" y="431183"/>
                          <a:pt x="169355" y="336505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5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07A540AE-3FBE-4832-90DD-47D4CAA44192}"/>
                  </a:ext>
                </a:extLst>
              </p:cNvPr>
              <p:cNvSpPr/>
              <p:nvPr/>
            </p:nvSpPr>
            <p:spPr>
              <a:xfrm>
                <a:off x="9338704" y="3209925"/>
                <a:ext cx="820916" cy="672339"/>
              </a:xfrm>
              <a:custGeom>
                <a:avLst/>
                <a:gdLst>
                  <a:gd name="connsiteX0" fmla="*/ 586695 w 820916"/>
                  <a:gd name="connsiteY0" fmla="*/ 583692 h 672339"/>
                  <a:gd name="connsiteX1" fmla="*/ 671086 w 820916"/>
                  <a:gd name="connsiteY1" fmla="*/ 497300 h 672339"/>
                  <a:gd name="connsiteX2" fmla="*/ 820914 w 820916"/>
                  <a:gd name="connsiteY2" fmla="*/ 84296 h 672339"/>
                  <a:gd name="connsiteX3" fmla="*/ 727569 w 820916"/>
                  <a:gd name="connsiteY3" fmla="*/ 0 h 672339"/>
                  <a:gd name="connsiteX4" fmla="*/ 652131 w 820916"/>
                  <a:gd name="connsiteY4" fmla="*/ 108299 h 672339"/>
                  <a:gd name="connsiteX5" fmla="*/ 513543 w 820916"/>
                  <a:gd name="connsiteY5" fmla="*/ 452723 h 672339"/>
                  <a:gd name="connsiteX6" fmla="*/ 267512 w 820916"/>
                  <a:gd name="connsiteY6" fmla="*/ 531781 h 672339"/>
                  <a:gd name="connsiteX7" fmla="*/ 179025 w 820916"/>
                  <a:gd name="connsiteY7" fmla="*/ 509683 h 672339"/>
                  <a:gd name="connsiteX8" fmla="*/ 107301 w 820916"/>
                  <a:gd name="connsiteY8" fmla="*/ 492252 h 672339"/>
                  <a:gd name="connsiteX9" fmla="*/ 104920 w 820916"/>
                  <a:gd name="connsiteY9" fmla="*/ 524542 h 672339"/>
                  <a:gd name="connsiteX10" fmla="*/ 142258 w 820916"/>
                  <a:gd name="connsiteY10" fmla="*/ 548545 h 672339"/>
                  <a:gd name="connsiteX11" fmla="*/ 43198 w 820916"/>
                  <a:gd name="connsiteY11" fmla="*/ 548545 h 672339"/>
                  <a:gd name="connsiteX12" fmla="*/ 4431 w 820916"/>
                  <a:gd name="connsiteY12" fmla="*/ 569119 h 672339"/>
                  <a:gd name="connsiteX13" fmla="*/ 24815 w 820916"/>
                  <a:gd name="connsiteY13" fmla="*/ 581787 h 672339"/>
                  <a:gd name="connsiteX14" fmla="*/ 32816 w 820916"/>
                  <a:gd name="connsiteY14" fmla="*/ 634175 h 672339"/>
                  <a:gd name="connsiteX15" fmla="*/ 142544 w 820916"/>
                  <a:gd name="connsiteY15" fmla="*/ 671798 h 672339"/>
                  <a:gd name="connsiteX16" fmla="*/ 281133 w 820916"/>
                  <a:gd name="connsiteY16" fmla="*/ 648367 h 672339"/>
                  <a:gd name="connsiteX17" fmla="*/ 586695 w 820916"/>
                  <a:gd name="connsiteY17" fmla="*/ 583692 h 672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0916" h="672339">
                    <a:moveTo>
                      <a:pt x="586695" y="583692"/>
                    </a:moveTo>
                    <a:cubicBezTo>
                      <a:pt x="638701" y="568547"/>
                      <a:pt x="644893" y="558165"/>
                      <a:pt x="671086" y="497300"/>
                    </a:cubicBezTo>
                    <a:cubicBezTo>
                      <a:pt x="686136" y="462248"/>
                      <a:pt x="821486" y="148304"/>
                      <a:pt x="820914" y="84296"/>
                    </a:cubicBezTo>
                    <a:cubicBezTo>
                      <a:pt x="820343" y="20288"/>
                      <a:pt x="783195" y="0"/>
                      <a:pt x="727569" y="0"/>
                    </a:cubicBezTo>
                    <a:cubicBezTo>
                      <a:pt x="662799" y="36386"/>
                      <a:pt x="652131" y="108299"/>
                      <a:pt x="652131" y="108299"/>
                    </a:cubicBezTo>
                    <a:lnTo>
                      <a:pt x="513543" y="452723"/>
                    </a:lnTo>
                    <a:cubicBezTo>
                      <a:pt x="513543" y="452723"/>
                      <a:pt x="344855" y="516541"/>
                      <a:pt x="267512" y="531781"/>
                    </a:cubicBezTo>
                    <a:cubicBezTo>
                      <a:pt x="216553" y="540639"/>
                      <a:pt x="213219" y="517588"/>
                      <a:pt x="179025" y="509683"/>
                    </a:cubicBezTo>
                    <a:cubicBezTo>
                      <a:pt x="144830" y="501777"/>
                      <a:pt x="121208" y="501777"/>
                      <a:pt x="107301" y="492252"/>
                    </a:cubicBezTo>
                    <a:cubicBezTo>
                      <a:pt x="93395" y="482727"/>
                      <a:pt x="87775" y="511302"/>
                      <a:pt x="104920" y="524542"/>
                    </a:cubicBezTo>
                    <a:cubicBezTo>
                      <a:pt x="122065" y="537782"/>
                      <a:pt x="147497" y="540830"/>
                      <a:pt x="142258" y="548545"/>
                    </a:cubicBezTo>
                    <a:cubicBezTo>
                      <a:pt x="137019" y="556260"/>
                      <a:pt x="82060" y="558070"/>
                      <a:pt x="43198" y="548545"/>
                    </a:cubicBezTo>
                    <a:cubicBezTo>
                      <a:pt x="4336" y="539020"/>
                      <a:pt x="-7475" y="560070"/>
                      <a:pt x="4431" y="569119"/>
                    </a:cubicBezTo>
                    <a:cubicBezTo>
                      <a:pt x="10737" y="574091"/>
                      <a:pt x="17566" y="578339"/>
                      <a:pt x="24815" y="581787"/>
                    </a:cubicBezTo>
                    <a:cubicBezTo>
                      <a:pt x="24815" y="581787"/>
                      <a:pt x="11766" y="612172"/>
                      <a:pt x="32816" y="634175"/>
                    </a:cubicBezTo>
                    <a:cubicBezTo>
                      <a:pt x="53866" y="656177"/>
                      <a:pt x="84156" y="667607"/>
                      <a:pt x="142544" y="671798"/>
                    </a:cubicBezTo>
                    <a:cubicBezTo>
                      <a:pt x="195503" y="675704"/>
                      <a:pt x="240080" y="657511"/>
                      <a:pt x="281133" y="648367"/>
                    </a:cubicBezTo>
                    <a:cubicBezTo>
                      <a:pt x="396004" y="624935"/>
                      <a:pt x="476586" y="615601"/>
                      <a:pt x="586695" y="583692"/>
                    </a:cubicBezTo>
                    <a:close/>
                  </a:path>
                </a:pathLst>
              </a:custGeom>
              <a:solidFill>
                <a:srgbClr val="FFC4C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1" name="Graphic 7">
              <a:extLst>
                <a:ext uri="{FF2B5EF4-FFF2-40B4-BE49-F238E27FC236}">
                  <a16:creationId xmlns:a16="http://schemas.microsoft.com/office/drawing/2014/main" id="{465125AC-3C4A-42DE-8380-220D5E73973E}"/>
                </a:ext>
              </a:extLst>
            </p:cNvPr>
            <p:cNvGrpSpPr/>
            <p:nvPr/>
          </p:nvGrpSpPr>
          <p:grpSpPr>
            <a:xfrm>
              <a:off x="7795400" y="2129013"/>
              <a:ext cx="2549532" cy="605614"/>
              <a:chOff x="7795400" y="2129013"/>
              <a:chExt cx="2549532" cy="605614"/>
            </a:xfrm>
            <a:solidFill>
              <a:srgbClr val="C53F3F"/>
            </a:solidFill>
          </p:grpSpPr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6BAEBE17-5DA8-4858-87F6-B24C4AAA885E}"/>
                  </a:ext>
                </a:extLst>
              </p:cNvPr>
              <p:cNvSpPr/>
              <p:nvPr/>
            </p:nvSpPr>
            <p:spPr>
              <a:xfrm>
                <a:off x="10176371" y="2329999"/>
                <a:ext cx="168561" cy="142214"/>
              </a:xfrm>
              <a:custGeom>
                <a:avLst/>
                <a:gdLst>
                  <a:gd name="connsiteX0" fmla="*/ 103548 w 168561"/>
                  <a:gd name="connsiteY0" fmla="*/ 142214 h 142214"/>
                  <a:gd name="connsiteX1" fmla="*/ 79545 w 168561"/>
                  <a:gd name="connsiteY1" fmla="*/ 134594 h 142214"/>
                  <a:gd name="connsiteX2" fmla="*/ 964 w 168561"/>
                  <a:gd name="connsiteY2" fmla="*/ 70205 h 142214"/>
                  <a:gd name="connsiteX3" fmla="*/ 34806 w 168561"/>
                  <a:gd name="connsiteY3" fmla="*/ 18139 h 142214"/>
                  <a:gd name="connsiteX4" fmla="*/ 80974 w 168561"/>
                  <a:gd name="connsiteY4" fmla="*/ 37535 h 142214"/>
                  <a:gd name="connsiteX5" fmla="*/ 130799 w 168561"/>
                  <a:gd name="connsiteY5" fmla="*/ 472 h 142214"/>
                  <a:gd name="connsiteX6" fmla="*/ 167366 w 168561"/>
                  <a:gd name="connsiteY6" fmla="*/ 34772 h 142214"/>
                  <a:gd name="connsiteX7" fmla="*/ 122313 w 168561"/>
                  <a:gd name="connsiteY7" fmla="*/ 125260 h 14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561" h="142214">
                    <a:moveTo>
                      <a:pt x="103548" y="142214"/>
                    </a:moveTo>
                    <a:lnTo>
                      <a:pt x="79545" y="134594"/>
                    </a:lnTo>
                    <a:cubicBezTo>
                      <a:pt x="47827" y="124498"/>
                      <a:pt x="8489" y="105162"/>
                      <a:pt x="964" y="70205"/>
                    </a:cubicBezTo>
                    <a:cubicBezTo>
                      <a:pt x="-4065" y="46482"/>
                      <a:pt x="11079" y="23171"/>
                      <a:pt x="34806" y="18139"/>
                    </a:cubicBezTo>
                    <a:cubicBezTo>
                      <a:pt x="52732" y="14335"/>
                      <a:pt x="71144" y="22067"/>
                      <a:pt x="80974" y="37535"/>
                    </a:cubicBezTo>
                    <a:cubicBezTo>
                      <a:pt x="84498" y="13541"/>
                      <a:pt x="106806" y="-3052"/>
                      <a:pt x="130799" y="472"/>
                    </a:cubicBezTo>
                    <a:cubicBezTo>
                      <a:pt x="148964" y="3140"/>
                      <a:pt x="163546" y="16821"/>
                      <a:pt x="167366" y="34772"/>
                    </a:cubicBezTo>
                    <a:cubicBezTo>
                      <a:pt x="174700" y="69062"/>
                      <a:pt x="146887" y="102876"/>
                      <a:pt x="122313" y="1252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7F019332-C78F-4EA4-8698-A5E065087EFB}"/>
                  </a:ext>
                </a:extLst>
              </p:cNvPr>
              <p:cNvSpPr/>
              <p:nvPr/>
            </p:nvSpPr>
            <p:spPr>
              <a:xfrm>
                <a:off x="8912284" y="2511699"/>
                <a:ext cx="262673" cy="222927"/>
              </a:xfrm>
              <a:custGeom>
                <a:avLst/>
                <a:gdLst>
                  <a:gd name="connsiteX0" fmla="*/ 164532 w 262673"/>
                  <a:gd name="connsiteY0" fmla="*/ 222928 h 222927"/>
                  <a:gd name="connsiteX1" fmla="*/ 126432 w 262673"/>
                  <a:gd name="connsiteY1" fmla="*/ 211783 h 222927"/>
                  <a:gd name="connsiteX2" fmla="*/ 1654 w 262673"/>
                  <a:gd name="connsiteY2" fmla="*/ 113581 h 222927"/>
                  <a:gd name="connsiteX3" fmla="*/ 53775 w 262673"/>
                  <a:gd name="connsiteY3" fmla="*/ 31631 h 222927"/>
                  <a:gd name="connsiteX4" fmla="*/ 125479 w 262673"/>
                  <a:gd name="connsiteY4" fmla="*/ 60050 h 222927"/>
                  <a:gd name="connsiteX5" fmla="*/ 202242 w 262673"/>
                  <a:gd name="connsiteY5" fmla="*/ 552 h 222927"/>
                  <a:gd name="connsiteX6" fmla="*/ 260449 w 262673"/>
                  <a:gd name="connsiteY6" fmla="*/ 52906 h 222927"/>
                  <a:gd name="connsiteX7" fmla="*/ 192726 w 262673"/>
                  <a:gd name="connsiteY7" fmla="*/ 195781 h 222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2673" h="222927">
                    <a:moveTo>
                      <a:pt x="164532" y="222928"/>
                    </a:moveTo>
                    <a:lnTo>
                      <a:pt x="126432" y="211783"/>
                    </a:lnTo>
                    <a:cubicBezTo>
                      <a:pt x="76521" y="197020"/>
                      <a:pt x="14418" y="168064"/>
                      <a:pt x="1654" y="113581"/>
                    </a:cubicBezTo>
                    <a:cubicBezTo>
                      <a:pt x="-6585" y="76557"/>
                      <a:pt x="16752" y="39868"/>
                      <a:pt x="53775" y="31631"/>
                    </a:cubicBezTo>
                    <a:cubicBezTo>
                      <a:pt x="81245" y="25522"/>
                      <a:pt x="109659" y="36784"/>
                      <a:pt x="125479" y="60050"/>
                    </a:cubicBezTo>
                    <a:cubicBezTo>
                      <a:pt x="130252" y="22423"/>
                      <a:pt x="164618" y="-4216"/>
                      <a:pt x="202242" y="552"/>
                    </a:cubicBezTo>
                    <a:cubicBezTo>
                      <a:pt x="230664" y="4153"/>
                      <a:pt x="253867" y="25022"/>
                      <a:pt x="260449" y="52906"/>
                    </a:cubicBezTo>
                    <a:cubicBezTo>
                      <a:pt x="272927" y="106342"/>
                      <a:pt x="230540" y="160158"/>
                      <a:pt x="192726" y="195781"/>
                    </a:cubicBezTo>
                    <a:close/>
                  </a:path>
                </a:pathLst>
              </a:custGeom>
              <a:solidFill>
                <a:srgbClr val="C53F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6315A1F6-CC0A-4BB8-8AD5-097C3C363584}"/>
                  </a:ext>
                </a:extLst>
              </p:cNvPr>
              <p:cNvSpPr/>
              <p:nvPr/>
            </p:nvSpPr>
            <p:spPr>
              <a:xfrm>
                <a:off x="7795400" y="2129013"/>
                <a:ext cx="208753" cy="176894"/>
              </a:xfrm>
              <a:custGeom>
                <a:avLst/>
                <a:gdLst>
                  <a:gd name="connsiteX0" fmla="*/ 130511 w 208753"/>
                  <a:gd name="connsiteY0" fmla="*/ 176894 h 176894"/>
                  <a:gd name="connsiteX1" fmla="*/ 100507 w 208753"/>
                  <a:gd name="connsiteY1" fmla="*/ 168036 h 176894"/>
                  <a:gd name="connsiteX2" fmla="*/ 1447 w 208753"/>
                  <a:gd name="connsiteY2" fmla="*/ 90312 h 176894"/>
                  <a:gd name="connsiteX3" fmla="*/ 42073 w 208753"/>
                  <a:gd name="connsiteY3" fmla="*/ 24842 h 176894"/>
                  <a:gd name="connsiteX4" fmla="*/ 99936 w 208753"/>
                  <a:gd name="connsiteY4" fmla="*/ 47830 h 176894"/>
                  <a:gd name="connsiteX5" fmla="*/ 160667 w 208753"/>
                  <a:gd name="connsiteY5" fmla="*/ 414 h 176894"/>
                  <a:gd name="connsiteX6" fmla="*/ 207092 w 208753"/>
                  <a:gd name="connsiteY6" fmla="*/ 42211 h 176894"/>
                  <a:gd name="connsiteX7" fmla="*/ 153371 w 208753"/>
                  <a:gd name="connsiteY7" fmla="*/ 155653 h 176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753" h="176894">
                    <a:moveTo>
                      <a:pt x="130511" y="176894"/>
                    </a:moveTo>
                    <a:lnTo>
                      <a:pt x="100507" y="168036"/>
                    </a:lnTo>
                    <a:cubicBezTo>
                      <a:pt x="60883" y="156320"/>
                      <a:pt x="11925" y="133270"/>
                      <a:pt x="1447" y="90312"/>
                    </a:cubicBezTo>
                    <a:cubicBezTo>
                      <a:pt x="-5413" y="61014"/>
                      <a:pt x="12775" y="31703"/>
                      <a:pt x="42073" y="24842"/>
                    </a:cubicBezTo>
                    <a:cubicBezTo>
                      <a:pt x="64274" y="19643"/>
                      <a:pt x="87353" y="28816"/>
                      <a:pt x="99936" y="47830"/>
                    </a:cubicBezTo>
                    <a:cubicBezTo>
                      <a:pt x="103612" y="17966"/>
                      <a:pt x="130806" y="-3264"/>
                      <a:pt x="160667" y="414"/>
                    </a:cubicBezTo>
                    <a:cubicBezTo>
                      <a:pt x="183384" y="3211"/>
                      <a:pt x="201930" y="19910"/>
                      <a:pt x="207092" y="42211"/>
                    </a:cubicBezTo>
                    <a:cubicBezTo>
                      <a:pt x="216617" y="84597"/>
                      <a:pt x="183375" y="127269"/>
                      <a:pt x="153371" y="155653"/>
                    </a:cubicBezTo>
                    <a:close/>
                  </a:path>
                </a:pathLst>
              </a:custGeom>
              <a:solidFill>
                <a:srgbClr val="C53F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5" name="Graphic 7">
              <a:extLst>
                <a:ext uri="{FF2B5EF4-FFF2-40B4-BE49-F238E27FC236}">
                  <a16:creationId xmlns:a16="http://schemas.microsoft.com/office/drawing/2014/main" id="{B4D4D980-BA17-4611-AE57-3C94E95F29AB}"/>
                </a:ext>
              </a:extLst>
            </p:cNvPr>
            <p:cNvGrpSpPr/>
            <p:nvPr/>
          </p:nvGrpSpPr>
          <p:grpSpPr>
            <a:xfrm>
              <a:off x="8358697" y="2064718"/>
              <a:ext cx="2552149" cy="586403"/>
              <a:chOff x="8358697" y="2064718"/>
              <a:chExt cx="2552149" cy="586403"/>
            </a:xfrm>
          </p:grpSpPr>
          <p:grpSp>
            <p:nvGrpSpPr>
              <p:cNvPr id="776" name="Graphic 7">
                <a:extLst>
                  <a:ext uri="{FF2B5EF4-FFF2-40B4-BE49-F238E27FC236}">
                    <a16:creationId xmlns:a16="http://schemas.microsoft.com/office/drawing/2014/main" id="{3078565C-FD32-47F0-9EF9-91ADB0C5AF3D}"/>
                  </a:ext>
                </a:extLst>
              </p:cNvPr>
              <p:cNvGrpSpPr/>
              <p:nvPr/>
            </p:nvGrpSpPr>
            <p:grpSpPr>
              <a:xfrm>
                <a:off x="9511703" y="2238731"/>
                <a:ext cx="276083" cy="276084"/>
                <a:chOff x="9511703" y="2238731"/>
                <a:chExt cx="276083" cy="276084"/>
              </a:xfrm>
            </p:grpSpPr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9D77ADBB-2315-4B8E-8BF3-F849D4CC2B10}"/>
                    </a:ext>
                  </a:extLst>
                </p:cNvPr>
                <p:cNvSpPr/>
                <p:nvPr/>
              </p:nvSpPr>
              <p:spPr>
                <a:xfrm>
                  <a:off x="9511703" y="2238731"/>
                  <a:ext cx="276083" cy="276084"/>
                </a:xfrm>
                <a:custGeom>
                  <a:avLst/>
                  <a:gdLst>
                    <a:gd name="connsiteX0" fmla="*/ 2406 w 276083"/>
                    <a:gd name="connsiteY0" fmla="*/ 112515 h 276084"/>
                    <a:gd name="connsiteX1" fmla="*/ 112515 w 276083"/>
                    <a:gd name="connsiteY1" fmla="*/ 273678 h 276084"/>
                    <a:gd name="connsiteX2" fmla="*/ 273678 w 276083"/>
                    <a:gd name="connsiteY2" fmla="*/ 163569 h 276084"/>
                    <a:gd name="connsiteX3" fmla="*/ 163569 w 276083"/>
                    <a:gd name="connsiteY3" fmla="*/ 2406 h 276084"/>
                    <a:gd name="connsiteX4" fmla="*/ 2406 w 276083"/>
                    <a:gd name="connsiteY4" fmla="*/ 112515 h 276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083" h="276084">
                      <a:moveTo>
                        <a:pt x="2406" y="112515"/>
                      </a:moveTo>
                      <a:cubicBezTo>
                        <a:pt x="-11691" y="187424"/>
                        <a:pt x="37601" y="259580"/>
                        <a:pt x="112515" y="273678"/>
                      </a:cubicBezTo>
                      <a:cubicBezTo>
                        <a:pt x="187429" y="287776"/>
                        <a:pt x="259581" y="238478"/>
                        <a:pt x="273678" y="163569"/>
                      </a:cubicBezTo>
                      <a:cubicBezTo>
                        <a:pt x="287775" y="88660"/>
                        <a:pt x="238483" y="16504"/>
                        <a:pt x="163569" y="2406"/>
                      </a:cubicBezTo>
                      <a:cubicBezTo>
                        <a:pt x="88655" y="-11692"/>
                        <a:pt x="16503" y="37606"/>
                        <a:pt x="2406" y="112515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385DB2BE-58F9-4930-ABCA-E258903E4AA0}"/>
                    </a:ext>
                  </a:extLst>
                </p:cNvPr>
                <p:cNvSpPr/>
                <p:nvPr/>
              </p:nvSpPr>
              <p:spPr>
                <a:xfrm>
                  <a:off x="9561359" y="2371820"/>
                  <a:ext cx="171062" cy="104578"/>
                </a:xfrm>
                <a:custGeom>
                  <a:avLst/>
                  <a:gdLst>
                    <a:gd name="connsiteX0" fmla="*/ 171063 w 171062"/>
                    <a:gd name="connsiteY0" fmla="*/ 32385 h 104578"/>
                    <a:gd name="connsiteX1" fmla="*/ 143345 w 171062"/>
                    <a:gd name="connsiteY1" fmla="*/ 81248 h 104578"/>
                    <a:gd name="connsiteX2" fmla="*/ 70003 w 171062"/>
                    <a:gd name="connsiteY2" fmla="*/ 103251 h 104578"/>
                    <a:gd name="connsiteX3" fmla="*/ 9424 w 171062"/>
                    <a:gd name="connsiteY3" fmla="*/ 55626 h 104578"/>
                    <a:gd name="connsiteX4" fmla="*/ 1422 w 171062"/>
                    <a:gd name="connsiteY4" fmla="*/ 0 h 10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062" h="104578">
                      <a:moveTo>
                        <a:pt x="171063" y="32385"/>
                      </a:moveTo>
                      <a:cubicBezTo>
                        <a:pt x="167367" y="51246"/>
                        <a:pt x="157633" y="68395"/>
                        <a:pt x="143345" y="81248"/>
                      </a:cubicBezTo>
                      <a:cubicBezTo>
                        <a:pt x="123790" y="99835"/>
                        <a:pt x="96558" y="108005"/>
                        <a:pt x="70003" y="103251"/>
                      </a:cubicBezTo>
                      <a:cubicBezTo>
                        <a:pt x="43409" y="97858"/>
                        <a:pt x="20939" y="80194"/>
                        <a:pt x="9424" y="55626"/>
                      </a:cubicBezTo>
                      <a:cubicBezTo>
                        <a:pt x="803" y="38440"/>
                        <a:pt x="-2006" y="18920"/>
                        <a:pt x="1422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EF16EAA2-133C-4710-BA82-52C61ADBC29E}"/>
                    </a:ext>
                  </a:extLst>
                </p:cNvPr>
                <p:cNvSpPr/>
                <p:nvPr/>
              </p:nvSpPr>
              <p:spPr>
                <a:xfrm>
                  <a:off x="9570783" y="2411096"/>
                  <a:ext cx="133921" cy="65302"/>
                </a:xfrm>
                <a:custGeom>
                  <a:avLst/>
                  <a:gdLst>
                    <a:gd name="connsiteX0" fmla="*/ 133921 w 133921"/>
                    <a:gd name="connsiteY0" fmla="*/ 41972 h 65302"/>
                    <a:gd name="connsiteX1" fmla="*/ 60579 w 133921"/>
                    <a:gd name="connsiteY1" fmla="*/ 63975 h 65302"/>
                    <a:gd name="connsiteX2" fmla="*/ 0 w 133921"/>
                    <a:gd name="connsiteY2" fmla="*/ 16350 h 65302"/>
                    <a:gd name="connsiteX3" fmla="*/ 72199 w 133921"/>
                    <a:gd name="connsiteY3" fmla="*/ 1681 h 65302"/>
                    <a:gd name="connsiteX4" fmla="*/ 133921 w 133921"/>
                    <a:gd name="connsiteY4" fmla="*/ 41972 h 65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921" h="65302">
                      <a:moveTo>
                        <a:pt x="133921" y="41972"/>
                      </a:moveTo>
                      <a:cubicBezTo>
                        <a:pt x="114367" y="60559"/>
                        <a:pt x="87135" y="68729"/>
                        <a:pt x="60579" y="63975"/>
                      </a:cubicBezTo>
                      <a:cubicBezTo>
                        <a:pt x="33985" y="58582"/>
                        <a:pt x="11516" y="40918"/>
                        <a:pt x="0" y="16350"/>
                      </a:cubicBezTo>
                      <a:cubicBezTo>
                        <a:pt x="21231" y="2238"/>
                        <a:pt x="47139" y="-3025"/>
                        <a:pt x="72199" y="1681"/>
                      </a:cubicBezTo>
                      <a:cubicBezTo>
                        <a:pt x="97279" y="6444"/>
                        <a:pt x="119472" y="20926"/>
                        <a:pt x="133921" y="41972"/>
                      </a:cubicBezTo>
                      <a:close/>
                    </a:path>
                  </a:pathLst>
                </a:custGeom>
                <a:solidFill>
                  <a:srgbClr val="F28F8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04D855EC-1ECD-4FCB-90F9-B21A2B349B19}"/>
                    </a:ext>
                  </a:extLst>
                </p:cNvPr>
                <p:cNvSpPr/>
                <p:nvPr/>
              </p:nvSpPr>
              <p:spPr>
                <a:xfrm>
                  <a:off x="9701071" y="2329915"/>
                  <a:ext cx="28002" cy="27853"/>
                </a:xfrm>
                <a:custGeom>
                  <a:avLst/>
                  <a:gdLst>
                    <a:gd name="connsiteX0" fmla="*/ 14 w 28002"/>
                    <a:gd name="connsiteY0" fmla="*/ 13235 h 27853"/>
                    <a:gd name="connsiteX1" fmla="*/ 13387 w 28002"/>
                    <a:gd name="connsiteY1" fmla="*/ 27839 h 27853"/>
                    <a:gd name="connsiteX2" fmla="*/ 27989 w 28002"/>
                    <a:gd name="connsiteY2" fmla="*/ 14467 h 27853"/>
                    <a:gd name="connsiteX3" fmla="*/ 16587 w 28002"/>
                    <a:gd name="connsiteY3" fmla="*/ 90 h 27853"/>
                    <a:gd name="connsiteX4" fmla="*/ 14 w 28002"/>
                    <a:gd name="connsiteY4" fmla="*/ 13235 h 27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002" h="27853">
                      <a:moveTo>
                        <a:pt x="14" y="13235"/>
                      </a:moveTo>
                      <a:cubicBezTo>
                        <a:pt x="-329" y="20960"/>
                        <a:pt x="5662" y="27499"/>
                        <a:pt x="13387" y="27839"/>
                      </a:cubicBezTo>
                      <a:cubicBezTo>
                        <a:pt x="21112" y="28179"/>
                        <a:pt x="27646" y="22193"/>
                        <a:pt x="27989" y="14467"/>
                      </a:cubicBezTo>
                      <a:cubicBezTo>
                        <a:pt x="28294" y="7505"/>
                        <a:pt x="23436" y="1377"/>
                        <a:pt x="16587" y="90"/>
                      </a:cubicBezTo>
                      <a:cubicBezTo>
                        <a:pt x="8396" y="-804"/>
                        <a:pt x="1005" y="5055"/>
                        <a:pt x="14" y="1323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811BE2B6-D8DD-47E6-B32A-42C5F890C0BC}"/>
                    </a:ext>
                  </a:extLst>
                </p:cNvPr>
                <p:cNvSpPr/>
                <p:nvPr/>
              </p:nvSpPr>
              <p:spPr>
                <a:xfrm>
                  <a:off x="9587247" y="2309817"/>
                  <a:ext cx="28002" cy="27853"/>
                </a:xfrm>
                <a:custGeom>
                  <a:avLst/>
                  <a:gdLst>
                    <a:gd name="connsiteX0" fmla="*/ 14 w 28002"/>
                    <a:gd name="connsiteY0" fmla="*/ 13235 h 27853"/>
                    <a:gd name="connsiteX1" fmla="*/ 13387 w 28002"/>
                    <a:gd name="connsiteY1" fmla="*/ 27839 h 27853"/>
                    <a:gd name="connsiteX2" fmla="*/ 27989 w 28002"/>
                    <a:gd name="connsiteY2" fmla="*/ 14467 h 27853"/>
                    <a:gd name="connsiteX3" fmla="*/ 16587 w 28002"/>
                    <a:gd name="connsiteY3" fmla="*/ 90 h 27853"/>
                    <a:gd name="connsiteX4" fmla="*/ 14 w 28002"/>
                    <a:gd name="connsiteY4" fmla="*/ 13235 h 27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002" h="27853">
                      <a:moveTo>
                        <a:pt x="14" y="13235"/>
                      </a:moveTo>
                      <a:cubicBezTo>
                        <a:pt x="-329" y="20960"/>
                        <a:pt x="5662" y="27499"/>
                        <a:pt x="13387" y="27839"/>
                      </a:cubicBezTo>
                      <a:cubicBezTo>
                        <a:pt x="21112" y="28179"/>
                        <a:pt x="27646" y="22193"/>
                        <a:pt x="27989" y="14467"/>
                      </a:cubicBezTo>
                      <a:cubicBezTo>
                        <a:pt x="28294" y="7505"/>
                        <a:pt x="23436" y="1377"/>
                        <a:pt x="16587" y="90"/>
                      </a:cubicBezTo>
                      <a:cubicBezTo>
                        <a:pt x="8396" y="-804"/>
                        <a:pt x="1005" y="5055"/>
                        <a:pt x="14" y="1323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2" name="Graphic 7">
                <a:extLst>
                  <a:ext uri="{FF2B5EF4-FFF2-40B4-BE49-F238E27FC236}">
                    <a16:creationId xmlns:a16="http://schemas.microsoft.com/office/drawing/2014/main" id="{549F62CD-F7E1-4F14-A88C-34E4AC7B0E8E}"/>
                  </a:ext>
                </a:extLst>
              </p:cNvPr>
              <p:cNvGrpSpPr/>
              <p:nvPr/>
            </p:nvGrpSpPr>
            <p:grpSpPr>
              <a:xfrm>
                <a:off x="10695740" y="2064718"/>
                <a:ext cx="215105" cy="215103"/>
                <a:chOff x="10695740" y="2064718"/>
                <a:chExt cx="215105" cy="215103"/>
              </a:xfrm>
            </p:grpSpPr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CEC55DD3-B0F0-4D66-BA27-205BC24E5F0C}"/>
                    </a:ext>
                  </a:extLst>
                </p:cNvPr>
                <p:cNvSpPr/>
                <p:nvPr/>
              </p:nvSpPr>
              <p:spPr>
                <a:xfrm>
                  <a:off x="10695740" y="2064718"/>
                  <a:ext cx="215105" cy="215103"/>
                </a:xfrm>
                <a:custGeom>
                  <a:avLst/>
                  <a:gdLst>
                    <a:gd name="connsiteX0" fmla="*/ 1184 w 215105"/>
                    <a:gd name="connsiteY0" fmla="*/ 91741 h 215103"/>
                    <a:gd name="connsiteX1" fmla="*/ 91738 w 215105"/>
                    <a:gd name="connsiteY1" fmla="*/ 213920 h 215103"/>
                    <a:gd name="connsiteX2" fmla="*/ 213924 w 215105"/>
                    <a:gd name="connsiteY2" fmla="*/ 123361 h 215103"/>
                    <a:gd name="connsiteX3" fmla="*/ 123361 w 215105"/>
                    <a:gd name="connsiteY3" fmla="*/ 1182 h 215103"/>
                    <a:gd name="connsiteX4" fmla="*/ 123199 w 215105"/>
                    <a:gd name="connsiteY4" fmla="*/ 1158 h 215103"/>
                    <a:gd name="connsiteX5" fmla="*/ 1184 w 215105"/>
                    <a:gd name="connsiteY5" fmla="*/ 91741 h 215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5105" h="215103">
                      <a:moveTo>
                        <a:pt x="1184" y="91741"/>
                      </a:moveTo>
                      <a:cubicBezTo>
                        <a:pt x="-7551" y="150487"/>
                        <a:pt x="32997" y="205189"/>
                        <a:pt x="91738" y="213920"/>
                      </a:cubicBezTo>
                      <a:cubicBezTo>
                        <a:pt x="150488" y="222652"/>
                        <a:pt x="205190" y="182108"/>
                        <a:pt x="213924" y="123361"/>
                      </a:cubicBezTo>
                      <a:cubicBezTo>
                        <a:pt x="222649" y="64616"/>
                        <a:pt x="182111" y="9915"/>
                        <a:pt x="123361" y="1182"/>
                      </a:cubicBezTo>
                      <a:cubicBezTo>
                        <a:pt x="123304" y="1175"/>
                        <a:pt x="123256" y="1166"/>
                        <a:pt x="123199" y="1158"/>
                      </a:cubicBezTo>
                      <a:cubicBezTo>
                        <a:pt x="64506" y="-7473"/>
                        <a:pt x="9909" y="33060"/>
                        <a:pt x="1184" y="91741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2DD604FF-B8D2-4E30-BB2C-98DF583EC273}"/>
                    </a:ext>
                  </a:extLst>
                </p:cNvPr>
                <p:cNvSpPr/>
                <p:nvPr/>
              </p:nvSpPr>
              <p:spPr>
                <a:xfrm>
                  <a:off x="10734915" y="2171033"/>
                  <a:ext cx="133554" cy="78559"/>
                </a:xfrm>
                <a:custGeom>
                  <a:avLst/>
                  <a:gdLst>
                    <a:gd name="connsiteX0" fmla="*/ 133554 w 133554"/>
                    <a:gd name="connsiteY0" fmla="*/ 19717 h 78559"/>
                    <a:gd name="connsiteX1" fmla="*/ 113456 w 133554"/>
                    <a:gd name="connsiteY1" fmla="*/ 58674 h 78559"/>
                    <a:gd name="connsiteX2" fmla="*/ 21464 w 133554"/>
                    <a:gd name="connsiteY2" fmla="*/ 60321 h 78559"/>
                    <a:gd name="connsiteX3" fmla="*/ 8681 w 133554"/>
                    <a:gd name="connsiteY3" fmla="*/ 43053 h 78559"/>
                    <a:gd name="connsiteX4" fmla="*/ 680 w 133554"/>
                    <a:gd name="connsiteY4" fmla="*/ 0 h 78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554" h="78559">
                      <a:moveTo>
                        <a:pt x="133554" y="19717"/>
                      </a:moveTo>
                      <a:cubicBezTo>
                        <a:pt x="131192" y="34517"/>
                        <a:pt x="124143" y="48171"/>
                        <a:pt x="113456" y="58674"/>
                      </a:cubicBezTo>
                      <a:cubicBezTo>
                        <a:pt x="88510" y="84531"/>
                        <a:pt x="47324" y="85268"/>
                        <a:pt x="21464" y="60321"/>
                      </a:cubicBezTo>
                      <a:cubicBezTo>
                        <a:pt x="16282" y="55314"/>
                        <a:pt x="11958" y="49478"/>
                        <a:pt x="8681" y="43053"/>
                      </a:cubicBezTo>
                      <a:cubicBezTo>
                        <a:pt x="1385" y="29960"/>
                        <a:pt x="-1424" y="14840"/>
                        <a:pt x="680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ACC46A12-BE5A-4F32-A0E1-FF7CE913639B}"/>
                    </a:ext>
                  </a:extLst>
                </p:cNvPr>
                <p:cNvSpPr/>
                <p:nvPr/>
              </p:nvSpPr>
              <p:spPr>
                <a:xfrm>
                  <a:off x="10743596" y="2200065"/>
                  <a:ext cx="104775" cy="49717"/>
                </a:xfrm>
                <a:custGeom>
                  <a:avLst/>
                  <a:gdLst>
                    <a:gd name="connsiteX0" fmla="*/ 104775 w 104775"/>
                    <a:gd name="connsiteY0" fmla="*/ 29832 h 49717"/>
                    <a:gd name="connsiteX1" fmla="*/ 12783 w 104775"/>
                    <a:gd name="connsiteY1" fmla="*/ 31479 h 49717"/>
                    <a:gd name="connsiteX2" fmla="*/ 0 w 104775"/>
                    <a:gd name="connsiteY2" fmla="*/ 14211 h 49717"/>
                    <a:gd name="connsiteX3" fmla="*/ 104775 w 104775"/>
                    <a:gd name="connsiteY3" fmla="*/ 29832 h 49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75" h="49717">
                      <a:moveTo>
                        <a:pt x="104775" y="29832"/>
                      </a:moveTo>
                      <a:cubicBezTo>
                        <a:pt x="79829" y="55689"/>
                        <a:pt x="38643" y="56426"/>
                        <a:pt x="12783" y="31479"/>
                      </a:cubicBezTo>
                      <a:cubicBezTo>
                        <a:pt x="7601" y="26472"/>
                        <a:pt x="3277" y="20636"/>
                        <a:pt x="0" y="14211"/>
                      </a:cubicBezTo>
                      <a:cubicBezTo>
                        <a:pt x="33423" y="-9679"/>
                        <a:pt x="79772" y="-2769"/>
                        <a:pt x="104775" y="29832"/>
                      </a:cubicBezTo>
                      <a:close/>
                    </a:path>
                  </a:pathLst>
                </a:custGeom>
                <a:solidFill>
                  <a:srgbClr val="F28F8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F5E78E85-F6FC-4B50-BC97-AC89C95C69B3}"/>
                    </a:ext>
                  </a:extLst>
                </p:cNvPr>
                <p:cNvSpPr/>
                <p:nvPr/>
              </p:nvSpPr>
              <p:spPr>
                <a:xfrm>
                  <a:off x="10842177" y="2133570"/>
                  <a:ext cx="21713" cy="21624"/>
                </a:xfrm>
                <a:custGeom>
                  <a:avLst/>
                  <a:gdLst>
                    <a:gd name="connsiteX0" fmla="*/ 3 w 21713"/>
                    <a:gd name="connsiteY0" fmla="*/ 10507 h 21624"/>
                    <a:gd name="connsiteX1" fmla="*/ 10595 w 21713"/>
                    <a:gd name="connsiteY1" fmla="*/ 21622 h 21624"/>
                    <a:gd name="connsiteX2" fmla="*/ 21711 w 21713"/>
                    <a:gd name="connsiteY2" fmla="*/ 11025 h 21624"/>
                    <a:gd name="connsiteX3" fmla="*/ 12481 w 21713"/>
                    <a:gd name="connsiteY3" fmla="*/ 30 h 21624"/>
                    <a:gd name="connsiteX4" fmla="*/ 3 w 21713"/>
                    <a:gd name="connsiteY4" fmla="*/ 10507 h 21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13" h="21624">
                      <a:moveTo>
                        <a:pt x="3" y="10507"/>
                      </a:moveTo>
                      <a:cubicBezTo>
                        <a:pt x="-140" y="16502"/>
                        <a:pt x="4604" y="21479"/>
                        <a:pt x="10595" y="21622"/>
                      </a:cubicBezTo>
                      <a:cubicBezTo>
                        <a:pt x="16596" y="21765"/>
                        <a:pt x="21568" y="17020"/>
                        <a:pt x="21711" y="11025"/>
                      </a:cubicBezTo>
                      <a:cubicBezTo>
                        <a:pt x="21844" y="5558"/>
                        <a:pt x="17891" y="847"/>
                        <a:pt x="12481" y="30"/>
                      </a:cubicBezTo>
                      <a:cubicBezTo>
                        <a:pt x="6175" y="-415"/>
                        <a:pt x="651" y="4221"/>
                        <a:pt x="3" y="1050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1871C421-8316-49CB-8828-A258AA748A4C}"/>
                    </a:ext>
                  </a:extLst>
                </p:cNvPr>
                <p:cNvSpPr/>
                <p:nvPr/>
              </p:nvSpPr>
              <p:spPr>
                <a:xfrm>
                  <a:off x="10752648" y="2121713"/>
                  <a:ext cx="22092" cy="24249"/>
                </a:xfrm>
                <a:custGeom>
                  <a:avLst/>
                  <a:gdLst>
                    <a:gd name="connsiteX0" fmla="*/ 378 w 22092"/>
                    <a:gd name="connsiteY0" fmla="*/ 10553 h 24249"/>
                    <a:gd name="connsiteX1" fmla="*/ 8027 w 22092"/>
                    <a:gd name="connsiteY1" fmla="*/ 23870 h 24249"/>
                    <a:gd name="connsiteX2" fmla="*/ 21343 w 22092"/>
                    <a:gd name="connsiteY2" fmla="*/ 16223 h 24249"/>
                    <a:gd name="connsiteX3" fmla="*/ 21714 w 22092"/>
                    <a:gd name="connsiteY3" fmla="*/ 13696 h 24249"/>
                    <a:gd name="connsiteX4" fmla="*/ 14065 w 22092"/>
                    <a:gd name="connsiteY4" fmla="*/ 379 h 24249"/>
                    <a:gd name="connsiteX5" fmla="*/ 750 w 22092"/>
                    <a:gd name="connsiteY5" fmla="*/ 8026 h 24249"/>
                    <a:gd name="connsiteX6" fmla="*/ 378 w 22092"/>
                    <a:gd name="connsiteY6" fmla="*/ 10553 h 24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092" h="24249">
                      <a:moveTo>
                        <a:pt x="378" y="10553"/>
                      </a:moveTo>
                      <a:cubicBezTo>
                        <a:pt x="-1184" y="16342"/>
                        <a:pt x="2235" y="22304"/>
                        <a:pt x="8027" y="23870"/>
                      </a:cubicBezTo>
                      <a:cubicBezTo>
                        <a:pt x="13818" y="25436"/>
                        <a:pt x="19780" y="22012"/>
                        <a:pt x="21343" y="16223"/>
                      </a:cubicBezTo>
                      <a:cubicBezTo>
                        <a:pt x="21562" y="15398"/>
                        <a:pt x="21686" y="14551"/>
                        <a:pt x="21714" y="13696"/>
                      </a:cubicBezTo>
                      <a:cubicBezTo>
                        <a:pt x="23276" y="7907"/>
                        <a:pt x="19857" y="1945"/>
                        <a:pt x="14065" y="379"/>
                      </a:cubicBezTo>
                      <a:cubicBezTo>
                        <a:pt x="8274" y="-1187"/>
                        <a:pt x="2321" y="2238"/>
                        <a:pt x="750" y="8026"/>
                      </a:cubicBezTo>
                      <a:cubicBezTo>
                        <a:pt x="530" y="8851"/>
                        <a:pt x="407" y="9699"/>
                        <a:pt x="378" y="1055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8" name="Graphic 7">
                <a:extLst>
                  <a:ext uri="{FF2B5EF4-FFF2-40B4-BE49-F238E27FC236}">
                    <a16:creationId xmlns:a16="http://schemas.microsoft.com/office/drawing/2014/main" id="{47FEFCA2-0A4C-4100-9125-75AD12B75477}"/>
                  </a:ext>
                </a:extLst>
              </p:cNvPr>
              <p:cNvGrpSpPr/>
              <p:nvPr/>
            </p:nvGrpSpPr>
            <p:grpSpPr>
              <a:xfrm>
                <a:off x="8358697" y="2436205"/>
                <a:ext cx="214943" cy="214916"/>
                <a:chOff x="8358697" y="2436205"/>
                <a:chExt cx="214943" cy="214916"/>
              </a:xfrm>
            </p:grpSpPr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221EB6C3-9D04-46BA-B74B-F3D0997D009F}"/>
                    </a:ext>
                  </a:extLst>
                </p:cNvPr>
                <p:cNvSpPr/>
                <p:nvPr/>
              </p:nvSpPr>
              <p:spPr>
                <a:xfrm>
                  <a:off x="8358697" y="2436205"/>
                  <a:ext cx="214943" cy="214916"/>
                </a:xfrm>
                <a:custGeom>
                  <a:avLst/>
                  <a:gdLst>
                    <a:gd name="connsiteX0" fmla="*/ 5745 w 214943"/>
                    <a:gd name="connsiteY0" fmla="*/ 72870 h 214916"/>
                    <a:gd name="connsiteX1" fmla="*/ 72896 w 214943"/>
                    <a:gd name="connsiteY1" fmla="*/ 209172 h 214916"/>
                    <a:gd name="connsiteX2" fmla="*/ 209199 w 214943"/>
                    <a:gd name="connsiteY2" fmla="*/ 142021 h 214916"/>
                    <a:gd name="connsiteX3" fmla="*/ 142048 w 214943"/>
                    <a:gd name="connsiteY3" fmla="*/ 5719 h 214916"/>
                    <a:gd name="connsiteX4" fmla="*/ 5745 w 214943"/>
                    <a:gd name="connsiteY4" fmla="*/ 72870 h 214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943" h="214916">
                      <a:moveTo>
                        <a:pt x="5745" y="72870"/>
                      </a:moveTo>
                      <a:cubicBezTo>
                        <a:pt x="-13353" y="129053"/>
                        <a:pt x="16718" y="190077"/>
                        <a:pt x="72896" y="209172"/>
                      </a:cubicBezTo>
                      <a:cubicBezTo>
                        <a:pt x="129075" y="228268"/>
                        <a:pt x="190101" y="198203"/>
                        <a:pt x="209199" y="142021"/>
                      </a:cubicBezTo>
                      <a:cubicBezTo>
                        <a:pt x="228297" y="85839"/>
                        <a:pt x="198226" y="24815"/>
                        <a:pt x="142048" y="5719"/>
                      </a:cubicBezTo>
                      <a:cubicBezTo>
                        <a:pt x="85869" y="-13320"/>
                        <a:pt x="24881" y="16725"/>
                        <a:pt x="5745" y="72870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B1842DEE-0881-4B87-9BE4-92EDFB85D5AA}"/>
                    </a:ext>
                  </a:extLst>
                </p:cNvPr>
                <p:cNvSpPr/>
                <p:nvPr/>
              </p:nvSpPr>
              <p:spPr>
                <a:xfrm>
                  <a:off x="8396112" y="2530506"/>
                  <a:ext cx="130825" cy="90434"/>
                </a:xfrm>
                <a:custGeom>
                  <a:avLst/>
                  <a:gdLst>
                    <a:gd name="connsiteX0" fmla="*/ 130826 w 130825"/>
                    <a:gd name="connsiteY0" fmla="*/ 43339 h 90434"/>
                    <a:gd name="connsiteX1" fmla="*/ 104061 w 130825"/>
                    <a:gd name="connsiteY1" fmla="*/ 78105 h 90434"/>
                    <a:gd name="connsiteX2" fmla="*/ 13230 w 130825"/>
                    <a:gd name="connsiteY2" fmla="*/ 63476 h 90434"/>
                    <a:gd name="connsiteX3" fmla="*/ 3572 w 130825"/>
                    <a:gd name="connsiteY3" fmla="*/ 43815 h 90434"/>
                    <a:gd name="connsiteX4" fmla="*/ 3572 w 130825"/>
                    <a:gd name="connsiteY4" fmla="*/ 0 h 90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825" h="90434">
                      <a:moveTo>
                        <a:pt x="130826" y="43339"/>
                      </a:moveTo>
                      <a:cubicBezTo>
                        <a:pt x="125911" y="57525"/>
                        <a:pt x="116519" y="69729"/>
                        <a:pt x="104061" y="78105"/>
                      </a:cubicBezTo>
                      <a:cubicBezTo>
                        <a:pt x="74943" y="99148"/>
                        <a:pt x="34271" y="92598"/>
                        <a:pt x="13230" y="63476"/>
                      </a:cubicBezTo>
                      <a:cubicBezTo>
                        <a:pt x="8925" y="57515"/>
                        <a:pt x="5658" y="50867"/>
                        <a:pt x="3572" y="43815"/>
                      </a:cubicBezTo>
                      <a:cubicBezTo>
                        <a:pt x="-1191" y="29598"/>
                        <a:pt x="-1191" y="14217"/>
                        <a:pt x="3572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BE54ADF7-4DEC-4D28-940B-37247A3F4BB5}"/>
                    </a:ext>
                  </a:extLst>
                </p:cNvPr>
                <p:cNvSpPr/>
                <p:nvPr/>
              </p:nvSpPr>
              <p:spPr>
                <a:xfrm>
                  <a:off x="8399684" y="2566898"/>
                  <a:ext cx="100488" cy="54042"/>
                </a:xfrm>
                <a:custGeom>
                  <a:avLst/>
                  <a:gdLst>
                    <a:gd name="connsiteX0" fmla="*/ 100489 w 100488"/>
                    <a:gd name="connsiteY0" fmla="*/ 41713 h 54042"/>
                    <a:gd name="connsiteX1" fmla="*/ 9658 w 100488"/>
                    <a:gd name="connsiteY1" fmla="*/ 27084 h 54042"/>
                    <a:gd name="connsiteX2" fmla="*/ 0 w 100488"/>
                    <a:gd name="connsiteY2" fmla="*/ 7423 h 54042"/>
                    <a:gd name="connsiteX3" fmla="*/ 57150 w 100488"/>
                    <a:gd name="connsiteY3" fmla="*/ 3994 h 54042"/>
                    <a:gd name="connsiteX4" fmla="*/ 100489 w 100488"/>
                    <a:gd name="connsiteY4" fmla="*/ 41713 h 54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88" h="54042">
                      <a:moveTo>
                        <a:pt x="100489" y="41713"/>
                      </a:moveTo>
                      <a:cubicBezTo>
                        <a:pt x="71371" y="62756"/>
                        <a:pt x="30699" y="56206"/>
                        <a:pt x="9658" y="27084"/>
                      </a:cubicBezTo>
                      <a:cubicBezTo>
                        <a:pt x="5353" y="21123"/>
                        <a:pt x="2086" y="14475"/>
                        <a:pt x="0" y="7423"/>
                      </a:cubicBezTo>
                      <a:cubicBezTo>
                        <a:pt x="17878" y="-1106"/>
                        <a:pt x="38376" y="-2335"/>
                        <a:pt x="57150" y="3994"/>
                      </a:cubicBezTo>
                      <a:cubicBezTo>
                        <a:pt x="76009" y="10359"/>
                        <a:pt x="91583" y="23916"/>
                        <a:pt x="100489" y="41713"/>
                      </a:cubicBezTo>
                      <a:close/>
                    </a:path>
                  </a:pathLst>
                </a:custGeom>
                <a:solidFill>
                  <a:srgbClr val="F28F8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D86A569F-5E5E-48C2-B8AD-8970E6426CC7}"/>
                    </a:ext>
                  </a:extLst>
                </p:cNvPr>
                <p:cNvSpPr/>
                <p:nvPr/>
              </p:nvSpPr>
              <p:spPr>
                <a:xfrm>
                  <a:off x="8509305" y="2514403"/>
                  <a:ext cx="21910" cy="21711"/>
                </a:xfrm>
                <a:custGeom>
                  <a:avLst/>
                  <a:gdLst>
                    <a:gd name="connsiteX0" fmla="*/ 202 w 21910"/>
                    <a:gd name="connsiteY0" fmla="*/ 8673 h 21711"/>
                    <a:gd name="connsiteX1" fmla="*/ 8880 w 21910"/>
                    <a:gd name="connsiteY1" fmla="*/ 21509 h 21711"/>
                    <a:gd name="connsiteX2" fmla="*/ 21710 w 21910"/>
                    <a:gd name="connsiteY2" fmla="*/ 12837 h 21711"/>
                    <a:gd name="connsiteX3" fmla="*/ 14490 w 21910"/>
                    <a:gd name="connsiteY3" fmla="*/ 387 h 21711"/>
                    <a:gd name="connsiteX4" fmla="*/ 202 w 21910"/>
                    <a:gd name="connsiteY4" fmla="*/ 8673 h 21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10" h="21711">
                      <a:moveTo>
                        <a:pt x="202" y="8673"/>
                      </a:moveTo>
                      <a:cubicBezTo>
                        <a:pt x="-950" y="14613"/>
                        <a:pt x="2936" y="20360"/>
                        <a:pt x="8880" y="21509"/>
                      </a:cubicBezTo>
                      <a:cubicBezTo>
                        <a:pt x="14814" y="22659"/>
                        <a:pt x="20557" y="18776"/>
                        <a:pt x="21710" y="12837"/>
                      </a:cubicBezTo>
                      <a:cubicBezTo>
                        <a:pt x="22748" y="7466"/>
                        <a:pt x="19672" y="2152"/>
                        <a:pt x="14490" y="387"/>
                      </a:cubicBezTo>
                      <a:cubicBezTo>
                        <a:pt x="8261" y="-1249"/>
                        <a:pt x="1879" y="2453"/>
                        <a:pt x="202" y="867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AD51971E-A58E-4092-BA96-4377575DC1F5}"/>
                    </a:ext>
                  </a:extLst>
                </p:cNvPr>
                <p:cNvSpPr/>
                <p:nvPr/>
              </p:nvSpPr>
              <p:spPr>
                <a:xfrm>
                  <a:off x="8423788" y="2486899"/>
                  <a:ext cx="21722" cy="21497"/>
                </a:xfrm>
                <a:custGeom>
                  <a:avLst/>
                  <a:gdLst>
                    <a:gd name="connsiteX0" fmla="*/ 185 w 21722"/>
                    <a:gd name="connsiteY0" fmla="*/ 8650 h 21497"/>
                    <a:gd name="connsiteX1" fmla="*/ 8871 w 21722"/>
                    <a:gd name="connsiteY1" fmla="*/ 21312 h 21497"/>
                    <a:gd name="connsiteX2" fmla="*/ 21540 w 21722"/>
                    <a:gd name="connsiteY2" fmla="*/ 12623 h 21497"/>
                    <a:gd name="connsiteX3" fmla="*/ 14377 w 21722"/>
                    <a:gd name="connsiteY3" fmla="*/ 364 h 21497"/>
                    <a:gd name="connsiteX4" fmla="*/ 185 w 21722"/>
                    <a:gd name="connsiteY4" fmla="*/ 8650 h 21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2" h="21497">
                      <a:moveTo>
                        <a:pt x="185" y="8650"/>
                      </a:moveTo>
                      <a:cubicBezTo>
                        <a:pt x="-911" y="14546"/>
                        <a:pt x="2976" y="20215"/>
                        <a:pt x="8871" y="21312"/>
                      </a:cubicBezTo>
                      <a:cubicBezTo>
                        <a:pt x="14768" y="22409"/>
                        <a:pt x="20435" y="18519"/>
                        <a:pt x="21540" y="12623"/>
                      </a:cubicBezTo>
                      <a:cubicBezTo>
                        <a:pt x="22521" y="7326"/>
                        <a:pt x="19473" y="2109"/>
                        <a:pt x="14377" y="364"/>
                      </a:cubicBezTo>
                      <a:cubicBezTo>
                        <a:pt x="8176" y="-1212"/>
                        <a:pt x="1861" y="2477"/>
                        <a:pt x="185" y="865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4" name="Graphic 7">
              <a:extLst>
                <a:ext uri="{FF2B5EF4-FFF2-40B4-BE49-F238E27FC236}">
                  <a16:creationId xmlns:a16="http://schemas.microsoft.com/office/drawing/2014/main" id="{4C709A61-1EF9-42AB-9EA4-C30252ED7341}"/>
                </a:ext>
              </a:extLst>
            </p:cNvPr>
            <p:cNvGrpSpPr/>
            <p:nvPr/>
          </p:nvGrpSpPr>
          <p:grpSpPr>
            <a:xfrm>
              <a:off x="7214057" y="2489582"/>
              <a:ext cx="4123304" cy="401603"/>
              <a:chOff x="7214057" y="2489582"/>
              <a:chExt cx="4123304" cy="401603"/>
            </a:xfrm>
            <a:solidFill>
              <a:srgbClr val="C53F3F"/>
            </a:solidFill>
          </p:grpSpPr>
          <p:grpSp>
            <p:nvGrpSpPr>
              <p:cNvPr id="795" name="Graphic 7">
                <a:extLst>
                  <a:ext uri="{FF2B5EF4-FFF2-40B4-BE49-F238E27FC236}">
                    <a16:creationId xmlns:a16="http://schemas.microsoft.com/office/drawing/2014/main" id="{52C494C2-D797-4F27-9F79-E37044761107}"/>
                  </a:ext>
                </a:extLst>
              </p:cNvPr>
              <p:cNvGrpSpPr/>
              <p:nvPr/>
            </p:nvGrpSpPr>
            <p:grpSpPr>
              <a:xfrm>
                <a:off x="7214057" y="2545397"/>
                <a:ext cx="306227" cy="345788"/>
                <a:chOff x="7214057" y="2545397"/>
                <a:chExt cx="306227" cy="345788"/>
              </a:xfrm>
              <a:solidFill>
                <a:srgbClr val="C53F3F"/>
              </a:solidFill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344A28A9-493C-48C4-944B-4F814CD7F111}"/>
                    </a:ext>
                  </a:extLst>
                </p:cNvPr>
                <p:cNvSpPr/>
                <p:nvPr/>
              </p:nvSpPr>
              <p:spPr>
                <a:xfrm>
                  <a:off x="7298499" y="2545397"/>
                  <a:ext cx="221785" cy="306387"/>
                </a:xfrm>
                <a:custGeom>
                  <a:avLst/>
                  <a:gdLst>
                    <a:gd name="connsiteX0" fmla="*/ 0 w 221785"/>
                    <a:gd name="connsiteY0" fmla="*/ 143701 h 306387"/>
                    <a:gd name="connsiteX1" fmla="*/ 29242 w 221785"/>
                    <a:gd name="connsiteY1" fmla="*/ 66929 h 306387"/>
                    <a:gd name="connsiteX2" fmla="*/ 17145 w 221785"/>
                    <a:gd name="connsiteY2" fmla="*/ 8636 h 306387"/>
                    <a:gd name="connsiteX3" fmla="*/ 67723 w 221785"/>
                    <a:gd name="connsiteY3" fmla="*/ 15780 h 306387"/>
                    <a:gd name="connsiteX4" fmla="*/ 88963 w 221785"/>
                    <a:gd name="connsiteY4" fmla="*/ 89884 h 306387"/>
                    <a:gd name="connsiteX5" fmla="*/ 176022 w 221785"/>
                    <a:gd name="connsiteY5" fmla="*/ 71882 h 306387"/>
                    <a:gd name="connsiteX6" fmla="*/ 207550 w 221785"/>
                    <a:gd name="connsiteY6" fmla="*/ 93790 h 306387"/>
                    <a:gd name="connsiteX7" fmla="*/ 198691 w 221785"/>
                    <a:gd name="connsiteY7" fmla="*/ 122365 h 306387"/>
                    <a:gd name="connsiteX8" fmla="*/ 221266 w 221785"/>
                    <a:gd name="connsiteY8" fmla="*/ 143224 h 306387"/>
                    <a:gd name="connsiteX9" fmla="*/ 205549 w 221785"/>
                    <a:gd name="connsiteY9" fmla="*/ 173990 h 306387"/>
                    <a:gd name="connsiteX10" fmla="*/ 215075 w 221785"/>
                    <a:gd name="connsiteY10" fmla="*/ 193040 h 306387"/>
                    <a:gd name="connsiteX11" fmla="*/ 196024 w 221785"/>
                    <a:gd name="connsiteY11" fmla="*/ 223520 h 306387"/>
                    <a:gd name="connsiteX12" fmla="*/ 203835 w 221785"/>
                    <a:gd name="connsiteY12" fmla="*/ 242570 h 306387"/>
                    <a:gd name="connsiteX13" fmla="*/ 177546 w 221785"/>
                    <a:gd name="connsiteY13" fmla="*/ 276574 h 306387"/>
                    <a:gd name="connsiteX14" fmla="*/ 33528 w 221785"/>
                    <a:gd name="connsiteY14" fmla="*/ 306388 h 306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21785" h="306387">
                      <a:moveTo>
                        <a:pt x="0" y="143701"/>
                      </a:moveTo>
                      <a:cubicBezTo>
                        <a:pt x="0" y="143701"/>
                        <a:pt x="27432" y="77026"/>
                        <a:pt x="29242" y="66929"/>
                      </a:cubicBezTo>
                      <a:cubicBezTo>
                        <a:pt x="31051" y="56833"/>
                        <a:pt x="18669" y="16161"/>
                        <a:pt x="17145" y="8636"/>
                      </a:cubicBezTo>
                      <a:cubicBezTo>
                        <a:pt x="15621" y="1111"/>
                        <a:pt x="50768" y="-9176"/>
                        <a:pt x="67723" y="15780"/>
                      </a:cubicBezTo>
                      <a:cubicBezTo>
                        <a:pt x="83280" y="37224"/>
                        <a:pt x="90799" y="63455"/>
                        <a:pt x="88963" y="89884"/>
                      </a:cubicBezTo>
                      <a:lnTo>
                        <a:pt x="176022" y="71882"/>
                      </a:lnTo>
                      <a:cubicBezTo>
                        <a:pt x="190766" y="69280"/>
                        <a:pt x="204847" y="79064"/>
                        <a:pt x="207550" y="93790"/>
                      </a:cubicBezTo>
                      <a:cubicBezTo>
                        <a:pt x="209936" y="104214"/>
                        <a:pt x="206555" y="115118"/>
                        <a:pt x="198691" y="122365"/>
                      </a:cubicBezTo>
                      <a:cubicBezTo>
                        <a:pt x="210114" y="123310"/>
                        <a:pt x="219424" y="131913"/>
                        <a:pt x="221266" y="143224"/>
                      </a:cubicBezTo>
                      <a:cubicBezTo>
                        <a:pt x="223731" y="155875"/>
                        <a:pt x="217243" y="168573"/>
                        <a:pt x="205549" y="173990"/>
                      </a:cubicBezTo>
                      <a:cubicBezTo>
                        <a:pt x="210677" y="179160"/>
                        <a:pt x="214015" y="185836"/>
                        <a:pt x="215075" y="193040"/>
                      </a:cubicBezTo>
                      <a:cubicBezTo>
                        <a:pt x="216028" y="206262"/>
                        <a:pt x="208327" y="218583"/>
                        <a:pt x="196024" y="223520"/>
                      </a:cubicBezTo>
                      <a:cubicBezTo>
                        <a:pt x="199821" y="229313"/>
                        <a:pt x="202473" y="235780"/>
                        <a:pt x="203835" y="242570"/>
                      </a:cubicBezTo>
                      <a:cubicBezTo>
                        <a:pt x="205755" y="259162"/>
                        <a:pt x="194086" y="274250"/>
                        <a:pt x="177546" y="276574"/>
                      </a:cubicBezTo>
                      <a:lnTo>
                        <a:pt x="33528" y="306388"/>
                      </a:ln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F182FFE4-280C-4369-9E30-699617A61FDE}"/>
                    </a:ext>
                  </a:extLst>
                </p:cNvPr>
                <p:cNvSpPr/>
                <p:nvPr/>
              </p:nvSpPr>
              <p:spPr>
                <a:xfrm rot="-703800">
                  <a:off x="7233062" y="2693142"/>
                  <a:ext cx="64103" cy="193547"/>
                </a:xfrm>
                <a:custGeom>
                  <a:avLst/>
                  <a:gdLst>
                    <a:gd name="connsiteX0" fmla="*/ 0 w 64103"/>
                    <a:gd name="connsiteY0" fmla="*/ 0 h 193547"/>
                    <a:gd name="connsiteX1" fmla="*/ 64103 w 64103"/>
                    <a:gd name="connsiteY1" fmla="*/ 0 h 193547"/>
                    <a:gd name="connsiteX2" fmla="*/ 64103 w 64103"/>
                    <a:gd name="connsiteY2" fmla="*/ 193548 h 193547"/>
                    <a:gd name="connsiteX3" fmla="*/ 0 w 64103"/>
                    <a:gd name="connsiteY3" fmla="*/ 193548 h 193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103" h="193547">
                      <a:moveTo>
                        <a:pt x="0" y="0"/>
                      </a:moveTo>
                      <a:lnTo>
                        <a:pt x="64103" y="0"/>
                      </a:lnTo>
                      <a:lnTo>
                        <a:pt x="64103" y="193548"/>
                      </a:lnTo>
                      <a:lnTo>
                        <a:pt x="0" y="193548"/>
                      </a:ln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8" name="Graphic 7">
                <a:extLst>
                  <a:ext uri="{FF2B5EF4-FFF2-40B4-BE49-F238E27FC236}">
                    <a16:creationId xmlns:a16="http://schemas.microsoft.com/office/drawing/2014/main" id="{3221A1BF-8D03-4E75-9393-C4632F45CF8C}"/>
                  </a:ext>
                </a:extLst>
              </p:cNvPr>
              <p:cNvGrpSpPr/>
              <p:nvPr/>
            </p:nvGrpSpPr>
            <p:grpSpPr>
              <a:xfrm>
                <a:off x="11016687" y="2489582"/>
                <a:ext cx="320674" cy="362426"/>
                <a:chOff x="11016687" y="2489582"/>
                <a:chExt cx="320674" cy="362426"/>
              </a:xfrm>
              <a:solidFill>
                <a:srgbClr val="C53F3F"/>
              </a:solidFill>
            </p:grpSpPr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AFE421BD-B443-4F11-A1C9-431C83171BD2}"/>
                    </a:ext>
                  </a:extLst>
                </p:cNvPr>
                <p:cNvSpPr/>
                <p:nvPr/>
              </p:nvSpPr>
              <p:spPr>
                <a:xfrm>
                  <a:off x="11016687" y="2489582"/>
                  <a:ext cx="232115" cy="321150"/>
                </a:xfrm>
                <a:custGeom>
                  <a:avLst/>
                  <a:gdLst>
                    <a:gd name="connsiteX0" fmla="*/ 232116 w 232115"/>
                    <a:gd name="connsiteY0" fmla="*/ 150557 h 321150"/>
                    <a:gd name="connsiteX1" fmla="*/ 201540 w 232115"/>
                    <a:gd name="connsiteY1" fmla="*/ 70166 h 321150"/>
                    <a:gd name="connsiteX2" fmla="*/ 214209 w 232115"/>
                    <a:gd name="connsiteY2" fmla="*/ 9016 h 321150"/>
                    <a:gd name="connsiteX3" fmla="*/ 161250 w 232115"/>
                    <a:gd name="connsiteY3" fmla="*/ 16541 h 321150"/>
                    <a:gd name="connsiteX4" fmla="*/ 138961 w 232115"/>
                    <a:gd name="connsiteY4" fmla="*/ 94170 h 321150"/>
                    <a:gd name="connsiteX5" fmla="*/ 47712 w 232115"/>
                    <a:gd name="connsiteY5" fmla="*/ 75120 h 321150"/>
                    <a:gd name="connsiteX6" fmla="*/ 14660 w 232115"/>
                    <a:gd name="connsiteY6" fmla="*/ 98075 h 321150"/>
                    <a:gd name="connsiteX7" fmla="*/ 24185 w 232115"/>
                    <a:gd name="connsiteY7" fmla="*/ 127793 h 321150"/>
                    <a:gd name="connsiteX8" fmla="*/ 563 w 232115"/>
                    <a:gd name="connsiteY8" fmla="*/ 149795 h 321150"/>
                    <a:gd name="connsiteX9" fmla="*/ 17041 w 232115"/>
                    <a:gd name="connsiteY9" fmla="*/ 181990 h 321150"/>
                    <a:gd name="connsiteX10" fmla="*/ 6564 w 232115"/>
                    <a:gd name="connsiteY10" fmla="*/ 202469 h 321150"/>
                    <a:gd name="connsiteX11" fmla="*/ 26661 w 232115"/>
                    <a:gd name="connsiteY11" fmla="*/ 234378 h 321150"/>
                    <a:gd name="connsiteX12" fmla="*/ 18470 w 232115"/>
                    <a:gd name="connsiteY12" fmla="*/ 254285 h 321150"/>
                    <a:gd name="connsiteX13" fmla="*/ 46092 w 232115"/>
                    <a:gd name="connsiteY13" fmla="*/ 289813 h 321150"/>
                    <a:gd name="connsiteX14" fmla="*/ 196873 w 232115"/>
                    <a:gd name="connsiteY14" fmla="*/ 321150 h 321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32115" h="321150">
                      <a:moveTo>
                        <a:pt x="232116" y="150557"/>
                      </a:moveTo>
                      <a:cubicBezTo>
                        <a:pt x="232116" y="150557"/>
                        <a:pt x="203541" y="80834"/>
                        <a:pt x="201540" y="70166"/>
                      </a:cubicBezTo>
                      <a:cubicBezTo>
                        <a:pt x="199540" y="59499"/>
                        <a:pt x="212589" y="16922"/>
                        <a:pt x="214209" y="9016"/>
                      </a:cubicBezTo>
                      <a:cubicBezTo>
                        <a:pt x="215828" y="1110"/>
                        <a:pt x="178966" y="-9558"/>
                        <a:pt x="161250" y="16541"/>
                      </a:cubicBezTo>
                      <a:cubicBezTo>
                        <a:pt x="144914" y="38986"/>
                        <a:pt x="137018" y="66477"/>
                        <a:pt x="138961" y="94170"/>
                      </a:cubicBezTo>
                      <a:lnTo>
                        <a:pt x="47712" y="75120"/>
                      </a:lnTo>
                      <a:cubicBezTo>
                        <a:pt x="32262" y="72401"/>
                        <a:pt x="17508" y="82647"/>
                        <a:pt x="14660" y="98075"/>
                      </a:cubicBezTo>
                      <a:cubicBezTo>
                        <a:pt x="12403" y="108966"/>
                        <a:pt x="16022" y="120242"/>
                        <a:pt x="24185" y="127793"/>
                      </a:cubicBezTo>
                      <a:cubicBezTo>
                        <a:pt x="12126" y="128691"/>
                        <a:pt x="2315" y="137835"/>
                        <a:pt x="563" y="149795"/>
                      </a:cubicBezTo>
                      <a:cubicBezTo>
                        <a:pt x="-2076" y="163050"/>
                        <a:pt x="4754" y="176376"/>
                        <a:pt x="17041" y="181990"/>
                      </a:cubicBezTo>
                      <a:cubicBezTo>
                        <a:pt x="11402" y="187483"/>
                        <a:pt x="7716" y="194678"/>
                        <a:pt x="6564" y="202469"/>
                      </a:cubicBezTo>
                      <a:cubicBezTo>
                        <a:pt x="4563" y="211994"/>
                        <a:pt x="13898" y="231710"/>
                        <a:pt x="26661" y="234378"/>
                      </a:cubicBezTo>
                      <a:cubicBezTo>
                        <a:pt x="22727" y="240452"/>
                        <a:pt x="19946" y="247201"/>
                        <a:pt x="18470" y="254285"/>
                      </a:cubicBezTo>
                      <a:cubicBezTo>
                        <a:pt x="16498" y="271665"/>
                        <a:pt x="28766" y="287440"/>
                        <a:pt x="46092" y="289813"/>
                      </a:cubicBezTo>
                      <a:lnTo>
                        <a:pt x="196873" y="321150"/>
                      </a:ln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F0CC33E3-0B6A-4971-BC91-4AC1806C7D28}"/>
                    </a:ext>
                  </a:extLst>
                </p:cNvPr>
                <p:cNvSpPr/>
                <p:nvPr/>
              </p:nvSpPr>
              <p:spPr>
                <a:xfrm rot="-4696200">
                  <a:off x="11182480" y="2712330"/>
                  <a:ext cx="202787" cy="67151"/>
                </a:xfrm>
                <a:custGeom>
                  <a:avLst/>
                  <a:gdLst>
                    <a:gd name="connsiteX0" fmla="*/ 0 w 202787"/>
                    <a:gd name="connsiteY0" fmla="*/ 0 h 67151"/>
                    <a:gd name="connsiteX1" fmla="*/ 202787 w 202787"/>
                    <a:gd name="connsiteY1" fmla="*/ 0 h 67151"/>
                    <a:gd name="connsiteX2" fmla="*/ 202787 w 202787"/>
                    <a:gd name="connsiteY2" fmla="*/ 67151 h 67151"/>
                    <a:gd name="connsiteX3" fmla="*/ 0 w 202787"/>
                    <a:gd name="connsiteY3" fmla="*/ 67151 h 6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787" h="67151">
                      <a:moveTo>
                        <a:pt x="0" y="0"/>
                      </a:moveTo>
                      <a:lnTo>
                        <a:pt x="202787" y="0"/>
                      </a:lnTo>
                      <a:lnTo>
                        <a:pt x="202787" y="67151"/>
                      </a:lnTo>
                      <a:lnTo>
                        <a:pt x="0" y="67151"/>
                      </a:ln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09" name="Title 1">
            <a:extLst>
              <a:ext uri="{FF2B5EF4-FFF2-40B4-BE49-F238E27FC236}">
                <a16:creationId xmlns:a16="http://schemas.microsoft.com/office/drawing/2014/main" id="{E7F618F7-44A4-423C-955D-35B8300F6D75}"/>
              </a:ext>
            </a:extLst>
          </p:cNvPr>
          <p:cNvSpPr txBox="1">
            <a:spLocks/>
          </p:cNvSpPr>
          <p:nvPr/>
        </p:nvSpPr>
        <p:spPr>
          <a:xfrm>
            <a:off x="4708138" y="1926485"/>
            <a:ext cx="2517050" cy="68866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914" name="Rectangle: Rounded Corners 913">
            <a:extLst>
              <a:ext uri="{FF2B5EF4-FFF2-40B4-BE49-F238E27FC236}">
                <a16:creationId xmlns:a16="http://schemas.microsoft.com/office/drawing/2014/main" id="{7738E514-450D-40EE-BA2F-C7129AC66D94}"/>
              </a:ext>
            </a:extLst>
          </p:cNvPr>
          <p:cNvSpPr/>
          <p:nvPr/>
        </p:nvSpPr>
        <p:spPr>
          <a:xfrm>
            <a:off x="3500923" y="1635631"/>
            <a:ext cx="1677795" cy="929682"/>
          </a:xfrm>
          <a:prstGeom prst="roundRect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42230200898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1" name="Rectangle: Rounded Corners 910">
            <a:extLst>
              <a:ext uri="{FF2B5EF4-FFF2-40B4-BE49-F238E27FC236}">
                <a16:creationId xmlns:a16="http://schemas.microsoft.com/office/drawing/2014/main" id="{320FBD39-2447-485E-85C7-55EDABF62771}"/>
              </a:ext>
            </a:extLst>
          </p:cNvPr>
          <p:cNvSpPr/>
          <p:nvPr/>
        </p:nvSpPr>
        <p:spPr>
          <a:xfrm>
            <a:off x="3470128" y="1422111"/>
            <a:ext cx="1596015" cy="353080"/>
          </a:xfrm>
          <a:prstGeom prst="roundRect">
            <a:avLst>
              <a:gd name="adj" fmla="val 50000"/>
            </a:avLst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Mahmud Khan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08D40EA7-4A3D-478B-A91A-8D6B3D5D730F}"/>
              </a:ext>
            </a:extLst>
          </p:cNvPr>
          <p:cNvCxnSpPr>
            <a:cxnSpLocks/>
            <a:stCxn id="914" idx="2"/>
          </p:cNvCxnSpPr>
          <p:nvPr/>
        </p:nvCxnSpPr>
        <p:spPr>
          <a:xfrm>
            <a:off x="4339821" y="2565313"/>
            <a:ext cx="7229" cy="1711265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5" name="Oval 954">
            <a:extLst>
              <a:ext uri="{FF2B5EF4-FFF2-40B4-BE49-F238E27FC236}">
                <a16:creationId xmlns:a16="http://schemas.microsoft.com/office/drawing/2014/main" id="{90FB91FA-763A-4EAF-8630-E3E1C253B417}"/>
              </a:ext>
            </a:extLst>
          </p:cNvPr>
          <p:cNvSpPr/>
          <p:nvPr/>
        </p:nvSpPr>
        <p:spPr>
          <a:xfrm>
            <a:off x="4906178" y="1348763"/>
            <a:ext cx="453567" cy="453567"/>
          </a:xfrm>
          <a:prstGeom prst="ellipse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61" name="Arrow: Chevron 960">
            <a:extLst>
              <a:ext uri="{FF2B5EF4-FFF2-40B4-BE49-F238E27FC236}">
                <a16:creationId xmlns:a16="http://schemas.microsoft.com/office/drawing/2014/main" id="{05563421-4E84-45AB-9BE7-69A76121DC35}"/>
              </a:ext>
            </a:extLst>
          </p:cNvPr>
          <p:cNvSpPr/>
          <p:nvPr/>
        </p:nvSpPr>
        <p:spPr>
          <a:xfrm>
            <a:off x="11765899" y="4841996"/>
            <a:ext cx="389372" cy="389372"/>
          </a:xfrm>
          <a:prstGeom prst="chevron">
            <a:avLst/>
          </a:prstGeom>
          <a:solidFill>
            <a:srgbClr val="BBD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5E9DBBEB-406E-4B0A-9ACA-B5ACF2ECC79C}"/>
              </a:ext>
            </a:extLst>
          </p:cNvPr>
          <p:cNvSpPr txBox="1"/>
          <p:nvPr/>
        </p:nvSpPr>
        <p:spPr>
          <a:xfrm>
            <a:off x="5178718" y="5742298"/>
            <a:ext cx="5782675" cy="84899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</a:rPr>
              <a:t>Our Lecturer :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Sheikh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Tasfia</a:t>
            </a:r>
            <a:endParaRPr lang="en-US" sz="2000" dirty="0" smtClean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Section: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 F | </a:t>
            </a:r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Semester: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 2nd</a:t>
            </a:r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5C10A899-3ACF-4F8A-BB23-FD86CF8BB0AF}"/>
              </a:ext>
            </a:extLst>
          </p:cNvPr>
          <p:cNvSpPr/>
          <p:nvPr/>
        </p:nvSpPr>
        <p:spPr>
          <a:xfrm>
            <a:off x="6167923" y="1635631"/>
            <a:ext cx="1677795" cy="929682"/>
          </a:xfrm>
          <a:prstGeom prst="roundRect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ID: 42230200896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6" name="Rectangle: Rounded Corners 445">
            <a:extLst>
              <a:ext uri="{FF2B5EF4-FFF2-40B4-BE49-F238E27FC236}">
                <a16:creationId xmlns:a16="http://schemas.microsoft.com/office/drawing/2014/main" id="{49F77BE5-9D40-4F38-B6A0-72B96CF0155F}"/>
              </a:ext>
            </a:extLst>
          </p:cNvPr>
          <p:cNvSpPr/>
          <p:nvPr/>
        </p:nvSpPr>
        <p:spPr>
          <a:xfrm>
            <a:off x="6137129" y="1422111"/>
            <a:ext cx="1490924" cy="353080"/>
          </a:xfrm>
          <a:prstGeom prst="roundRect">
            <a:avLst>
              <a:gd name="adj" fmla="val 50000"/>
            </a:avLst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Aoyan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Shah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A92844F2-D112-4756-811D-271A11F0EC2F}"/>
              </a:ext>
            </a:extLst>
          </p:cNvPr>
          <p:cNvCxnSpPr>
            <a:cxnSpLocks/>
            <a:stCxn id="445" idx="2"/>
            <a:endCxn id="1026" idx="0"/>
          </p:cNvCxnSpPr>
          <p:nvPr/>
        </p:nvCxnSpPr>
        <p:spPr>
          <a:xfrm>
            <a:off x="7006821" y="2565313"/>
            <a:ext cx="225" cy="1569273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Oval 447">
            <a:extLst>
              <a:ext uri="{FF2B5EF4-FFF2-40B4-BE49-F238E27FC236}">
                <a16:creationId xmlns:a16="http://schemas.microsoft.com/office/drawing/2014/main" id="{92397684-CBD2-4F1C-AE80-360040A679FA}"/>
              </a:ext>
            </a:extLst>
          </p:cNvPr>
          <p:cNvSpPr/>
          <p:nvPr/>
        </p:nvSpPr>
        <p:spPr>
          <a:xfrm>
            <a:off x="7455611" y="1348763"/>
            <a:ext cx="453567" cy="453567"/>
          </a:xfrm>
          <a:prstGeom prst="ellipse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50" name="Rectangle: Rounded Corners 449">
            <a:extLst>
              <a:ext uri="{FF2B5EF4-FFF2-40B4-BE49-F238E27FC236}">
                <a16:creationId xmlns:a16="http://schemas.microsoft.com/office/drawing/2014/main" id="{639299EB-0E0D-4177-939E-15183BF638CB}"/>
              </a:ext>
            </a:extLst>
          </p:cNvPr>
          <p:cNvSpPr/>
          <p:nvPr/>
        </p:nvSpPr>
        <p:spPr>
          <a:xfrm>
            <a:off x="9041751" y="1635631"/>
            <a:ext cx="1677795" cy="929682"/>
          </a:xfrm>
          <a:prstGeom prst="roundRect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ID: 42230200899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1" name="Rectangle: Rounded Corners 450">
            <a:extLst>
              <a:ext uri="{FF2B5EF4-FFF2-40B4-BE49-F238E27FC236}">
                <a16:creationId xmlns:a16="http://schemas.microsoft.com/office/drawing/2014/main" id="{414A6EAB-32E9-4FEA-B4EA-EE6FE7AB7C2E}"/>
              </a:ext>
            </a:extLst>
          </p:cNvPr>
          <p:cNvSpPr/>
          <p:nvPr/>
        </p:nvSpPr>
        <p:spPr>
          <a:xfrm>
            <a:off x="9010957" y="1422111"/>
            <a:ext cx="1490924" cy="353080"/>
          </a:xfrm>
          <a:prstGeom prst="roundRect">
            <a:avLst>
              <a:gd name="adj" fmla="val 50000"/>
            </a:avLst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Syful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066EF158-FCA9-46B9-8E57-B32DFB9CF6D8}"/>
              </a:ext>
            </a:extLst>
          </p:cNvPr>
          <p:cNvCxnSpPr>
            <a:cxnSpLocks/>
            <a:stCxn id="450" idx="2"/>
          </p:cNvCxnSpPr>
          <p:nvPr/>
        </p:nvCxnSpPr>
        <p:spPr>
          <a:xfrm>
            <a:off x="9880649" y="2565313"/>
            <a:ext cx="8939" cy="1711265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Oval 452">
            <a:extLst>
              <a:ext uri="{FF2B5EF4-FFF2-40B4-BE49-F238E27FC236}">
                <a16:creationId xmlns:a16="http://schemas.microsoft.com/office/drawing/2014/main" id="{A6FD1BE8-2155-41A4-AB09-2B7DF014CA60}"/>
              </a:ext>
            </a:extLst>
          </p:cNvPr>
          <p:cNvSpPr/>
          <p:nvPr/>
        </p:nvSpPr>
        <p:spPr>
          <a:xfrm>
            <a:off x="10329439" y="1348763"/>
            <a:ext cx="453567" cy="453567"/>
          </a:xfrm>
          <a:prstGeom prst="ellipse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59" name="Rectangle: Rounded Corners 458">
            <a:extLst>
              <a:ext uri="{FF2B5EF4-FFF2-40B4-BE49-F238E27FC236}">
                <a16:creationId xmlns:a16="http://schemas.microsoft.com/office/drawing/2014/main" id="{1589A387-9A1C-4441-BAD0-BC7D0B99486B}"/>
              </a:ext>
            </a:extLst>
          </p:cNvPr>
          <p:cNvSpPr/>
          <p:nvPr/>
        </p:nvSpPr>
        <p:spPr>
          <a:xfrm>
            <a:off x="4764351" y="3116317"/>
            <a:ext cx="1677795" cy="929682"/>
          </a:xfrm>
          <a:prstGeom prst="roundRect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ID: 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42230200897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0" name="Rectangle: Rounded Corners 459">
            <a:extLst>
              <a:ext uri="{FF2B5EF4-FFF2-40B4-BE49-F238E27FC236}">
                <a16:creationId xmlns:a16="http://schemas.microsoft.com/office/drawing/2014/main" id="{C84842F0-EDF5-42E3-B669-0AE3F5EEDD0F}"/>
              </a:ext>
            </a:extLst>
          </p:cNvPr>
          <p:cNvSpPr/>
          <p:nvPr/>
        </p:nvSpPr>
        <p:spPr>
          <a:xfrm>
            <a:off x="4733557" y="2902797"/>
            <a:ext cx="1490924" cy="353080"/>
          </a:xfrm>
          <a:prstGeom prst="roundRect">
            <a:avLst>
              <a:gd name="adj" fmla="val 50000"/>
            </a:avLst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Ashik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2FF4643C-3411-4FDB-AE38-86C48CE4909C}"/>
              </a:ext>
            </a:extLst>
          </p:cNvPr>
          <p:cNvCxnSpPr>
            <a:cxnSpLocks/>
            <a:stCxn id="459" idx="2"/>
          </p:cNvCxnSpPr>
          <p:nvPr/>
        </p:nvCxnSpPr>
        <p:spPr>
          <a:xfrm>
            <a:off x="5603249" y="4045999"/>
            <a:ext cx="0" cy="164051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Oval 461">
            <a:extLst>
              <a:ext uri="{FF2B5EF4-FFF2-40B4-BE49-F238E27FC236}">
                <a16:creationId xmlns:a16="http://schemas.microsoft.com/office/drawing/2014/main" id="{E7F2CACD-6598-46F2-972D-5D402DB3EBA0}"/>
              </a:ext>
            </a:extLst>
          </p:cNvPr>
          <p:cNvSpPr/>
          <p:nvPr/>
        </p:nvSpPr>
        <p:spPr>
          <a:xfrm>
            <a:off x="6052039" y="2829449"/>
            <a:ext cx="453567" cy="453567"/>
          </a:xfrm>
          <a:prstGeom prst="ellipse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65" name="Rectangle: Rounded Corners 464">
            <a:extLst>
              <a:ext uri="{FF2B5EF4-FFF2-40B4-BE49-F238E27FC236}">
                <a16:creationId xmlns:a16="http://schemas.microsoft.com/office/drawing/2014/main" id="{926C1150-2DBE-4789-8D72-292A8DD469C6}"/>
              </a:ext>
            </a:extLst>
          </p:cNvPr>
          <p:cNvSpPr/>
          <p:nvPr/>
        </p:nvSpPr>
        <p:spPr>
          <a:xfrm>
            <a:off x="7609151" y="3116317"/>
            <a:ext cx="1677795" cy="929682"/>
          </a:xfrm>
          <a:prstGeom prst="roundRect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ID: 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42230200921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16204C23-071B-4287-84C4-386098AAEFAB}"/>
              </a:ext>
            </a:extLst>
          </p:cNvPr>
          <p:cNvSpPr/>
          <p:nvPr/>
        </p:nvSpPr>
        <p:spPr>
          <a:xfrm>
            <a:off x="7578357" y="2902797"/>
            <a:ext cx="1490924" cy="353080"/>
          </a:xfrm>
          <a:prstGeom prst="roundRect">
            <a:avLst>
              <a:gd name="adj" fmla="val 50000"/>
            </a:avLst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err="1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Shishir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DC8164C3-4E38-4897-95A5-6F44D839EDA4}"/>
              </a:ext>
            </a:extLst>
          </p:cNvPr>
          <p:cNvCxnSpPr>
            <a:cxnSpLocks/>
            <a:stCxn id="465" idx="2"/>
          </p:cNvCxnSpPr>
          <p:nvPr/>
        </p:nvCxnSpPr>
        <p:spPr>
          <a:xfrm>
            <a:off x="8448049" y="4045999"/>
            <a:ext cx="0" cy="164051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>
            <a:extLst>
              <a:ext uri="{FF2B5EF4-FFF2-40B4-BE49-F238E27FC236}">
                <a16:creationId xmlns:a16="http://schemas.microsoft.com/office/drawing/2014/main" id="{8E977C12-4F6D-40B0-A176-918A30133612}"/>
              </a:ext>
            </a:extLst>
          </p:cNvPr>
          <p:cNvSpPr/>
          <p:nvPr/>
        </p:nvSpPr>
        <p:spPr>
          <a:xfrm>
            <a:off x="8896839" y="2829449"/>
            <a:ext cx="453567" cy="453567"/>
          </a:xfrm>
          <a:prstGeom prst="ellipse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470" name="Rectangle: Rounded Corners 469">
            <a:extLst>
              <a:ext uri="{FF2B5EF4-FFF2-40B4-BE49-F238E27FC236}">
                <a16:creationId xmlns:a16="http://schemas.microsoft.com/office/drawing/2014/main" id="{D20E4514-44E1-4DA0-AA42-6F0C3EB1A642}"/>
              </a:ext>
            </a:extLst>
          </p:cNvPr>
          <p:cNvSpPr/>
          <p:nvPr/>
        </p:nvSpPr>
        <p:spPr>
          <a:xfrm>
            <a:off x="10318734" y="3116317"/>
            <a:ext cx="1677795" cy="929682"/>
          </a:xfrm>
          <a:prstGeom prst="roundRect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ID: 42230200905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1" name="Rectangle: Rounded Corners 470">
            <a:extLst>
              <a:ext uri="{FF2B5EF4-FFF2-40B4-BE49-F238E27FC236}">
                <a16:creationId xmlns:a16="http://schemas.microsoft.com/office/drawing/2014/main" id="{85AA17BE-662D-4AB5-9619-171F4D708DBC}"/>
              </a:ext>
            </a:extLst>
          </p:cNvPr>
          <p:cNvSpPr/>
          <p:nvPr/>
        </p:nvSpPr>
        <p:spPr>
          <a:xfrm>
            <a:off x="10287940" y="2902797"/>
            <a:ext cx="1490924" cy="353080"/>
          </a:xfrm>
          <a:prstGeom prst="roundRect">
            <a:avLst>
              <a:gd name="adj" fmla="val 50000"/>
            </a:avLst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Meghna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D4643C66-8B6E-4D3A-ABBA-FB538B60CD2B}"/>
              </a:ext>
            </a:extLst>
          </p:cNvPr>
          <p:cNvCxnSpPr>
            <a:cxnSpLocks/>
          </p:cNvCxnSpPr>
          <p:nvPr/>
        </p:nvCxnSpPr>
        <p:spPr>
          <a:xfrm>
            <a:off x="11385587" y="4045999"/>
            <a:ext cx="0" cy="164051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>
            <a:extLst>
              <a:ext uri="{FF2B5EF4-FFF2-40B4-BE49-F238E27FC236}">
                <a16:creationId xmlns:a16="http://schemas.microsoft.com/office/drawing/2014/main" id="{5C9BB24B-1417-4A6F-A7AF-762EFE796303}"/>
              </a:ext>
            </a:extLst>
          </p:cNvPr>
          <p:cNvSpPr/>
          <p:nvPr/>
        </p:nvSpPr>
        <p:spPr>
          <a:xfrm>
            <a:off x="11606422" y="2829449"/>
            <a:ext cx="453567" cy="453567"/>
          </a:xfrm>
          <a:prstGeom prst="ellipse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pic>
        <p:nvPicPr>
          <p:cNvPr id="1026" name="Picture 2" descr="https://i.imgur.com/iA8zEG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001" y="4134586"/>
            <a:ext cx="1382089" cy="17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mgur.com/ACByxK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97" y="4109183"/>
            <a:ext cx="1379213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imgur.com/oHscYC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56" y="4129803"/>
            <a:ext cx="1379213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imgur.com/qU2Envp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044" y="4088187"/>
            <a:ext cx="1379213" cy="18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.imgur.com/sGYjvx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11" y="4128725"/>
            <a:ext cx="1379213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.imgur.com/mFGmPN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20" y="4230706"/>
            <a:ext cx="1379213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58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0C5D-81AE-4A6F-A448-F56776C3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23346"/>
            <a:ext cx="11137900" cy="1077777"/>
          </a:xfrm>
        </p:spPr>
        <p:txBody>
          <a:bodyPr anchor="t">
            <a:noAutofit/>
          </a:bodyPr>
          <a:lstStyle/>
          <a:p>
            <a:r>
              <a:rPr lang="en-ID" dirty="0"/>
              <a:t>How it will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18F8F-C064-4260-8A9E-F64EF711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30F58D-4AE0-452F-B3F6-85CC642EF392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820763-F156-4B8B-BF9D-AE021E4E5BC5}"/>
              </a:ext>
            </a:extLst>
          </p:cNvPr>
          <p:cNvGrpSpPr/>
          <p:nvPr/>
        </p:nvGrpSpPr>
        <p:grpSpPr>
          <a:xfrm>
            <a:off x="822615" y="1650567"/>
            <a:ext cx="4349617" cy="4349617"/>
            <a:chOff x="3639277" y="1417502"/>
            <a:chExt cx="4913448" cy="491344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3E52D9-E749-4D41-8FD7-9C27D87C884C}"/>
                </a:ext>
              </a:extLst>
            </p:cNvPr>
            <p:cNvSpPr/>
            <p:nvPr/>
          </p:nvSpPr>
          <p:spPr>
            <a:xfrm>
              <a:off x="3639277" y="1417502"/>
              <a:ext cx="4913448" cy="4913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603DF7D-AAC6-49A4-A7D7-5BF9912341F7}"/>
                </a:ext>
              </a:extLst>
            </p:cNvPr>
            <p:cNvGrpSpPr/>
            <p:nvPr/>
          </p:nvGrpSpPr>
          <p:grpSpPr>
            <a:xfrm>
              <a:off x="4310324" y="1629725"/>
              <a:ext cx="3755887" cy="4470996"/>
              <a:chOff x="4310324" y="1655125"/>
              <a:chExt cx="3755887" cy="447099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C0838AA-4AFB-4B1E-90BC-5526090B8738}"/>
                  </a:ext>
                </a:extLst>
              </p:cNvPr>
              <p:cNvSpPr/>
              <p:nvPr/>
            </p:nvSpPr>
            <p:spPr>
              <a:xfrm>
                <a:off x="4310324" y="2172742"/>
                <a:ext cx="3552303" cy="3552302"/>
              </a:xfrm>
              <a:prstGeom prst="ellipse">
                <a:avLst/>
              </a:prstGeom>
              <a:noFill/>
              <a:ln w="107950">
                <a:solidFill>
                  <a:srgbClr val="F2D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A4E0482-E9BD-4361-801E-E21BED7601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6475" y="1655125"/>
                <a:ext cx="720000" cy="720000"/>
              </a:xfrm>
              <a:prstGeom prst="ellipse">
                <a:avLst/>
              </a:prstGeom>
              <a:solidFill>
                <a:srgbClr val="BBDF33"/>
              </a:solidFill>
              <a:ln w="698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6D7B513-FBDB-4DB2-BAEC-8A7AFC6812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6211" y="2581607"/>
                <a:ext cx="720000" cy="720000"/>
              </a:xfrm>
              <a:prstGeom prst="ellipse">
                <a:avLst/>
              </a:prstGeom>
              <a:solidFill>
                <a:srgbClr val="BBDF33"/>
              </a:solidFill>
              <a:ln w="698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E474E60-5157-47A3-840C-4949C735E2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6475" y="5406121"/>
                <a:ext cx="720000" cy="720000"/>
              </a:xfrm>
              <a:prstGeom prst="ellipse">
                <a:avLst/>
              </a:prstGeom>
              <a:solidFill>
                <a:srgbClr val="BBDF33"/>
              </a:solidFill>
              <a:ln w="698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4C2D002-4936-4341-9B2F-9C98BD4A92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6211" y="4451064"/>
                <a:ext cx="720000" cy="720000"/>
              </a:xfrm>
              <a:prstGeom prst="ellipse">
                <a:avLst/>
              </a:prstGeom>
              <a:solidFill>
                <a:srgbClr val="BBDF33"/>
              </a:solidFill>
              <a:ln w="698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80966B-0E35-4FDA-BCA2-E923B93C3B2E}"/>
              </a:ext>
            </a:extLst>
          </p:cNvPr>
          <p:cNvGrpSpPr>
            <a:grpSpLocks/>
          </p:cNvGrpSpPr>
          <p:nvPr/>
        </p:nvGrpSpPr>
        <p:grpSpPr>
          <a:xfrm>
            <a:off x="5246096" y="2635544"/>
            <a:ext cx="3675651" cy="950681"/>
            <a:chOff x="15791939" y="6692318"/>
            <a:chExt cx="3388822" cy="786509"/>
          </a:xfrm>
        </p:grpSpPr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936FE253-5850-40A7-B29C-48F88343E8E6}"/>
                </a:ext>
              </a:extLst>
            </p:cNvPr>
            <p:cNvSpPr txBox="1">
              <a:spLocks/>
            </p:cNvSpPr>
            <p:nvPr/>
          </p:nvSpPr>
          <p:spPr>
            <a:xfrm>
              <a:off x="15791939" y="6915135"/>
              <a:ext cx="3388822" cy="56369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" panose="020B0502040204020203" pitchFamily="34" charset="0"/>
                </a:defRPr>
              </a:lvl1pPr>
            </a:lstStyle>
            <a:p>
              <a:pPr lvl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This feature will shift data from secret array. This array will arranged and oriented by user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13649E-CFFD-45A1-ABBE-753AD4B1B888}"/>
                </a:ext>
              </a:extLst>
            </p:cNvPr>
            <p:cNvSpPr txBox="1"/>
            <p:nvPr/>
          </p:nvSpPr>
          <p:spPr>
            <a:xfrm>
              <a:off x="15791940" y="6692318"/>
              <a:ext cx="1878249" cy="2037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Level One Encryption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8549E02-ADC1-4B32-946C-AB4B796A5BBB}"/>
              </a:ext>
            </a:extLst>
          </p:cNvPr>
          <p:cNvGrpSpPr>
            <a:grpSpLocks/>
          </p:cNvGrpSpPr>
          <p:nvPr/>
        </p:nvGrpSpPr>
        <p:grpSpPr>
          <a:xfrm>
            <a:off x="4051699" y="1561077"/>
            <a:ext cx="4870050" cy="716375"/>
            <a:chOff x="16672819" y="5199654"/>
            <a:chExt cx="4490017" cy="564487"/>
          </a:xfrm>
        </p:grpSpPr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38DE5F97-0664-49F5-9094-93B967C6DBA8}"/>
                </a:ext>
              </a:extLst>
            </p:cNvPr>
            <p:cNvSpPr txBox="1">
              <a:spLocks/>
            </p:cNvSpPr>
            <p:nvPr/>
          </p:nvSpPr>
          <p:spPr>
            <a:xfrm>
              <a:off x="16672819" y="5406120"/>
              <a:ext cx="4490017" cy="35802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" panose="020B0502040204020203" pitchFamily="34" charset="0"/>
                </a:defRPr>
              </a:lvl1pPr>
            </a:lstStyle>
            <a:p>
              <a:pPr lvl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First, it takes data from the user. If the user wants to add password then we can add this feature in the algorithm.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23E8BD-1F72-4861-9BA1-82980E286C81}"/>
                </a:ext>
              </a:extLst>
            </p:cNvPr>
            <p:cNvSpPr txBox="1"/>
            <p:nvPr/>
          </p:nvSpPr>
          <p:spPr>
            <a:xfrm>
              <a:off x="16672819" y="5199654"/>
              <a:ext cx="870964" cy="1940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Take Data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B32D2A-17C3-4DA6-96E8-FEB88F3286B0}"/>
              </a:ext>
            </a:extLst>
          </p:cNvPr>
          <p:cNvGrpSpPr/>
          <p:nvPr/>
        </p:nvGrpSpPr>
        <p:grpSpPr>
          <a:xfrm>
            <a:off x="4292997" y="5253089"/>
            <a:ext cx="4628749" cy="697009"/>
            <a:chOff x="15791938" y="6692318"/>
            <a:chExt cx="4267546" cy="697009"/>
          </a:xfrm>
        </p:grpSpPr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8A3402FE-E65A-4A47-8B6A-CE9C53591877}"/>
                </a:ext>
              </a:extLst>
            </p:cNvPr>
            <p:cNvSpPr txBox="1">
              <a:spLocks/>
            </p:cNvSpPr>
            <p:nvPr/>
          </p:nvSpPr>
          <p:spPr>
            <a:xfrm>
              <a:off x="15791938" y="6915134"/>
              <a:ext cx="4267546" cy="47419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" panose="020B0502040204020203" pitchFamily="34" charset="0"/>
                </a:defRPr>
              </a:lvl1pPr>
            </a:lstStyle>
            <a:p>
              <a:pPr lvl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Now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it will take data from level </a:t>
              </a: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tow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and convert each data to a </a:t>
              </a: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nine-digit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number.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D0D948-C4A2-4E6E-807D-9FBAABBD692A}"/>
                </a:ext>
              </a:extLst>
            </p:cNvPr>
            <p:cNvSpPr txBox="1"/>
            <p:nvPr/>
          </p:nvSpPr>
          <p:spPr>
            <a:xfrm>
              <a:off x="15791940" y="6692318"/>
              <a:ext cx="20223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Level Three Encryption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EDCBE2C-36BB-4620-81A7-FF75D721A96F}"/>
              </a:ext>
            </a:extLst>
          </p:cNvPr>
          <p:cNvGrpSpPr>
            <a:grpSpLocks/>
          </p:cNvGrpSpPr>
          <p:nvPr/>
        </p:nvGrpSpPr>
        <p:grpSpPr>
          <a:xfrm>
            <a:off x="5246097" y="3944317"/>
            <a:ext cx="3675651" cy="950681"/>
            <a:chOff x="16672819" y="5199654"/>
            <a:chExt cx="3388822" cy="770159"/>
          </a:xfrm>
        </p:grpSpPr>
        <p:sp>
          <p:nvSpPr>
            <p:cNvPr id="74" name="Title 1">
              <a:extLst>
                <a:ext uri="{FF2B5EF4-FFF2-40B4-BE49-F238E27FC236}">
                  <a16:creationId xmlns:a16="http://schemas.microsoft.com/office/drawing/2014/main" id="{58683715-5B2A-45F3-B5D8-44181D73A3C3}"/>
                </a:ext>
              </a:extLst>
            </p:cNvPr>
            <p:cNvSpPr txBox="1">
              <a:spLocks/>
            </p:cNvSpPr>
            <p:nvPr/>
          </p:nvSpPr>
          <p:spPr>
            <a:xfrm>
              <a:off x="16672819" y="5406120"/>
              <a:ext cx="3388822" cy="56369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" panose="020B0502040204020203" pitchFamily="34" charset="0"/>
                </a:defRPr>
              </a:lvl1pPr>
            </a:lstStyle>
            <a:p>
              <a:pPr lvl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Here it will take data from level one and convert each data to a three-digit </a:t>
              </a: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number.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B90AF4-DCA6-493D-B4DE-B7BBABC9D3A3}"/>
                </a:ext>
              </a:extLst>
            </p:cNvPr>
            <p:cNvSpPr txBox="1"/>
            <p:nvPr/>
          </p:nvSpPr>
          <p:spPr>
            <a:xfrm>
              <a:off x="16672819" y="5199654"/>
              <a:ext cx="1886526" cy="1994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Level Two Encryption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 descr="https://i.imgur.com/eb1plx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29" y="2697813"/>
            <a:ext cx="2455728" cy="24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3.iconfinder.com/data/icons/google-material-design-icons/48/ic_input_48px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432" y="1954165"/>
            <a:ext cx="405921" cy="4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F8C0C5D-81AE-4A6F-A448-F56776C36239}"/>
              </a:ext>
            </a:extLst>
          </p:cNvPr>
          <p:cNvSpPr txBox="1">
            <a:spLocks/>
          </p:cNvSpPr>
          <p:nvPr/>
        </p:nvSpPr>
        <p:spPr>
          <a:xfrm>
            <a:off x="4208211" y="2749843"/>
            <a:ext cx="418717" cy="432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dirty="0" smtClean="0">
                <a:latin typeface="Franklin Gothic Medium" panose="020B0603020102020204" pitchFamily="34" charset="0"/>
              </a:rPr>
              <a:t>1</a:t>
            </a:r>
            <a:endParaRPr lang="en-ID" sz="3200" dirty="0">
              <a:latin typeface="Franklin Gothic Medium" panose="020B0603020102020204" pitchFamily="34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2F8C0C5D-81AE-4A6F-A448-F56776C36239}"/>
              </a:ext>
            </a:extLst>
          </p:cNvPr>
          <p:cNvSpPr txBox="1">
            <a:spLocks/>
          </p:cNvSpPr>
          <p:nvPr/>
        </p:nvSpPr>
        <p:spPr>
          <a:xfrm>
            <a:off x="2784921" y="5243032"/>
            <a:ext cx="522759" cy="4466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dirty="0">
                <a:latin typeface="Franklin Gothic Medium" panose="020B0603020102020204" pitchFamily="34" charset="0"/>
              </a:rPr>
              <a:t>3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F8C0C5D-81AE-4A6F-A448-F56776C36239}"/>
              </a:ext>
            </a:extLst>
          </p:cNvPr>
          <p:cNvSpPr txBox="1">
            <a:spLocks/>
          </p:cNvSpPr>
          <p:nvPr/>
        </p:nvSpPr>
        <p:spPr>
          <a:xfrm>
            <a:off x="4198548" y="4385084"/>
            <a:ext cx="522759" cy="4466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dirty="0" smtClean="0">
                <a:latin typeface="Franklin Gothic Medium" panose="020B0603020102020204" pitchFamily="34" charset="0"/>
              </a:rPr>
              <a:t>2</a:t>
            </a:r>
            <a:endParaRPr lang="en-ID" sz="32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5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9F3C0AF-2D31-40ED-8E6C-4419CE173AF9}"/>
              </a:ext>
            </a:extLst>
          </p:cNvPr>
          <p:cNvSpPr/>
          <p:nvPr/>
        </p:nvSpPr>
        <p:spPr>
          <a:xfrm rot="20692889">
            <a:off x="7505424" y="260134"/>
            <a:ext cx="6136312" cy="5757734"/>
          </a:xfrm>
          <a:custGeom>
            <a:avLst/>
            <a:gdLst>
              <a:gd name="connsiteX0" fmla="*/ 4618599 w 6136312"/>
              <a:gd name="connsiteY0" fmla="*/ 0 h 5757734"/>
              <a:gd name="connsiteX1" fmla="*/ 6136312 w 6136312"/>
              <a:gd name="connsiteY1" fmla="*/ 432135 h 5757734"/>
              <a:gd name="connsiteX2" fmla="*/ 4707311 w 6136312"/>
              <a:gd name="connsiteY2" fmla="*/ 5721451 h 5757734"/>
              <a:gd name="connsiteX3" fmla="*/ 4513567 w 6136312"/>
              <a:gd name="connsiteY3" fmla="*/ 5734793 h 5757734"/>
              <a:gd name="connsiteX4" fmla="*/ 4144624 w 6136312"/>
              <a:gd name="connsiteY4" fmla="*/ 5749505 h 5757734"/>
              <a:gd name="connsiteX5" fmla="*/ 2211358 w 6136312"/>
              <a:gd name="connsiteY5" fmla="*/ 5589753 h 5757734"/>
              <a:gd name="connsiteX6" fmla="*/ 627901 w 6136312"/>
              <a:gd name="connsiteY6" fmla="*/ 4478860 h 5757734"/>
              <a:gd name="connsiteX7" fmla="*/ 579 w 6136312"/>
              <a:gd name="connsiteY7" fmla="*/ 2451234 h 5757734"/>
              <a:gd name="connsiteX8" fmla="*/ 807467 w 6136312"/>
              <a:gd name="connsiteY8" fmla="*/ 829133 h 5757734"/>
              <a:gd name="connsiteX9" fmla="*/ 2162387 w 6136312"/>
              <a:gd name="connsiteY9" fmla="*/ 595649 h 5757734"/>
              <a:gd name="connsiteX10" fmla="*/ 3631574 w 6136312"/>
              <a:gd name="connsiteY10" fmla="*/ 735740 h 5757734"/>
              <a:gd name="connsiteX11" fmla="*/ 3832129 w 6136312"/>
              <a:gd name="connsiteY11" fmla="*/ 625143 h 5757734"/>
              <a:gd name="connsiteX12" fmla="*/ 4422430 w 6136312"/>
              <a:gd name="connsiteY12" fmla="*/ 136669 h 575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6312" h="5757734">
                <a:moveTo>
                  <a:pt x="4618599" y="0"/>
                </a:moveTo>
                <a:lnTo>
                  <a:pt x="6136312" y="432135"/>
                </a:lnTo>
                <a:lnTo>
                  <a:pt x="4707311" y="5721451"/>
                </a:lnTo>
                <a:lnTo>
                  <a:pt x="4513567" y="5734793"/>
                </a:lnTo>
                <a:cubicBezTo>
                  <a:pt x="4390621" y="5741155"/>
                  <a:pt x="4267567" y="5745742"/>
                  <a:pt x="4144624" y="5749505"/>
                </a:cubicBezTo>
                <a:cubicBezTo>
                  <a:pt x="3496315" y="5769168"/>
                  <a:pt x="2838679" y="5766708"/>
                  <a:pt x="2211358" y="5589753"/>
                </a:cubicBezTo>
                <a:cubicBezTo>
                  <a:pt x="1584039" y="5412796"/>
                  <a:pt x="984702" y="5049053"/>
                  <a:pt x="627901" y="4478860"/>
                </a:cubicBezTo>
                <a:cubicBezTo>
                  <a:pt x="226788" y="3834936"/>
                  <a:pt x="-13412" y="3218045"/>
                  <a:pt x="579" y="2451234"/>
                </a:cubicBezTo>
                <a:cubicBezTo>
                  <a:pt x="9908" y="1878583"/>
                  <a:pt x="366711" y="1165842"/>
                  <a:pt x="807467" y="829133"/>
                </a:cubicBezTo>
                <a:cubicBezTo>
                  <a:pt x="1210911" y="521918"/>
                  <a:pt x="1679652" y="465390"/>
                  <a:pt x="2162387" y="595649"/>
                </a:cubicBezTo>
                <a:cubicBezTo>
                  <a:pt x="2647452" y="725909"/>
                  <a:pt x="3158169" y="897950"/>
                  <a:pt x="3631574" y="735740"/>
                </a:cubicBezTo>
                <a:cubicBezTo>
                  <a:pt x="3706199" y="713620"/>
                  <a:pt x="3773829" y="676754"/>
                  <a:pt x="3832129" y="625143"/>
                </a:cubicBezTo>
                <a:cubicBezTo>
                  <a:pt x="4024525" y="456788"/>
                  <a:pt x="4219250" y="289662"/>
                  <a:pt x="4422430" y="136669"/>
                </a:cubicBezTo>
                <a:close/>
              </a:path>
            </a:pathLst>
          </a:cu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913125-185C-4A4A-99EE-EE45542EA853}"/>
              </a:ext>
            </a:extLst>
          </p:cNvPr>
          <p:cNvSpPr txBox="1">
            <a:spLocks/>
          </p:cNvSpPr>
          <p:nvPr/>
        </p:nvSpPr>
        <p:spPr>
          <a:xfrm>
            <a:off x="527050" y="365125"/>
            <a:ext cx="11137900" cy="815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Feature of this algorithm</a:t>
            </a:r>
            <a:endParaRPr lang="en-ID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2AD4BD4-15F4-41A2-8CDD-24FE84E43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6343"/>
          <a:stretch/>
        </p:blipFill>
        <p:spPr>
          <a:xfrm flipH="1">
            <a:off x="7863784" y="1436000"/>
            <a:ext cx="4508922" cy="3147707"/>
          </a:xfrm>
          <a:prstGeom prst="rect">
            <a:avLst/>
          </a:prstGeom>
        </p:spPr>
      </p:pic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2D1C8284-FC09-48CD-8636-42055FC2DBB8}"/>
              </a:ext>
            </a:extLst>
          </p:cNvPr>
          <p:cNvSpPr/>
          <p:nvPr/>
        </p:nvSpPr>
        <p:spPr>
          <a:xfrm>
            <a:off x="0" y="4292628"/>
            <a:ext cx="12192000" cy="2565372"/>
          </a:xfrm>
          <a:prstGeom prst="round2SameRect">
            <a:avLst>
              <a:gd name="adj1" fmla="val 14599"/>
              <a:gd name="adj2" fmla="val 0"/>
            </a:avLst>
          </a:prstGeom>
          <a:solidFill>
            <a:srgbClr val="DC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3DF5D9-63FC-40FC-A401-92C6785DFD1D}"/>
              </a:ext>
            </a:extLst>
          </p:cNvPr>
          <p:cNvSpPr txBox="1">
            <a:spLocks/>
          </p:cNvSpPr>
          <p:nvPr/>
        </p:nvSpPr>
        <p:spPr>
          <a:xfrm>
            <a:off x="7650341" y="4781513"/>
            <a:ext cx="4141610" cy="133670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</a:rPr>
              <a:t>ArmorCrypt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</a:rPr>
              <a:t> is a three step process of converting information into a coded form to make it unreadable to unauthorized individuals, ensuring data security and privacy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3B1956-C1EE-46AD-B6D5-253F60B79E94}"/>
              </a:ext>
            </a:extLst>
          </p:cNvPr>
          <p:cNvGrpSpPr/>
          <p:nvPr/>
        </p:nvGrpSpPr>
        <p:grpSpPr>
          <a:xfrm>
            <a:off x="381002" y="1622263"/>
            <a:ext cx="1440998" cy="3815841"/>
            <a:chOff x="381002" y="1622263"/>
            <a:chExt cx="1440998" cy="381584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DC0845-5B81-4352-B2BD-BBD1A96C6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01" y="2396653"/>
              <a:ext cx="0" cy="1800000"/>
            </a:xfrm>
            <a:prstGeom prst="line">
              <a:avLst/>
            </a:prstGeom>
            <a:ln w="12700">
              <a:solidFill>
                <a:srgbClr val="DC412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60B2A1E-F555-4671-8CA5-AE81D15B4A83}"/>
                </a:ext>
              </a:extLst>
            </p:cNvPr>
            <p:cNvSpPr/>
            <p:nvPr/>
          </p:nvSpPr>
          <p:spPr>
            <a:xfrm>
              <a:off x="381002" y="1622263"/>
              <a:ext cx="1440998" cy="815974"/>
            </a:xfrm>
            <a:prstGeom prst="roundRect">
              <a:avLst>
                <a:gd name="adj" fmla="val 50000"/>
              </a:avLst>
            </a:prstGeom>
            <a:solidFill>
              <a:srgbClr val="FFB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Highly secure.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4B02D2-CE3B-4A69-BC65-1C9472358538}"/>
                </a:ext>
              </a:extLst>
            </p:cNvPr>
            <p:cNvSpPr/>
            <p:nvPr/>
          </p:nvSpPr>
          <p:spPr>
            <a:xfrm>
              <a:off x="667807" y="3927707"/>
              <a:ext cx="867388" cy="867388"/>
            </a:xfrm>
            <a:prstGeom prst="ellipse">
              <a:avLst/>
            </a:prstGeom>
            <a:solidFill>
              <a:srgbClr val="BBDF3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588989-E728-477B-9A7F-86D4D9E9AE1F}"/>
                </a:ext>
              </a:extLst>
            </p:cNvPr>
            <p:cNvSpPr txBox="1"/>
            <p:nvPr/>
          </p:nvSpPr>
          <p:spPr>
            <a:xfrm>
              <a:off x="454027" y="5007217"/>
              <a:ext cx="129494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Tree level encryption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08BFEC-5B10-4A05-AA8D-04F1F286F842}"/>
              </a:ext>
            </a:extLst>
          </p:cNvPr>
          <p:cNvGrpSpPr/>
          <p:nvPr/>
        </p:nvGrpSpPr>
        <p:grpSpPr>
          <a:xfrm>
            <a:off x="3798376" y="2529203"/>
            <a:ext cx="1912754" cy="3124345"/>
            <a:chOff x="3484883" y="2529203"/>
            <a:chExt cx="1440998" cy="312434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DB066F-E1C4-402A-8A5B-8D6A245150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5381" y="3345177"/>
              <a:ext cx="2" cy="851476"/>
            </a:xfrm>
            <a:prstGeom prst="line">
              <a:avLst/>
            </a:prstGeom>
            <a:ln w="12700">
              <a:solidFill>
                <a:srgbClr val="DC412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42FFC63-04B9-407C-B2C1-D35F1AF227D3}"/>
                </a:ext>
              </a:extLst>
            </p:cNvPr>
            <p:cNvSpPr/>
            <p:nvPr/>
          </p:nvSpPr>
          <p:spPr>
            <a:xfrm>
              <a:off x="3484883" y="2529203"/>
              <a:ext cx="1440998" cy="815974"/>
            </a:xfrm>
            <a:prstGeom prst="roundRect">
              <a:avLst>
                <a:gd name="adj" fmla="val 50000"/>
              </a:avLst>
            </a:prstGeom>
            <a:solidFill>
              <a:srgbClr val="FFB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Encryption Improvement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6A4A1E-1B22-4C2A-B630-2D676351D251}"/>
                </a:ext>
              </a:extLst>
            </p:cNvPr>
            <p:cNvSpPr/>
            <p:nvPr/>
          </p:nvSpPr>
          <p:spPr>
            <a:xfrm>
              <a:off x="3856062" y="3978151"/>
              <a:ext cx="705821" cy="933090"/>
            </a:xfrm>
            <a:prstGeom prst="ellipse">
              <a:avLst/>
            </a:prstGeom>
            <a:solidFill>
              <a:srgbClr val="BBDF3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8F5774-87BD-4B45-87C6-B4ED3C25C0A2}"/>
                </a:ext>
              </a:extLst>
            </p:cNvPr>
            <p:cNvSpPr txBox="1"/>
            <p:nvPr/>
          </p:nvSpPr>
          <p:spPr>
            <a:xfrm>
              <a:off x="3557908" y="5007217"/>
              <a:ext cx="1294949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 can change encryption level in it.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D346F-FABA-4E4B-9CF0-62CCF655DBE0}"/>
              </a:ext>
            </a:extLst>
          </p:cNvPr>
          <p:cNvGrpSpPr/>
          <p:nvPr/>
        </p:nvGrpSpPr>
        <p:grpSpPr>
          <a:xfrm>
            <a:off x="1926401" y="2075733"/>
            <a:ext cx="1767039" cy="3577815"/>
            <a:chOff x="2415858" y="2075733"/>
            <a:chExt cx="1440998" cy="357781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5E0522-7D48-4EAE-8908-CBDECA4B76AB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136357" y="2891707"/>
              <a:ext cx="0" cy="1304946"/>
            </a:xfrm>
            <a:prstGeom prst="line">
              <a:avLst/>
            </a:prstGeom>
            <a:ln w="12700">
              <a:solidFill>
                <a:srgbClr val="DC412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1B9D1FF-562C-4510-8F0A-1227ADFAB423}"/>
                </a:ext>
              </a:extLst>
            </p:cNvPr>
            <p:cNvSpPr/>
            <p:nvPr/>
          </p:nvSpPr>
          <p:spPr>
            <a:xfrm>
              <a:off x="2415858" y="2075733"/>
              <a:ext cx="1440998" cy="815974"/>
            </a:xfrm>
            <a:prstGeom prst="roundRect">
              <a:avLst>
                <a:gd name="adj" fmla="val 50000"/>
              </a:avLst>
            </a:prstGeom>
            <a:solidFill>
              <a:srgbClr val="FFB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b="1" dirty="0" err="1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Uncrackable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8541DF-E30F-4AAC-BF15-EB79A7BE1506}"/>
                </a:ext>
              </a:extLst>
            </p:cNvPr>
            <p:cNvSpPr/>
            <p:nvPr/>
          </p:nvSpPr>
          <p:spPr>
            <a:xfrm>
              <a:off x="2798781" y="3978151"/>
              <a:ext cx="691644" cy="867387"/>
            </a:xfrm>
            <a:prstGeom prst="ellipse">
              <a:avLst/>
            </a:prstGeom>
            <a:solidFill>
              <a:srgbClr val="BBDF3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0D0DCA5-0DE8-467A-8C4D-3DE074842DB9}"/>
                </a:ext>
              </a:extLst>
            </p:cNvPr>
            <p:cNvSpPr txBox="1"/>
            <p:nvPr/>
          </p:nvSpPr>
          <p:spPr>
            <a:xfrm>
              <a:off x="2488883" y="5007217"/>
              <a:ext cx="1294949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 possible to perform </a:t>
              </a:r>
              <a:r>
                <a:rPr lang="en-US" sz="1400" b="1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bruteforce</a:t>
              </a:r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attack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39FB03-2BB4-459E-927F-A2CEBEA0BEF2}"/>
              </a:ext>
            </a:extLst>
          </p:cNvPr>
          <p:cNvGrpSpPr/>
          <p:nvPr/>
        </p:nvGrpSpPr>
        <p:grpSpPr>
          <a:xfrm>
            <a:off x="5881256" y="2982674"/>
            <a:ext cx="1440998" cy="2455430"/>
            <a:chOff x="5017203" y="2982674"/>
            <a:chExt cx="1440998" cy="24554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8E769C-662B-47DB-924E-37E74A5343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7701" y="3345177"/>
              <a:ext cx="2" cy="851476"/>
            </a:xfrm>
            <a:prstGeom prst="line">
              <a:avLst/>
            </a:prstGeom>
            <a:ln w="12700">
              <a:solidFill>
                <a:srgbClr val="DC412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EDF9E6-7730-4F0F-94E1-6B6CE2B66BA7}"/>
                </a:ext>
              </a:extLst>
            </p:cNvPr>
            <p:cNvSpPr txBox="1"/>
            <p:nvPr/>
          </p:nvSpPr>
          <p:spPr>
            <a:xfrm>
              <a:off x="5090228" y="5007217"/>
              <a:ext cx="129494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 can use it in any where.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FB8B4BC-AEBD-4BE0-8FF8-F7E7E273DC4D}"/>
                </a:ext>
              </a:extLst>
            </p:cNvPr>
            <p:cNvSpPr/>
            <p:nvPr/>
          </p:nvSpPr>
          <p:spPr>
            <a:xfrm>
              <a:off x="5017203" y="2982674"/>
              <a:ext cx="1440998" cy="815974"/>
            </a:xfrm>
            <a:prstGeom prst="roundRect">
              <a:avLst>
                <a:gd name="adj" fmla="val 50000"/>
              </a:avLst>
            </a:prstGeom>
            <a:solidFill>
              <a:srgbClr val="FFB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 Support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8D74A42-1D04-4080-B3B4-305FD57EB83B}"/>
                </a:ext>
              </a:extLst>
            </p:cNvPr>
            <p:cNvSpPr/>
            <p:nvPr/>
          </p:nvSpPr>
          <p:spPr>
            <a:xfrm>
              <a:off x="5304008" y="3927707"/>
              <a:ext cx="867388" cy="867388"/>
            </a:xfrm>
            <a:prstGeom prst="ellipse">
              <a:avLst/>
            </a:prstGeom>
            <a:solidFill>
              <a:srgbClr val="BBDF3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8" name="Graphic 67" descr="Open quotation mark with solid fill">
            <a:extLst>
              <a:ext uri="{FF2B5EF4-FFF2-40B4-BE49-F238E27FC236}">
                <a16:creationId xmlns:a16="http://schemas.microsoft.com/office/drawing/2014/main" id="{E4C6AE6B-CDD9-43D3-B8DB-7FC6397DA2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9643" y="4558403"/>
            <a:ext cx="484342" cy="484342"/>
          </a:xfrm>
          <a:prstGeom prst="rect">
            <a:avLst/>
          </a:prstGeom>
        </p:spPr>
      </p:pic>
      <p:pic>
        <p:nvPicPr>
          <p:cNvPr id="2050" name="Picture 2" descr="https://i.imgur.com/32RhvP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94" y="3953895"/>
            <a:ext cx="643614" cy="81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imgur.com/LhSrz3q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68" y="4162425"/>
            <a:ext cx="485994" cy="6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imgur.com/RpADtJ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98" y="4041159"/>
            <a:ext cx="650075" cy="8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i.imgur.com/houJjw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401" y="4010928"/>
            <a:ext cx="736183" cy="7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9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Rectangle 1414">
            <a:extLst>
              <a:ext uri="{FF2B5EF4-FFF2-40B4-BE49-F238E27FC236}">
                <a16:creationId xmlns:a16="http://schemas.microsoft.com/office/drawing/2014/main" id="{32F77A13-17FA-4A4C-8528-1A7E6FDFFD18}"/>
              </a:ext>
            </a:extLst>
          </p:cNvPr>
          <p:cNvSpPr/>
          <p:nvPr/>
        </p:nvSpPr>
        <p:spPr>
          <a:xfrm>
            <a:off x="0" y="-14925"/>
            <a:ext cx="12192000" cy="3373394"/>
          </a:xfrm>
          <a:prstGeom prst="rect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: Shape 1316">
            <a:extLst>
              <a:ext uri="{FF2B5EF4-FFF2-40B4-BE49-F238E27FC236}">
                <a16:creationId xmlns:a16="http://schemas.microsoft.com/office/drawing/2014/main" id="{E3A66156-2930-4261-BA83-78CA6556B3D2}"/>
              </a:ext>
            </a:extLst>
          </p:cNvPr>
          <p:cNvSpPr/>
          <p:nvPr/>
        </p:nvSpPr>
        <p:spPr>
          <a:xfrm rot="10393152">
            <a:off x="9141649" y="3877876"/>
            <a:ext cx="3201676" cy="2562434"/>
          </a:xfrm>
          <a:custGeom>
            <a:avLst/>
            <a:gdLst>
              <a:gd name="connsiteX0" fmla="*/ 877620 w 3190092"/>
              <a:gd name="connsiteY0" fmla="*/ 2502984 h 2529377"/>
              <a:gd name="connsiteX1" fmla="*/ 675981 w 3190092"/>
              <a:gd name="connsiteY1" fmla="*/ 2461794 h 2529377"/>
              <a:gd name="connsiteX2" fmla="*/ 4583 w 3190092"/>
              <a:gd name="connsiteY2" fmla="*/ 2014855 h 2529377"/>
              <a:gd name="connsiteX3" fmla="*/ 0 w 3190092"/>
              <a:gd name="connsiteY3" fmla="*/ 2007092 h 2529377"/>
              <a:gd name="connsiteX4" fmla="*/ 180594 w 3190092"/>
              <a:gd name="connsiteY4" fmla="*/ 488264 h 2529377"/>
              <a:gd name="connsiteX5" fmla="*/ 213869 w 3190092"/>
              <a:gd name="connsiteY5" fmla="*/ 472291 h 2529377"/>
              <a:gd name="connsiteX6" fmla="*/ 655216 w 3190092"/>
              <a:gd name="connsiteY6" fmla="*/ 452545 h 2529377"/>
              <a:gd name="connsiteX7" fmla="*/ 1278162 w 3190092"/>
              <a:gd name="connsiteY7" fmla="*/ 508908 h 2529377"/>
              <a:gd name="connsiteX8" fmla="*/ 1363199 w 3190092"/>
              <a:gd name="connsiteY8" fmla="*/ 464411 h 2529377"/>
              <a:gd name="connsiteX9" fmla="*/ 1885287 w 3190092"/>
              <a:gd name="connsiteY9" fmla="*/ 105476 h 2529377"/>
              <a:gd name="connsiteX10" fmla="*/ 2548775 w 3190092"/>
              <a:gd name="connsiteY10" fmla="*/ 34282 h 2529377"/>
              <a:gd name="connsiteX11" fmla="*/ 2968027 w 3190092"/>
              <a:gd name="connsiteY11" fmla="*/ 364543 h 2529377"/>
              <a:gd name="connsiteX12" fmla="*/ 3160843 w 3190092"/>
              <a:gd name="connsiteY12" fmla="*/ 869821 h 2529377"/>
              <a:gd name="connsiteX13" fmla="*/ 2831572 w 3190092"/>
              <a:gd name="connsiteY13" fmla="*/ 2121646 h 2529377"/>
              <a:gd name="connsiteX14" fmla="*/ 2204670 w 3190092"/>
              <a:gd name="connsiteY14" fmla="*/ 2447951 h 2529377"/>
              <a:gd name="connsiteX15" fmla="*/ 1495699 w 3190092"/>
              <a:gd name="connsiteY15" fmla="*/ 2526067 h 2529377"/>
              <a:gd name="connsiteX16" fmla="*/ 877620 w 3190092"/>
              <a:gd name="connsiteY16" fmla="*/ 2502984 h 2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092" h="2529377">
                <a:moveTo>
                  <a:pt x="877620" y="2502984"/>
                </a:moveTo>
                <a:cubicBezTo>
                  <a:pt x="809779" y="2493004"/>
                  <a:pt x="742477" y="2479593"/>
                  <a:pt x="675981" y="2461794"/>
                </a:cubicBezTo>
                <a:cubicBezTo>
                  <a:pt x="409992" y="2390601"/>
                  <a:pt x="155869" y="2244258"/>
                  <a:pt x="4583" y="2014855"/>
                </a:cubicBezTo>
                <a:lnTo>
                  <a:pt x="0" y="2007092"/>
                </a:lnTo>
                <a:lnTo>
                  <a:pt x="180594" y="488264"/>
                </a:lnTo>
                <a:lnTo>
                  <a:pt x="213869" y="472291"/>
                </a:lnTo>
                <a:cubicBezTo>
                  <a:pt x="351529" y="416207"/>
                  <a:pt x="501704" y="413241"/>
                  <a:pt x="655216" y="452545"/>
                </a:cubicBezTo>
                <a:cubicBezTo>
                  <a:pt x="860887" y="504953"/>
                  <a:pt x="1077435" y="574169"/>
                  <a:pt x="1278162" y="508908"/>
                </a:cubicBezTo>
                <a:cubicBezTo>
                  <a:pt x="1309804" y="500008"/>
                  <a:pt x="1338478" y="485176"/>
                  <a:pt x="1363199" y="464411"/>
                </a:cubicBezTo>
                <a:cubicBezTo>
                  <a:pt x="1526352" y="328945"/>
                  <a:pt x="1693459" y="195457"/>
                  <a:pt x="1885287" y="105476"/>
                </a:cubicBezTo>
                <a:cubicBezTo>
                  <a:pt x="2090958" y="8573"/>
                  <a:pt x="2332226" y="-35923"/>
                  <a:pt x="2548775" y="34282"/>
                </a:cubicBezTo>
                <a:cubicBezTo>
                  <a:pt x="2720826" y="89655"/>
                  <a:pt x="2867169" y="214245"/>
                  <a:pt x="2968027" y="364543"/>
                </a:cubicBezTo>
                <a:cubicBezTo>
                  <a:pt x="3068885" y="515829"/>
                  <a:pt x="3128213" y="690848"/>
                  <a:pt x="3160843" y="869821"/>
                </a:cubicBezTo>
                <a:cubicBezTo>
                  <a:pt x="3243902" y="1311816"/>
                  <a:pt x="3154910" y="1809184"/>
                  <a:pt x="2831572" y="2121646"/>
                </a:cubicBezTo>
                <a:cubicBezTo>
                  <a:pt x="2660509" y="2286776"/>
                  <a:pt x="2436051" y="2390601"/>
                  <a:pt x="2204670" y="2447951"/>
                </a:cubicBezTo>
                <a:cubicBezTo>
                  <a:pt x="1973290" y="2505302"/>
                  <a:pt x="1734000" y="2519145"/>
                  <a:pt x="1495699" y="2526067"/>
                </a:cubicBezTo>
                <a:cubicBezTo>
                  <a:pt x="1289533" y="2532000"/>
                  <a:pt x="1081143" y="2532926"/>
                  <a:pt x="877620" y="2502984"/>
                </a:cubicBezTo>
                <a:close/>
              </a:path>
            </a:pathLst>
          </a:custGeom>
          <a:solidFill>
            <a:srgbClr val="FFB00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18" name="Freeform: Shape 1317">
            <a:extLst>
              <a:ext uri="{FF2B5EF4-FFF2-40B4-BE49-F238E27FC236}">
                <a16:creationId xmlns:a16="http://schemas.microsoft.com/office/drawing/2014/main" id="{B4108369-E567-4535-AE98-11197375A78F}"/>
              </a:ext>
            </a:extLst>
          </p:cNvPr>
          <p:cNvSpPr/>
          <p:nvPr/>
        </p:nvSpPr>
        <p:spPr>
          <a:xfrm rot="11667045">
            <a:off x="5734622" y="3371420"/>
            <a:ext cx="3076676" cy="2462391"/>
          </a:xfrm>
          <a:custGeom>
            <a:avLst/>
            <a:gdLst>
              <a:gd name="connsiteX0" fmla="*/ 877620 w 3190092"/>
              <a:gd name="connsiteY0" fmla="*/ 2502984 h 2529377"/>
              <a:gd name="connsiteX1" fmla="*/ 675981 w 3190092"/>
              <a:gd name="connsiteY1" fmla="*/ 2461794 h 2529377"/>
              <a:gd name="connsiteX2" fmla="*/ 4583 w 3190092"/>
              <a:gd name="connsiteY2" fmla="*/ 2014855 h 2529377"/>
              <a:gd name="connsiteX3" fmla="*/ 0 w 3190092"/>
              <a:gd name="connsiteY3" fmla="*/ 2007092 h 2529377"/>
              <a:gd name="connsiteX4" fmla="*/ 180594 w 3190092"/>
              <a:gd name="connsiteY4" fmla="*/ 488264 h 2529377"/>
              <a:gd name="connsiteX5" fmla="*/ 213869 w 3190092"/>
              <a:gd name="connsiteY5" fmla="*/ 472291 h 2529377"/>
              <a:gd name="connsiteX6" fmla="*/ 655216 w 3190092"/>
              <a:gd name="connsiteY6" fmla="*/ 452545 h 2529377"/>
              <a:gd name="connsiteX7" fmla="*/ 1278162 w 3190092"/>
              <a:gd name="connsiteY7" fmla="*/ 508908 h 2529377"/>
              <a:gd name="connsiteX8" fmla="*/ 1363199 w 3190092"/>
              <a:gd name="connsiteY8" fmla="*/ 464411 h 2529377"/>
              <a:gd name="connsiteX9" fmla="*/ 1885287 w 3190092"/>
              <a:gd name="connsiteY9" fmla="*/ 105476 h 2529377"/>
              <a:gd name="connsiteX10" fmla="*/ 2548775 w 3190092"/>
              <a:gd name="connsiteY10" fmla="*/ 34282 h 2529377"/>
              <a:gd name="connsiteX11" fmla="*/ 2968027 w 3190092"/>
              <a:gd name="connsiteY11" fmla="*/ 364543 h 2529377"/>
              <a:gd name="connsiteX12" fmla="*/ 3160843 w 3190092"/>
              <a:gd name="connsiteY12" fmla="*/ 869821 h 2529377"/>
              <a:gd name="connsiteX13" fmla="*/ 2831572 w 3190092"/>
              <a:gd name="connsiteY13" fmla="*/ 2121646 h 2529377"/>
              <a:gd name="connsiteX14" fmla="*/ 2204670 w 3190092"/>
              <a:gd name="connsiteY14" fmla="*/ 2447951 h 2529377"/>
              <a:gd name="connsiteX15" fmla="*/ 1495699 w 3190092"/>
              <a:gd name="connsiteY15" fmla="*/ 2526067 h 2529377"/>
              <a:gd name="connsiteX16" fmla="*/ 877620 w 3190092"/>
              <a:gd name="connsiteY16" fmla="*/ 2502984 h 2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092" h="2529377">
                <a:moveTo>
                  <a:pt x="877620" y="2502984"/>
                </a:moveTo>
                <a:cubicBezTo>
                  <a:pt x="809779" y="2493004"/>
                  <a:pt x="742477" y="2479593"/>
                  <a:pt x="675981" y="2461794"/>
                </a:cubicBezTo>
                <a:cubicBezTo>
                  <a:pt x="409992" y="2390601"/>
                  <a:pt x="155869" y="2244258"/>
                  <a:pt x="4583" y="2014855"/>
                </a:cubicBezTo>
                <a:lnTo>
                  <a:pt x="0" y="2007092"/>
                </a:lnTo>
                <a:lnTo>
                  <a:pt x="180594" y="488264"/>
                </a:lnTo>
                <a:lnTo>
                  <a:pt x="213869" y="472291"/>
                </a:lnTo>
                <a:cubicBezTo>
                  <a:pt x="351529" y="416207"/>
                  <a:pt x="501704" y="413241"/>
                  <a:pt x="655216" y="452545"/>
                </a:cubicBezTo>
                <a:cubicBezTo>
                  <a:pt x="860887" y="504953"/>
                  <a:pt x="1077435" y="574169"/>
                  <a:pt x="1278162" y="508908"/>
                </a:cubicBezTo>
                <a:cubicBezTo>
                  <a:pt x="1309804" y="500008"/>
                  <a:pt x="1338478" y="485176"/>
                  <a:pt x="1363199" y="464411"/>
                </a:cubicBezTo>
                <a:cubicBezTo>
                  <a:pt x="1526352" y="328945"/>
                  <a:pt x="1693459" y="195457"/>
                  <a:pt x="1885287" y="105476"/>
                </a:cubicBezTo>
                <a:cubicBezTo>
                  <a:pt x="2090958" y="8573"/>
                  <a:pt x="2332226" y="-35923"/>
                  <a:pt x="2548775" y="34282"/>
                </a:cubicBezTo>
                <a:cubicBezTo>
                  <a:pt x="2720826" y="89655"/>
                  <a:pt x="2867169" y="214245"/>
                  <a:pt x="2968027" y="364543"/>
                </a:cubicBezTo>
                <a:cubicBezTo>
                  <a:pt x="3068885" y="515829"/>
                  <a:pt x="3128213" y="690848"/>
                  <a:pt x="3160843" y="869821"/>
                </a:cubicBezTo>
                <a:cubicBezTo>
                  <a:pt x="3243902" y="1311816"/>
                  <a:pt x="3154910" y="1809184"/>
                  <a:pt x="2831572" y="2121646"/>
                </a:cubicBezTo>
                <a:cubicBezTo>
                  <a:pt x="2660509" y="2286776"/>
                  <a:pt x="2436051" y="2390601"/>
                  <a:pt x="2204670" y="2447951"/>
                </a:cubicBezTo>
                <a:cubicBezTo>
                  <a:pt x="1973290" y="2505302"/>
                  <a:pt x="1734000" y="2519145"/>
                  <a:pt x="1495699" y="2526067"/>
                </a:cubicBezTo>
                <a:cubicBezTo>
                  <a:pt x="1289533" y="2532000"/>
                  <a:pt x="1081143" y="2532926"/>
                  <a:pt x="877620" y="2502984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20" name="Freeform: Shape 1319">
            <a:extLst>
              <a:ext uri="{FF2B5EF4-FFF2-40B4-BE49-F238E27FC236}">
                <a16:creationId xmlns:a16="http://schemas.microsoft.com/office/drawing/2014/main" id="{FDDB2181-4A20-400C-9C2A-CC8F74C3C6AD}"/>
              </a:ext>
            </a:extLst>
          </p:cNvPr>
          <p:cNvSpPr/>
          <p:nvPr/>
        </p:nvSpPr>
        <p:spPr>
          <a:xfrm rot="13847504">
            <a:off x="1422935" y="4254860"/>
            <a:ext cx="2102516" cy="1651523"/>
          </a:xfrm>
          <a:custGeom>
            <a:avLst/>
            <a:gdLst>
              <a:gd name="connsiteX0" fmla="*/ 877620 w 3190092"/>
              <a:gd name="connsiteY0" fmla="*/ 2502984 h 2529377"/>
              <a:gd name="connsiteX1" fmla="*/ 675981 w 3190092"/>
              <a:gd name="connsiteY1" fmla="*/ 2461794 h 2529377"/>
              <a:gd name="connsiteX2" fmla="*/ 4583 w 3190092"/>
              <a:gd name="connsiteY2" fmla="*/ 2014855 h 2529377"/>
              <a:gd name="connsiteX3" fmla="*/ 0 w 3190092"/>
              <a:gd name="connsiteY3" fmla="*/ 2007092 h 2529377"/>
              <a:gd name="connsiteX4" fmla="*/ 180594 w 3190092"/>
              <a:gd name="connsiteY4" fmla="*/ 488264 h 2529377"/>
              <a:gd name="connsiteX5" fmla="*/ 213869 w 3190092"/>
              <a:gd name="connsiteY5" fmla="*/ 472291 h 2529377"/>
              <a:gd name="connsiteX6" fmla="*/ 655216 w 3190092"/>
              <a:gd name="connsiteY6" fmla="*/ 452545 h 2529377"/>
              <a:gd name="connsiteX7" fmla="*/ 1278162 w 3190092"/>
              <a:gd name="connsiteY7" fmla="*/ 508908 h 2529377"/>
              <a:gd name="connsiteX8" fmla="*/ 1363199 w 3190092"/>
              <a:gd name="connsiteY8" fmla="*/ 464411 h 2529377"/>
              <a:gd name="connsiteX9" fmla="*/ 1885287 w 3190092"/>
              <a:gd name="connsiteY9" fmla="*/ 105476 h 2529377"/>
              <a:gd name="connsiteX10" fmla="*/ 2548775 w 3190092"/>
              <a:gd name="connsiteY10" fmla="*/ 34282 h 2529377"/>
              <a:gd name="connsiteX11" fmla="*/ 2968027 w 3190092"/>
              <a:gd name="connsiteY11" fmla="*/ 364543 h 2529377"/>
              <a:gd name="connsiteX12" fmla="*/ 3160843 w 3190092"/>
              <a:gd name="connsiteY12" fmla="*/ 869821 h 2529377"/>
              <a:gd name="connsiteX13" fmla="*/ 2831572 w 3190092"/>
              <a:gd name="connsiteY13" fmla="*/ 2121646 h 2529377"/>
              <a:gd name="connsiteX14" fmla="*/ 2204670 w 3190092"/>
              <a:gd name="connsiteY14" fmla="*/ 2447951 h 2529377"/>
              <a:gd name="connsiteX15" fmla="*/ 1495699 w 3190092"/>
              <a:gd name="connsiteY15" fmla="*/ 2526067 h 2529377"/>
              <a:gd name="connsiteX16" fmla="*/ 877620 w 3190092"/>
              <a:gd name="connsiteY16" fmla="*/ 2502984 h 2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092" h="2529377">
                <a:moveTo>
                  <a:pt x="877620" y="2502984"/>
                </a:moveTo>
                <a:cubicBezTo>
                  <a:pt x="809779" y="2493004"/>
                  <a:pt x="742477" y="2479593"/>
                  <a:pt x="675981" y="2461794"/>
                </a:cubicBezTo>
                <a:cubicBezTo>
                  <a:pt x="409992" y="2390601"/>
                  <a:pt x="155869" y="2244258"/>
                  <a:pt x="4583" y="2014855"/>
                </a:cubicBezTo>
                <a:lnTo>
                  <a:pt x="0" y="2007092"/>
                </a:lnTo>
                <a:lnTo>
                  <a:pt x="180594" y="488264"/>
                </a:lnTo>
                <a:lnTo>
                  <a:pt x="213869" y="472291"/>
                </a:lnTo>
                <a:cubicBezTo>
                  <a:pt x="351529" y="416207"/>
                  <a:pt x="501704" y="413241"/>
                  <a:pt x="655216" y="452545"/>
                </a:cubicBezTo>
                <a:cubicBezTo>
                  <a:pt x="860887" y="504953"/>
                  <a:pt x="1077435" y="574169"/>
                  <a:pt x="1278162" y="508908"/>
                </a:cubicBezTo>
                <a:cubicBezTo>
                  <a:pt x="1309804" y="500008"/>
                  <a:pt x="1338478" y="485176"/>
                  <a:pt x="1363199" y="464411"/>
                </a:cubicBezTo>
                <a:cubicBezTo>
                  <a:pt x="1526352" y="328945"/>
                  <a:pt x="1693459" y="195457"/>
                  <a:pt x="1885287" y="105476"/>
                </a:cubicBezTo>
                <a:cubicBezTo>
                  <a:pt x="2090958" y="8573"/>
                  <a:pt x="2332226" y="-35923"/>
                  <a:pt x="2548775" y="34282"/>
                </a:cubicBezTo>
                <a:cubicBezTo>
                  <a:pt x="2720826" y="89655"/>
                  <a:pt x="2867169" y="214245"/>
                  <a:pt x="2968027" y="364543"/>
                </a:cubicBezTo>
                <a:cubicBezTo>
                  <a:pt x="3068885" y="515829"/>
                  <a:pt x="3128213" y="690848"/>
                  <a:pt x="3160843" y="869821"/>
                </a:cubicBezTo>
                <a:cubicBezTo>
                  <a:pt x="3243902" y="1311816"/>
                  <a:pt x="3154910" y="1809184"/>
                  <a:pt x="2831572" y="2121646"/>
                </a:cubicBezTo>
                <a:cubicBezTo>
                  <a:pt x="2660509" y="2286776"/>
                  <a:pt x="2436051" y="2390601"/>
                  <a:pt x="2204670" y="2447951"/>
                </a:cubicBezTo>
                <a:cubicBezTo>
                  <a:pt x="1973290" y="2505302"/>
                  <a:pt x="1734000" y="2519145"/>
                  <a:pt x="1495699" y="2526067"/>
                </a:cubicBezTo>
                <a:cubicBezTo>
                  <a:pt x="1289533" y="2532000"/>
                  <a:pt x="1081143" y="2532926"/>
                  <a:pt x="877620" y="2502984"/>
                </a:cubicBezTo>
                <a:close/>
              </a:path>
            </a:pathLst>
          </a:custGeom>
          <a:solidFill>
            <a:srgbClr val="FFC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DD409-C118-4C24-90F9-DDA97497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F58D-4AE0-452F-B3F6-85CC642EF392}" type="slidenum">
              <a:rPr lang="en-ID" smtClean="0"/>
              <a:t>6</a:t>
            </a:fld>
            <a:endParaRPr lang="en-ID"/>
          </a:p>
        </p:txBody>
      </p:sp>
      <p:sp>
        <p:nvSpPr>
          <p:cNvPr id="1308" name="Rectangle 1307">
            <a:extLst>
              <a:ext uri="{FF2B5EF4-FFF2-40B4-BE49-F238E27FC236}">
                <a16:creationId xmlns:a16="http://schemas.microsoft.com/office/drawing/2014/main" id="{941E91B2-DFE7-4A63-9DE1-6CE413858280}"/>
              </a:ext>
            </a:extLst>
          </p:cNvPr>
          <p:cNvSpPr/>
          <p:nvPr/>
        </p:nvSpPr>
        <p:spPr>
          <a:xfrm>
            <a:off x="0" y="3499664"/>
            <a:ext cx="12192000" cy="33733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: Shape 1312">
            <a:extLst>
              <a:ext uri="{FF2B5EF4-FFF2-40B4-BE49-F238E27FC236}">
                <a16:creationId xmlns:a16="http://schemas.microsoft.com/office/drawing/2014/main" id="{AD1081D6-5A2C-4578-BD40-19C4264AF690}"/>
              </a:ext>
            </a:extLst>
          </p:cNvPr>
          <p:cNvSpPr/>
          <p:nvPr/>
        </p:nvSpPr>
        <p:spPr>
          <a:xfrm>
            <a:off x="6598" y="3263029"/>
            <a:ext cx="12151405" cy="3594973"/>
          </a:xfrm>
          <a:custGeom>
            <a:avLst/>
            <a:gdLst>
              <a:gd name="connsiteX0" fmla="*/ 93795 w 12151405"/>
              <a:gd name="connsiteY0" fmla="*/ 0 h 3594973"/>
              <a:gd name="connsiteX1" fmla="*/ 4094114 w 12151405"/>
              <a:gd name="connsiteY1" fmla="*/ 0 h 3594973"/>
              <a:gd name="connsiteX2" fmla="*/ 4145368 w 12151405"/>
              <a:gd name="connsiteY2" fmla="*/ 201700 h 3594973"/>
              <a:gd name="connsiteX3" fmla="*/ 4187910 w 12151405"/>
              <a:gd name="connsiteY3" fmla="*/ 628716 h 3594973"/>
              <a:gd name="connsiteX4" fmla="*/ 4093770 w 12151405"/>
              <a:gd name="connsiteY4" fmla="*/ 1258789 h 3594973"/>
              <a:gd name="connsiteX5" fmla="*/ 4063331 w 12151405"/>
              <a:gd name="connsiteY5" fmla="*/ 1342941 h 3594973"/>
              <a:gd name="connsiteX6" fmla="*/ 4074335 w 12151405"/>
              <a:gd name="connsiteY6" fmla="*/ 1340723 h 3594973"/>
              <a:gd name="connsiteX7" fmla="*/ 4697012 w 12151405"/>
              <a:gd name="connsiteY7" fmla="*/ 1288884 h 3594973"/>
              <a:gd name="connsiteX8" fmla="*/ 5867762 w 12151405"/>
              <a:gd name="connsiteY8" fmla="*/ 1485807 h 3594973"/>
              <a:gd name="connsiteX9" fmla="*/ 5992237 w 12151405"/>
              <a:gd name="connsiteY9" fmla="*/ 1537062 h 3594973"/>
              <a:gd name="connsiteX10" fmla="*/ 6055679 w 12151405"/>
              <a:gd name="connsiteY10" fmla="*/ 1505311 h 3594973"/>
              <a:gd name="connsiteX11" fmla="*/ 7387628 w 12151405"/>
              <a:gd name="connsiteY11" fmla="*/ 1242011 h 3594973"/>
              <a:gd name="connsiteX12" fmla="*/ 8010306 w 12151405"/>
              <a:gd name="connsiteY12" fmla="*/ 1293850 h 3594973"/>
              <a:gd name="connsiteX13" fmla="*/ 8075037 w 12151405"/>
              <a:gd name="connsiteY13" fmla="*/ 1306896 h 3594973"/>
              <a:gd name="connsiteX14" fmla="*/ 8057637 w 12151405"/>
              <a:gd name="connsiteY14" fmla="*/ 1258789 h 3594973"/>
              <a:gd name="connsiteX15" fmla="*/ 7963497 w 12151405"/>
              <a:gd name="connsiteY15" fmla="*/ 628716 h 3594973"/>
              <a:gd name="connsiteX16" fmla="*/ 8006039 w 12151405"/>
              <a:gd name="connsiteY16" fmla="*/ 201700 h 3594973"/>
              <a:gd name="connsiteX17" fmla="*/ 8057292 w 12151405"/>
              <a:gd name="connsiteY17" fmla="*/ 0 h 3594973"/>
              <a:gd name="connsiteX18" fmla="*/ 12057610 w 12151405"/>
              <a:gd name="connsiteY18" fmla="*/ 0 h 3594973"/>
              <a:gd name="connsiteX19" fmla="*/ 12108863 w 12151405"/>
              <a:gd name="connsiteY19" fmla="*/ 201700 h 3594973"/>
              <a:gd name="connsiteX20" fmla="*/ 12151405 w 12151405"/>
              <a:gd name="connsiteY20" fmla="*/ 628716 h 3594973"/>
              <a:gd name="connsiteX21" fmla="*/ 10057451 w 12151405"/>
              <a:gd name="connsiteY21" fmla="*/ 2747540 h 3594973"/>
              <a:gd name="connsiteX22" fmla="*/ 9434773 w 12151405"/>
              <a:gd name="connsiteY22" fmla="*/ 2652281 h 3594973"/>
              <a:gd name="connsiteX23" fmla="*/ 9428519 w 12151405"/>
              <a:gd name="connsiteY23" fmla="*/ 2649966 h 3594973"/>
              <a:gd name="connsiteX24" fmla="*/ 9387442 w 12151405"/>
              <a:gd name="connsiteY24" fmla="*/ 2737937 h 3594973"/>
              <a:gd name="connsiteX25" fmla="*/ 7387628 w 12151405"/>
              <a:gd name="connsiteY25" fmla="*/ 3548100 h 3594973"/>
              <a:gd name="connsiteX26" fmla="*/ 6216879 w 12151405"/>
              <a:gd name="connsiteY26" fmla="*/ 3351179 h 3594973"/>
              <a:gd name="connsiteX27" fmla="*/ 6092404 w 12151405"/>
              <a:gd name="connsiteY27" fmla="*/ 3299923 h 3594973"/>
              <a:gd name="connsiteX28" fmla="*/ 6028962 w 12151405"/>
              <a:gd name="connsiteY28" fmla="*/ 3331674 h 3594973"/>
              <a:gd name="connsiteX29" fmla="*/ 4697012 w 12151405"/>
              <a:gd name="connsiteY29" fmla="*/ 3594973 h 3594973"/>
              <a:gd name="connsiteX30" fmla="*/ 2645599 w 12151405"/>
              <a:gd name="connsiteY30" fmla="*/ 2674307 h 3594973"/>
              <a:gd name="connsiteX31" fmla="*/ 2644684 w 12151405"/>
              <a:gd name="connsiteY31" fmla="*/ 2671002 h 3594973"/>
              <a:gd name="connsiteX32" fmla="*/ 2515960 w 12151405"/>
              <a:gd name="connsiteY32" fmla="*/ 2704493 h 3594973"/>
              <a:gd name="connsiteX33" fmla="*/ 2093955 w 12151405"/>
              <a:gd name="connsiteY33" fmla="*/ 2747540 h 3594973"/>
              <a:gd name="connsiteX34" fmla="*/ 0 w 12151405"/>
              <a:gd name="connsiteY34" fmla="*/ 628716 h 3594973"/>
              <a:gd name="connsiteX35" fmla="*/ 42542 w 12151405"/>
              <a:gd name="connsiteY35" fmla="*/ 201700 h 359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51405" h="3594973">
                <a:moveTo>
                  <a:pt x="93795" y="0"/>
                </a:moveTo>
                <a:lnTo>
                  <a:pt x="4094114" y="0"/>
                </a:lnTo>
                <a:lnTo>
                  <a:pt x="4145368" y="201700"/>
                </a:lnTo>
                <a:cubicBezTo>
                  <a:pt x="4173261" y="339630"/>
                  <a:pt x="4187910" y="482442"/>
                  <a:pt x="4187910" y="628716"/>
                </a:cubicBezTo>
                <a:cubicBezTo>
                  <a:pt x="4187910" y="848127"/>
                  <a:pt x="4154950" y="1059749"/>
                  <a:pt x="4093770" y="1258789"/>
                </a:cubicBezTo>
                <a:lnTo>
                  <a:pt x="4063331" y="1342941"/>
                </a:lnTo>
                <a:lnTo>
                  <a:pt x="4074335" y="1340723"/>
                </a:lnTo>
                <a:cubicBezTo>
                  <a:pt x="4271038" y="1307033"/>
                  <a:pt x="4480176" y="1288884"/>
                  <a:pt x="4697012" y="1288884"/>
                </a:cubicBezTo>
                <a:cubicBezTo>
                  <a:pt x="5130684" y="1288884"/>
                  <a:pt x="5533564" y="1361481"/>
                  <a:pt x="5867762" y="1485807"/>
                </a:cubicBezTo>
                <a:lnTo>
                  <a:pt x="5992237" y="1537062"/>
                </a:lnTo>
                <a:lnTo>
                  <a:pt x="6055679" y="1505311"/>
                </a:lnTo>
                <a:cubicBezTo>
                  <a:pt x="6417637" y="1340822"/>
                  <a:pt x="6881678" y="1242011"/>
                  <a:pt x="7387628" y="1242011"/>
                </a:cubicBezTo>
                <a:cubicBezTo>
                  <a:pt x="7604464" y="1242011"/>
                  <a:pt x="7813602" y="1260160"/>
                  <a:pt x="8010306" y="1293850"/>
                </a:cubicBezTo>
                <a:lnTo>
                  <a:pt x="8075037" y="1306896"/>
                </a:lnTo>
                <a:lnTo>
                  <a:pt x="8057637" y="1258789"/>
                </a:lnTo>
                <a:cubicBezTo>
                  <a:pt x="7996456" y="1059749"/>
                  <a:pt x="7963497" y="848127"/>
                  <a:pt x="7963497" y="628716"/>
                </a:cubicBezTo>
                <a:cubicBezTo>
                  <a:pt x="7963497" y="482442"/>
                  <a:pt x="7978145" y="339630"/>
                  <a:pt x="8006039" y="201700"/>
                </a:cubicBezTo>
                <a:lnTo>
                  <a:pt x="8057292" y="0"/>
                </a:lnTo>
                <a:lnTo>
                  <a:pt x="12057610" y="0"/>
                </a:lnTo>
                <a:lnTo>
                  <a:pt x="12108863" y="201700"/>
                </a:lnTo>
                <a:cubicBezTo>
                  <a:pt x="12136757" y="339630"/>
                  <a:pt x="12151405" y="482442"/>
                  <a:pt x="12151405" y="628716"/>
                </a:cubicBezTo>
                <a:cubicBezTo>
                  <a:pt x="12151405" y="1798910"/>
                  <a:pt x="11213909" y="2747540"/>
                  <a:pt x="10057451" y="2747540"/>
                </a:cubicBezTo>
                <a:cubicBezTo>
                  <a:pt x="9840615" y="2747540"/>
                  <a:pt x="9631477" y="2714190"/>
                  <a:pt x="9434773" y="2652281"/>
                </a:cubicBezTo>
                <a:lnTo>
                  <a:pt x="9428519" y="2649966"/>
                </a:lnTo>
                <a:lnTo>
                  <a:pt x="9387442" y="2737937"/>
                </a:lnTo>
                <a:cubicBezTo>
                  <a:pt x="9122323" y="3207305"/>
                  <a:pt x="8327251" y="3548100"/>
                  <a:pt x="7387628" y="3548100"/>
                </a:cubicBezTo>
                <a:cubicBezTo>
                  <a:pt x="6953956" y="3548100"/>
                  <a:pt x="6551076" y="3475505"/>
                  <a:pt x="6216879" y="3351179"/>
                </a:cubicBezTo>
                <a:lnTo>
                  <a:pt x="6092404" y="3299923"/>
                </a:lnTo>
                <a:lnTo>
                  <a:pt x="6028962" y="3331674"/>
                </a:lnTo>
                <a:cubicBezTo>
                  <a:pt x="5667002" y="3496163"/>
                  <a:pt x="5202963" y="3594973"/>
                  <a:pt x="4697012" y="3594973"/>
                </a:cubicBezTo>
                <a:cubicBezTo>
                  <a:pt x="3685111" y="3594973"/>
                  <a:pt x="2840853" y="3199731"/>
                  <a:pt x="2645599" y="2674307"/>
                </a:cubicBezTo>
                <a:lnTo>
                  <a:pt x="2644684" y="2671002"/>
                </a:lnTo>
                <a:lnTo>
                  <a:pt x="2515960" y="2704493"/>
                </a:lnTo>
                <a:cubicBezTo>
                  <a:pt x="2379648" y="2732718"/>
                  <a:pt x="2238512" y="2747540"/>
                  <a:pt x="2093955" y="2747540"/>
                </a:cubicBezTo>
                <a:cubicBezTo>
                  <a:pt x="937496" y="2747540"/>
                  <a:pt x="0" y="1798910"/>
                  <a:pt x="0" y="628716"/>
                </a:cubicBezTo>
                <a:cubicBezTo>
                  <a:pt x="0" y="482442"/>
                  <a:pt x="14649" y="339630"/>
                  <a:pt x="42542" y="201700"/>
                </a:cubicBezTo>
                <a:close/>
              </a:path>
            </a:pathLst>
          </a:custGeom>
          <a:solidFill>
            <a:srgbClr val="DC412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8" name="Rectangle: Top Corners Rounded 1297">
            <a:extLst>
              <a:ext uri="{FF2B5EF4-FFF2-40B4-BE49-F238E27FC236}">
                <a16:creationId xmlns:a16="http://schemas.microsoft.com/office/drawing/2014/main" id="{1EB158E9-E89B-4817-9055-C03F9DC479DB}"/>
              </a:ext>
            </a:extLst>
          </p:cNvPr>
          <p:cNvSpPr/>
          <p:nvPr/>
        </p:nvSpPr>
        <p:spPr>
          <a:xfrm>
            <a:off x="0" y="3240506"/>
            <a:ext cx="12192000" cy="55675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BD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97" name="Oval 1296">
            <a:extLst>
              <a:ext uri="{FF2B5EF4-FFF2-40B4-BE49-F238E27FC236}">
                <a16:creationId xmlns:a16="http://schemas.microsoft.com/office/drawing/2014/main" id="{604A5F2B-9012-47BE-9FDF-3211CE213BD5}"/>
              </a:ext>
            </a:extLst>
          </p:cNvPr>
          <p:cNvSpPr/>
          <p:nvPr/>
        </p:nvSpPr>
        <p:spPr>
          <a:xfrm>
            <a:off x="3361536" y="765199"/>
            <a:ext cx="5468930" cy="546893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BD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80" name="Group 1279">
            <a:extLst>
              <a:ext uri="{FF2B5EF4-FFF2-40B4-BE49-F238E27FC236}">
                <a16:creationId xmlns:a16="http://schemas.microsoft.com/office/drawing/2014/main" id="{E70D7801-221E-4576-9147-EC67C398210B}"/>
              </a:ext>
            </a:extLst>
          </p:cNvPr>
          <p:cNvGrpSpPr/>
          <p:nvPr/>
        </p:nvGrpSpPr>
        <p:grpSpPr>
          <a:xfrm>
            <a:off x="5329465" y="-637"/>
            <a:ext cx="1517419" cy="1707799"/>
            <a:chOff x="4318493" y="1636722"/>
            <a:chExt cx="1517419" cy="1707799"/>
          </a:xfrm>
        </p:grpSpPr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DCCF5AD4-C33E-4433-95B2-40E890C0809E}"/>
                </a:ext>
              </a:extLst>
            </p:cNvPr>
            <p:cNvSpPr/>
            <p:nvPr/>
          </p:nvSpPr>
          <p:spPr>
            <a:xfrm>
              <a:off x="4318493" y="1827102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360A246B-1C1F-4141-9F15-9400913C19C9}"/>
                </a:ext>
              </a:extLst>
            </p:cNvPr>
            <p:cNvGrpSpPr/>
            <p:nvPr/>
          </p:nvGrpSpPr>
          <p:grpSpPr>
            <a:xfrm>
              <a:off x="4568091" y="1636722"/>
              <a:ext cx="1069093" cy="1680306"/>
              <a:chOff x="1395053" y="3196677"/>
              <a:chExt cx="1069093" cy="1680306"/>
            </a:xfrm>
          </p:grpSpPr>
          <p:sp>
            <p:nvSpPr>
              <p:cNvPr id="88" name="Freeform 65">
                <a:extLst>
                  <a:ext uri="{FF2B5EF4-FFF2-40B4-BE49-F238E27FC236}">
                    <a16:creationId xmlns:a16="http://schemas.microsoft.com/office/drawing/2014/main" id="{51017997-9A6F-44BD-92D5-06C380794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410" y="3496886"/>
                <a:ext cx="376882" cy="339085"/>
              </a:xfrm>
              <a:custGeom>
                <a:avLst/>
                <a:gdLst>
                  <a:gd name="T0" fmla="*/ 127 w 147"/>
                  <a:gd name="T1" fmla="*/ 69 h 132"/>
                  <a:gd name="T2" fmla="*/ 89 w 147"/>
                  <a:gd name="T3" fmla="*/ 10 h 132"/>
                  <a:gd name="T4" fmla="*/ 20 w 147"/>
                  <a:gd name="T5" fmla="*/ 23 h 132"/>
                  <a:gd name="T6" fmla="*/ 4 w 147"/>
                  <a:gd name="T7" fmla="*/ 72 h 132"/>
                  <a:gd name="T8" fmla="*/ 27 w 147"/>
                  <a:gd name="T9" fmla="*/ 105 h 132"/>
                  <a:gd name="T10" fmla="*/ 75 w 147"/>
                  <a:gd name="T11" fmla="*/ 129 h 132"/>
                  <a:gd name="T12" fmla="*/ 126 w 147"/>
                  <a:gd name="T13" fmla="*/ 115 h 132"/>
                  <a:gd name="T14" fmla="*/ 141 w 147"/>
                  <a:gd name="T1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32">
                    <a:moveTo>
                      <a:pt x="127" y="69"/>
                    </a:moveTo>
                    <a:cubicBezTo>
                      <a:pt x="128" y="44"/>
                      <a:pt x="112" y="20"/>
                      <a:pt x="89" y="10"/>
                    </a:cubicBezTo>
                    <a:cubicBezTo>
                      <a:pt x="66" y="0"/>
                      <a:pt x="38" y="5"/>
                      <a:pt x="20" y="23"/>
                    </a:cubicBezTo>
                    <a:cubicBezTo>
                      <a:pt x="7" y="35"/>
                      <a:pt x="0" y="54"/>
                      <a:pt x="4" y="72"/>
                    </a:cubicBezTo>
                    <a:cubicBezTo>
                      <a:pt x="7" y="85"/>
                      <a:pt x="16" y="96"/>
                      <a:pt x="27" y="105"/>
                    </a:cubicBezTo>
                    <a:cubicBezTo>
                      <a:pt x="40" y="117"/>
                      <a:pt x="57" y="127"/>
                      <a:pt x="75" y="129"/>
                    </a:cubicBezTo>
                    <a:cubicBezTo>
                      <a:pt x="93" y="132"/>
                      <a:pt x="112" y="127"/>
                      <a:pt x="126" y="115"/>
                    </a:cubicBezTo>
                    <a:cubicBezTo>
                      <a:pt x="140" y="103"/>
                      <a:pt x="147" y="84"/>
                      <a:pt x="141" y="66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9" name="Freeform 66">
                <a:extLst>
                  <a:ext uri="{FF2B5EF4-FFF2-40B4-BE49-F238E27FC236}">
                    <a16:creationId xmlns:a16="http://schemas.microsoft.com/office/drawing/2014/main" id="{97606F86-D664-4628-9A86-CD1E6716A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053" y="3240952"/>
                <a:ext cx="1069093" cy="1636031"/>
              </a:xfrm>
              <a:custGeom>
                <a:avLst/>
                <a:gdLst>
                  <a:gd name="T0" fmla="*/ 274 w 417"/>
                  <a:gd name="T1" fmla="*/ 1 h 638"/>
                  <a:gd name="T2" fmla="*/ 396 w 417"/>
                  <a:gd name="T3" fmla="*/ 108 h 638"/>
                  <a:gd name="T4" fmla="*/ 294 w 417"/>
                  <a:gd name="T5" fmla="*/ 405 h 638"/>
                  <a:gd name="T6" fmla="*/ 293 w 417"/>
                  <a:gd name="T7" fmla="*/ 487 h 638"/>
                  <a:gd name="T8" fmla="*/ 388 w 417"/>
                  <a:gd name="T9" fmla="*/ 524 h 638"/>
                  <a:gd name="T10" fmla="*/ 169 w 417"/>
                  <a:gd name="T11" fmla="*/ 618 h 638"/>
                  <a:gd name="T12" fmla="*/ 0 w 417"/>
                  <a:gd name="T13" fmla="*/ 526 h 638"/>
                  <a:gd name="T14" fmla="*/ 107 w 417"/>
                  <a:gd name="T15" fmla="*/ 491 h 638"/>
                  <a:gd name="T16" fmla="*/ 109 w 417"/>
                  <a:gd name="T17" fmla="*/ 313 h 638"/>
                  <a:gd name="T18" fmla="*/ 60 w 417"/>
                  <a:gd name="T19" fmla="*/ 252 h 638"/>
                  <a:gd name="T20" fmla="*/ 116 w 417"/>
                  <a:gd name="T21" fmla="*/ 199 h 638"/>
                  <a:gd name="T22" fmla="*/ 118 w 417"/>
                  <a:gd name="T23" fmla="*/ 115 h 638"/>
                  <a:gd name="T24" fmla="*/ 274 w 417"/>
                  <a:gd name="T25" fmla="*/ 1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7" h="638">
                    <a:moveTo>
                      <a:pt x="274" y="1"/>
                    </a:moveTo>
                    <a:cubicBezTo>
                      <a:pt x="344" y="1"/>
                      <a:pt x="395" y="74"/>
                      <a:pt x="396" y="108"/>
                    </a:cubicBezTo>
                    <a:cubicBezTo>
                      <a:pt x="400" y="208"/>
                      <a:pt x="417" y="401"/>
                      <a:pt x="294" y="405"/>
                    </a:cubicBezTo>
                    <a:cubicBezTo>
                      <a:pt x="293" y="487"/>
                      <a:pt x="293" y="487"/>
                      <a:pt x="293" y="487"/>
                    </a:cubicBezTo>
                    <a:cubicBezTo>
                      <a:pt x="388" y="524"/>
                      <a:pt x="388" y="524"/>
                      <a:pt x="388" y="524"/>
                    </a:cubicBezTo>
                    <a:cubicBezTo>
                      <a:pt x="388" y="524"/>
                      <a:pt x="339" y="638"/>
                      <a:pt x="169" y="618"/>
                    </a:cubicBezTo>
                    <a:cubicBezTo>
                      <a:pt x="0" y="598"/>
                      <a:pt x="0" y="526"/>
                      <a:pt x="0" y="526"/>
                    </a:cubicBezTo>
                    <a:cubicBezTo>
                      <a:pt x="107" y="491"/>
                      <a:pt x="107" y="491"/>
                      <a:pt x="107" y="491"/>
                    </a:cubicBezTo>
                    <a:cubicBezTo>
                      <a:pt x="109" y="313"/>
                      <a:pt x="109" y="313"/>
                      <a:pt x="109" y="313"/>
                    </a:cubicBezTo>
                    <a:cubicBezTo>
                      <a:pt x="109" y="313"/>
                      <a:pt x="59" y="316"/>
                      <a:pt x="60" y="252"/>
                    </a:cubicBezTo>
                    <a:cubicBezTo>
                      <a:pt x="61" y="192"/>
                      <a:pt x="116" y="199"/>
                      <a:pt x="116" y="199"/>
                    </a:cubicBez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20" y="57"/>
                      <a:pt x="180" y="0"/>
                      <a:pt x="274" y="1"/>
                    </a:cubicBezTo>
                  </a:path>
                </a:pathLst>
              </a:custGeom>
              <a:solidFill>
                <a:srgbClr val="E5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dirty="0"/>
              </a:p>
            </p:txBody>
          </p:sp>
          <p:sp>
            <p:nvSpPr>
              <p:cNvPr id="90" name="Freeform 67">
                <a:extLst>
                  <a:ext uri="{FF2B5EF4-FFF2-40B4-BE49-F238E27FC236}">
                    <a16:creationId xmlns:a16="http://schemas.microsoft.com/office/drawing/2014/main" id="{62D43D1A-FA5E-4113-853F-D8763540E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649" y="3614594"/>
                <a:ext cx="238657" cy="74513"/>
              </a:xfrm>
              <a:custGeom>
                <a:avLst/>
                <a:gdLst>
                  <a:gd name="T0" fmla="*/ 91 w 93"/>
                  <a:gd name="T1" fmla="*/ 29 h 29"/>
                  <a:gd name="T2" fmla="*/ 54 w 93"/>
                  <a:gd name="T3" fmla="*/ 17 h 29"/>
                  <a:gd name="T4" fmla="*/ 6 w 93"/>
                  <a:gd name="T5" fmla="*/ 14 h 29"/>
                  <a:gd name="T6" fmla="*/ 5 w 93"/>
                  <a:gd name="T7" fmla="*/ 6 h 29"/>
                  <a:gd name="T8" fmla="*/ 54 w 93"/>
                  <a:gd name="T9" fmla="*/ 7 h 29"/>
                  <a:gd name="T10" fmla="*/ 93 w 93"/>
                  <a:gd name="T11" fmla="*/ 26 h 29"/>
                  <a:gd name="T12" fmla="*/ 91 w 93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29">
                    <a:moveTo>
                      <a:pt x="91" y="29"/>
                    </a:moveTo>
                    <a:cubicBezTo>
                      <a:pt x="78" y="29"/>
                      <a:pt x="67" y="20"/>
                      <a:pt x="54" y="17"/>
                    </a:cubicBezTo>
                    <a:cubicBezTo>
                      <a:pt x="38" y="13"/>
                      <a:pt x="22" y="15"/>
                      <a:pt x="6" y="14"/>
                    </a:cubicBezTo>
                    <a:cubicBezTo>
                      <a:pt x="1" y="13"/>
                      <a:pt x="0" y="7"/>
                      <a:pt x="5" y="6"/>
                    </a:cubicBezTo>
                    <a:cubicBezTo>
                      <a:pt x="20" y="0"/>
                      <a:pt x="39" y="3"/>
                      <a:pt x="54" y="7"/>
                    </a:cubicBezTo>
                    <a:cubicBezTo>
                      <a:pt x="67" y="10"/>
                      <a:pt x="85" y="14"/>
                      <a:pt x="93" y="26"/>
                    </a:cubicBezTo>
                    <a:cubicBezTo>
                      <a:pt x="93" y="28"/>
                      <a:pt x="92" y="29"/>
                      <a:pt x="91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1" name="Freeform 68">
                <a:extLst>
                  <a:ext uri="{FF2B5EF4-FFF2-40B4-BE49-F238E27FC236}">
                    <a16:creationId xmlns:a16="http://schemas.microsoft.com/office/drawing/2014/main" id="{F12B09E1-C13A-4728-B5BF-91CA208E7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607" y="3679387"/>
                <a:ext cx="197620" cy="91791"/>
              </a:xfrm>
              <a:custGeom>
                <a:avLst/>
                <a:gdLst>
                  <a:gd name="T0" fmla="*/ 0 w 77"/>
                  <a:gd name="T1" fmla="*/ 11 h 36"/>
                  <a:gd name="T2" fmla="*/ 45 w 77"/>
                  <a:gd name="T3" fmla="*/ 5 h 36"/>
                  <a:gd name="T4" fmla="*/ 77 w 77"/>
                  <a:gd name="T5" fmla="*/ 32 h 36"/>
                  <a:gd name="T6" fmla="*/ 37 w 77"/>
                  <a:gd name="T7" fmla="*/ 33 h 36"/>
                  <a:gd name="T8" fmla="*/ 0 w 77"/>
                  <a:gd name="T9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36">
                    <a:moveTo>
                      <a:pt x="0" y="11"/>
                    </a:moveTo>
                    <a:cubicBezTo>
                      <a:pt x="11" y="3"/>
                      <a:pt x="29" y="0"/>
                      <a:pt x="45" y="5"/>
                    </a:cubicBezTo>
                    <a:cubicBezTo>
                      <a:pt x="60" y="9"/>
                      <a:pt x="73" y="20"/>
                      <a:pt x="77" y="32"/>
                    </a:cubicBezTo>
                    <a:cubicBezTo>
                      <a:pt x="64" y="34"/>
                      <a:pt x="50" y="36"/>
                      <a:pt x="37" y="33"/>
                    </a:cubicBezTo>
                    <a:cubicBezTo>
                      <a:pt x="24" y="31"/>
                      <a:pt x="3" y="21"/>
                      <a:pt x="0" y="11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2" name="Freeform 69">
                <a:extLst>
                  <a:ext uri="{FF2B5EF4-FFF2-40B4-BE49-F238E27FC236}">
                    <a16:creationId xmlns:a16="http://schemas.microsoft.com/office/drawing/2014/main" id="{266FCB3D-8F7C-4EE0-A070-D05C17F61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842" y="3671827"/>
                <a:ext cx="91791" cy="95031"/>
              </a:xfrm>
              <a:custGeom>
                <a:avLst/>
                <a:gdLst>
                  <a:gd name="T0" fmla="*/ 2 w 36"/>
                  <a:gd name="T1" fmla="*/ 12 h 37"/>
                  <a:gd name="T2" fmla="*/ 7 w 36"/>
                  <a:gd name="T3" fmla="*/ 32 h 37"/>
                  <a:gd name="T4" fmla="*/ 27 w 36"/>
                  <a:gd name="T5" fmla="*/ 33 h 37"/>
                  <a:gd name="T6" fmla="*/ 34 w 36"/>
                  <a:gd name="T7" fmla="*/ 14 h 37"/>
                  <a:gd name="T8" fmla="*/ 16 w 36"/>
                  <a:gd name="T9" fmla="*/ 2 h 37"/>
                  <a:gd name="T10" fmla="*/ 2 w 36"/>
                  <a:gd name="T11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7">
                    <a:moveTo>
                      <a:pt x="2" y="12"/>
                    </a:moveTo>
                    <a:cubicBezTo>
                      <a:pt x="0" y="19"/>
                      <a:pt x="2" y="28"/>
                      <a:pt x="7" y="32"/>
                    </a:cubicBezTo>
                    <a:cubicBezTo>
                      <a:pt x="13" y="37"/>
                      <a:pt x="21" y="37"/>
                      <a:pt x="27" y="33"/>
                    </a:cubicBezTo>
                    <a:cubicBezTo>
                      <a:pt x="33" y="29"/>
                      <a:pt x="36" y="21"/>
                      <a:pt x="34" y="14"/>
                    </a:cubicBezTo>
                    <a:cubicBezTo>
                      <a:pt x="34" y="14"/>
                      <a:pt x="30" y="4"/>
                      <a:pt x="16" y="2"/>
                    </a:cubicBezTo>
                    <a:cubicBezTo>
                      <a:pt x="3" y="0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3" name="Freeform 70">
                <a:extLst>
                  <a:ext uri="{FF2B5EF4-FFF2-40B4-BE49-F238E27FC236}">
                    <a16:creationId xmlns:a16="http://schemas.microsoft.com/office/drawing/2014/main" id="{0F0FC957-CA4C-41BB-BA6E-E2E2DE62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155" y="3791695"/>
                <a:ext cx="113389" cy="172782"/>
              </a:xfrm>
              <a:custGeom>
                <a:avLst/>
                <a:gdLst>
                  <a:gd name="T0" fmla="*/ 21 w 44"/>
                  <a:gd name="T1" fmla="*/ 4 h 67"/>
                  <a:gd name="T2" fmla="*/ 28 w 44"/>
                  <a:gd name="T3" fmla="*/ 20 h 67"/>
                  <a:gd name="T4" fmla="*/ 35 w 44"/>
                  <a:gd name="T5" fmla="*/ 42 h 67"/>
                  <a:gd name="T6" fmla="*/ 43 w 44"/>
                  <a:gd name="T7" fmla="*/ 40 h 67"/>
                  <a:gd name="T8" fmla="*/ 8 w 44"/>
                  <a:gd name="T9" fmla="*/ 34 h 67"/>
                  <a:gd name="T10" fmla="*/ 29 w 44"/>
                  <a:gd name="T11" fmla="*/ 61 h 67"/>
                  <a:gd name="T12" fmla="*/ 28 w 44"/>
                  <a:gd name="T13" fmla="*/ 54 h 67"/>
                  <a:gd name="T14" fmla="*/ 15 w 44"/>
                  <a:gd name="T15" fmla="*/ 41 h 67"/>
                  <a:gd name="T16" fmla="*/ 35 w 44"/>
                  <a:gd name="T17" fmla="*/ 42 h 67"/>
                  <a:gd name="T18" fmla="*/ 44 w 44"/>
                  <a:gd name="T19" fmla="*/ 41 h 67"/>
                  <a:gd name="T20" fmla="*/ 24 w 44"/>
                  <a:gd name="T21" fmla="*/ 1 h 67"/>
                  <a:gd name="T22" fmla="*/ 21 w 44"/>
                  <a:gd name="T23" fmla="*/ 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67">
                    <a:moveTo>
                      <a:pt x="21" y="4"/>
                    </a:moveTo>
                    <a:cubicBezTo>
                      <a:pt x="22" y="10"/>
                      <a:pt x="26" y="15"/>
                      <a:pt x="28" y="20"/>
                    </a:cubicBezTo>
                    <a:cubicBezTo>
                      <a:pt x="32" y="27"/>
                      <a:pt x="34" y="35"/>
                      <a:pt x="35" y="42"/>
                    </a:cubicBezTo>
                    <a:cubicBezTo>
                      <a:pt x="38" y="41"/>
                      <a:pt x="41" y="41"/>
                      <a:pt x="43" y="40"/>
                    </a:cubicBezTo>
                    <a:cubicBezTo>
                      <a:pt x="39" y="23"/>
                      <a:pt x="18" y="18"/>
                      <a:pt x="8" y="34"/>
                    </a:cubicBezTo>
                    <a:cubicBezTo>
                      <a:pt x="0" y="47"/>
                      <a:pt x="13" y="67"/>
                      <a:pt x="29" y="61"/>
                    </a:cubicBezTo>
                    <a:cubicBezTo>
                      <a:pt x="32" y="59"/>
                      <a:pt x="31" y="55"/>
                      <a:pt x="28" y="54"/>
                    </a:cubicBezTo>
                    <a:cubicBezTo>
                      <a:pt x="22" y="52"/>
                      <a:pt x="13" y="51"/>
                      <a:pt x="15" y="41"/>
                    </a:cubicBezTo>
                    <a:cubicBezTo>
                      <a:pt x="17" y="29"/>
                      <a:pt x="32" y="32"/>
                      <a:pt x="35" y="42"/>
                    </a:cubicBezTo>
                    <a:cubicBezTo>
                      <a:pt x="36" y="47"/>
                      <a:pt x="43" y="46"/>
                      <a:pt x="44" y="41"/>
                    </a:cubicBezTo>
                    <a:cubicBezTo>
                      <a:pt x="44" y="27"/>
                      <a:pt x="38" y="6"/>
                      <a:pt x="24" y="1"/>
                    </a:cubicBezTo>
                    <a:cubicBezTo>
                      <a:pt x="22" y="0"/>
                      <a:pt x="20" y="2"/>
                      <a:pt x="21" y="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4" name="Rectangle 71">
                <a:extLst>
                  <a:ext uri="{FF2B5EF4-FFF2-40B4-BE49-F238E27FC236}">
                    <a16:creationId xmlns:a16="http://schemas.microsoft.com/office/drawing/2014/main" id="{2D119443-DD55-4FA8-9BAF-7499B45FC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770" y="3823012"/>
                <a:ext cx="188981" cy="87471"/>
              </a:xfrm>
              <a:prstGeom prst="rect">
                <a:avLst/>
              </a:pr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5" name="Freeform 72">
                <a:extLst>
                  <a:ext uri="{FF2B5EF4-FFF2-40B4-BE49-F238E27FC236}">
                    <a16:creationId xmlns:a16="http://schemas.microsoft.com/office/drawing/2014/main" id="{615DFA25-4D1F-488E-A197-773535994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3770" y="3648070"/>
                <a:ext cx="235416" cy="133906"/>
              </a:xfrm>
              <a:custGeom>
                <a:avLst/>
                <a:gdLst>
                  <a:gd name="T0" fmla="*/ 86 w 92"/>
                  <a:gd name="T1" fmla="*/ 49 h 52"/>
                  <a:gd name="T2" fmla="*/ 9 w 92"/>
                  <a:gd name="T3" fmla="*/ 31 h 52"/>
                  <a:gd name="T4" fmla="*/ 4 w 92"/>
                  <a:gd name="T5" fmla="*/ 24 h 52"/>
                  <a:gd name="T6" fmla="*/ 91 w 92"/>
                  <a:gd name="T7" fmla="*/ 47 h 52"/>
                  <a:gd name="T8" fmla="*/ 86 w 92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52">
                    <a:moveTo>
                      <a:pt x="86" y="49"/>
                    </a:moveTo>
                    <a:cubicBezTo>
                      <a:pt x="67" y="20"/>
                      <a:pt x="40" y="10"/>
                      <a:pt x="9" y="31"/>
                    </a:cubicBezTo>
                    <a:cubicBezTo>
                      <a:pt x="5" y="34"/>
                      <a:pt x="0" y="27"/>
                      <a:pt x="4" y="24"/>
                    </a:cubicBezTo>
                    <a:cubicBezTo>
                      <a:pt x="31" y="0"/>
                      <a:pt x="83" y="9"/>
                      <a:pt x="91" y="47"/>
                    </a:cubicBezTo>
                    <a:cubicBezTo>
                      <a:pt x="92" y="50"/>
                      <a:pt x="88" y="52"/>
                      <a:pt x="86" y="4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6" name="Freeform 73">
                <a:extLst>
                  <a:ext uri="{FF2B5EF4-FFF2-40B4-BE49-F238E27FC236}">
                    <a16:creationId xmlns:a16="http://schemas.microsoft.com/office/drawing/2014/main" id="{393F37E3-D975-4999-95DE-51855979F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936" y="3640511"/>
                <a:ext cx="227857" cy="69113"/>
              </a:xfrm>
              <a:custGeom>
                <a:avLst/>
                <a:gdLst>
                  <a:gd name="T0" fmla="*/ 87 w 89"/>
                  <a:gd name="T1" fmla="*/ 12 h 27"/>
                  <a:gd name="T2" fmla="*/ 51 w 89"/>
                  <a:gd name="T3" fmla="*/ 13 h 27"/>
                  <a:gd name="T4" fmla="*/ 7 w 89"/>
                  <a:gd name="T5" fmla="*/ 26 h 27"/>
                  <a:gd name="T6" fmla="*/ 3 w 89"/>
                  <a:gd name="T7" fmla="*/ 19 h 27"/>
                  <a:gd name="T8" fmla="*/ 48 w 89"/>
                  <a:gd name="T9" fmla="*/ 3 h 27"/>
                  <a:gd name="T10" fmla="*/ 88 w 89"/>
                  <a:gd name="T11" fmla="*/ 9 h 27"/>
                  <a:gd name="T12" fmla="*/ 87 w 89"/>
                  <a:gd name="T13" fmla="*/ 1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87" y="12"/>
                    </a:moveTo>
                    <a:cubicBezTo>
                      <a:pt x="76" y="16"/>
                      <a:pt x="63" y="12"/>
                      <a:pt x="51" y="13"/>
                    </a:cubicBezTo>
                    <a:cubicBezTo>
                      <a:pt x="35" y="15"/>
                      <a:pt x="22" y="22"/>
                      <a:pt x="7" y="26"/>
                    </a:cubicBezTo>
                    <a:cubicBezTo>
                      <a:pt x="3" y="27"/>
                      <a:pt x="0" y="22"/>
                      <a:pt x="3" y="19"/>
                    </a:cubicBezTo>
                    <a:cubicBezTo>
                      <a:pt x="15" y="8"/>
                      <a:pt x="33" y="5"/>
                      <a:pt x="48" y="3"/>
                    </a:cubicBezTo>
                    <a:cubicBezTo>
                      <a:pt x="60" y="2"/>
                      <a:pt x="78" y="0"/>
                      <a:pt x="88" y="9"/>
                    </a:cubicBezTo>
                    <a:cubicBezTo>
                      <a:pt x="89" y="10"/>
                      <a:pt x="89" y="12"/>
                      <a:pt x="87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7" name="Freeform 74">
                <a:extLst>
                  <a:ext uri="{FF2B5EF4-FFF2-40B4-BE49-F238E27FC236}">
                    <a16:creationId xmlns:a16="http://schemas.microsoft.com/office/drawing/2014/main" id="{96008E42-AAD9-4C80-8EE3-13F378D53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412" y="3705304"/>
                <a:ext cx="192220" cy="84231"/>
              </a:xfrm>
              <a:custGeom>
                <a:avLst/>
                <a:gdLst>
                  <a:gd name="T0" fmla="*/ 0 w 75"/>
                  <a:gd name="T1" fmla="*/ 22 h 33"/>
                  <a:gd name="T2" fmla="*/ 38 w 75"/>
                  <a:gd name="T3" fmla="*/ 1 h 33"/>
                  <a:gd name="T4" fmla="*/ 75 w 75"/>
                  <a:gd name="T5" fmla="*/ 17 h 33"/>
                  <a:gd name="T6" fmla="*/ 40 w 75"/>
                  <a:gd name="T7" fmla="*/ 31 h 33"/>
                  <a:gd name="T8" fmla="*/ 0 w 75"/>
                  <a:gd name="T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33">
                    <a:moveTo>
                      <a:pt x="0" y="22"/>
                    </a:moveTo>
                    <a:cubicBezTo>
                      <a:pt x="8" y="10"/>
                      <a:pt x="23" y="2"/>
                      <a:pt x="38" y="1"/>
                    </a:cubicBezTo>
                    <a:cubicBezTo>
                      <a:pt x="53" y="0"/>
                      <a:pt x="68" y="7"/>
                      <a:pt x="75" y="17"/>
                    </a:cubicBezTo>
                    <a:cubicBezTo>
                      <a:pt x="64" y="23"/>
                      <a:pt x="52" y="29"/>
                      <a:pt x="40" y="31"/>
                    </a:cubicBezTo>
                    <a:cubicBezTo>
                      <a:pt x="27" y="33"/>
                      <a:pt x="6" y="30"/>
                      <a:pt x="0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8" name="Freeform 75">
                <a:extLst>
                  <a:ext uri="{FF2B5EF4-FFF2-40B4-BE49-F238E27FC236}">
                    <a16:creationId xmlns:a16="http://schemas.microsoft.com/office/drawing/2014/main" id="{E9954233-D62A-4ACF-899F-5725A48DD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3848" y="3694505"/>
                <a:ext cx="91791" cy="92871"/>
              </a:xfrm>
              <a:custGeom>
                <a:avLst/>
                <a:gdLst>
                  <a:gd name="T0" fmla="*/ 3 w 36"/>
                  <a:gd name="T1" fmla="*/ 16 h 36"/>
                  <a:gd name="T2" fmla="*/ 14 w 36"/>
                  <a:gd name="T3" fmla="*/ 34 h 36"/>
                  <a:gd name="T4" fmla="*/ 32 w 36"/>
                  <a:gd name="T5" fmla="*/ 28 h 36"/>
                  <a:gd name="T6" fmla="*/ 32 w 36"/>
                  <a:gd name="T7" fmla="*/ 7 h 36"/>
                  <a:gd name="T8" fmla="*/ 13 w 36"/>
                  <a:gd name="T9" fmla="*/ 2 h 36"/>
                  <a:gd name="T10" fmla="*/ 3 w 36"/>
                  <a:gd name="T11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6">
                    <a:moveTo>
                      <a:pt x="3" y="16"/>
                    </a:moveTo>
                    <a:cubicBezTo>
                      <a:pt x="3" y="24"/>
                      <a:pt x="8" y="31"/>
                      <a:pt x="14" y="34"/>
                    </a:cubicBezTo>
                    <a:cubicBezTo>
                      <a:pt x="20" y="36"/>
                      <a:pt x="28" y="34"/>
                      <a:pt x="32" y="28"/>
                    </a:cubicBezTo>
                    <a:cubicBezTo>
                      <a:pt x="36" y="22"/>
                      <a:pt x="36" y="13"/>
                      <a:pt x="32" y="7"/>
                    </a:cubicBezTo>
                    <a:cubicBezTo>
                      <a:pt x="32" y="7"/>
                      <a:pt x="25" y="0"/>
                      <a:pt x="13" y="2"/>
                    </a:cubicBezTo>
                    <a:cubicBezTo>
                      <a:pt x="0" y="5"/>
                      <a:pt x="3" y="16"/>
                      <a:pt x="3" y="1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9" name="Freeform 76">
                <a:extLst>
                  <a:ext uri="{FF2B5EF4-FFF2-40B4-BE49-F238E27FC236}">
                    <a16:creationId xmlns:a16="http://schemas.microsoft.com/office/drawing/2014/main" id="{B15AFDEC-C013-49AB-A486-226F3A2D4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054" y="3666428"/>
                <a:ext cx="225698" cy="125267"/>
              </a:xfrm>
              <a:custGeom>
                <a:avLst/>
                <a:gdLst>
                  <a:gd name="T0" fmla="*/ 83 w 88"/>
                  <a:gd name="T1" fmla="*/ 36 h 49"/>
                  <a:gd name="T2" fmla="*/ 9 w 88"/>
                  <a:gd name="T3" fmla="*/ 45 h 49"/>
                  <a:gd name="T4" fmla="*/ 2 w 88"/>
                  <a:gd name="T5" fmla="*/ 40 h 49"/>
                  <a:gd name="T6" fmla="*/ 87 w 88"/>
                  <a:gd name="T7" fmla="*/ 33 h 49"/>
                  <a:gd name="T8" fmla="*/ 83 w 88"/>
                  <a:gd name="T9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49">
                    <a:moveTo>
                      <a:pt x="83" y="36"/>
                    </a:moveTo>
                    <a:cubicBezTo>
                      <a:pt x="57" y="15"/>
                      <a:pt x="30" y="15"/>
                      <a:pt x="9" y="45"/>
                    </a:cubicBezTo>
                    <a:cubicBezTo>
                      <a:pt x="6" y="49"/>
                      <a:pt x="0" y="44"/>
                      <a:pt x="2" y="40"/>
                    </a:cubicBezTo>
                    <a:cubicBezTo>
                      <a:pt x="18" y="9"/>
                      <a:pt x="67" y="0"/>
                      <a:pt x="87" y="33"/>
                    </a:cubicBezTo>
                    <a:cubicBezTo>
                      <a:pt x="88" y="35"/>
                      <a:pt x="85" y="38"/>
                      <a:pt x="83" y="3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0" name="Freeform 77">
                <a:extLst>
                  <a:ext uri="{FF2B5EF4-FFF2-40B4-BE49-F238E27FC236}">
                    <a16:creationId xmlns:a16="http://schemas.microsoft.com/office/drawing/2014/main" id="{95C90E47-6771-4CD5-B0C6-8BCCC205A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906" y="3733381"/>
                <a:ext cx="77753" cy="284011"/>
              </a:xfrm>
              <a:custGeom>
                <a:avLst/>
                <a:gdLst>
                  <a:gd name="T0" fmla="*/ 23 w 30"/>
                  <a:gd name="T1" fmla="*/ 2 h 111"/>
                  <a:gd name="T2" fmla="*/ 20 w 30"/>
                  <a:gd name="T3" fmla="*/ 48 h 111"/>
                  <a:gd name="T4" fmla="*/ 20 w 30"/>
                  <a:gd name="T5" fmla="*/ 71 h 111"/>
                  <a:gd name="T6" fmla="*/ 9 w 30"/>
                  <a:gd name="T7" fmla="*/ 91 h 111"/>
                  <a:gd name="T8" fmla="*/ 3 w 30"/>
                  <a:gd name="T9" fmla="*/ 96 h 111"/>
                  <a:gd name="T10" fmla="*/ 26 w 30"/>
                  <a:gd name="T11" fmla="*/ 97 h 111"/>
                  <a:gd name="T12" fmla="*/ 28 w 30"/>
                  <a:gd name="T13" fmla="*/ 52 h 111"/>
                  <a:gd name="T14" fmla="*/ 27 w 30"/>
                  <a:gd name="T15" fmla="*/ 2 h 111"/>
                  <a:gd name="T16" fmla="*/ 23 w 30"/>
                  <a:gd name="T17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1">
                    <a:moveTo>
                      <a:pt x="23" y="2"/>
                    </a:moveTo>
                    <a:cubicBezTo>
                      <a:pt x="20" y="17"/>
                      <a:pt x="21" y="33"/>
                      <a:pt x="20" y="48"/>
                    </a:cubicBezTo>
                    <a:cubicBezTo>
                      <a:pt x="20" y="56"/>
                      <a:pt x="20" y="64"/>
                      <a:pt x="20" y="71"/>
                    </a:cubicBezTo>
                    <a:cubicBezTo>
                      <a:pt x="20" y="77"/>
                      <a:pt x="20" y="103"/>
                      <a:pt x="9" y="91"/>
                    </a:cubicBezTo>
                    <a:cubicBezTo>
                      <a:pt x="6" y="87"/>
                      <a:pt x="0" y="92"/>
                      <a:pt x="3" y="96"/>
                    </a:cubicBezTo>
                    <a:cubicBezTo>
                      <a:pt x="9" y="105"/>
                      <a:pt x="21" y="111"/>
                      <a:pt x="26" y="97"/>
                    </a:cubicBezTo>
                    <a:cubicBezTo>
                      <a:pt x="30" y="85"/>
                      <a:pt x="27" y="65"/>
                      <a:pt x="28" y="52"/>
                    </a:cubicBezTo>
                    <a:cubicBezTo>
                      <a:pt x="28" y="36"/>
                      <a:pt x="30" y="18"/>
                      <a:pt x="27" y="2"/>
                    </a:cubicBezTo>
                    <a:cubicBezTo>
                      <a:pt x="27" y="0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1" name="Freeform 78">
                <a:extLst>
                  <a:ext uri="{FF2B5EF4-FFF2-40B4-BE49-F238E27FC236}">
                    <a16:creationId xmlns:a16="http://schemas.microsoft.com/office/drawing/2014/main" id="{96B95AE3-14D3-4D0C-B42D-D64EFDEDA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068" y="3196677"/>
                <a:ext cx="801280" cy="438435"/>
              </a:xfrm>
              <a:custGeom>
                <a:avLst/>
                <a:gdLst>
                  <a:gd name="T0" fmla="*/ 178 w 313"/>
                  <a:gd name="T1" fmla="*/ 14 h 171"/>
                  <a:gd name="T2" fmla="*/ 7 w 313"/>
                  <a:gd name="T3" fmla="*/ 171 h 171"/>
                  <a:gd name="T4" fmla="*/ 146 w 313"/>
                  <a:gd name="T5" fmla="*/ 161 h 171"/>
                  <a:gd name="T6" fmla="*/ 146 w 313"/>
                  <a:gd name="T7" fmla="*/ 116 h 171"/>
                  <a:gd name="T8" fmla="*/ 164 w 313"/>
                  <a:gd name="T9" fmla="*/ 160 h 171"/>
                  <a:gd name="T10" fmla="*/ 301 w 313"/>
                  <a:gd name="T11" fmla="*/ 162 h 171"/>
                  <a:gd name="T12" fmla="*/ 178 w 313"/>
                  <a:gd name="T13" fmla="*/ 1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171">
                    <a:moveTo>
                      <a:pt x="178" y="14"/>
                    </a:moveTo>
                    <a:cubicBezTo>
                      <a:pt x="178" y="14"/>
                      <a:pt x="0" y="0"/>
                      <a:pt x="7" y="171"/>
                    </a:cubicBezTo>
                    <a:cubicBezTo>
                      <a:pt x="146" y="161"/>
                      <a:pt x="146" y="161"/>
                      <a:pt x="146" y="16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64" y="160"/>
                      <a:pt x="164" y="160"/>
                      <a:pt x="164" y="160"/>
                    </a:cubicBezTo>
                    <a:cubicBezTo>
                      <a:pt x="301" y="162"/>
                      <a:pt x="301" y="162"/>
                      <a:pt x="301" y="162"/>
                    </a:cubicBezTo>
                    <a:cubicBezTo>
                      <a:pt x="301" y="162"/>
                      <a:pt x="313" y="9"/>
                      <a:pt x="178" y="1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2" name="Freeform 79">
                <a:extLst>
                  <a:ext uri="{FF2B5EF4-FFF2-40B4-BE49-F238E27FC236}">
                    <a16:creationId xmlns:a16="http://schemas.microsoft.com/office/drawing/2014/main" id="{12E8D2B4-D06A-4B0B-961D-C140CA14D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834" y="4005513"/>
                <a:ext cx="102590" cy="50755"/>
              </a:xfrm>
              <a:custGeom>
                <a:avLst/>
                <a:gdLst>
                  <a:gd name="T0" fmla="*/ 15 w 40"/>
                  <a:gd name="T1" fmla="*/ 0 h 20"/>
                  <a:gd name="T2" fmla="*/ 5 w 40"/>
                  <a:gd name="T3" fmla="*/ 2 h 20"/>
                  <a:gd name="T4" fmla="*/ 5 w 40"/>
                  <a:gd name="T5" fmla="*/ 11 h 20"/>
                  <a:gd name="T6" fmla="*/ 27 w 40"/>
                  <a:gd name="T7" fmla="*/ 20 h 20"/>
                  <a:gd name="T8" fmla="*/ 29 w 40"/>
                  <a:gd name="T9" fmla="*/ 20 h 20"/>
                  <a:gd name="T10" fmla="*/ 34 w 40"/>
                  <a:gd name="T11" fmla="*/ 7 h 20"/>
                  <a:gd name="T12" fmla="*/ 15 w 40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0">
                    <a:moveTo>
                      <a:pt x="15" y="0"/>
                    </a:moveTo>
                    <a:cubicBezTo>
                      <a:pt x="11" y="0"/>
                      <a:pt x="8" y="1"/>
                      <a:pt x="5" y="2"/>
                    </a:cubicBezTo>
                    <a:cubicBezTo>
                      <a:pt x="0" y="3"/>
                      <a:pt x="0" y="10"/>
                      <a:pt x="5" y="11"/>
                    </a:cubicBezTo>
                    <a:cubicBezTo>
                      <a:pt x="12" y="14"/>
                      <a:pt x="19" y="18"/>
                      <a:pt x="27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35" y="20"/>
                      <a:pt x="40" y="12"/>
                      <a:pt x="34" y="7"/>
                    </a:cubicBezTo>
                    <a:cubicBezTo>
                      <a:pt x="28" y="2"/>
                      <a:pt x="22" y="0"/>
                      <a:pt x="15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3" name="Freeform 80">
                <a:extLst>
                  <a:ext uri="{FF2B5EF4-FFF2-40B4-BE49-F238E27FC236}">
                    <a16:creationId xmlns:a16="http://schemas.microsoft.com/office/drawing/2014/main" id="{95F2871C-F823-4A39-9157-523C56A83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395" y="4033590"/>
                <a:ext cx="122028" cy="58314"/>
              </a:xfrm>
              <a:custGeom>
                <a:avLst/>
                <a:gdLst>
                  <a:gd name="T0" fmla="*/ 6 w 48"/>
                  <a:gd name="T1" fmla="*/ 0 h 23"/>
                  <a:gd name="T2" fmla="*/ 3 w 48"/>
                  <a:gd name="T3" fmla="*/ 8 h 23"/>
                  <a:gd name="T4" fmla="*/ 22 w 48"/>
                  <a:gd name="T5" fmla="*/ 21 h 23"/>
                  <a:gd name="T6" fmla="*/ 32 w 48"/>
                  <a:gd name="T7" fmla="*/ 23 h 23"/>
                  <a:gd name="T8" fmla="*/ 45 w 48"/>
                  <a:gd name="T9" fmla="*/ 19 h 23"/>
                  <a:gd name="T10" fmla="*/ 42 w 48"/>
                  <a:gd name="T11" fmla="*/ 10 h 23"/>
                  <a:gd name="T12" fmla="*/ 37 w 48"/>
                  <a:gd name="T13" fmla="*/ 9 h 23"/>
                  <a:gd name="T14" fmla="*/ 33 w 48"/>
                  <a:gd name="T15" fmla="*/ 9 h 23"/>
                  <a:gd name="T16" fmla="*/ 30 w 48"/>
                  <a:gd name="T17" fmla="*/ 9 h 23"/>
                  <a:gd name="T18" fmla="*/ 26 w 48"/>
                  <a:gd name="T19" fmla="*/ 9 h 23"/>
                  <a:gd name="T20" fmla="*/ 9 w 48"/>
                  <a:gd name="T21" fmla="*/ 1 h 23"/>
                  <a:gd name="T22" fmla="*/ 6 w 48"/>
                  <a:gd name="T2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23">
                    <a:moveTo>
                      <a:pt x="6" y="0"/>
                    </a:moveTo>
                    <a:cubicBezTo>
                      <a:pt x="3" y="0"/>
                      <a:pt x="0" y="4"/>
                      <a:pt x="3" y="8"/>
                    </a:cubicBezTo>
                    <a:cubicBezTo>
                      <a:pt x="9" y="14"/>
                      <a:pt x="14" y="19"/>
                      <a:pt x="22" y="21"/>
                    </a:cubicBezTo>
                    <a:cubicBezTo>
                      <a:pt x="25" y="22"/>
                      <a:pt x="29" y="23"/>
                      <a:pt x="32" y="23"/>
                    </a:cubicBezTo>
                    <a:cubicBezTo>
                      <a:pt x="37" y="23"/>
                      <a:pt x="41" y="22"/>
                      <a:pt x="45" y="19"/>
                    </a:cubicBezTo>
                    <a:cubicBezTo>
                      <a:pt x="48" y="16"/>
                      <a:pt x="46" y="11"/>
                      <a:pt x="42" y="10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5" y="9"/>
                      <a:pt x="34" y="9"/>
                      <a:pt x="33" y="9"/>
                    </a:cubicBezTo>
                    <a:cubicBezTo>
                      <a:pt x="32" y="9"/>
                      <a:pt x="31" y="9"/>
                      <a:pt x="30" y="9"/>
                    </a:cubicBezTo>
                    <a:cubicBezTo>
                      <a:pt x="29" y="9"/>
                      <a:pt x="27" y="9"/>
                      <a:pt x="26" y="9"/>
                    </a:cubicBezTo>
                    <a:cubicBezTo>
                      <a:pt x="20" y="8"/>
                      <a:pt x="13" y="5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4" name="Freeform 81">
                <a:extLst>
                  <a:ext uri="{FF2B5EF4-FFF2-40B4-BE49-F238E27FC236}">
                    <a16:creationId xmlns:a16="http://schemas.microsoft.com/office/drawing/2014/main" id="{82BD5407-565B-4F6F-AB11-4C9E2692E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715" y="3984995"/>
                <a:ext cx="133906" cy="86391"/>
              </a:xfrm>
              <a:custGeom>
                <a:avLst/>
                <a:gdLst>
                  <a:gd name="T0" fmla="*/ 1 w 52"/>
                  <a:gd name="T1" fmla="*/ 4 h 34"/>
                  <a:gd name="T2" fmla="*/ 21 w 52"/>
                  <a:gd name="T3" fmla="*/ 26 h 34"/>
                  <a:gd name="T4" fmla="*/ 49 w 52"/>
                  <a:gd name="T5" fmla="*/ 31 h 34"/>
                  <a:gd name="T6" fmla="*/ 49 w 52"/>
                  <a:gd name="T7" fmla="*/ 26 h 34"/>
                  <a:gd name="T8" fmla="*/ 25 w 52"/>
                  <a:gd name="T9" fmla="*/ 19 h 34"/>
                  <a:gd name="T10" fmla="*/ 4 w 52"/>
                  <a:gd name="T11" fmla="*/ 2 h 34"/>
                  <a:gd name="T12" fmla="*/ 1 w 52"/>
                  <a:gd name="T1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34">
                    <a:moveTo>
                      <a:pt x="1" y="4"/>
                    </a:moveTo>
                    <a:cubicBezTo>
                      <a:pt x="6" y="14"/>
                      <a:pt x="11" y="21"/>
                      <a:pt x="21" y="26"/>
                    </a:cubicBezTo>
                    <a:cubicBezTo>
                      <a:pt x="29" y="31"/>
                      <a:pt x="40" y="34"/>
                      <a:pt x="49" y="31"/>
                    </a:cubicBezTo>
                    <a:cubicBezTo>
                      <a:pt x="51" y="30"/>
                      <a:pt x="52" y="26"/>
                      <a:pt x="49" y="26"/>
                    </a:cubicBezTo>
                    <a:cubicBezTo>
                      <a:pt x="41" y="24"/>
                      <a:pt x="33" y="23"/>
                      <a:pt x="25" y="19"/>
                    </a:cubicBezTo>
                    <a:cubicBezTo>
                      <a:pt x="18" y="16"/>
                      <a:pt x="9" y="9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5" name="Freeform 82">
                <a:extLst>
                  <a:ext uri="{FF2B5EF4-FFF2-40B4-BE49-F238E27FC236}">
                    <a16:creationId xmlns:a16="http://schemas.microsoft.com/office/drawing/2014/main" id="{C4DC8BC3-398A-41DC-9840-80019DD82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532" y="3864047"/>
                <a:ext cx="190060" cy="87471"/>
              </a:xfrm>
              <a:custGeom>
                <a:avLst/>
                <a:gdLst>
                  <a:gd name="T0" fmla="*/ 27 w 74"/>
                  <a:gd name="T1" fmla="*/ 0 h 34"/>
                  <a:gd name="T2" fmla="*/ 13 w 74"/>
                  <a:gd name="T3" fmla="*/ 2 h 34"/>
                  <a:gd name="T4" fmla="*/ 14 w 74"/>
                  <a:gd name="T5" fmla="*/ 2 h 34"/>
                  <a:gd name="T6" fmla="*/ 13 w 74"/>
                  <a:gd name="T7" fmla="*/ 2 h 34"/>
                  <a:gd name="T8" fmla="*/ 6 w 74"/>
                  <a:gd name="T9" fmla="*/ 4 h 34"/>
                  <a:gd name="T10" fmla="*/ 0 w 74"/>
                  <a:gd name="T11" fmla="*/ 15 h 34"/>
                  <a:gd name="T12" fmla="*/ 9 w 74"/>
                  <a:gd name="T13" fmla="*/ 28 h 34"/>
                  <a:gd name="T14" fmla="*/ 24 w 74"/>
                  <a:gd name="T15" fmla="*/ 32 h 34"/>
                  <a:gd name="T16" fmla="*/ 49 w 74"/>
                  <a:gd name="T17" fmla="*/ 34 h 34"/>
                  <a:gd name="T18" fmla="*/ 61 w 74"/>
                  <a:gd name="T19" fmla="*/ 34 h 34"/>
                  <a:gd name="T20" fmla="*/ 74 w 74"/>
                  <a:gd name="T21" fmla="*/ 25 h 34"/>
                  <a:gd name="T22" fmla="*/ 70 w 74"/>
                  <a:gd name="T23" fmla="*/ 17 h 34"/>
                  <a:gd name="T24" fmla="*/ 27 w 74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34">
                    <a:moveTo>
                      <a:pt x="27" y="0"/>
                    </a:moveTo>
                    <a:cubicBezTo>
                      <a:pt x="22" y="0"/>
                      <a:pt x="17" y="1"/>
                      <a:pt x="13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0" y="2"/>
                      <a:pt x="8" y="3"/>
                      <a:pt x="6" y="4"/>
                    </a:cubicBezTo>
                    <a:cubicBezTo>
                      <a:pt x="3" y="6"/>
                      <a:pt x="0" y="11"/>
                      <a:pt x="0" y="15"/>
                    </a:cubicBezTo>
                    <a:cubicBezTo>
                      <a:pt x="1" y="20"/>
                      <a:pt x="4" y="25"/>
                      <a:pt x="9" y="28"/>
                    </a:cubicBezTo>
                    <a:cubicBezTo>
                      <a:pt x="13" y="30"/>
                      <a:pt x="18" y="31"/>
                      <a:pt x="24" y="32"/>
                    </a:cubicBezTo>
                    <a:cubicBezTo>
                      <a:pt x="32" y="34"/>
                      <a:pt x="40" y="34"/>
                      <a:pt x="49" y="34"/>
                    </a:cubicBezTo>
                    <a:cubicBezTo>
                      <a:pt x="53" y="34"/>
                      <a:pt x="57" y="34"/>
                      <a:pt x="61" y="34"/>
                    </a:cubicBezTo>
                    <a:cubicBezTo>
                      <a:pt x="67" y="33"/>
                      <a:pt x="74" y="31"/>
                      <a:pt x="74" y="25"/>
                    </a:cubicBezTo>
                    <a:cubicBezTo>
                      <a:pt x="74" y="22"/>
                      <a:pt x="72" y="19"/>
                      <a:pt x="70" y="17"/>
                    </a:cubicBezTo>
                    <a:cubicBezTo>
                      <a:pt x="58" y="7"/>
                      <a:pt x="42" y="0"/>
                      <a:pt x="27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DBBA81E3-DFF9-4C6C-A70C-23D5A974A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549" y="3281987"/>
                <a:ext cx="63714" cy="294809"/>
              </a:xfrm>
              <a:custGeom>
                <a:avLst/>
                <a:gdLst>
                  <a:gd name="T0" fmla="*/ 6 w 25"/>
                  <a:gd name="T1" fmla="*/ 112 h 115"/>
                  <a:gd name="T2" fmla="*/ 18 w 25"/>
                  <a:gd name="T3" fmla="*/ 52 h 115"/>
                  <a:gd name="T4" fmla="*/ 22 w 25"/>
                  <a:gd name="T5" fmla="*/ 5 h 115"/>
                  <a:gd name="T6" fmla="*/ 14 w 25"/>
                  <a:gd name="T7" fmla="*/ 4 h 115"/>
                  <a:gd name="T8" fmla="*/ 4 w 25"/>
                  <a:gd name="T9" fmla="*/ 50 h 115"/>
                  <a:gd name="T10" fmla="*/ 0 w 25"/>
                  <a:gd name="T11" fmla="*/ 111 h 115"/>
                  <a:gd name="T12" fmla="*/ 6 w 25"/>
                  <a:gd name="T13" fmla="*/ 11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15">
                    <a:moveTo>
                      <a:pt x="6" y="112"/>
                    </a:moveTo>
                    <a:cubicBezTo>
                      <a:pt x="11" y="92"/>
                      <a:pt x="15" y="73"/>
                      <a:pt x="18" y="52"/>
                    </a:cubicBezTo>
                    <a:cubicBezTo>
                      <a:pt x="21" y="37"/>
                      <a:pt x="25" y="21"/>
                      <a:pt x="22" y="5"/>
                    </a:cubicBezTo>
                    <a:cubicBezTo>
                      <a:pt x="21" y="1"/>
                      <a:pt x="15" y="0"/>
                      <a:pt x="14" y="4"/>
                    </a:cubicBezTo>
                    <a:cubicBezTo>
                      <a:pt x="7" y="18"/>
                      <a:pt x="6" y="35"/>
                      <a:pt x="4" y="50"/>
                    </a:cubicBezTo>
                    <a:cubicBezTo>
                      <a:pt x="2" y="71"/>
                      <a:pt x="0" y="91"/>
                      <a:pt x="0" y="111"/>
                    </a:cubicBezTo>
                    <a:cubicBezTo>
                      <a:pt x="0" y="114"/>
                      <a:pt x="5" y="115"/>
                      <a:pt x="6" y="112"/>
                    </a:cubicBezTo>
                    <a:close/>
                  </a:path>
                </a:pathLst>
              </a:custGeom>
              <a:solidFill>
                <a:srgbClr val="633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7" name="Freeform 84">
                <a:extLst>
                  <a:ext uri="{FF2B5EF4-FFF2-40B4-BE49-F238E27FC236}">
                    <a16:creationId xmlns:a16="http://schemas.microsoft.com/office/drawing/2014/main" id="{9ACCBC88-70AA-4086-BB09-CEA57CF32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565" y="3332742"/>
                <a:ext cx="123108" cy="253774"/>
              </a:xfrm>
              <a:custGeom>
                <a:avLst/>
                <a:gdLst>
                  <a:gd name="T0" fmla="*/ 47 w 48"/>
                  <a:gd name="T1" fmla="*/ 93 h 99"/>
                  <a:gd name="T2" fmla="*/ 13 w 48"/>
                  <a:gd name="T3" fmla="*/ 7 h 99"/>
                  <a:gd name="T4" fmla="*/ 3 w 48"/>
                  <a:gd name="T5" fmla="*/ 9 h 99"/>
                  <a:gd name="T6" fmla="*/ 41 w 48"/>
                  <a:gd name="T7" fmla="*/ 96 h 99"/>
                  <a:gd name="T8" fmla="*/ 47 w 48"/>
                  <a:gd name="T9" fmla="*/ 9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47" y="93"/>
                    </a:moveTo>
                    <a:cubicBezTo>
                      <a:pt x="38" y="64"/>
                      <a:pt x="25" y="35"/>
                      <a:pt x="13" y="7"/>
                    </a:cubicBezTo>
                    <a:cubicBezTo>
                      <a:pt x="11" y="0"/>
                      <a:pt x="0" y="3"/>
                      <a:pt x="3" y="9"/>
                    </a:cubicBezTo>
                    <a:cubicBezTo>
                      <a:pt x="15" y="38"/>
                      <a:pt x="27" y="68"/>
                      <a:pt x="41" y="96"/>
                    </a:cubicBezTo>
                    <a:cubicBezTo>
                      <a:pt x="43" y="99"/>
                      <a:pt x="48" y="97"/>
                      <a:pt x="47" y="93"/>
                    </a:cubicBezTo>
                    <a:close/>
                  </a:path>
                </a:pathLst>
              </a:custGeom>
              <a:solidFill>
                <a:srgbClr val="633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90" name="Group 1289">
            <a:extLst>
              <a:ext uri="{FF2B5EF4-FFF2-40B4-BE49-F238E27FC236}">
                <a16:creationId xmlns:a16="http://schemas.microsoft.com/office/drawing/2014/main" id="{0743BC17-212C-4479-9DEF-C5BEC039CC4C}"/>
              </a:ext>
            </a:extLst>
          </p:cNvPr>
          <p:cNvGrpSpPr/>
          <p:nvPr/>
        </p:nvGrpSpPr>
        <p:grpSpPr>
          <a:xfrm>
            <a:off x="7969451" y="2416443"/>
            <a:ext cx="1517419" cy="1789982"/>
            <a:chOff x="4212408" y="4470945"/>
            <a:chExt cx="1517419" cy="1789982"/>
          </a:xfrm>
        </p:grpSpPr>
        <p:sp>
          <p:nvSpPr>
            <p:cNvPr id="1289" name="Oval 1288">
              <a:extLst>
                <a:ext uri="{FF2B5EF4-FFF2-40B4-BE49-F238E27FC236}">
                  <a16:creationId xmlns:a16="http://schemas.microsoft.com/office/drawing/2014/main" id="{9070A097-133B-4619-A5B4-103A5D23FF39}"/>
                </a:ext>
              </a:extLst>
            </p:cNvPr>
            <p:cNvSpPr/>
            <p:nvPr/>
          </p:nvSpPr>
          <p:spPr>
            <a:xfrm>
              <a:off x="4212408" y="4743508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8" name="Group 1247">
              <a:extLst>
                <a:ext uri="{FF2B5EF4-FFF2-40B4-BE49-F238E27FC236}">
                  <a16:creationId xmlns:a16="http://schemas.microsoft.com/office/drawing/2014/main" id="{66C66FD1-6601-4CA8-A6DC-B60B65DA907F}"/>
                </a:ext>
              </a:extLst>
            </p:cNvPr>
            <p:cNvGrpSpPr/>
            <p:nvPr/>
          </p:nvGrpSpPr>
          <p:grpSpPr>
            <a:xfrm>
              <a:off x="4450069" y="4470945"/>
              <a:ext cx="1267795" cy="1762379"/>
              <a:chOff x="4450069" y="4470945"/>
              <a:chExt cx="1267795" cy="1762379"/>
            </a:xfrm>
          </p:grpSpPr>
          <p:sp>
            <p:nvSpPr>
              <p:cNvPr id="109" name="Freeform 86">
                <a:extLst>
                  <a:ext uri="{FF2B5EF4-FFF2-40B4-BE49-F238E27FC236}">
                    <a16:creationId xmlns:a16="http://schemas.microsoft.com/office/drawing/2014/main" id="{83E0700E-EB78-4214-B54B-9978ED63A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069" y="4722560"/>
                <a:ext cx="1068013" cy="1510764"/>
              </a:xfrm>
              <a:custGeom>
                <a:avLst/>
                <a:gdLst>
                  <a:gd name="T0" fmla="*/ 390 w 417"/>
                  <a:gd name="T1" fmla="*/ 45 h 589"/>
                  <a:gd name="T2" fmla="*/ 290 w 417"/>
                  <a:gd name="T3" fmla="*/ 371 h 589"/>
                  <a:gd name="T4" fmla="*/ 290 w 417"/>
                  <a:gd name="T5" fmla="*/ 449 h 589"/>
                  <a:gd name="T6" fmla="*/ 376 w 417"/>
                  <a:gd name="T7" fmla="*/ 484 h 589"/>
                  <a:gd name="T8" fmla="*/ 166 w 417"/>
                  <a:gd name="T9" fmla="*/ 570 h 589"/>
                  <a:gd name="T10" fmla="*/ 24 w 417"/>
                  <a:gd name="T11" fmla="*/ 472 h 589"/>
                  <a:gd name="T12" fmla="*/ 108 w 417"/>
                  <a:gd name="T13" fmla="*/ 446 h 589"/>
                  <a:gd name="T14" fmla="*/ 111 w 417"/>
                  <a:gd name="T15" fmla="*/ 257 h 589"/>
                  <a:gd name="T16" fmla="*/ 63 w 417"/>
                  <a:gd name="T17" fmla="*/ 198 h 589"/>
                  <a:gd name="T18" fmla="*/ 117 w 417"/>
                  <a:gd name="T19" fmla="*/ 146 h 589"/>
                  <a:gd name="T20" fmla="*/ 121 w 417"/>
                  <a:gd name="T21" fmla="*/ 40 h 589"/>
                  <a:gd name="T22" fmla="*/ 163 w 417"/>
                  <a:gd name="T23" fmla="*/ 0 h 589"/>
                  <a:gd name="T24" fmla="*/ 339 w 417"/>
                  <a:gd name="T25" fmla="*/ 0 h 589"/>
                  <a:gd name="T26" fmla="*/ 390 w 417"/>
                  <a:gd name="T27" fmla="*/ 4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589">
                    <a:moveTo>
                      <a:pt x="390" y="45"/>
                    </a:moveTo>
                    <a:cubicBezTo>
                      <a:pt x="402" y="146"/>
                      <a:pt x="417" y="378"/>
                      <a:pt x="290" y="371"/>
                    </a:cubicBezTo>
                    <a:cubicBezTo>
                      <a:pt x="290" y="449"/>
                      <a:pt x="290" y="449"/>
                      <a:pt x="290" y="449"/>
                    </a:cubicBezTo>
                    <a:cubicBezTo>
                      <a:pt x="376" y="484"/>
                      <a:pt x="376" y="484"/>
                      <a:pt x="376" y="484"/>
                    </a:cubicBezTo>
                    <a:cubicBezTo>
                      <a:pt x="376" y="484"/>
                      <a:pt x="331" y="589"/>
                      <a:pt x="166" y="570"/>
                    </a:cubicBezTo>
                    <a:cubicBezTo>
                      <a:pt x="0" y="550"/>
                      <a:pt x="24" y="472"/>
                      <a:pt x="24" y="472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1" y="257"/>
                      <a:pt x="62" y="261"/>
                      <a:pt x="63" y="198"/>
                    </a:cubicBezTo>
                    <a:cubicBezTo>
                      <a:pt x="64" y="140"/>
                      <a:pt x="117" y="146"/>
                      <a:pt x="117" y="1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18"/>
                      <a:pt x="140" y="0"/>
                      <a:pt x="163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65" y="0"/>
                      <a:pt x="387" y="19"/>
                      <a:pt x="390" y="45"/>
                    </a:cubicBezTo>
                  </a:path>
                </a:pathLst>
              </a:custGeom>
              <a:solidFill>
                <a:srgbClr val="E5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904E05BD-1D20-40C3-BE61-55669ED9F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665" y="4966614"/>
                <a:ext cx="235416" cy="71273"/>
              </a:xfrm>
              <a:custGeom>
                <a:avLst/>
                <a:gdLst>
                  <a:gd name="T0" fmla="*/ 89 w 92"/>
                  <a:gd name="T1" fmla="*/ 28 h 28"/>
                  <a:gd name="T2" fmla="*/ 53 w 92"/>
                  <a:gd name="T3" fmla="*/ 16 h 28"/>
                  <a:gd name="T4" fmla="*/ 6 w 92"/>
                  <a:gd name="T5" fmla="*/ 13 h 28"/>
                  <a:gd name="T6" fmla="*/ 5 w 92"/>
                  <a:gd name="T7" fmla="*/ 5 h 28"/>
                  <a:gd name="T8" fmla="*/ 53 w 92"/>
                  <a:gd name="T9" fmla="*/ 6 h 28"/>
                  <a:gd name="T10" fmla="*/ 91 w 92"/>
                  <a:gd name="T11" fmla="*/ 25 h 28"/>
                  <a:gd name="T12" fmla="*/ 89 w 92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28">
                    <a:moveTo>
                      <a:pt x="89" y="28"/>
                    </a:moveTo>
                    <a:cubicBezTo>
                      <a:pt x="77" y="27"/>
                      <a:pt x="65" y="19"/>
                      <a:pt x="53" y="16"/>
                    </a:cubicBezTo>
                    <a:cubicBezTo>
                      <a:pt x="37" y="12"/>
                      <a:pt x="22" y="14"/>
                      <a:pt x="6" y="13"/>
                    </a:cubicBezTo>
                    <a:cubicBezTo>
                      <a:pt x="1" y="12"/>
                      <a:pt x="0" y="7"/>
                      <a:pt x="5" y="5"/>
                    </a:cubicBezTo>
                    <a:cubicBezTo>
                      <a:pt x="20" y="0"/>
                      <a:pt x="38" y="2"/>
                      <a:pt x="53" y="6"/>
                    </a:cubicBezTo>
                    <a:cubicBezTo>
                      <a:pt x="66" y="9"/>
                      <a:pt x="84" y="13"/>
                      <a:pt x="91" y="25"/>
                    </a:cubicBezTo>
                    <a:cubicBezTo>
                      <a:pt x="92" y="26"/>
                      <a:pt x="91" y="28"/>
                      <a:pt x="89" y="28"/>
                    </a:cubicBezTo>
                    <a:close/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1" name="Freeform 88">
                <a:extLst>
                  <a:ext uri="{FF2B5EF4-FFF2-40B4-BE49-F238E27FC236}">
                    <a16:creationId xmlns:a16="http://schemas.microsoft.com/office/drawing/2014/main" id="{842B224B-ADA8-49AD-83DE-8546ECBFE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225" y="5030328"/>
                <a:ext cx="197620" cy="104750"/>
              </a:xfrm>
              <a:custGeom>
                <a:avLst/>
                <a:gdLst>
                  <a:gd name="T0" fmla="*/ 0 w 77"/>
                  <a:gd name="T1" fmla="*/ 18 h 41"/>
                  <a:gd name="T2" fmla="*/ 42 w 77"/>
                  <a:gd name="T3" fmla="*/ 3 h 41"/>
                  <a:gd name="T4" fmla="*/ 77 w 77"/>
                  <a:gd name="T5" fmla="*/ 32 h 41"/>
                  <a:gd name="T6" fmla="*/ 39 w 77"/>
                  <a:gd name="T7" fmla="*/ 40 h 41"/>
                  <a:gd name="T8" fmla="*/ 0 w 77"/>
                  <a:gd name="T9" fmla="*/ 1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1">
                    <a:moveTo>
                      <a:pt x="0" y="18"/>
                    </a:moveTo>
                    <a:cubicBezTo>
                      <a:pt x="10" y="6"/>
                      <a:pt x="27" y="0"/>
                      <a:pt x="42" y="3"/>
                    </a:cubicBezTo>
                    <a:cubicBezTo>
                      <a:pt x="58" y="6"/>
                      <a:pt x="72" y="17"/>
                      <a:pt x="77" y="32"/>
                    </a:cubicBezTo>
                    <a:cubicBezTo>
                      <a:pt x="65" y="37"/>
                      <a:pt x="52" y="41"/>
                      <a:pt x="39" y="40"/>
                    </a:cubicBezTo>
                    <a:cubicBezTo>
                      <a:pt x="26" y="40"/>
                      <a:pt x="5" y="30"/>
                      <a:pt x="0" y="18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2" name="Freeform 89">
                <a:extLst>
                  <a:ext uri="{FF2B5EF4-FFF2-40B4-BE49-F238E27FC236}">
                    <a16:creationId xmlns:a16="http://schemas.microsoft.com/office/drawing/2014/main" id="{8353077A-09E3-4A31-8614-B35046751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4660" y="5028168"/>
                <a:ext cx="89632" cy="104750"/>
              </a:xfrm>
              <a:custGeom>
                <a:avLst/>
                <a:gdLst>
                  <a:gd name="T0" fmla="*/ 2 w 35"/>
                  <a:gd name="T1" fmla="*/ 13 h 41"/>
                  <a:gd name="T2" fmla="*/ 7 w 35"/>
                  <a:gd name="T3" fmla="*/ 36 h 41"/>
                  <a:gd name="T4" fmla="*/ 27 w 35"/>
                  <a:gd name="T5" fmla="*/ 37 h 41"/>
                  <a:gd name="T6" fmla="*/ 33 w 35"/>
                  <a:gd name="T7" fmla="*/ 15 h 41"/>
                  <a:gd name="T8" fmla="*/ 16 w 35"/>
                  <a:gd name="T9" fmla="*/ 2 h 41"/>
                  <a:gd name="T10" fmla="*/ 2 w 35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1">
                    <a:moveTo>
                      <a:pt x="2" y="13"/>
                    </a:moveTo>
                    <a:cubicBezTo>
                      <a:pt x="0" y="21"/>
                      <a:pt x="2" y="31"/>
                      <a:pt x="7" y="36"/>
                    </a:cubicBezTo>
                    <a:cubicBezTo>
                      <a:pt x="13" y="41"/>
                      <a:pt x="21" y="41"/>
                      <a:pt x="27" y="37"/>
                    </a:cubicBezTo>
                    <a:cubicBezTo>
                      <a:pt x="33" y="32"/>
                      <a:pt x="35" y="23"/>
                      <a:pt x="33" y="15"/>
                    </a:cubicBezTo>
                    <a:cubicBezTo>
                      <a:pt x="33" y="15"/>
                      <a:pt x="29" y="4"/>
                      <a:pt x="16" y="2"/>
                    </a:cubicBezTo>
                    <a:cubicBezTo>
                      <a:pt x="3" y="0"/>
                      <a:pt x="2" y="13"/>
                      <a:pt x="2" y="13"/>
                    </a:cubicBezTo>
                    <a:close/>
                  </a:path>
                </a:pathLst>
              </a:custGeom>
              <a:solidFill>
                <a:srgbClr val="6F7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3" name="Freeform 90">
                <a:extLst>
                  <a:ext uri="{FF2B5EF4-FFF2-40B4-BE49-F238E27FC236}">
                    <a16:creationId xmlns:a16="http://schemas.microsoft.com/office/drawing/2014/main" id="{459CD1BF-5CF9-4A31-A2F5-BCAD56E44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9190" y="5063804"/>
                <a:ext cx="184662" cy="104750"/>
              </a:xfrm>
              <a:custGeom>
                <a:avLst/>
                <a:gdLst>
                  <a:gd name="T0" fmla="*/ 2 w 72"/>
                  <a:gd name="T1" fmla="*/ 25 h 41"/>
                  <a:gd name="T2" fmla="*/ 35 w 72"/>
                  <a:gd name="T3" fmla="*/ 1 h 41"/>
                  <a:gd name="T4" fmla="*/ 72 w 72"/>
                  <a:gd name="T5" fmla="*/ 23 h 41"/>
                  <a:gd name="T6" fmla="*/ 41 w 72"/>
                  <a:gd name="T7" fmla="*/ 38 h 41"/>
                  <a:gd name="T8" fmla="*/ 0 w 72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1">
                    <a:moveTo>
                      <a:pt x="2" y="25"/>
                    </a:moveTo>
                    <a:cubicBezTo>
                      <a:pt x="8" y="11"/>
                      <a:pt x="21" y="1"/>
                      <a:pt x="35" y="1"/>
                    </a:cubicBezTo>
                    <a:cubicBezTo>
                      <a:pt x="49" y="0"/>
                      <a:pt x="63" y="9"/>
                      <a:pt x="72" y="23"/>
                    </a:cubicBezTo>
                    <a:cubicBezTo>
                      <a:pt x="62" y="30"/>
                      <a:pt x="52" y="36"/>
                      <a:pt x="41" y="38"/>
                    </a:cubicBezTo>
                    <a:cubicBezTo>
                      <a:pt x="29" y="41"/>
                      <a:pt x="8" y="35"/>
                      <a:pt x="0" y="24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4" name="Freeform 91">
                <a:extLst>
                  <a:ext uri="{FF2B5EF4-FFF2-40B4-BE49-F238E27FC236}">
                    <a16:creationId xmlns:a16="http://schemas.microsoft.com/office/drawing/2014/main" id="{B6731B48-C041-4D95-A8D2-96DE211D5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2386" y="5061645"/>
                <a:ext cx="85311" cy="102590"/>
              </a:xfrm>
              <a:custGeom>
                <a:avLst/>
                <a:gdLst>
                  <a:gd name="T0" fmla="*/ 2 w 33"/>
                  <a:gd name="T1" fmla="*/ 15 h 40"/>
                  <a:gd name="T2" fmla="*/ 12 w 33"/>
                  <a:gd name="T3" fmla="*/ 36 h 40"/>
                  <a:gd name="T4" fmla="*/ 29 w 33"/>
                  <a:gd name="T5" fmla="*/ 33 h 40"/>
                  <a:gd name="T6" fmla="*/ 29 w 33"/>
                  <a:gd name="T7" fmla="*/ 10 h 40"/>
                  <a:gd name="T8" fmla="*/ 11 w 33"/>
                  <a:gd name="T9" fmla="*/ 1 h 40"/>
                  <a:gd name="T10" fmla="*/ 2 w 33"/>
                  <a:gd name="T11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0">
                    <a:moveTo>
                      <a:pt x="2" y="15"/>
                    </a:moveTo>
                    <a:cubicBezTo>
                      <a:pt x="2" y="23"/>
                      <a:pt x="6" y="32"/>
                      <a:pt x="12" y="36"/>
                    </a:cubicBezTo>
                    <a:cubicBezTo>
                      <a:pt x="18" y="40"/>
                      <a:pt x="25" y="38"/>
                      <a:pt x="29" y="33"/>
                    </a:cubicBezTo>
                    <a:cubicBezTo>
                      <a:pt x="33" y="27"/>
                      <a:pt x="33" y="17"/>
                      <a:pt x="29" y="10"/>
                    </a:cubicBezTo>
                    <a:cubicBezTo>
                      <a:pt x="29" y="10"/>
                      <a:pt x="23" y="0"/>
                      <a:pt x="11" y="1"/>
                    </a:cubicBezTo>
                    <a:cubicBezTo>
                      <a:pt x="0" y="1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6F7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2AF1C86B-CFCE-4195-A62D-512C80488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832" y="4989292"/>
                <a:ext cx="225698" cy="66953"/>
              </a:xfrm>
              <a:custGeom>
                <a:avLst/>
                <a:gdLst>
                  <a:gd name="T0" fmla="*/ 83 w 88"/>
                  <a:gd name="T1" fmla="*/ 25 h 26"/>
                  <a:gd name="T2" fmla="*/ 42 w 88"/>
                  <a:gd name="T3" fmla="*/ 15 h 26"/>
                  <a:gd name="T4" fmla="*/ 6 w 88"/>
                  <a:gd name="T5" fmla="*/ 25 h 26"/>
                  <a:gd name="T6" fmla="*/ 2 w 88"/>
                  <a:gd name="T7" fmla="*/ 19 h 26"/>
                  <a:gd name="T8" fmla="*/ 86 w 88"/>
                  <a:gd name="T9" fmla="*/ 21 h 26"/>
                  <a:gd name="T10" fmla="*/ 83 w 88"/>
                  <a:gd name="T1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6">
                    <a:moveTo>
                      <a:pt x="83" y="25"/>
                    </a:moveTo>
                    <a:cubicBezTo>
                      <a:pt x="71" y="19"/>
                      <a:pt x="57" y="14"/>
                      <a:pt x="42" y="15"/>
                    </a:cubicBezTo>
                    <a:cubicBezTo>
                      <a:pt x="29" y="16"/>
                      <a:pt x="18" y="21"/>
                      <a:pt x="6" y="25"/>
                    </a:cubicBezTo>
                    <a:cubicBezTo>
                      <a:pt x="2" y="26"/>
                      <a:pt x="0" y="22"/>
                      <a:pt x="2" y="19"/>
                    </a:cubicBezTo>
                    <a:cubicBezTo>
                      <a:pt x="25" y="0"/>
                      <a:pt x="63" y="5"/>
                      <a:pt x="86" y="21"/>
                    </a:cubicBezTo>
                    <a:cubicBezTo>
                      <a:pt x="88" y="23"/>
                      <a:pt x="86" y="26"/>
                      <a:pt x="83" y="25"/>
                    </a:cubicBezTo>
                    <a:close/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6" name="Freeform 93">
                <a:extLst>
                  <a:ext uri="{FF2B5EF4-FFF2-40B4-BE49-F238E27FC236}">
                    <a16:creationId xmlns:a16="http://schemas.microsoft.com/office/drawing/2014/main" id="{00AAE798-A46B-4F69-BE68-9076571A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3652" y="5138316"/>
                <a:ext cx="110149" cy="169543"/>
              </a:xfrm>
              <a:custGeom>
                <a:avLst/>
                <a:gdLst>
                  <a:gd name="T0" fmla="*/ 20 w 43"/>
                  <a:gd name="T1" fmla="*/ 4 h 66"/>
                  <a:gd name="T2" fmla="*/ 27 w 43"/>
                  <a:gd name="T3" fmla="*/ 20 h 66"/>
                  <a:gd name="T4" fmla="*/ 34 w 43"/>
                  <a:gd name="T5" fmla="*/ 41 h 66"/>
                  <a:gd name="T6" fmla="*/ 42 w 43"/>
                  <a:gd name="T7" fmla="*/ 39 h 66"/>
                  <a:gd name="T8" fmla="*/ 8 w 43"/>
                  <a:gd name="T9" fmla="*/ 33 h 66"/>
                  <a:gd name="T10" fmla="*/ 28 w 43"/>
                  <a:gd name="T11" fmla="*/ 59 h 66"/>
                  <a:gd name="T12" fmla="*/ 27 w 43"/>
                  <a:gd name="T13" fmla="*/ 53 h 66"/>
                  <a:gd name="T14" fmla="*/ 14 w 43"/>
                  <a:gd name="T15" fmla="*/ 40 h 66"/>
                  <a:gd name="T16" fmla="*/ 34 w 43"/>
                  <a:gd name="T17" fmla="*/ 41 h 66"/>
                  <a:gd name="T18" fmla="*/ 42 w 43"/>
                  <a:gd name="T19" fmla="*/ 40 h 66"/>
                  <a:gd name="T20" fmla="*/ 23 w 43"/>
                  <a:gd name="T21" fmla="*/ 1 h 66"/>
                  <a:gd name="T22" fmla="*/ 20 w 43"/>
                  <a:gd name="T23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66">
                    <a:moveTo>
                      <a:pt x="20" y="4"/>
                    </a:moveTo>
                    <a:cubicBezTo>
                      <a:pt x="21" y="10"/>
                      <a:pt x="25" y="14"/>
                      <a:pt x="27" y="20"/>
                    </a:cubicBezTo>
                    <a:cubicBezTo>
                      <a:pt x="31" y="26"/>
                      <a:pt x="32" y="34"/>
                      <a:pt x="34" y="41"/>
                    </a:cubicBezTo>
                    <a:cubicBezTo>
                      <a:pt x="37" y="40"/>
                      <a:pt x="39" y="39"/>
                      <a:pt x="42" y="39"/>
                    </a:cubicBezTo>
                    <a:cubicBezTo>
                      <a:pt x="38" y="23"/>
                      <a:pt x="17" y="17"/>
                      <a:pt x="8" y="33"/>
                    </a:cubicBezTo>
                    <a:cubicBezTo>
                      <a:pt x="0" y="46"/>
                      <a:pt x="12" y="66"/>
                      <a:pt x="28" y="59"/>
                    </a:cubicBezTo>
                    <a:cubicBezTo>
                      <a:pt x="31" y="58"/>
                      <a:pt x="30" y="53"/>
                      <a:pt x="27" y="53"/>
                    </a:cubicBezTo>
                    <a:cubicBezTo>
                      <a:pt x="21" y="51"/>
                      <a:pt x="12" y="50"/>
                      <a:pt x="14" y="40"/>
                    </a:cubicBezTo>
                    <a:cubicBezTo>
                      <a:pt x="17" y="28"/>
                      <a:pt x="31" y="31"/>
                      <a:pt x="34" y="41"/>
                    </a:cubicBezTo>
                    <a:cubicBezTo>
                      <a:pt x="35" y="46"/>
                      <a:pt x="42" y="44"/>
                      <a:pt x="42" y="40"/>
                    </a:cubicBezTo>
                    <a:cubicBezTo>
                      <a:pt x="43" y="26"/>
                      <a:pt x="37" y="6"/>
                      <a:pt x="23" y="1"/>
                    </a:cubicBezTo>
                    <a:cubicBezTo>
                      <a:pt x="21" y="0"/>
                      <a:pt x="19" y="2"/>
                      <a:pt x="20" y="4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7" name="Freeform 94">
                <a:extLst>
                  <a:ext uri="{FF2B5EF4-FFF2-40B4-BE49-F238E27FC236}">
                    <a16:creationId xmlns:a16="http://schemas.microsoft.com/office/drawing/2014/main" id="{38A593B8-06DB-46C3-9397-92FF15C04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363" y="4681523"/>
                <a:ext cx="767803" cy="415757"/>
              </a:xfrm>
              <a:custGeom>
                <a:avLst/>
                <a:gdLst>
                  <a:gd name="T0" fmla="*/ 297 w 300"/>
                  <a:gd name="T1" fmla="*/ 116 h 162"/>
                  <a:gd name="T2" fmla="*/ 107 w 300"/>
                  <a:gd name="T3" fmla="*/ 26 h 162"/>
                  <a:gd name="T4" fmla="*/ 97 w 300"/>
                  <a:gd name="T5" fmla="*/ 58 h 162"/>
                  <a:gd name="T6" fmla="*/ 71 w 300"/>
                  <a:gd name="T7" fmla="*/ 77 h 162"/>
                  <a:gd name="T8" fmla="*/ 45 w 300"/>
                  <a:gd name="T9" fmla="*/ 61 h 162"/>
                  <a:gd name="T10" fmla="*/ 4 w 300"/>
                  <a:gd name="T11" fmla="*/ 162 h 162"/>
                  <a:gd name="T12" fmla="*/ 4 w 300"/>
                  <a:gd name="T13" fmla="*/ 42 h 162"/>
                  <a:gd name="T14" fmla="*/ 9 w 300"/>
                  <a:gd name="T15" fmla="*/ 20 h 162"/>
                  <a:gd name="T16" fmla="*/ 21 w 300"/>
                  <a:gd name="T17" fmla="*/ 15 h 162"/>
                  <a:gd name="T18" fmla="*/ 199 w 300"/>
                  <a:gd name="T19" fmla="*/ 3 h 162"/>
                  <a:gd name="T20" fmla="*/ 259 w 300"/>
                  <a:gd name="T21" fmla="*/ 16 h 162"/>
                  <a:gd name="T22" fmla="*/ 291 w 300"/>
                  <a:gd name="T23" fmla="*/ 60 h 162"/>
                  <a:gd name="T24" fmla="*/ 300 w 300"/>
                  <a:gd name="T25" fmla="*/ 115 h 162"/>
                  <a:gd name="T26" fmla="*/ 297 w 300"/>
                  <a:gd name="T27" fmla="*/ 11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62">
                    <a:moveTo>
                      <a:pt x="297" y="116"/>
                    </a:moveTo>
                    <a:cubicBezTo>
                      <a:pt x="226" y="109"/>
                      <a:pt x="157" y="77"/>
                      <a:pt x="107" y="26"/>
                    </a:cubicBezTo>
                    <a:cubicBezTo>
                      <a:pt x="105" y="37"/>
                      <a:pt x="102" y="48"/>
                      <a:pt x="97" y="58"/>
                    </a:cubicBezTo>
                    <a:cubicBezTo>
                      <a:pt x="91" y="67"/>
                      <a:pt x="82" y="75"/>
                      <a:pt x="71" y="77"/>
                    </a:cubicBezTo>
                    <a:cubicBezTo>
                      <a:pt x="60" y="78"/>
                      <a:pt x="48" y="72"/>
                      <a:pt x="45" y="61"/>
                    </a:cubicBezTo>
                    <a:cubicBezTo>
                      <a:pt x="43" y="93"/>
                      <a:pt x="31" y="160"/>
                      <a:pt x="4" y="162"/>
                    </a:cubicBezTo>
                    <a:cubicBezTo>
                      <a:pt x="0" y="126"/>
                      <a:pt x="5" y="78"/>
                      <a:pt x="4" y="42"/>
                    </a:cubicBezTo>
                    <a:cubicBezTo>
                      <a:pt x="4" y="34"/>
                      <a:pt x="4" y="26"/>
                      <a:pt x="9" y="20"/>
                    </a:cubicBezTo>
                    <a:cubicBezTo>
                      <a:pt x="12" y="17"/>
                      <a:pt x="17" y="16"/>
                      <a:pt x="21" y="15"/>
                    </a:cubicBezTo>
                    <a:cubicBezTo>
                      <a:pt x="79" y="0"/>
                      <a:pt x="139" y="2"/>
                      <a:pt x="199" y="3"/>
                    </a:cubicBezTo>
                    <a:cubicBezTo>
                      <a:pt x="219" y="4"/>
                      <a:pt x="241" y="5"/>
                      <a:pt x="259" y="16"/>
                    </a:cubicBezTo>
                    <a:cubicBezTo>
                      <a:pt x="275" y="25"/>
                      <a:pt x="285" y="42"/>
                      <a:pt x="291" y="60"/>
                    </a:cubicBezTo>
                    <a:cubicBezTo>
                      <a:pt x="297" y="78"/>
                      <a:pt x="299" y="97"/>
                      <a:pt x="300" y="115"/>
                    </a:cubicBezTo>
                    <a:cubicBezTo>
                      <a:pt x="297" y="116"/>
                      <a:pt x="297" y="116"/>
                      <a:pt x="297" y="116"/>
                    </a:cubicBezTo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8" name="Freeform 95">
                <a:extLst>
                  <a:ext uri="{FF2B5EF4-FFF2-40B4-BE49-F238E27FC236}">
                    <a16:creationId xmlns:a16="http://schemas.microsoft.com/office/drawing/2014/main" id="{BB7A8A45-E58A-49C2-81AC-6F6B9FD71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707" y="5168553"/>
                <a:ext cx="186822" cy="85311"/>
              </a:xfrm>
              <a:custGeom>
                <a:avLst/>
                <a:gdLst>
                  <a:gd name="T0" fmla="*/ 26 w 73"/>
                  <a:gd name="T1" fmla="*/ 0 h 33"/>
                  <a:gd name="T2" fmla="*/ 13 w 73"/>
                  <a:gd name="T3" fmla="*/ 1 h 33"/>
                  <a:gd name="T4" fmla="*/ 14 w 73"/>
                  <a:gd name="T5" fmla="*/ 2 h 33"/>
                  <a:gd name="T6" fmla="*/ 12 w 73"/>
                  <a:gd name="T7" fmla="*/ 2 h 33"/>
                  <a:gd name="T8" fmla="*/ 6 w 73"/>
                  <a:gd name="T9" fmla="*/ 3 h 33"/>
                  <a:gd name="T10" fmla="*/ 0 w 73"/>
                  <a:gd name="T11" fmla="*/ 14 h 33"/>
                  <a:gd name="T12" fmla="*/ 8 w 73"/>
                  <a:gd name="T13" fmla="*/ 26 h 33"/>
                  <a:gd name="T14" fmla="*/ 23 w 73"/>
                  <a:gd name="T15" fmla="*/ 31 h 33"/>
                  <a:gd name="T16" fmla="*/ 47 w 73"/>
                  <a:gd name="T17" fmla="*/ 33 h 33"/>
                  <a:gd name="T18" fmla="*/ 60 w 73"/>
                  <a:gd name="T19" fmla="*/ 32 h 33"/>
                  <a:gd name="T20" fmla="*/ 73 w 73"/>
                  <a:gd name="T21" fmla="*/ 24 h 33"/>
                  <a:gd name="T22" fmla="*/ 68 w 73"/>
                  <a:gd name="T23" fmla="*/ 17 h 33"/>
                  <a:gd name="T24" fmla="*/ 26 w 73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33">
                    <a:moveTo>
                      <a:pt x="26" y="0"/>
                    </a:moveTo>
                    <a:cubicBezTo>
                      <a:pt x="22" y="0"/>
                      <a:pt x="17" y="0"/>
                      <a:pt x="13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0" y="2"/>
                      <a:pt x="8" y="2"/>
                      <a:pt x="6" y="3"/>
                    </a:cubicBezTo>
                    <a:cubicBezTo>
                      <a:pt x="2" y="6"/>
                      <a:pt x="0" y="10"/>
                      <a:pt x="0" y="14"/>
                    </a:cubicBezTo>
                    <a:cubicBezTo>
                      <a:pt x="1" y="19"/>
                      <a:pt x="4" y="24"/>
                      <a:pt x="8" y="26"/>
                    </a:cubicBezTo>
                    <a:cubicBezTo>
                      <a:pt x="13" y="29"/>
                      <a:pt x="18" y="30"/>
                      <a:pt x="23" y="31"/>
                    </a:cubicBezTo>
                    <a:cubicBezTo>
                      <a:pt x="31" y="32"/>
                      <a:pt x="39" y="33"/>
                      <a:pt x="47" y="33"/>
                    </a:cubicBezTo>
                    <a:cubicBezTo>
                      <a:pt x="52" y="33"/>
                      <a:pt x="56" y="33"/>
                      <a:pt x="60" y="32"/>
                    </a:cubicBezTo>
                    <a:cubicBezTo>
                      <a:pt x="65" y="32"/>
                      <a:pt x="73" y="30"/>
                      <a:pt x="73" y="24"/>
                    </a:cubicBezTo>
                    <a:cubicBezTo>
                      <a:pt x="73" y="21"/>
                      <a:pt x="71" y="19"/>
                      <a:pt x="68" y="17"/>
                    </a:cubicBezTo>
                    <a:cubicBezTo>
                      <a:pt x="57" y="6"/>
                      <a:pt x="42" y="0"/>
                      <a:pt x="26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9" name="Freeform 96">
                <a:extLst>
                  <a:ext uri="{FF2B5EF4-FFF2-40B4-BE49-F238E27FC236}">
                    <a16:creationId xmlns:a16="http://schemas.microsoft.com/office/drawing/2014/main" id="{5C709240-4970-4D01-B479-72D9BFCB1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707" y="4996852"/>
                <a:ext cx="230017" cy="130666"/>
              </a:xfrm>
              <a:custGeom>
                <a:avLst/>
                <a:gdLst>
                  <a:gd name="T0" fmla="*/ 85 w 90"/>
                  <a:gd name="T1" fmla="*/ 48 h 51"/>
                  <a:gd name="T2" fmla="*/ 10 w 90"/>
                  <a:gd name="T3" fmla="*/ 30 h 51"/>
                  <a:gd name="T4" fmla="*/ 4 w 90"/>
                  <a:gd name="T5" fmla="*/ 23 h 51"/>
                  <a:gd name="T6" fmla="*/ 90 w 90"/>
                  <a:gd name="T7" fmla="*/ 46 h 51"/>
                  <a:gd name="T8" fmla="*/ 85 w 90"/>
                  <a:gd name="T9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1">
                    <a:moveTo>
                      <a:pt x="85" y="48"/>
                    </a:moveTo>
                    <a:cubicBezTo>
                      <a:pt x="66" y="20"/>
                      <a:pt x="40" y="10"/>
                      <a:pt x="10" y="30"/>
                    </a:cubicBezTo>
                    <a:cubicBezTo>
                      <a:pt x="5" y="33"/>
                      <a:pt x="0" y="27"/>
                      <a:pt x="4" y="23"/>
                    </a:cubicBezTo>
                    <a:cubicBezTo>
                      <a:pt x="30" y="0"/>
                      <a:pt x="81" y="9"/>
                      <a:pt x="90" y="46"/>
                    </a:cubicBezTo>
                    <a:cubicBezTo>
                      <a:pt x="90" y="49"/>
                      <a:pt x="87" y="51"/>
                      <a:pt x="85" y="4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" name="Freeform 97">
                <a:extLst>
                  <a:ext uri="{FF2B5EF4-FFF2-40B4-BE49-F238E27FC236}">
                    <a16:creationId xmlns:a16="http://schemas.microsoft.com/office/drawing/2014/main" id="{CB26EFF7-E4CC-4225-8104-9DCC18571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832" y="5050845"/>
                <a:ext cx="212739" cy="97190"/>
              </a:xfrm>
              <a:custGeom>
                <a:avLst/>
                <a:gdLst>
                  <a:gd name="T0" fmla="*/ 82 w 83"/>
                  <a:gd name="T1" fmla="*/ 27 h 38"/>
                  <a:gd name="T2" fmla="*/ 45 w 83"/>
                  <a:gd name="T3" fmla="*/ 0 h 38"/>
                  <a:gd name="T4" fmla="*/ 3 w 83"/>
                  <a:gd name="T5" fmla="*/ 27 h 38"/>
                  <a:gd name="T6" fmla="*/ 12 w 83"/>
                  <a:gd name="T7" fmla="*/ 32 h 38"/>
                  <a:gd name="T8" fmla="*/ 47 w 83"/>
                  <a:gd name="T9" fmla="*/ 10 h 38"/>
                  <a:gd name="T10" fmla="*/ 78 w 83"/>
                  <a:gd name="T11" fmla="*/ 30 h 38"/>
                  <a:gd name="T12" fmla="*/ 82 w 83"/>
                  <a:gd name="T13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8">
                    <a:moveTo>
                      <a:pt x="82" y="27"/>
                    </a:moveTo>
                    <a:cubicBezTo>
                      <a:pt x="80" y="11"/>
                      <a:pt x="60" y="1"/>
                      <a:pt x="45" y="0"/>
                    </a:cubicBezTo>
                    <a:cubicBezTo>
                      <a:pt x="27" y="0"/>
                      <a:pt x="11" y="11"/>
                      <a:pt x="3" y="27"/>
                    </a:cubicBezTo>
                    <a:cubicBezTo>
                      <a:pt x="0" y="33"/>
                      <a:pt x="9" y="38"/>
                      <a:pt x="12" y="32"/>
                    </a:cubicBezTo>
                    <a:cubicBezTo>
                      <a:pt x="19" y="18"/>
                      <a:pt x="31" y="9"/>
                      <a:pt x="47" y="10"/>
                    </a:cubicBezTo>
                    <a:cubicBezTo>
                      <a:pt x="61" y="11"/>
                      <a:pt x="68" y="21"/>
                      <a:pt x="78" y="30"/>
                    </a:cubicBezTo>
                    <a:cubicBezTo>
                      <a:pt x="80" y="32"/>
                      <a:pt x="83" y="30"/>
                      <a:pt x="82" y="2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" name="Freeform 98">
                <a:extLst>
                  <a:ext uri="{FF2B5EF4-FFF2-40B4-BE49-F238E27FC236}">
                    <a16:creationId xmlns:a16="http://schemas.microsoft.com/office/drawing/2014/main" id="{D83917FD-EEB6-4D83-906D-78DA72911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652" y="5348895"/>
                <a:ext cx="167383" cy="106909"/>
              </a:xfrm>
              <a:custGeom>
                <a:avLst/>
                <a:gdLst>
                  <a:gd name="T0" fmla="*/ 1 w 65"/>
                  <a:gd name="T1" fmla="*/ 3 h 42"/>
                  <a:gd name="T2" fmla="*/ 62 w 65"/>
                  <a:gd name="T3" fmla="*/ 30 h 42"/>
                  <a:gd name="T4" fmla="*/ 61 w 65"/>
                  <a:gd name="T5" fmla="*/ 25 h 42"/>
                  <a:gd name="T6" fmla="*/ 54 w 65"/>
                  <a:gd name="T7" fmla="*/ 25 h 42"/>
                  <a:gd name="T8" fmla="*/ 31 w 65"/>
                  <a:gd name="T9" fmla="*/ 23 h 42"/>
                  <a:gd name="T10" fmla="*/ 4 w 65"/>
                  <a:gd name="T11" fmla="*/ 1 h 42"/>
                  <a:gd name="T12" fmla="*/ 1 w 65"/>
                  <a:gd name="T1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2">
                    <a:moveTo>
                      <a:pt x="1" y="3"/>
                    </a:moveTo>
                    <a:cubicBezTo>
                      <a:pt x="12" y="23"/>
                      <a:pt x="39" y="42"/>
                      <a:pt x="62" y="30"/>
                    </a:cubicBezTo>
                    <a:cubicBezTo>
                      <a:pt x="65" y="29"/>
                      <a:pt x="64" y="25"/>
                      <a:pt x="61" y="25"/>
                    </a:cubicBezTo>
                    <a:cubicBezTo>
                      <a:pt x="58" y="25"/>
                      <a:pt x="56" y="25"/>
                      <a:pt x="54" y="25"/>
                    </a:cubicBezTo>
                    <a:cubicBezTo>
                      <a:pt x="46" y="25"/>
                      <a:pt x="39" y="25"/>
                      <a:pt x="31" y="23"/>
                    </a:cubicBezTo>
                    <a:cubicBezTo>
                      <a:pt x="20" y="19"/>
                      <a:pt x="10" y="12"/>
                      <a:pt x="4" y="1"/>
                    </a:cubicBezTo>
                    <a:cubicBezTo>
                      <a:pt x="2" y="0"/>
                      <a:pt x="0" y="1"/>
                      <a:pt x="1" y="3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2" name="Freeform 99">
                <a:extLst>
                  <a:ext uri="{FF2B5EF4-FFF2-40B4-BE49-F238E27FC236}">
                    <a16:creationId xmlns:a16="http://schemas.microsoft.com/office/drawing/2014/main" id="{E2145B61-C3D6-461E-AEFA-17820A650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3035" y="5341335"/>
                <a:ext cx="263494" cy="353124"/>
              </a:xfrm>
              <a:custGeom>
                <a:avLst/>
                <a:gdLst>
                  <a:gd name="T0" fmla="*/ 103 w 103"/>
                  <a:gd name="T1" fmla="*/ 0 h 138"/>
                  <a:gd name="T2" fmla="*/ 5 w 103"/>
                  <a:gd name="T3" fmla="*/ 130 h 138"/>
                  <a:gd name="T4" fmla="*/ 0 w 103"/>
                  <a:gd name="T5" fmla="*/ 130 h 138"/>
                  <a:gd name="T6" fmla="*/ 0 w 103"/>
                  <a:gd name="T7" fmla="*/ 138 h 138"/>
                  <a:gd name="T8" fmla="*/ 34 w 103"/>
                  <a:gd name="T9" fmla="*/ 127 h 138"/>
                  <a:gd name="T10" fmla="*/ 103 w 103"/>
                  <a:gd name="T11" fmla="*/ 4 h 138"/>
                  <a:gd name="T12" fmla="*/ 103 w 103"/>
                  <a:gd name="T13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38">
                    <a:moveTo>
                      <a:pt x="103" y="0"/>
                    </a:moveTo>
                    <a:cubicBezTo>
                      <a:pt x="94" y="71"/>
                      <a:pt x="67" y="130"/>
                      <a:pt x="5" y="130"/>
                    </a:cubicBezTo>
                    <a:cubicBezTo>
                      <a:pt x="4" y="130"/>
                      <a:pt x="2" y="130"/>
                      <a:pt x="0" y="130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12" y="135"/>
                      <a:pt x="23" y="132"/>
                      <a:pt x="34" y="127"/>
                    </a:cubicBezTo>
                    <a:cubicBezTo>
                      <a:pt x="82" y="106"/>
                      <a:pt x="91" y="70"/>
                      <a:pt x="103" y="4"/>
                    </a:cubicBezTo>
                    <a:cubicBezTo>
                      <a:pt x="103" y="3"/>
                      <a:pt x="103" y="1"/>
                      <a:pt x="103" y="0"/>
                    </a:cubicBezTo>
                  </a:path>
                </a:pathLst>
              </a:custGeom>
              <a:solidFill>
                <a:srgbClr val="CEA3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3" name="Freeform 100">
                <a:extLst>
                  <a:ext uri="{FF2B5EF4-FFF2-40B4-BE49-F238E27FC236}">
                    <a16:creationId xmlns:a16="http://schemas.microsoft.com/office/drawing/2014/main" id="{3766F496-D557-46F7-B2B8-B82833D32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3800" y="5091881"/>
                <a:ext cx="8639" cy="5400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2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7F6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4" name="Freeform 101">
                <a:extLst>
                  <a:ext uri="{FF2B5EF4-FFF2-40B4-BE49-F238E27FC236}">
                    <a16:creationId xmlns:a16="http://schemas.microsoft.com/office/drawing/2014/main" id="{7D631D4D-016B-4948-9EA3-A0CA81FADF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34081" y="5091881"/>
                <a:ext cx="722448" cy="610137"/>
              </a:xfrm>
              <a:custGeom>
                <a:avLst/>
                <a:gdLst>
                  <a:gd name="T0" fmla="*/ 161 w 282"/>
                  <a:gd name="T1" fmla="*/ 134 h 238"/>
                  <a:gd name="T2" fmla="*/ 115 w 282"/>
                  <a:gd name="T3" fmla="*/ 103 h 238"/>
                  <a:gd name="T4" fmla="*/ 116 w 282"/>
                  <a:gd name="T5" fmla="*/ 101 h 238"/>
                  <a:gd name="T6" fmla="*/ 118 w 282"/>
                  <a:gd name="T7" fmla="*/ 101 h 238"/>
                  <a:gd name="T8" fmla="*/ 145 w 282"/>
                  <a:gd name="T9" fmla="*/ 123 h 238"/>
                  <a:gd name="T10" fmla="*/ 162 w 282"/>
                  <a:gd name="T11" fmla="*/ 125 h 238"/>
                  <a:gd name="T12" fmla="*/ 168 w 282"/>
                  <a:gd name="T13" fmla="*/ 125 h 238"/>
                  <a:gd name="T14" fmla="*/ 173 w 282"/>
                  <a:gd name="T15" fmla="*/ 125 h 238"/>
                  <a:gd name="T16" fmla="*/ 175 w 282"/>
                  <a:gd name="T17" fmla="*/ 125 h 238"/>
                  <a:gd name="T18" fmla="*/ 176 w 282"/>
                  <a:gd name="T19" fmla="*/ 130 h 238"/>
                  <a:gd name="T20" fmla="*/ 161 w 282"/>
                  <a:gd name="T21" fmla="*/ 134 h 238"/>
                  <a:gd name="T22" fmla="*/ 7 w 282"/>
                  <a:gd name="T23" fmla="*/ 0 h 238"/>
                  <a:gd name="T24" fmla="*/ 7 w 282"/>
                  <a:gd name="T25" fmla="*/ 0 h 238"/>
                  <a:gd name="T26" fmla="*/ 6 w 282"/>
                  <a:gd name="T27" fmla="*/ 2 h 238"/>
                  <a:gd name="T28" fmla="*/ 4 w 282"/>
                  <a:gd name="T29" fmla="*/ 2 h 238"/>
                  <a:gd name="T30" fmla="*/ 2 w 282"/>
                  <a:gd name="T31" fmla="*/ 48 h 238"/>
                  <a:gd name="T32" fmla="*/ 3 w 282"/>
                  <a:gd name="T33" fmla="*/ 58 h 238"/>
                  <a:gd name="T34" fmla="*/ 2 w 282"/>
                  <a:gd name="T35" fmla="*/ 60 h 238"/>
                  <a:gd name="T36" fmla="*/ 0 w 282"/>
                  <a:gd name="T37" fmla="*/ 138 h 238"/>
                  <a:gd name="T38" fmla="*/ 5 w 282"/>
                  <a:gd name="T39" fmla="*/ 178 h 238"/>
                  <a:gd name="T40" fmla="*/ 50 w 282"/>
                  <a:gd name="T41" fmla="*/ 218 h 238"/>
                  <a:gd name="T42" fmla="*/ 143 w 282"/>
                  <a:gd name="T43" fmla="*/ 238 h 238"/>
                  <a:gd name="T44" fmla="*/ 179 w 282"/>
                  <a:gd name="T45" fmla="*/ 235 h 238"/>
                  <a:gd name="T46" fmla="*/ 179 w 282"/>
                  <a:gd name="T47" fmla="*/ 227 h 238"/>
                  <a:gd name="T48" fmla="*/ 184 w 282"/>
                  <a:gd name="T49" fmla="*/ 227 h 238"/>
                  <a:gd name="T50" fmla="*/ 282 w 282"/>
                  <a:gd name="T51" fmla="*/ 97 h 238"/>
                  <a:gd name="T52" fmla="*/ 271 w 282"/>
                  <a:gd name="T53" fmla="*/ 78 h 238"/>
                  <a:gd name="T54" fmla="*/ 263 w 282"/>
                  <a:gd name="T55" fmla="*/ 76 h 238"/>
                  <a:gd name="T56" fmla="*/ 236 w 282"/>
                  <a:gd name="T57" fmla="*/ 86 h 238"/>
                  <a:gd name="T58" fmla="*/ 192 w 282"/>
                  <a:gd name="T59" fmla="*/ 96 h 238"/>
                  <a:gd name="T60" fmla="*/ 176 w 282"/>
                  <a:gd name="T61" fmla="*/ 95 h 238"/>
                  <a:gd name="T62" fmla="*/ 114 w 282"/>
                  <a:gd name="T63" fmla="*/ 87 h 238"/>
                  <a:gd name="T64" fmla="*/ 64 w 282"/>
                  <a:gd name="T65" fmla="*/ 81 h 238"/>
                  <a:gd name="T66" fmla="*/ 27 w 282"/>
                  <a:gd name="T67" fmla="*/ 47 h 238"/>
                  <a:gd name="T68" fmla="*/ 7 w 282"/>
                  <a:gd name="T6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2" h="238">
                    <a:moveTo>
                      <a:pt x="161" y="134"/>
                    </a:moveTo>
                    <a:cubicBezTo>
                      <a:pt x="142" y="134"/>
                      <a:pt x="124" y="119"/>
                      <a:pt x="115" y="103"/>
                    </a:cubicBezTo>
                    <a:cubicBezTo>
                      <a:pt x="114" y="102"/>
                      <a:pt x="115" y="101"/>
                      <a:pt x="116" y="101"/>
                    </a:cubicBezTo>
                    <a:cubicBezTo>
                      <a:pt x="117" y="101"/>
                      <a:pt x="117" y="101"/>
                      <a:pt x="118" y="101"/>
                    </a:cubicBezTo>
                    <a:cubicBezTo>
                      <a:pt x="124" y="112"/>
                      <a:pt x="134" y="119"/>
                      <a:pt x="145" y="123"/>
                    </a:cubicBezTo>
                    <a:cubicBezTo>
                      <a:pt x="151" y="125"/>
                      <a:pt x="157" y="125"/>
                      <a:pt x="162" y="125"/>
                    </a:cubicBezTo>
                    <a:cubicBezTo>
                      <a:pt x="164" y="125"/>
                      <a:pt x="166" y="125"/>
                      <a:pt x="168" y="125"/>
                    </a:cubicBezTo>
                    <a:cubicBezTo>
                      <a:pt x="169" y="125"/>
                      <a:pt x="171" y="125"/>
                      <a:pt x="173" y="125"/>
                    </a:cubicBezTo>
                    <a:cubicBezTo>
                      <a:pt x="174" y="125"/>
                      <a:pt x="174" y="125"/>
                      <a:pt x="175" y="125"/>
                    </a:cubicBezTo>
                    <a:cubicBezTo>
                      <a:pt x="178" y="125"/>
                      <a:pt x="179" y="129"/>
                      <a:pt x="176" y="130"/>
                    </a:cubicBezTo>
                    <a:cubicBezTo>
                      <a:pt x="171" y="133"/>
                      <a:pt x="166" y="134"/>
                      <a:pt x="161" y="134"/>
                    </a:cubicBezTo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17"/>
                      <a:pt x="3" y="32"/>
                      <a:pt x="2" y="48"/>
                    </a:cubicBezTo>
                    <a:cubicBezTo>
                      <a:pt x="3" y="51"/>
                      <a:pt x="3" y="55"/>
                      <a:pt x="3" y="58"/>
                    </a:cubicBezTo>
                    <a:cubicBezTo>
                      <a:pt x="3" y="59"/>
                      <a:pt x="3" y="60"/>
                      <a:pt x="2" y="60"/>
                    </a:cubicBezTo>
                    <a:cubicBezTo>
                      <a:pt x="1" y="86"/>
                      <a:pt x="1" y="112"/>
                      <a:pt x="0" y="138"/>
                    </a:cubicBezTo>
                    <a:cubicBezTo>
                      <a:pt x="0" y="151"/>
                      <a:pt x="0" y="166"/>
                      <a:pt x="5" y="178"/>
                    </a:cubicBezTo>
                    <a:cubicBezTo>
                      <a:pt x="12" y="197"/>
                      <a:pt x="31" y="209"/>
                      <a:pt x="50" y="218"/>
                    </a:cubicBezTo>
                    <a:cubicBezTo>
                      <a:pt x="76" y="231"/>
                      <a:pt x="110" y="238"/>
                      <a:pt x="143" y="238"/>
                    </a:cubicBezTo>
                    <a:cubicBezTo>
                      <a:pt x="155" y="238"/>
                      <a:pt x="167" y="237"/>
                      <a:pt x="179" y="235"/>
                    </a:cubicBezTo>
                    <a:cubicBezTo>
                      <a:pt x="179" y="227"/>
                      <a:pt x="179" y="227"/>
                      <a:pt x="179" y="227"/>
                    </a:cubicBezTo>
                    <a:cubicBezTo>
                      <a:pt x="181" y="227"/>
                      <a:pt x="183" y="227"/>
                      <a:pt x="184" y="227"/>
                    </a:cubicBezTo>
                    <a:cubicBezTo>
                      <a:pt x="246" y="227"/>
                      <a:pt x="273" y="168"/>
                      <a:pt x="282" y="97"/>
                    </a:cubicBezTo>
                    <a:cubicBezTo>
                      <a:pt x="282" y="89"/>
                      <a:pt x="278" y="81"/>
                      <a:pt x="271" y="78"/>
                    </a:cubicBezTo>
                    <a:cubicBezTo>
                      <a:pt x="269" y="76"/>
                      <a:pt x="266" y="76"/>
                      <a:pt x="263" y="76"/>
                    </a:cubicBezTo>
                    <a:cubicBezTo>
                      <a:pt x="254" y="76"/>
                      <a:pt x="245" y="82"/>
                      <a:pt x="236" y="86"/>
                    </a:cubicBezTo>
                    <a:cubicBezTo>
                      <a:pt x="223" y="93"/>
                      <a:pt x="207" y="96"/>
                      <a:pt x="192" y="96"/>
                    </a:cubicBezTo>
                    <a:cubicBezTo>
                      <a:pt x="187" y="96"/>
                      <a:pt x="181" y="96"/>
                      <a:pt x="176" y="95"/>
                    </a:cubicBezTo>
                    <a:cubicBezTo>
                      <a:pt x="155" y="93"/>
                      <a:pt x="135" y="88"/>
                      <a:pt x="114" y="87"/>
                    </a:cubicBezTo>
                    <a:cubicBezTo>
                      <a:pt x="97" y="86"/>
                      <a:pt x="80" y="87"/>
                      <a:pt x="64" y="81"/>
                    </a:cubicBezTo>
                    <a:cubicBezTo>
                      <a:pt x="48" y="75"/>
                      <a:pt x="36" y="62"/>
                      <a:pt x="27" y="47"/>
                    </a:cubicBezTo>
                    <a:cubicBezTo>
                      <a:pt x="18" y="32"/>
                      <a:pt x="13" y="16"/>
                      <a:pt x="7" y="0"/>
                    </a:cubicBezTo>
                  </a:path>
                </a:pathLst>
              </a:custGeom>
              <a:solidFill>
                <a:srgbClr val="DFB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" name="Freeform 102">
                <a:extLst>
                  <a:ext uri="{FF2B5EF4-FFF2-40B4-BE49-F238E27FC236}">
                    <a16:creationId xmlns:a16="http://schemas.microsoft.com/office/drawing/2014/main" id="{7986C4E1-F8F3-491D-9EA7-D77B54E9D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9480" y="5214988"/>
                <a:ext cx="2160" cy="31317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1 w 1"/>
                  <a:gd name="T5" fmla="*/ 10 h 12"/>
                  <a:gd name="T6" fmla="*/ 0 w 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1" y="12"/>
                      <a:pt x="1" y="11"/>
                      <a:pt x="1" y="10"/>
                    </a:cubicBezTo>
                    <a:cubicBezTo>
                      <a:pt x="1" y="7"/>
                      <a:pt x="1" y="3"/>
                      <a:pt x="0" y="0"/>
                    </a:cubicBezTo>
                  </a:path>
                </a:pathLst>
              </a:custGeom>
              <a:solidFill>
                <a:srgbClr val="655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" name="Freeform 103">
                <a:extLst>
                  <a:ext uri="{FF2B5EF4-FFF2-40B4-BE49-F238E27FC236}">
                    <a16:creationId xmlns:a16="http://schemas.microsoft.com/office/drawing/2014/main" id="{A72780FF-7BDA-4CCC-8C32-659556DD1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3800" y="5063804"/>
                <a:ext cx="8639" cy="30237"/>
              </a:xfrm>
              <a:custGeom>
                <a:avLst/>
                <a:gdLst>
                  <a:gd name="T0" fmla="*/ 0 w 3"/>
                  <a:gd name="T1" fmla="*/ 0 h 12"/>
                  <a:gd name="T2" fmla="*/ 0 w 3"/>
                  <a:gd name="T3" fmla="*/ 12 h 12"/>
                  <a:gd name="T4" fmla="*/ 3 w 3"/>
                  <a:gd name="T5" fmla="*/ 11 h 12"/>
                  <a:gd name="T6" fmla="*/ 3 w 3"/>
                  <a:gd name="T7" fmla="*/ 11 h 12"/>
                  <a:gd name="T8" fmla="*/ 3 w 3"/>
                  <a:gd name="T9" fmla="*/ 10 h 12"/>
                  <a:gd name="T10" fmla="*/ 0 w 3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7" name="Freeform 104">
                <a:extLst>
                  <a:ext uri="{FF2B5EF4-FFF2-40B4-BE49-F238E27FC236}">
                    <a16:creationId xmlns:a16="http://schemas.microsoft.com/office/drawing/2014/main" id="{CE715EFA-41EC-4FE5-8862-3FF0F9067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652" y="5351054"/>
                <a:ext cx="167383" cy="84231"/>
              </a:xfrm>
              <a:custGeom>
                <a:avLst/>
                <a:gdLst>
                  <a:gd name="T0" fmla="*/ 2 w 65"/>
                  <a:gd name="T1" fmla="*/ 0 h 33"/>
                  <a:gd name="T2" fmla="*/ 1 w 65"/>
                  <a:gd name="T3" fmla="*/ 2 h 33"/>
                  <a:gd name="T4" fmla="*/ 47 w 65"/>
                  <a:gd name="T5" fmla="*/ 33 h 33"/>
                  <a:gd name="T6" fmla="*/ 62 w 65"/>
                  <a:gd name="T7" fmla="*/ 29 h 33"/>
                  <a:gd name="T8" fmla="*/ 61 w 65"/>
                  <a:gd name="T9" fmla="*/ 24 h 33"/>
                  <a:gd name="T10" fmla="*/ 59 w 65"/>
                  <a:gd name="T11" fmla="*/ 24 h 33"/>
                  <a:gd name="T12" fmla="*/ 54 w 65"/>
                  <a:gd name="T13" fmla="*/ 24 h 33"/>
                  <a:gd name="T14" fmla="*/ 48 w 65"/>
                  <a:gd name="T15" fmla="*/ 24 h 33"/>
                  <a:gd name="T16" fmla="*/ 31 w 65"/>
                  <a:gd name="T17" fmla="*/ 22 h 33"/>
                  <a:gd name="T18" fmla="*/ 4 w 65"/>
                  <a:gd name="T19" fmla="*/ 0 h 33"/>
                  <a:gd name="T20" fmla="*/ 2 w 65"/>
                  <a:gd name="T2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33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0" y="18"/>
                      <a:pt x="28" y="33"/>
                      <a:pt x="47" y="33"/>
                    </a:cubicBezTo>
                    <a:cubicBezTo>
                      <a:pt x="52" y="33"/>
                      <a:pt x="57" y="32"/>
                      <a:pt x="62" y="29"/>
                    </a:cubicBezTo>
                    <a:cubicBezTo>
                      <a:pt x="65" y="28"/>
                      <a:pt x="64" y="24"/>
                      <a:pt x="61" y="24"/>
                    </a:cubicBezTo>
                    <a:cubicBezTo>
                      <a:pt x="60" y="24"/>
                      <a:pt x="60" y="24"/>
                      <a:pt x="59" y="24"/>
                    </a:cubicBezTo>
                    <a:cubicBezTo>
                      <a:pt x="57" y="24"/>
                      <a:pt x="55" y="24"/>
                      <a:pt x="54" y="24"/>
                    </a:cubicBezTo>
                    <a:cubicBezTo>
                      <a:pt x="52" y="24"/>
                      <a:pt x="50" y="24"/>
                      <a:pt x="48" y="24"/>
                    </a:cubicBezTo>
                    <a:cubicBezTo>
                      <a:pt x="43" y="24"/>
                      <a:pt x="37" y="24"/>
                      <a:pt x="31" y="22"/>
                    </a:cubicBezTo>
                    <a:cubicBezTo>
                      <a:pt x="20" y="18"/>
                      <a:pt x="10" y="11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655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8" name="Freeform 105">
                <a:extLst>
                  <a:ext uri="{FF2B5EF4-FFF2-40B4-BE49-F238E27FC236}">
                    <a16:creationId xmlns:a16="http://schemas.microsoft.com/office/drawing/2014/main" id="{3FC1C42E-0A67-4591-A589-E27BD99E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964" y="5078922"/>
                <a:ext cx="76673" cy="279691"/>
              </a:xfrm>
              <a:custGeom>
                <a:avLst/>
                <a:gdLst>
                  <a:gd name="T0" fmla="*/ 23 w 30"/>
                  <a:gd name="T1" fmla="*/ 2 h 109"/>
                  <a:gd name="T2" fmla="*/ 20 w 30"/>
                  <a:gd name="T3" fmla="*/ 48 h 109"/>
                  <a:gd name="T4" fmla="*/ 19 w 30"/>
                  <a:gd name="T5" fmla="*/ 70 h 109"/>
                  <a:gd name="T6" fmla="*/ 9 w 30"/>
                  <a:gd name="T7" fmla="*/ 89 h 109"/>
                  <a:gd name="T8" fmla="*/ 3 w 30"/>
                  <a:gd name="T9" fmla="*/ 94 h 109"/>
                  <a:gd name="T10" fmla="*/ 26 w 30"/>
                  <a:gd name="T11" fmla="*/ 96 h 109"/>
                  <a:gd name="T12" fmla="*/ 27 w 30"/>
                  <a:gd name="T13" fmla="*/ 51 h 109"/>
                  <a:gd name="T14" fmla="*/ 27 w 30"/>
                  <a:gd name="T15" fmla="*/ 2 h 109"/>
                  <a:gd name="T16" fmla="*/ 23 w 30"/>
                  <a:gd name="T17" fmla="*/ 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09">
                    <a:moveTo>
                      <a:pt x="23" y="2"/>
                    </a:moveTo>
                    <a:cubicBezTo>
                      <a:pt x="20" y="17"/>
                      <a:pt x="20" y="32"/>
                      <a:pt x="20" y="48"/>
                    </a:cubicBezTo>
                    <a:cubicBezTo>
                      <a:pt x="20" y="55"/>
                      <a:pt x="20" y="63"/>
                      <a:pt x="19" y="70"/>
                    </a:cubicBezTo>
                    <a:cubicBezTo>
                      <a:pt x="19" y="76"/>
                      <a:pt x="20" y="101"/>
                      <a:pt x="9" y="89"/>
                    </a:cubicBezTo>
                    <a:cubicBezTo>
                      <a:pt x="6" y="86"/>
                      <a:pt x="0" y="90"/>
                      <a:pt x="3" y="94"/>
                    </a:cubicBezTo>
                    <a:cubicBezTo>
                      <a:pt x="9" y="103"/>
                      <a:pt x="21" y="109"/>
                      <a:pt x="26" y="96"/>
                    </a:cubicBezTo>
                    <a:cubicBezTo>
                      <a:pt x="30" y="83"/>
                      <a:pt x="27" y="64"/>
                      <a:pt x="27" y="51"/>
                    </a:cubicBezTo>
                    <a:cubicBezTo>
                      <a:pt x="28" y="35"/>
                      <a:pt x="30" y="18"/>
                      <a:pt x="27" y="2"/>
                    </a:cubicBezTo>
                    <a:cubicBezTo>
                      <a:pt x="26" y="0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9" name="Freeform 106">
                <a:extLst>
                  <a:ext uri="{FF2B5EF4-FFF2-40B4-BE49-F238E27FC236}">
                    <a16:creationId xmlns:a16="http://schemas.microsoft.com/office/drawing/2014/main" id="{F296ECCF-5672-4C16-B797-8D0C44ACF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646" y="4489304"/>
                <a:ext cx="666294" cy="492430"/>
              </a:xfrm>
              <a:custGeom>
                <a:avLst/>
                <a:gdLst>
                  <a:gd name="T0" fmla="*/ 197 w 260"/>
                  <a:gd name="T1" fmla="*/ 12 h 192"/>
                  <a:gd name="T2" fmla="*/ 260 w 260"/>
                  <a:gd name="T3" fmla="*/ 87 h 192"/>
                  <a:gd name="T4" fmla="*/ 16 w 260"/>
                  <a:gd name="T5" fmla="*/ 192 h 192"/>
                  <a:gd name="T6" fmla="*/ 0 w 260"/>
                  <a:gd name="T7" fmla="*/ 145 h 192"/>
                  <a:gd name="T8" fmla="*/ 92 w 260"/>
                  <a:gd name="T9" fmla="*/ 19 h 192"/>
                  <a:gd name="T10" fmla="*/ 197 w 260"/>
                  <a:gd name="T11" fmla="*/ 1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" h="192">
                    <a:moveTo>
                      <a:pt x="197" y="12"/>
                    </a:moveTo>
                    <a:cubicBezTo>
                      <a:pt x="231" y="23"/>
                      <a:pt x="260" y="52"/>
                      <a:pt x="260" y="87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4" y="184"/>
                      <a:pt x="0" y="165"/>
                      <a:pt x="0" y="145"/>
                    </a:cubicBezTo>
                    <a:cubicBezTo>
                      <a:pt x="1" y="88"/>
                      <a:pt x="39" y="38"/>
                      <a:pt x="92" y="19"/>
                    </a:cubicBezTo>
                    <a:cubicBezTo>
                      <a:pt x="122" y="7"/>
                      <a:pt x="160" y="0"/>
                      <a:pt x="197" y="12"/>
                    </a:cubicBezTo>
                    <a:close/>
                  </a:path>
                </a:pathLst>
              </a:custGeom>
              <a:solidFill>
                <a:srgbClr val="FBF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0" name="Freeform 107">
                <a:extLst>
                  <a:ext uri="{FF2B5EF4-FFF2-40B4-BE49-F238E27FC236}">
                    <a16:creationId xmlns:a16="http://schemas.microsoft.com/office/drawing/2014/main" id="{C42DEE98-E46B-4CF7-B829-486638BC1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8682" y="4470945"/>
                <a:ext cx="989182" cy="510788"/>
              </a:xfrm>
              <a:custGeom>
                <a:avLst/>
                <a:gdLst>
                  <a:gd name="T0" fmla="*/ 0 w 386"/>
                  <a:gd name="T1" fmla="*/ 199 h 199"/>
                  <a:gd name="T2" fmla="*/ 346 w 386"/>
                  <a:gd name="T3" fmla="*/ 62 h 199"/>
                  <a:gd name="T4" fmla="*/ 298 w 386"/>
                  <a:gd name="T5" fmla="*/ 181 h 199"/>
                  <a:gd name="T6" fmla="*/ 297 w 386"/>
                  <a:gd name="T7" fmla="*/ 175 h 199"/>
                  <a:gd name="T8" fmla="*/ 217 w 386"/>
                  <a:gd name="T9" fmla="*/ 125 h 199"/>
                  <a:gd name="T10" fmla="*/ 203 w 386"/>
                  <a:gd name="T11" fmla="*/ 129 h 199"/>
                  <a:gd name="T12" fmla="*/ 0 w 386"/>
                  <a:gd name="T13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199">
                    <a:moveTo>
                      <a:pt x="0" y="199"/>
                    </a:moveTo>
                    <a:cubicBezTo>
                      <a:pt x="0" y="199"/>
                      <a:pt x="290" y="0"/>
                      <a:pt x="346" y="62"/>
                    </a:cubicBezTo>
                    <a:cubicBezTo>
                      <a:pt x="386" y="107"/>
                      <a:pt x="298" y="181"/>
                      <a:pt x="298" y="181"/>
                    </a:cubicBezTo>
                    <a:cubicBezTo>
                      <a:pt x="297" y="175"/>
                      <a:pt x="297" y="175"/>
                      <a:pt x="297" y="175"/>
                    </a:cubicBezTo>
                    <a:cubicBezTo>
                      <a:pt x="287" y="140"/>
                      <a:pt x="253" y="118"/>
                      <a:pt x="217" y="125"/>
                    </a:cubicBezTo>
                    <a:cubicBezTo>
                      <a:pt x="213" y="126"/>
                      <a:pt x="208" y="127"/>
                      <a:pt x="203" y="129"/>
                    </a:cubicBezTo>
                    <a:cubicBezTo>
                      <a:pt x="151" y="150"/>
                      <a:pt x="0" y="199"/>
                      <a:pt x="0" y="199"/>
                    </a:cubicBezTo>
                    <a:close/>
                  </a:path>
                </a:pathLst>
              </a:custGeom>
              <a:solidFill>
                <a:srgbClr val="B0D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44E6F850-CD5C-47DB-A83B-5F82F3A7442F}"/>
              </a:ext>
            </a:extLst>
          </p:cNvPr>
          <p:cNvGrpSpPr/>
          <p:nvPr/>
        </p:nvGrpSpPr>
        <p:grpSpPr>
          <a:xfrm>
            <a:off x="3260579" y="4352538"/>
            <a:ext cx="1517419" cy="1628984"/>
            <a:chOff x="1915588" y="4500102"/>
            <a:chExt cx="1517419" cy="1628984"/>
          </a:xfrm>
        </p:grpSpPr>
        <p:sp>
          <p:nvSpPr>
            <p:cNvPr id="1295" name="Oval 1294">
              <a:extLst>
                <a:ext uri="{FF2B5EF4-FFF2-40B4-BE49-F238E27FC236}">
                  <a16:creationId xmlns:a16="http://schemas.microsoft.com/office/drawing/2014/main" id="{068849D4-001E-4CBE-AEC6-FE6FD3681EEC}"/>
                </a:ext>
              </a:extLst>
            </p:cNvPr>
            <p:cNvSpPr/>
            <p:nvPr/>
          </p:nvSpPr>
          <p:spPr>
            <a:xfrm>
              <a:off x="1915588" y="4611667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6" name="Group 1245">
              <a:extLst>
                <a:ext uri="{FF2B5EF4-FFF2-40B4-BE49-F238E27FC236}">
                  <a16:creationId xmlns:a16="http://schemas.microsoft.com/office/drawing/2014/main" id="{59896135-A20D-4741-8C2F-6B66EB8F5670}"/>
                </a:ext>
              </a:extLst>
            </p:cNvPr>
            <p:cNvGrpSpPr/>
            <p:nvPr/>
          </p:nvGrpSpPr>
          <p:grpSpPr>
            <a:xfrm>
              <a:off x="1985302" y="4500102"/>
              <a:ext cx="1245116" cy="1594997"/>
              <a:chOff x="4103423" y="4490382"/>
              <a:chExt cx="1245116" cy="1594997"/>
            </a:xfrm>
          </p:grpSpPr>
          <p:sp>
            <p:nvSpPr>
              <p:cNvPr id="132" name="Freeform 109">
                <a:extLst>
                  <a:ext uri="{FF2B5EF4-FFF2-40B4-BE49-F238E27FC236}">
                    <a16:creationId xmlns:a16="http://schemas.microsoft.com/office/drawing/2014/main" id="{9BCC1CC7-BCF9-4950-9AB9-0A3D3B8F9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759" y="5080002"/>
                <a:ext cx="199780" cy="764561"/>
              </a:xfrm>
              <a:custGeom>
                <a:avLst/>
                <a:gdLst>
                  <a:gd name="T0" fmla="*/ 8 w 78"/>
                  <a:gd name="T1" fmla="*/ 295 h 298"/>
                  <a:gd name="T2" fmla="*/ 62 w 78"/>
                  <a:gd name="T3" fmla="*/ 171 h 298"/>
                  <a:gd name="T4" fmla="*/ 45 w 78"/>
                  <a:gd name="T5" fmla="*/ 140 h 298"/>
                  <a:gd name="T6" fmla="*/ 25 w 78"/>
                  <a:gd name="T7" fmla="*/ 83 h 298"/>
                  <a:gd name="T8" fmla="*/ 23 w 78"/>
                  <a:gd name="T9" fmla="*/ 7 h 298"/>
                  <a:gd name="T10" fmla="*/ 8 w 78"/>
                  <a:gd name="T11" fmla="*/ 13 h 298"/>
                  <a:gd name="T12" fmla="*/ 2 w 78"/>
                  <a:gd name="T13" fmla="*/ 88 h 298"/>
                  <a:gd name="T14" fmla="*/ 24 w 78"/>
                  <a:gd name="T15" fmla="*/ 146 h 298"/>
                  <a:gd name="T16" fmla="*/ 3 w 78"/>
                  <a:gd name="T17" fmla="*/ 289 h 298"/>
                  <a:gd name="T18" fmla="*/ 8 w 78"/>
                  <a:gd name="T19" fmla="*/ 29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298">
                    <a:moveTo>
                      <a:pt x="8" y="295"/>
                    </a:moveTo>
                    <a:cubicBezTo>
                      <a:pt x="49" y="269"/>
                      <a:pt x="78" y="221"/>
                      <a:pt x="62" y="171"/>
                    </a:cubicBezTo>
                    <a:cubicBezTo>
                      <a:pt x="59" y="159"/>
                      <a:pt x="53" y="150"/>
                      <a:pt x="45" y="140"/>
                    </a:cubicBezTo>
                    <a:cubicBezTo>
                      <a:pt x="30" y="122"/>
                      <a:pt x="20" y="109"/>
                      <a:pt x="25" y="83"/>
                    </a:cubicBezTo>
                    <a:cubicBezTo>
                      <a:pt x="30" y="57"/>
                      <a:pt x="41" y="30"/>
                      <a:pt x="23" y="7"/>
                    </a:cubicBezTo>
                    <a:cubicBezTo>
                      <a:pt x="18" y="0"/>
                      <a:pt x="5" y="3"/>
                      <a:pt x="8" y="13"/>
                    </a:cubicBezTo>
                    <a:cubicBezTo>
                      <a:pt x="17" y="39"/>
                      <a:pt x="5" y="62"/>
                      <a:pt x="2" y="88"/>
                    </a:cubicBezTo>
                    <a:cubicBezTo>
                      <a:pt x="0" y="112"/>
                      <a:pt x="7" y="129"/>
                      <a:pt x="24" y="146"/>
                    </a:cubicBezTo>
                    <a:cubicBezTo>
                      <a:pt x="69" y="193"/>
                      <a:pt x="49" y="251"/>
                      <a:pt x="3" y="289"/>
                    </a:cubicBezTo>
                    <a:cubicBezTo>
                      <a:pt x="0" y="292"/>
                      <a:pt x="4" y="298"/>
                      <a:pt x="8" y="295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3" name="Freeform 110">
                <a:extLst>
                  <a:ext uri="{FF2B5EF4-FFF2-40B4-BE49-F238E27FC236}">
                    <a16:creationId xmlns:a16="http://schemas.microsoft.com/office/drawing/2014/main" id="{B87ABF83-72CD-4EFF-9F3C-802CFBF48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657" y="4490382"/>
                <a:ext cx="1103650" cy="1397376"/>
              </a:xfrm>
              <a:custGeom>
                <a:avLst/>
                <a:gdLst>
                  <a:gd name="T0" fmla="*/ 97 w 431"/>
                  <a:gd name="T1" fmla="*/ 509 h 545"/>
                  <a:gd name="T2" fmla="*/ 48 w 431"/>
                  <a:gd name="T3" fmla="*/ 496 h 545"/>
                  <a:gd name="T4" fmla="*/ 13 w 431"/>
                  <a:gd name="T5" fmla="*/ 461 h 545"/>
                  <a:gd name="T6" fmla="*/ 27 w 431"/>
                  <a:gd name="T7" fmla="*/ 362 h 545"/>
                  <a:gd name="T8" fmla="*/ 11 w 431"/>
                  <a:gd name="T9" fmla="*/ 223 h 545"/>
                  <a:gd name="T10" fmla="*/ 33 w 431"/>
                  <a:gd name="T11" fmla="*/ 120 h 545"/>
                  <a:gd name="T12" fmla="*/ 67 w 431"/>
                  <a:gd name="T13" fmla="*/ 51 h 545"/>
                  <a:gd name="T14" fmla="*/ 132 w 431"/>
                  <a:gd name="T15" fmla="*/ 15 h 545"/>
                  <a:gd name="T16" fmla="*/ 256 w 431"/>
                  <a:gd name="T17" fmla="*/ 23 h 545"/>
                  <a:gd name="T18" fmla="*/ 294 w 431"/>
                  <a:gd name="T19" fmla="*/ 46 h 545"/>
                  <a:gd name="T20" fmla="*/ 315 w 431"/>
                  <a:gd name="T21" fmla="*/ 47 h 545"/>
                  <a:gd name="T22" fmla="*/ 334 w 431"/>
                  <a:gd name="T23" fmla="*/ 47 h 545"/>
                  <a:gd name="T24" fmla="*/ 377 w 431"/>
                  <a:gd name="T25" fmla="*/ 104 h 545"/>
                  <a:gd name="T26" fmla="*/ 390 w 431"/>
                  <a:gd name="T27" fmla="*/ 179 h 545"/>
                  <a:gd name="T28" fmla="*/ 430 w 431"/>
                  <a:gd name="T29" fmla="*/ 252 h 545"/>
                  <a:gd name="T30" fmla="*/ 381 w 431"/>
                  <a:gd name="T31" fmla="*/ 341 h 545"/>
                  <a:gd name="T32" fmla="*/ 397 w 431"/>
                  <a:gd name="T33" fmla="*/ 395 h 545"/>
                  <a:gd name="T34" fmla="*/ 423 w 431"/>
                  <a:gd name="T35" fmla="*/ 446 h 545"/>
                  <a:gd name="T36" fmla="*/ 392 w 431"/>
                  <a:gd name="T37" fmla="*/ 519 h 545"/>
                  <a:gd name="T38" fmla="*/ 314 w 431"/>
                  <a:gd name="T39" fmla="*/ 545 h 545"/>
                  <a:gd name="T40" fmla="*/ 97 w 431"/>
                  <a:gd name="T41" fmla="*/ 509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1" h="545">
                    <a:moveTo>
                      <a:pt x="97" y="509"/>
                    </a:moveTo>
                    <a:cubicBezTo>
                      <a:pt x="80" y="506"/>
                      <a:pt x="64" y="503"/>
                      <a:pt x="48" y="496"/>
                    </a:cubicBezTo>
                    <a:cubicBezTo>
                      <a:pt x="33" y="488"/>
                      <a:pt x="19" y="477"/>
                      <a:pt x="13" y="461"/>
                    </a:cubicBezTo>
                    <a:cubicBezTo>
                      <a:pt x="0" y="429"/>
                      <a:pt x="22" y="395"/>
                      <a:pt x="27" y="362"/>
                    </a:cubicBezTo>
                    <a:cubicBezTo>
                      <a:pt x="35" y="315"/>
                      <a:pt x="12" y="270"/>
                      <a:pt x="11" y="223"/>
                    </a:cubicBezTo>
                    <a:cubicBezTo>
                      <a:pt x="10" y="187"/>
                      <a:pt x="22" y="153"/>
                      <a:pt x="33" y="120"/>
                    </a:cubicBezTo>
                    <a:cubicBezTo>
                      <a:pt x="41" y="95"/>
                      <a:pt x="50" y="70"/>
                      <a:pt x="67" y="51"/>
                    </a:cubicBezTo>
                    <a:cubicBezTo>
                      <a:pt x="84" y="33"/>
                      <a:pt x="108" y="22"/>
                      <a:pt x="132" y="15"/>
                    </a:cubicBezTo>
                    <a:cubicBezTo>
                      <a:pt x="173" y="3"/>
                      <a:pt x="221" y="0"/>
                      <a:pt x="256" y="23"/>
                    </a:cubicBezTo>
                    <a:cubicBezTo>
                      <a:pt x="269" y="32"/>
                      <a:pt x="280" y="43"/>
                      <a:pt x="294" y="46"/>
                    </a:cubicBezTo>
                    <a:cubicBezTo>
                      <a:pt x="301" y="48"/>
                      <a:pt x="308" y="47"/>
                      <a:pt x="315" y="47"/>
                    </a:cubicBezTo>
                    <a:cubicBezTo>
                      <a:pt x="321" y="46"/>
                      <a:pt x="327" y="46"/>
                      <a:pt x="334" y="47"/>
                    </a:cubicBezTo>
                    <a:cubicBezTo>
                      <a:pt x="359" y="51"/>
                      <a:pt x="373" y="79"/>
                      <a:pt x="377" y="104"/>
                    </a:cubicBezTo>
                    <a:cubicBezTo>
                      <a:pt x="381" y="129"/>
                      <a:pt x="379" y="156"/>
                      <a:pt x="390" y="179"/>
                    </a:cubicBezTo>
                    <a:cubicBezTo>
                      <a:pt x="403" y="204"/>
                      <a:pt x="431" y="224"/>
                      <a:pt x="430" y="252"/>
                    </a:cubicBezTo>
                    <a:cubicBezTo>
                      <a:pt x="429" y="287"/>
                      <a:pt x="387" y="307"/>
                      <a:pt x="381" y="341"/>
                    </a:cubicBezTo>
                    <a:cubicBezTo>
                      <a:pt x="377" y="360"/>
                      <a:pt x="386" y="379"/>
                      <a:pt x="397" y="395"/>
                    </a:cubicBezTo>
                    <a:cubicBezTo>
                      <a:pt x="407" y="411"/>
                      <a:pt x="419" y="427"/>
                      <a:pt x="423" y="446"/>
                    </a:cubicBezTo>
                    <a:cubicBezTo>
                      <a:pt x="428" y="474"/>
                      <a:pt x="414" y="502"/>
                      <a:pt x="392" y="519"/>
                    </a:cubicBezTo>
                    <a:cubicBezTo>
                      <a:pt x="370" y="537"/>
                      <a:pt x="342" y="544"/>
                      <a:pt x="314" y="545"/>
                    </a:cubicBezTo>
                    <a:cubicBezTo>
                      <a:pt x="97" y="509"/>
                      <a:pt x="97" y="509"/>
                      <a:pt x="97" y="509"/>
                    </a:cubicBezTo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4" name="Freeform 111">
                <a:extLst>
                  <a:ext uri="{FF2B5EF4-FFF2-40B4-BE49-F238E27FC236}">
                    <a16:creationId xmlns:a16="http://schemas.microsoft.com/office/drawing/2014/main" id="{31CDB042-0490-4ECB-AF3F-EC320097E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848" y="4669645"/>
                <a:ext cx="1001060" cy="1415734"/>
              </a:xfrm>
              <a:custGeom>
                <a:avLst/>
                <a:gdLst>
                  <a:gd name="T0" fmla="*/ 25 w 391"/>
                  <a:gd name="T1" fmla="*/ 43 h 552"/>
                  <a:gd name="T2" fmla="*/ 119 w 391"/>
                  <a:gd name="T3" fmla="*/ 347 h 552"/>
                  <a:gd name="T4" fmla="*/ 119 w 391"/>
                  <a:gd name="T5" fmla="*/ 421 h 552"/>
                  <a:gd name="T6" fmla="*/ 47 w 391"/>
                  <a:gd name="T7" fmla="*/ 458 h 552"/>
                  <a:gd name="T8" fmla="*/ 235 w 391"/>
                  <a:gd name="T9" fmla="*/ 533 h 552"/>
                  <a:gd name="T10" fmla="*/ 386 w 391"/>
                  <a:gd name="T11" fmla="*/ 450 h 552"/>
                  <a:gd name="T12" fmla="*/ 288 w 391"/>
                  <a:gd name="T13" fmla="*/ 419 h 552"/>
                  <a:gd name="T14" fmla="*/ 286 w 391"/>
                  <a:gd name="T15" fmla="*/ 241 h 552"/>
                  <a:gd name="T16" fmla="*/ 331 w 391"/>
                  <a:gd name="T17" fmla="*/ 186 h 552"/>
                  <a:gd name="T18" fmla="*/ 280 w 391"/>
                  <a:gd name="T19" fmla="*/ 137 h 552"/>
                  <a:gd name="T20" fmla="*/ 277 w 391"/>
                  <a:gd name="T21" fmla="*/ 38 h 552"/>
                  <a:gd name="T22" fmla="*/ 238 w 391"/>
                  <a:gd name="T23" fmla="*/ 0 h 552"/>
                  <a:gd name="T24" fmla="*/ 73 w 391"/>
                  <a:gd name="T25" fmla="*/ 0 h 552"/>
                  <a:gd name="T26" fmla="*/ 25 w 391"/>
                  <a:gd name="T27" fmla="*/ 4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552">
                    <a:moveTo>
                      <a:pt x="25" y="43"/>
                    </a:moveTo>
                    <a:cubicBezTo>
                      <a:pt x="13" y="137"/>
                      <a:pt x="0" y="354"/>
                      <a:pt x="119" y="347"/>
                    </a:cubicBezTo>
                    <a:cubicBezTo>
                      <a:pt x="119" y="421"/>
                      <a:pt x="119" y="421"/>
                      <a:pt x="119" y="421"/>
                    </a:cubicBezTo>
                    <a:cubicBezTo>
                      <a:pt x="47" y="458"/>
                      <a:pt x="47" y="458"/>
                      <a:pt x="47" y="458"/>
                    </a:cubicBezTo>
                    <a:cubicBezTo>
                      <a:pt x="47" y="458"/>
                      <a:pt x="80" y="552"/>
                      <a:pt x="235" y="533"/>
                    </a:cubicBezTo>
                    <a:cubicBezTo>
                      <a:pt x="391" y="515"/>
                      <a:pt x="386" y="450"/>
                      <a:pt x="386" y="450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3" y="244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7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8"/>
                      <a:pt x="25" y="43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5" name="Freeform 112">
                <a:extLst>
                  <a:ext uri="{FF2B5EF4-FFF2-40B4-BE49-F238E27FC236}">
                    <a16:creationId xmlns:a16="http://schemas.microsoft.com/office/drawing/2014/main" id="{F3A442C8-FDD6-4D78-BA2F-1530F4F6E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3931" y="4897501"/>
                <a:ext cx="220298" cy="66953"/>
              </a:xfrm>
              <a:custGeom>
                <a:avLst/>
                <a:gdLst>
                  <a:gd name="T0" fmla="*/ 3 w 86"/>
                  <a:gd name="T1" fmla="*/ 26 h 26"/>
                  <a:gd name="T2" fmla="*/ 36 w 86"/>
                  <a:gd name="T3" fmla="*/ 15 h 26"/>
                  <a:gd name="T4" fmla="*/ 81 w 86"/>
                  <a:gd name="T5" fmla="*/ 12 h 26"/>
                  <a:gd name="T6" fmla="*/ 82 w 86"/>
                  <a:gd name="T7" fmla="*/ 5 h 26"/>
                  <a:gd name="T8" fmla="*/ 36 w 86"/>
                  <a:gd name="T9" fmla="*/ 6 h 26"/>
                  <a:gd name="T10" fmla="*/ 1 w 86"/>
                  <a:gd name="T11" fmla="*/ 23 h 26"/>
                  <a:gd name="T12" fmla="*/ 3 w 8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6">
                    <a:moveTo>
                      <a:pt x="3" y="26"/>
                    </a:moveTo>
                    <a:cubicBezTo>
                      <a:pt x="14" y="26"/>
                      <a:pt x="25" y="18"/>
                      <a:pt x="36" y="15"/>
                    </a:cubicBezTo>
                    <a:cubicBezTo>
                      <a:pt x="51" y="11"/>
                      <a:pt x="66" y="14"/>
                      <a:pt x="81" y="12"/>
                    </a:cubicBezTo>
                    <a:cubicBezTo>
                      <a:pt x="85" y="12"/>
                      <a:pt x="86" y="6"/>
                      <a:pt x="82" y="5"/>
                    </a:cubicBezTo>
                    <a:cubicBezTo>
                      <a:pt x="68" y="0"/>
                      <a:pt x="50" y="2"/>
                      <a:pt x="36" y="6"/>
                    </a:cubicBezTo>
                    <a:cubicBezTo>
                      <a:pt x="24" y="8"/>
                      <a:pt x="7" y="12"/>
                      <a:pt x="1" y="23"/>
                    </a:cubicBezTo>
                    <a:cubicBezTo>
                      <a:pt x="0" y="25"/>
                      <a:pt x="1" y="26"/>
                      <a:pt x="3" y="26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6" name="Freeform 113">
                <a:extLst>
                  <a:ext uri="{FF2B5EF4-FFF2-40B4-BE49-F238E27FC236}">
                    <a16:creationId xmlns:a16="http://schemas.microsoft.com/office/drawing/2014/main" id="{8C355AAA-CABC-4A08-89BE-E3C041065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2008" y="4956894"/>
                <a:ext cx="186822" cy="100429"/>
              </a:xfrm>
              <a:custGeom>
                <a:avLst/>
                <a:gdLst>
                  <a:gd name="T0" fmla="*/ 73 w 73"/>
                  <a:gd name="T1" fmla="*/ 17 h 39"/>
                  <a:gd name="T2" fmla="*/ 33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3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2" y="35"/>
                      <a:pt x="24" y="39"/>
                      <a:pt x="36" y="38"/>
                    </a:cubicBezTo>
                    <a:cubicBezTo>
                      <a:pt x="48" y="37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7" name="Freeform 114">
                <a:extLst>
                  <a:ext uri="{FF2B5EF4-FFF2-40B4-BE49-F238E27FC236}">
                    <a16:creationId xmlns:a16="http://schemas.microsoft.com/office/drawing/2014/main" id="{DB783485-E663-4E4C-9E17-25AD1365E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5205" y="4954734"/>
                <a:ext cx="87471" cy="99350"/>
              </a:xfrm>
              <a:custGeom>
                <a:avLst/>
                <a:gdLst>
                  <a:gd name="T0" fmla="*/ 31 w 34"/>
                  <a:gd name="T1" fmla="*/ 13 h 39"/>
                  <a:gd name="T2" fmla="*/ 27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3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7" y="34"/>
                    </a:cubicBezTo>
                    <a:cubicBezTo>
                      <a:pt x="21" y="39"/>
                      <a:pt x="14" y="39"/>
                      <a:pt x="8" y="35"/>
                    </a:cubicBezTo>
                    <a:cubicBezTo>
                      <a:pt x="3" y="31"/>
                      <a:pt x="0" y="22"/>
                      <a:pt x="2" y="14"/>
                    </a:cubicBezTo>
                    <a:cubicBezTo>
                      <a:pt x="2" y="14"/>
                      <a:pt x="6" y="5"/>
                      <a:pt x="18" y="3"/>
                    </a:cubicBezTo>
                    <a:cubicBezTo>
                      <a:pt x="30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303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8" name="Freeform 115">
                <a:extLst>
                  <a:ext uri="{FF2B5EF4-FFF2-40B4-BE49-F238E27FC236}">
                    <a16:creationId xmlns:a16="http://schemas.microsoft.com/office/drawing/2014/main" id="{22497192-71DC-4E87-AB1B-423F49A21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6680" y="4990372"/>
                <a:ext cx="169543" cy="97190"/>
              </a:xfrm>
              <a:custGeom>
                <a:avLst/>
                <a:gdLst>
                  <a:gd name="T0" fmla="*/ 65 w 66"/>
                  <a:gd name="T1" fmla="*/ 23 h 38"/>
                  <a:gd name="T2" fmla="*/ 34 w 66"/>
                  <a:gd name="T3" fmla="*/ 0 h 38"/>
                  <a:gd name="T4" fmla="*/ 0 w 66"/>
                  <a:gd name="T5" fmla="*/ 21 h 38"/>
                  <a:gd name="T6" fmla="*/ 29 w 66"/>
                  <a:gd name="T7" fmla="*/ 36 h 38"/>
                  <a:gd name="T8" fmla="*/ 66 w 66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8">
                    <a:moveTo>
                      <a:pt x="65" y="23"/>
                    </a:moveTo>
                    <a:cubicBezTo>
                      <a:pt x="60" y="10"/>
                      <a:pt x="47" y="1"/>
                      <a:pt x="34" y="0"/>
                    </a:cubicBezTo>
                    <a:cubicBezTo>
                      <a:pt x="21" y="0"/>
                      <a:pt x="8" y="8"/>
                      <a:pt x="0" y="21"/>
                    </a:cubicBezTo>
                    <a:cubicBezTo>
                      <a:pt x="9" y="27"/>
                      <a:pt x="18" y="34"/>
                      <a:pt x="29" y="36"/>
                    </a:cubicBezTo>
                    <a:cubicBezTo>
                      <a:pt x="39" y="38"/>
                      <a:pt x="60" y="33"/>
                      <a:pt x="66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9" name="Freeform 116">
                <a:extLst>
                  <a:ext uri="{FF2B5EF4-FFF2-40B4-BE49-F238E27FC236}">
                    <a16:creationId xmlns:a16="http://schemas.microsoft.com/office/drawing/2014/main" id="{E47A04DB-9773-4643-AD58-BBCB1F21A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0956" y="4987132"/>
                <a:ext cx="78832" cy="95031"/>
              </a:xfrm>
              <a:custGeom>
                <a:avLst/>
                <a:gdLst>
                  <a:gd name="T0" fmla="*/ 29 w 31"/>
                  <a:gd name="T1" fmla="*/ 13 h 37"/>
                  <a:gd name="T2" fmla="*/ 19 w 31"/>
                  <a:gd name="T3" fmla="*/ 33 h 37"/>
                  <a:gd name="T4" fmla="*/ 3 w 31"/>
                  <a:gd name="T5" fmla="*/ 30 h 37"/>
                  <a:gd name="T6" fmla="*/ 3 w 31"/>
                  <a:gd name="T7" fmla="*/ 9 h 37"/>
                  <a:gd name="T8" fmla="*/ 20 w 31"/>
                  <a:gd name="T9" fmla="*/ 0 h 37"/>
                  <a:gd name="T10" fmla="*/ 29 w 31"/>
                  <a:gd name="T1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7">
                    <a:moveTo>
                      <a:pt x="29" y="13"/>
                    </a:moveTo>
                    <a:cubicBezTo>
                      <a:pt x="29" y="21"/>
                      <a:pt x="25" y="29"/>
                      <a:pt x="19" y="33"/>
                    </a:cubicBezTo>
                    <a:cubicBezTo>
                      <a:pt x="14" y="37"/>
                      <a:pt x="7" y="36"/>
                      <a:pt x="3" y="30"/>
                    </a:cubicBezTo>
                    <a:cubicBezTo>
                      <a:pt x="0" y="25"/>
                      <a:pt x="0" y="16"/>
                      <a:pt x="3" y="9"/>
                    </a:cubicBezTo>
                    <a:cubicBezTo>
                      <a:pt x="3" y="9"/>
                      <a:pt x="9" y="0"/>
                      <a:pt x="20" y="0"/>
                    </a:cubicBezTo>
                    <a:cubicBezTo>
                      <a:pt x="31" y="1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303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0" name="Freeform 117">
                <a:extLst>
                  <a:ext uri="{FF2B5EF4-FFF2-40B4-BE49-F238E27FC236}">
                    <a16:creationId xmlns:a16="http://schemas.microsoft.com/office/drawing/2014/main" id="{63C8C18D-2440-49C1-9AB7-D518CB856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002" y="4921258"/>
                <a:ext cx="212739" cy="61553"/>
              </a:xfrm>
              <a:custGeom>
                <a:avLst/>
                <a:gdLst>
                  <a:gd name="T0" fmla="*/ 4 w 83"/>
                  <a:gd name="T1" fmla="*/ 23 h 24"/>
                  <a:gd name="T2" fmla="*/ 43 w 83"/>
                  <a:gd name="T3" fmla="*/ 14 h 24"/>
                  <a:gd name="T4" fmla="*/ 77 w 83"/>
                  <a:gd name="T5" fmla="*/ 23 h 24"/>
                  <a:gd name="T6" fmla="*/ 80 w 83"/>
                  <a:gd name="T7" fmla="*/ 18 h 24"/>
                  <a:gd name="T8" fmla="*/ 2 w 83"/>
                  <a:gd name="T9" fmla="*/ 19 h 24"/>
                  <a:gd name="T10" fmla="*/ 4 w 83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3"/>
                    </a:moveTo>
                    <a:cubicBezTo>
                      <a:pt x="16" y="17"/>
                      <a:pt x="30" y="13"/>
                      <a:pt x="43" y="14"/>
                    </a:cubicBezTo>
                    <a:cubicBezTo>
                      <a:pt x="55" y="14"/>
                      <a:pt x="66" y="19"/>
                      <a:pt x="77" y="23"/>
                    </a:cubicBezTo>
                    <a:cubicBezTo>
                      <a:pt x="80" y="24"/>
                      <a:pt x="83" y="20"/>
                      <a:pt x="80" y="18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1"/>
                      <a:pt x="2" y="24"/>
                      <a:pt x="4" y="23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1" name="Freeform 118">
                <a:extLst>
                  <a:ext uri="{FF2B5EF4-FFF2-40B4-BE49-F238E27FC236}">
                    <a16:creationId xmlns:a16="http://schemas.microsoft.com/office/drawing/2014/main" id="{569F3DED-9FD2-4D63-88D3-6D068B3EE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820" y="5059484"/>
                <a:ext cx="104750" cy="156584"/>
              </a:xfrm>
              <a:custGeom>
                <a:avLst/>
                <a:gdLst>
                  <a:gd name="T0" fmla="*/ 19 w 41"/>
                  <a:gd name="T1" fmla="*/ 0 h 61"/>
                  <a:gd name="T2" fmla="*/ 1 w 41"/>
                  <a:gd name="T3" fmla="*/ 37 h 61"/>
                  <a:gd name="T4" fmla="*/ 8 w 41"/>
                  <a:gd name="T5" fmla="*/ 38 h 61"/>
                  <a:gd name="T6" fmla="*/ 27 w 41"/>
                  <a:gd name="T7" fmla="*/ 37 h 61"/>
                  <a:gd name="T8" fmla="*/ 15 w 41"/>
                  <a:gd name="T9" fmla="*/ 49 h 61"/>
                  <a:gd name="T10" fmla="*/ 14 w 41"/>
                  <a:gd name="T11" fmla="*/ 55 h 61"/>
                  <a:gd name="T12" fmla="*/ 33 w 41"/>
                  <a:gd name="T13" fmla="*/ 30 h 61"/>
                  <a:gd name="T14" fmla="*/ 1 w 41"/>
                  <a:gd name="T15" fmla="*/ 36 h 61"/>
                  <a:gd name="T16" fmla="*/ 8 w 41"/>
                  <a:gd name="T17" fmla="*/ 38 h 61"/>
                  <a:gd name="T18" fmla="*/ 15 w 41"/>
                  <a:gd name="T19" fmla="*/ 18 h 61"/>
                  <a:gd name="T20" fmla="*/ 22 w 41"/>
                  <a:gd name="T21" fmla="*/ 3 h 61"/>
                  <a:gd name="T22" fmla="*/ 19 w 41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61">
                    <a:moveTo>
                      <a:pt x="19" y="0"/>
                    </a:moveTo>
                    <a:cubicBezTo>
                      <a:pt x="6" y="5"/>
                      <a:pt x="0" y="24"/>
                      <a:pt x="1" y="37"/>
                    </a:cubicBezTo>
                    <a:cubicBezTo>
                      <a:pt x="1" y="41"/>
                      <a:pt x="7" y="42"/>
                      <a:pt x="8" y="38"/>
                    </a:cubicBezTo>
                    <a:cubicBezTo>
                      <a:pt x="11" y="29"/>
                      <a:pt x="25" y="26"/>
                      <a:pt x="27" y="37"/>
                    </a:cubicBezTo>
                    <a:cubicBezTo>
                      <a:pt x="29" y="46"/>
                      <a:pt x="21" y="47"/>
                      <a:pt x="15" y="49"/>
                    </a:cubicBezTo>
                    <a:cubicBezTo>
                      <a:pt x="12" y="50"/>
                      <a:pt x="11" y="54"/>
                      <a:pt x="14" y="55"/>
                    </a:cubicBezTo>
                    <a:cubicBezTo>
                      <a:pt x="29" y="61"/>
                      <a:pt x="41" y="43"/>
                      <a:pt x="33" y="30"/>
                    </a:cubicBezTo>
                    <a:cubicBezTo>
                      <a:pt x="24" y="16"/>
                      <a:pt x="5" y="21"/>
                      <a:pt x="1" y="36"/>
                    </a:cubicBezTo>
                    <a:cubicBezTo>
                      <a:pt x="3" y="37"/>
                      <a:pt x="6" y="37"/>
                      <a:pt x="8" y="38"/>
                    </a:cubicBezTo>
                    <a:cubicBezTo>
                      <a:pt x="10" y="31"/>
                      <a:pt x="12" y="25"/>
                      <a:pt x="15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1" y="0"/>
                      <a:pt x="19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2" name="Freeform 119">
                <a:extLst>
                  <a:ext uri="{FF2B5EF4-FFF2-40B4-BE49-F238E27FC236}">
                    <a16:creationId xmlns:a16="http://schemas.microsoft.com/office/drawing/2014/main" id="{DC3E4E0A-A102-4B1F-BFC7-F77179F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526" y="4630768"/>
                <a:ext cx="720288" cy="389840"/>
              </a:xfrm>
              <a:custGeom>
                <a:avLst/>
                <a:gdLst>
                  <a:gd name="T0" fmla="*/ 3 w 281"/>
                  <a:gd name="T1" fmla="*/ 108 h 152"/>
                  <a:gd name="T2" fmla="*/ 180 w 281"/>
                  <a:gd name="T3" fmla="*/ 25 h 152"/>
                  <a:gd name="T4" fmla="*/ 190 w 281"/>
                  <a:gd name="T5" fmla="*/ 54 h 152"/>
                  <a:gd name="T6" fmla="*/ 215 w 281"/>
                  <a:gd name="T7" fmla="*/ 72 h 152"/>
                  <a:gd name="T8" fmla="*/ 238 w 281"/>
                  <a:gd name="T9" fmla="*/ 57 h 152"/>
                  <a:gd name="T10" fmla="*/ 277 w 281"/>
                  <a:gd name="T11" fmla="*/ 152 h 152"/>
                  <a:gd name="T12" fmla="*/ 277 w 281"/>
                  <a:gd name="T13" fmla="*/ 39 h 152"/>
                  <a:gd name="T14" fmla="*/ 272 w 281"/>
                  <a:gd name="T15" fmla="*/ 19 h 152"/>
                  <a:gd name="T16" fmla="*/ 261 w 281"/>
                  <a:gd name="T17" fmla="*/ 14 h 152"/>
                  <a:gd name="T18" fmla="*/ 95 w 281"/>
                  <a:gd name="T19" fmla="*/ 3 h 152"/>
                  <a:gd name="T20" fmla="*/ 39 w 281"/>
                  <a:gd name="T21" fmla="*/ 15 h 152"/>
                  <a:gd name="T22" fmla="*/ 8 w 281"/>
                  <a:gd name="T23" fmla="*/ 56 h 152"/>
                  <a:gd name="T24" fmla="*/ 0 w 281"/>
                  <a:gd name="T25" fmla="*/ 10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1" h="152">
                    <a:moveTo>
                      <a:pt x="3" y="108"/>
                    </a:moveTo>
                    <a:cubicBezTo>
                      <a:pt x="70" y="102"/>
                      <a:pt x="134" y="72"/>
                      <a:pt x="180" y="25"/>
                    </a:cubicBezTo>
                    <a:cubicBezTo>
                      <a:pt x="183" y="35"/>
                      <a:pt x="185" y="45"/>
                      <a:pt x="190" y="54"/>
                    </a:cubicBezTo>
                    <a:cubicBezTo>
                      <a:pt x="196" y="63"/>
                      <a:pt x="204" y="71"/>
                      <a:pt x="215" y="72"/>
                    </a:cubicBezTo>
                    <a:cubicBezTo>
                      <a:pt x="225" y="73"/>
                      <a:pt x="236" y="67"/>
                      <a:pt x="238" y="57"/>
                    </a:cubicBezTo>
                    <a:cubicBezTo>
                      <a:pt x="241" y="87"/>
                      <a:pt x="252" y="150"/>
                      <a:pt x="277" y="152"/>
                    </a:cubicBezTo>
                    <a:cubicBezTo>
                      <a:pt x="281" y="118"/>
                      <a:pt x="276" y="73"/>
                      <a:pt x="277" y="39"/>
                    </a:cubicBezTo>
                    <a:cubicBezTo>
                      <a:pt x="278" y="32"/>
                      <a:pt x="277" y="24"/>
                      <a:pt x="272" y="19"/>
                    </a:cubicBezTo>
                    <a:cubicBezTo>
                      <a:pt x="269" y="16"/>
                      <a:pt x="265" y="15"/>
                      <a:pt x="261" y="14"/>
                    </a:cubicBezTo>
                    <a:cubicBezTo>
                      <a:pt x="207" y="0"/>
                      <a:pt x="151" y="2"/>
                      <a:pt x="95" y="3"/>
                    </a:cubicBezTo>
                    <a:cubicBezTo>
                      <a:pt x="76" y="4"/>
                      <a:pt x="55" y="5"/>
                      <a:pt x="39" y="15"/>
                    </a:cubicBezTo>
                    <a:cubicBezTo>
                      <a:pt x="24" y="24"/>
                      <a:pt x="14" y="40"/>
                      <a:pt x="8" y="56"/>
                    </a:cubicBezTo>
                    <a:cubicBezTo>
                      <a:pt x="3" y="73"/>
                      <a:pt x="1" y="91"/>
                      <a:pt x="0" y="108"/>
                    </a:cubicBezTo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3" name="Freeform 120">
                <a:extLst>
                  <a:ext uri="{FF2B5EF4-FFF2-40B4-BE49-F238E27FC236}">
                    <a16:creationId xmlns:a16="http://schemas.microsoft.com/office/drawing/2014/main" id="{47EE915E-4E7E-4A59-96ED-5CE2A082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325" y="5087560"/>
                <a:ext cx="173862" cy="79911"/>
              </a:xfrm>
              <a:custGeom>
                <a:avLst/>
                <a:gdLst>
                  <a:gd name="T0" fmla="*/ 43 w 68"/>
                  <a:gd name="T1" fmla="*/ 0 h 31"/>
                  <a:gd name="T2" fmla="*/ 4 w 68"/>
                  <a:gd name="T3" fmla="*/ 16 h 31"/>
                  <a:gd name="T4" fmla="*/ 0 w 68"/>
                  <a:gd name="T5" fmla="*/ 22 h 31"/>
                  <a:gd name="T6" fmla="*/ 12 w 68"/>
                  <a:gd name="T7" fmla="*/ 30 h 31"/>
                  <a:gd name="T8" fmla="*/ 23 w 68"/>
                  <a:gd name="T9" fmla="*/ 31 h 31"/>
                  <a:gd name="T10" fmla="*/ 46 w 68"/>
                  <a:gd name="T11" fmla="*/ 29 h 31"/>
                  <a:gd name="T12" fmla="*/ 60 w 68"/>
                  <a:gd name="T13" fmla="*/ 25 h 31"/>
                  <a:gd name="T14" fmla="*/ 67 w 68"/>
                  <a:gd name="T15" fmla="*/ 13 h 31"/>
                  <a:gd name="T16" fmla="*/ 62 w 68"/>
                  <a:gd name="T17" fmla="*/ 3 h 31"/>
                  <a:gd name="T18" fmla="*/ 56 w 68"/>
                  <a:gd name="T19" fmla="*/ 2 h 31"/>
                  <a:gd name="T20" fmla="*/ 54 w 68"/>
                  <a:gd name="T21" fmla="*/ 2 h 31"/>
                  <a:gd name="T22" fmla="*/ 56 w 68"/>
                  <a:gd name="T23" fmla="*/ 1 h 31"/>
                  <a:gd name="T24" fmla="*/ 43 w 68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43" y="0"/>
                    </a:moveTo>
                    <a:cubicBezTo>
                      <a:pt x="29" y="0"/>
                      <a:pt x="14" y="5"/>
                      <a:pt x="4" y="16"/>
                    </a:cubicBezTo>
                    <a:cubicBezTo>
                      <a:pt x="2" y="17"/>
                      <a:pt x="0" y="20"/>
                      <a:pt x="0" y="22"/>
                    </a:cubicBezTo>
                    <a:cubicBezTo>
                      <a:pt x="0" y="28"/>
                      <a:pt x="6" y="30"/>
                      <a:pt x="12" y="30"/>
                    </a:cubicBezTo>
                    <a:cubicBezTo>
                      <a:pt x="16" y="31"/>
                      <a:pt x="19" y="31"/>
                      <a:pt x="23" y="31"/>
                    </a:cubicBezTo>
                    <a:cubicBezTo>
                      <a:pt x="31" y="31"/>
                      <a:pt x="39" y="30"/>
                      <a:pt x="46" y="29"/>
                    </a:cubicBezTo>
                    <a:cubicBezTo>
                      <a:pt x="51" y="28"/>
                      <a:pt x="56" y="27"/>
                      <a:pt x="60" y="25"/>
                    </a:cubicBezTo>
                    <a:cubicBezTo>
                      <a:pt x="64" y="22"/>
                      <a:pt x="67" y="18"/>
                      <a:pt x="67" y="13"/>
                    </a:cubicBezTo>
                    <a:cubicBezTo>
                      <a:pt x="68" y="9"/>
                      <a:pt x="65" y="5"/>
                      <a:pt x="62" y="3"/>
                    </a:cubicBezTo>
                    <a:cubicBezTo>
                      <a:pt x="60" y="2"/>
                      <a:pt x="58" y="2"/>
                      <a:pt x="56" y="2"/>
                    </a:cubicBezTo>
                    <a:cubicBezTo>
                      <a:pt x="56" y="2"/>
                      <a:pt x="55" y="2"/>
                      <a:pt x="54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2" y="0"/>
                      <a:pt x="48" y="0"/>
                      <a:pt x="43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4" name="Freeform 121">
                <a:extLst>
                  <a:ext uri="{FF2B5EF4-FFF2-40B4-BE49-F238E27FC236}">
                    <a16:creationId xmlns:a16="http://schemas.microsoft.com/office/drawing/2014/main" id="{F88F611A-2BC3-4EFC-892A-1F22A1571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537" y="5003330"/>
                <a:ext cx="72353" cy="261333"/>
              </a:xfrm>
              <a:custGeom>
                <a:avLst/>
                <a:gdLst>
                  <a:gd name="T0" fmla="*/ 3 w 28"/>
                  <a:gd name="T1" fmla="*/ 2 h 102"/>
                  <a:gd name="T2" fmla="*/ 3 w 28"/>
                  <a:gd name="T3" fmla="*/ 45 h 102"/>
                  <a:gd name="T4" fmla="*/ 5 w 28"/>
                  <a:gd name="T5" fmla="*/ 90 h 102"/>
                  <a:gd name="T6" fmla="*/ 26 w 28"/>
                  <a:gd name="T7" fmla="*/ 88 h 102"/>
                  <a:gd name="T8" fmla="*/ 20 w 28"/>
                  <a:gd name="T9" fmla="*/ 84 h 102"/>
                  <a:gd name="T10" fmla="*/ 10 w 28"/>
                  <a:gd name="T11" fmla="*/ 66 h 102"/>
                  <a:gd name="T12" fmla="*/ 10 w 28"/>
                  <a:gd name="T13" fmla="*/ 45 h 102"/>
                  <a:gd name="T14" fmla="*/ 7 w 28"/>
                  <a:gd name="T15" fmla="*/ 2 h 102"/>
                  <a:gd name="T16" fmla="*/ 3 w 28"/>
                  <a:gd name="T17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2">
                    <a:moveTo>
                      <a:pt x="3" y="2"/>
                    </a:moveTo>
                    <a:cubicBezTo>
                      <a:pt x="1" y="16"/>
                      <a:pt x="2" y="31"/>
                      <a:pt x="3" y="45"/>
                    </a:cubicBezTo>
                    <a:cubicBezTo>
                      <a:pt x="3" y="58"/>
                      <a:pt x="0" y="77"/>
                      <a:pt x="5" y="90"/>
                    </a:cubicBezTo>
                    <a:cubicBezTo>
                      <a:pt x="9" y="102"/>
                      <a:pt x="20" y="97"/>
                      <a:pt x="26" y="88"/>
                    </a:cubicBezTo>
                    <a:cubicBezTo>
                      <a:pt x="28" y="85"/>
                      <a:pt x="23" y="80"/>
                      <a:pt x="20" y="84"/>
                    </a:cubicBezTo>
                    <a:cubicBezTo>
                      <a:pt x="10" y="95"/>
                      <a:pt x="10" y="71"/>
                      <a:pt x="10" y="66"/>
                    </a:cubicBezTo>
                    <a:cubicBezTo>
                      <a:pt x="10" y="59"/>
                      <a:pt x="10" y="52"/>
                      <a:pt x="10" y="45"/>
                    </a:cubicBezTo>
                    <a:cubicBezTo>
                      <a:pt x="9" y="31"/>
                      <a:pt x="10" y="16"/>
                      <a:pt x="7" y="2"/>
                    </a:cubicBezTo>
                    <a:cubicBezTo>
                      <a:pt x="6" y="1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5" name="Freeform 122">
                <a:extLst>
                  <a:ext uri="{FF2B5EF4-FFF2-40B4-BE49-F238E27FC236}">
                    <a16:creationId xmlns:a16="http://schemas.microsoft.com/office/drawing/2014/main" id="{BA919C0D-5664-4BA4-A15E-1E9601D24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973" y="5229026"/>
                <a:ext cx="89632" cy="82071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7 w 35"/>
                  <a:gd name="T5" fmla="*/ 31 h 32"/>
                  <a:gd name="T6" fmla="*/ 11 w 35"/>
                  <a:gd name="T7" fmla="*/ 32 h 32"/>
                  <a:gd name="T8" fmla="*/ 13 w 35"/>
                  <a:gd name="T9" fmla="*/ 31 h 32"/>
                  <a:gd name="T10" fmla="*/ 21 w 35"/>
                  <a:gd name="T11" fmla="*/ 19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5"/>
                      <a:pt x="11" y="8"/>
                    </a:cubicBezTo>
                    <a:cubicBezTo>
                      <a:pt x="6" y="13"/>
                      <a:pt x="0" y="24"/>
                      <a:pt x="7" y="31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2" y="32"/>
                      <a:pt x="13" y="31"/>
                    </a:cubicBezTo>
                    <a:cubicBezTo>
                      <a:pt x="18" y="28"/>
                      <a:pt x="18" y="22"/>
                      <a:pt x="21" y="19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6"/>
                      <a:pt x="34" y="4"/>
                      <a:pt x="33" y="3"/>
                    </a:cubicBezTo>
                    <a:cubicBezTo>
                      <a:pt x="32" y="1"/>
                      <a:pt x="29" y="0"/>
                      <a:pt x="27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6" name="Freeform 123">
                <a:extLst>
                  <a:ext uri="{FF2B5EF4-FFF2-40B4-BE49-F238E27FC236}">
                    <a16:creationId xmlns:a16="http://schemas.microsoft.com/office/drawing/2014/main" id="{C04A626F-8E8E-401A-ACA2-027069A47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3931" y="5236586"/>
                <a:ext cx="115548" cy="100429"/>
              </a:xfrm>
              <a:custGeom>
                <a:avLst/>
                <a:gdLst>
                  <a:gd name="T0" fmla="*/ 36 w 45"/>
                  <a:gd name="T1" fmla="*/ 0 h 39"/>
                  <a:gd name="T2" fmla="*/ 31 w 45"/>
                  <a:gd name="T3" fmla="*/ 2 h 39"/>
                  <a:gd name="T4" fmla="*/ 30 w 45"/>
                  <a:gd name="T5" fmla="*/ 4 h 39"/>
                  <a:gd name="T6" fmla="*/ 29 w 45"/>
                  <a:gd name="T7" fmla="*/ 7 h 39"/>
                  <a:gd name="T8" fmla="*/ 27 w 45"/>
                  <a:gd name="T9" fmla="*/ 9 h 39"/>
                  <a:gd name="T10" fmla="*/ 21 w 45"/>
                  <a:gd name="T11" fmla="*/ 20 h 39"/>
                  <a:gd name="T12" fmla="*/ 4 w 45"/>
                  <a:gd name="T13" fmla="*/ 33 h 39"/>
                  <a:gd name="T14" fmla="*/ 6 w 45"/>
                  <a:gd name="T15" fmla="*/ 39 h 39"/>
                  <a:gd name="T16" fmla="*/ 6 w 45"/>
                  <a:gd name="T17" fmla="*/ 39 h 39"/>
                  <a:gd name="T18" fmla="*/ 20 w 45"/>
                  <a:gd name="T19" fmla="*/ 36 h 39"/>
                  <a:gd name="T20" fmla="*/ 30 w 45"/>
                  <a:gd name="T21" fmla="*/ 30 h 39"/>
                  <a:gd name="T22" fmla="*/ 44 w 45"/>
                  <a:gd name="T23" fmla="*/ 8 h 39"/>
                  <a:gd name="T24" fmla="*/ 36 w 45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39">
                    <a:moveTo>
                      <a:pt x="36" y="0"/>
                    </a:moveTo>
                    <a:cubicBezTo>
                      <a:pt x="34" y="0"/>
                      <a:pt x="33" y="0"/>
                      <a:pt x="31" y="2"/>
                    </a:cubicBezTo>
                    <a:cubicBezTo>
                      <a:pt x="31" y="3"/>
                      <a:pt x="30" y="3"/>
                      <a:pt x="30" y="4"/>
                    </a:cubicBezTo>
                    <a:cubicBezTo>
                      <a:pt x="30" y="5"/>
                      <a:pt x="30" y="6"/>
                      <a:pt x="29" y="7"/>
                    </a:cubicBezTo>
                    <a:cubicBezTo>
                      <a:pt x="29" y="8"/>
                      <a:pt x="28" y="8"/>
                      <a:pt x="27" y="9"/>
                    </a:cubicBezTo>
                    <a:cubicBezTo>
                      <a:pt x="25" y="13"/>
                      <a:pt x="24" y="17"/>
                      <a:pt x="21" y="20"/>
                    </a:cubicBezTo>
                    <a:cubicBezTo>
                      <a:pt x="17" y="25"/>
                      <a:pt x="11" y="31"/>
                      <a:pt x="4" y="33"/>
                    </a:cubicBezTo>
                    <a:cubicBezTo>
                      <a:pt x="0" y="34"/>
                      <a:pt x="2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1" y="38"/>
                      <a:pt x="15" y="38"/>
                      <a:pt x="20" y="36"/>
                    </a:cubicBezTo>
                    <a:cubicBezTo>
                      <a:pt x="23" y="35"/>
                      <a:pt x="27" y="33"/>
                      <a:pt x="30" y="30"/>
                    </a:cubicBezTo>
                    <a:cubicBezTo>
                      <a:pt x="37" y="25"/>
                      <a:pt x="45" y="16"/>
                      <a:pt x="44" y="8"/>
                    </a:cubicBezTo>
                    <a:cubicBezTo>
                      <a:pt x="44" y="3"/>
                      <a:pt x="40" y="0"/>
                      <a:pt x="36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7" name="Freeform 124">
                <a:extLst>
                  <a:ext uri="{FF2B5EF4-FFF2-40B4-BE49-F238E27FC236}">
                    <a16:creationId xmlns:a16="http://schemas.microsoft.com/office/drawing/2014/main" id="{92ED575B-00F5-4DB3-9B38-4EDFE1636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045" y="5246305"/>
                <a:ext cx="7559" cy="12958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3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3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8" name="Freeform 125">
                <a:extLst>
                  <a:ext uri="{FF2B5EF4-FFF2-40B4-BE49-F238E27FC236}">
                    <a16:creationId xmlns:a16="http://schemas.microsoft.com/office/drawing/2014/main" id="{F6C964DB-38BC-48C8-8444-E574E019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8295" y="5197710"/>
                <a:ext cx="151185" cy="136066"/>
              </a:xfrm>
              <a:custGeom>
                <a:avLst/>
                <a:gdLst>
                  <a:gd name="T0" fmla="*/ 6 w 59"/>
                  <a:gd name="T1" fmla="*/ 52 h 53"/>
                  <a:gd name="T2" fmla="*/ 58 w 59"/>
                  <a:gd name="T3" fmla="*/ 6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6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6" y="52"/>
                    </a:moveTo>
                    <a:cubicBezTo>
                      <a:pt x="27" y="47"/>
                      <a:pt x="52" y="28"/>
                      <a:pt x="58" y="6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3"/>
                      <a:pt x="41" y="22"/>
                      <a:pt x="32" y="30"/>
                    </a:cubicBezTo>
                    <a:cubicBezTo>
                      <a:pt x="23" y="37"/>
                      <a:pt x="14" y="42"/>
                      <a:pt x="3" y="47"/>
                    </a:cubicBezTo>
                    <a:cubicBezTo>
                      <a:pt x="0" y="48"/>
                      <a:pt x="2" y="53"/>
                      <a:pt x="6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9" name="Freeform 126">
                <a:extLst>
                  <a:ext uri="{FF2B5EF4-FFF2-40B4-BE49-F238E27FC236}">
                    <a16:creationId xmlns:a16="http://schemas.microsoft.com/office/drawing/2014/main" id="{1E181508-76E3-44EB-A02B-F6E27CF58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9050" y="4928817"/>
                <a:ext cx="214899" cy="119868"/>
              </a:xfrm>
              <a:custGeom>
                <a:avLst/>
                <a:gdLst>
                  <a:gd name="T0" fmla="*/ 5 w 84"/>
                  <a:gd name="T1" fmla="*/ 44 h 47"/>
                  <a:gd name="T2" fmla="*/ 76 w 84"/>
                  <a:gd name="T3" fmla="*/ 28 h 47"/>
                  <a:gd name="T4" fmla="*/ 81 w 84"/>
                  <a:gd name="T5" fmla="*/ 21 h 47"/>
                  <a:gd name="T6" fmla="*/ 1 w 84"/>
                  <a:gd name="T7" fmla="*/ 42 h 47"/>
                  <a:gd name="T8" fmla="*/ 5 w 84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4"/>
                    </a:moveTo>
                    <a:cubicBezTo>
                      <a:pt x="23" y="18"/>
                      <a:pt x="48" y="8"/>
                      <a:pt x="76" y="28"/>
                    </a:cubicBezTo>
                    <a:cubicBezTo>
                      <a:pt x="80" y="30"/>
                      <a:pt x="84" y="24"/>
                      <a:pt x="81" y="21"/>
                    </a:cubicBezTo>
                    <a:cubicBezTo>
                      <a:pt x="56" y="0"/>
                      <a:pt x="9" y="7"/>
                      <a:pt x="1" y="42"/>
                    </a:cubicBezTo>
                    <a:cubicBezTo>
                      <a:pt x="0" y="45"/>
                      <a:pt x="4" y="47"/>
                      <a:pt x="5" y="4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0" name="Freeform 127">
                <a:extLst>
                  <a:ext uri="{FF2B5EF4-FFF2-40B4-BE49-F238E27FC236}">
                    <a16:creationId xmlns:a16="http://schemas.microsoft.com/office/drawing/2014/main" id="{D6B99CF8-138C-454C-BCDA-FA4A1EFA8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6961" y="4977412"/>
                <a:ext cx="196541" cy="89631"/>
              </a:xfrm>
              <a:custGeom>
                <a:avLst/>
                <a:gdLst>
                  <a:gd name="T0" fmla="*/ 5 w 77"/>
                  <a:gd name="T1" fmla="*/ 28 h 35"/>
                  <a:gd name="T2" fmla="*/ 34 w 77"/>
                  <a:gd name="T3" fmla="*/ 9 h 35"/>
                  <a:gd name="T4" fmla="*/ 66 w 77"/>
                  <a:gd name="T5" fmla="*/ 30 h 35"/>
                  <a:gd name="T6" fmla="*/ 75 w 77"/>
                  <a:gd name="T7" fmla="*/ 25 h 35"/>
                  <a:gd name="T8" fmla="*/ 35 w 77"/>
                  <a:gd name="T9" fmla="*/ 0 h 35"/>
                  <a:gd name="T10" fmla="*/ 0 w 77"/>
                  <a:gd name="T11" fmla="*/ 26 h 35"/>
                  <a:gd name="T12" fmla="*/ 5 w 77"/>
                  <a:gd name="T13" fmla="*/ 2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5">
                    <a:moveTo>
                      <a:pt x="5" y="28"/>
                    </a:moveTo>
                    <a:cubicBezTo>
                      <a:pt x="14" y="19"/>
                      <a:pt x="20" y="10"/>
                      <a:pt x="34" y="9"/>
                    </a:cubicBezTo>
                    <a:cubicBezTo>
                      <a:pt x="49" y="8"/>
                      <a:pt x="60" y="17"/>
                      <a:pt x="66" y="30"/>
                    </a:cubicBezTo>
                    <a:cubicBezTo>
                      <a:pt x="69" y="35"/>
                      <a:pt x="77" y="31"/>
                      <a:pt x="75" y="25"/>
                    </a:cubicBezTo>
                    <a:cubicBezTo>
                      <a:pt x="68" y="10"/>
                      <a:pt x="52" y="0"/>
                      <a:pt x="35" y="0"/>
                    </a:cubicBezTo>
                    <a:cubicBezTo>
                      <a:pt x="21" y="1"/>
                      <a:pt x="3" y="10"/>
                      <a:pt x="0" y="26"/>
                    </a:cubicBezTo>
                    <a:cubicBezTo>
                      <a:pt x="0" y="28"/>
                      <a:pt x="3" y="30"/>
                      <a:pt x="5" y="2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1" name="Freeform 128">
                <a:extLst>
                  <a:ext uri="{FF2B5EF4-FFF2-40B4-BE49-F238E27FC236}">
                    <a16:creationId xmlns:a16="http://schemas.microsoft.com/office/drawing/2014/main" id="{0EEE3B02-D8F7-4ECA-9341-2FE6BC063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423" y="4828388"/>
                <a:ext cx="363924" cy="1044252"/>
              </a:xfrm>
              <a:custGeom>
                <a:avLst/>
                <a:gdLst>
                  <a:gd name="T0" fmla="*/ 57 w 142"/>
                  <a:gd name="T1" fmla="*/ 2 h 407"/>
                  <a:gd name="T2" fmla="*/ 3 w 142"/>
                  <a:gd name="T3" fmla="*/ 144 h 407"/>
                  <a:gd name="T4" fmla="*/ 10 w 142"/>
                  <a:gd name="T5" fmla="*/ 204 h 407"/>
                  <a:gd name="T6" fmla="*/ 25 w 142"/>
                  <a:gd name="T7" fmla="*/ 228 h 407"/>
                  <a:gd name="T8" fmla="*/ 28 w 142"/>
                  <a:gd name="T9" fmla="*/ 276 h 407"/>
                  <a:gd name="T10" fmla="*/ 36 w 142"/>
                  <a:gd name="T11" fmla="*/ 373 h 407"/>
                  <a:gd name="T12" fmla="*/ 137 w 142"/>
                  <a:gd name="T13" fmla="*/ 382 h 407"/>
                  <a:gd name="T14" fmla="*/ 130 w 142"/>
                  <a:gd name="T15" fmla="*/ 370 h 407"/>
                  <a:gd name="T16" fmla="*/ 32 w 142"/>
                  <a:gd name="T17" fmla="*/ 318 h 407"/>
                  <a:gd name="T18" fmla="*/ 45 w 142"/>
                  <a:gd name="T19" fmla="*/ 231 h 407"/>
                  <a:gd name="T20" fmla="*/ 18 w 142"/>
                  <a:gd name="T21" fmla="*/ 180 h 407"/>
                  <a:gd name="T22" fmla="*/ 23 w 142"/>
                  <a:gd name="T23" fmla="*/ 120 h 407"/>
                  <a:gd name="T24" fmla="*/ 61 w 142"/>
                  <a:gd name="T25" fmla="*/ 3 h 407"/>
                  <a:gd name="T26" fmla="*/ 57 w 142"/>
                  <a:gd name="T27" fmla="*/ 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" h="407">
                    <a:moveTo>
                      <a:pt x="57" y="2"/>
                    </a:moveTo>
                    <a:cubicBezTo>
                      <a:pt x="41" y="51"/>
                      <a:pt x="9" y="93"/>
                      <a:pt x="3" y="144"/>
                    </a:cubicBezTo>
                    <a:cubicBezTo>
                      <a:pt x="0" y="165"/>
                      <a:pt x="2" y="185"/>
                      <a:pt x="10" y="204"/>
                    </a:cubicBezTo>
                    <a:cubicBezTo>
                      <a:pt x="14" y="213"/>
                      <a:pt x="19" y="220"/>
                      <a:pt x="25" y="228"/>
                    </a:cubicBezTo>
                    <a:cubicBezTo>
                      <a:pt x="36" y="245"/>
                      <a:pt x="37" y="258"/>
                      <a:pt x="28" y="276"/>
                    </a:cubicBezTo>
                    <a:cubicBezTo>
                      <a:pt x="13" y="309"/>
                      <a:pt x="11" y="344"/>
                      <a:pt x="36" y="373"/>
                    </a:cubicBezTo>
                    <a:cubicBezTo>
                      <a:pt x="62" y="401"/>
                      <a:pt x="107" y="407"/>
                      <a:pt x="137" y="382"/>
                    </a:cubicBezTo>
                    <a:cubicBezTo>
                      <a:pt x="142" y="378"/>
                      <a:pt x="136" y="367"/>
                      <a:pt x="130" y="370"/>
                    </a:cubicBezTo>
                    <a:cubicBezTo>
                      <a:pt x="87" y="387"/>
                      <a:pt x="32" y="373"/>
                      <a:pt x="32" y="318"/>
                    </a:cubicBezTo>
                    <a:cubicBezTo>
                      <a:pt x="32" y="286"/>
                      <a:pt x="62" y="264"/>
                      <a:pt x="45" y="231"/>
                    </a:cubicBezTo>
                    <a:cubicBezTo>
                      <a:pt x="36" y="213"/>
                      <a:pt x="22" y="200"/>
                      <a:pt x="18" y="180"/>
                    </a:cubicBezTo>
                    <a:cubicBezTo>
                      <a:pt x="15" y="160"/>
                      <a:pt x="18" y="139"/>
                      <a:pt x="23" y="120"/>
                    </a:cubicBezTo>
                    <a:cubicBezTo>
                      <a:pt x="34" y="80"/>
                      <a:pt x="55" y="45"/>
                      <a:pt x="61" y="3"/>
                    </a:cubicBezTo>
                    <a:cubicBezTo>
                      <a:pt x="62" y="1"/>
                      <a:pt x="58" y="0"/>
                      <a:pt x="57" y="2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2" name="Freeform 129">
                <a:extLst>
                  <a:ext uri="{FF2B5EF4-FFF2-40B4-BE49-F238E27FC236}">
                    <a16:creationId xmlns:a16="http://schemas.microsoft.com/office/drawing/2014/main" id="{FD2A56C1-6557-4FBE-9362-9B78C6724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3623" y="4684763"/>
                <a:ext cx="375803" cy="654412"/>
              </a:xfrm>
              <a:custGeom>
                <a:avLst/>
                <a:gdLst>
                  <a:gd name="T0" fmla="*/ 2 w 147"/>
                  <a:gd name="T1" fmla="*/ 3 h 255"/>
                  <a:gd name="T2" fmla="*/ 66 w 147"/>
                  <a:gd name="T3" fmla="*/ 49 h 255"/>
                  <a:gd name="T4" fmla="*/ 77 w 147"/>
                  <a:gd name="T5" fmla="*/ 119 h 255"/>
                  <a:gd name="T6" fmla="*/ 101 w 147"/>
                  <a:gd name="T7" fmla="*/ 159 h 255"/>
                  <a:gd name="T8" fmla="*/ 129 w 147"/>
                  <a:gd name="T9" fmla="*/ 195 h 255"/>
                  <a:gd name="T10" fmla="*/ 102 w 147"/>
                  <a:gd name="T11" fmla="*/ 243 h 255"/>
                  <a:gd name="T12" fmla="*/ 109 w 147"/>
                  <a:gd name="T13" fmla="*/ 250 h 255"/>
                  <a:gd name="T14" fmla="*/ 136 w 147"/>
                  <a:gd name="T15" fmla="*/ 180 h 255"/>
                  <a:gd name="T16" fmla="*/ 114 w 147"/>
                  <a:gd name="T17" fmla="*/ 155 h 255"/>
                  <a:gd name="T18" fmla="*/ 87 w 147"/>
                  <a:gd name="T19" fmla="*/ 109 h 255"/>
                  <a:gd name="T20" fmla="*/ 65 w 147"/>
                  <a:gd name="T21" fmla="*/ 27 h 255"/>
                  <a:gd name="T22" fmla="*/ 2 w 147"/>
                  <a:gd name="T23" fmla="*/ 0 h 255"/>
                  <a:gd name="T24" fmla="*/ 2 w 147"/>
                  <a:gd name="T25" fmla="*/ 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255">
                    <a:moveTo>
                      <a:pt x="2" y="3"/>
                    </a:moveTo>
                    <a:cubicBezTo>
                      <a:pt x="30" y="4"/>
                      <a:pt x="57" y="23"/>
                      <a:pt x="66" y="49"/>
                    </a:cubicBezTo>
                    <a:cubicBezTo>
                      <a:pt x="75" y="71"/>
                      <a:pt x="72" y="96"/>
                      <a:pt x="77" y="119"/>
                    </a:cubicBezTo>
                    <a:cubicBezTo>
                      <a:pt x="81" y="135"/>
                      <a:pt x="89" y="148"/>
                      <a:pt x="101" y="159"/>
                    </a:cubicBezTo>
                    <a:cubicBezTo>
                      <a:pt x="113" y="168"/>
                      <a:pt x="130" y="177"/>
                      <a:pt x="129" y="195"/>
                    </a:cubicBezTo>
                    <a:cubicBezTo>
                      <a:pt x="127" y="215"/>
                      <a:pt x="114" y="229"/>
                      <a:pt x="102" y="243"/>
                    </a:cubicBezTo>
                    <a:cubicBezTo>
                      <a:pt x="98" y="248"/>
                      <a:pt x="104" y="255"/>
                      <a:pt x="109" y="250"/>
                    </a:cubicBezTo>
                    <a:cubicBezTo>
                      <a:pt x="128" y="232"/>
                      <a:pt x="147" y="207"/>
                      <a:pt x="136" y="180"/>
                    </a:cubicBezTo>
                    <a:cubicBezTo>
                      <a:pt x="131" y="169"/>
                      <a:pt x="123" y="162"/>
                      <a:pt x="114" y="155"/>
                    </a:cubicBezTo>
                    <a:cubicBezTo>
                      <a:pt x="99" y="142"/>
                      <a:pt x="91" y="129"/>
                      <a:pt x="87" y="109"/>
                    </a:cubicBezTo>
                    <a:cubicBezTo>
                      <a:pt x="81" y="81"/>
                      <a:pt x="84" y="51"/>
                      <a:pt x="65" y="27"/>
                    </a:cubicBezTo>
                    <a:cubicBezTo>
                      <a:pt x="48" y="7"/>
                      <a:pt x="27" y="0"/>
                      <a:pt x="2" y="0"/>
                    </a:cubicBezTo>
                    <a:cubicBezTo>
                      <a:pt x="0" y="0"/>
                      <a:pt x="0" y="3"/>
                      <a:pt x="2" y="3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3" name="Freeform 130">
                <a:extLst>
                  <a:ext uri="{FF2B5EF4-FFF2-40B4-BE49-F238E27FC236}">
                    <a16:creationId xmlns:a16="http://schemas.microsoft.com/office/drawing/2014/main" id="{778B8133-904E-4464-A4AB-64329CABB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4660" y="4712840"/>
                <a:ext cx="134987" cy="285090"/>
              </a:xfrm>
              <a:custGeom>
                <a:avLst/>
                <a:gdLst>
                  <a:gd name="T0" fmla="*/ 1 w 53"/>
                  <a:gd name="T1" fmla="*/ 1 h 111"/>
                  <a:gd name="T2" fmla="*/ 44 w 53"/>
                  <a:gd name="T3" fmla="*/ 107 h 111"/>
                  <a:gd name="T4" fmla="*/ 50 w 53"/>
                  <a:gd name="T5" fmla="*/ 107 h 111"/>
                  <a:gd name="T6" fmla="*/ 1 w 53"/>
                  <a:gd name="T7" fmla="*/ 0 h 111"/>
                  <a:gd name="T8" fmla="*/ 1 w 53"/>
                  <a:gd name="T9" fmla="*/ 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11">
                    <a:moveTo>
                      <a:pt x="1" y="1"/>
                    </a:moveTo>
                    <a:cubicBezTo>
                      <a:pt x="33" y="30"/>
                      <a:pt x="43" y="64"/>
                      <a:pt x="44" y="107"/>
                    </a:cubicBezTo>
                    <a:cubicBezTo>
                      <a:pt x="44" y="111"/>
                      <a:pt x="50" y="110"/>
                      <a:pt x="50" y="107"/>
                    </a:cubicBezTo>
                    <a:cubicBezTo>
                      <a:pt x="53" y="67"/>
                      <a:pt x="30" y="26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4" name="Freeform 131">
                <a:extLst>
                  <a:ext uri="{FF2B5EF4-FFF2-40B4-BE49-F238E27FC236}">
                    <a16:creationId xmlns:a16="http://schemas.microsoft.com/office/drawing/2014/main" id="{1D6A53B6-842C-4928-A091-3228D97DE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9859" y="4604851"/>
                <a:ext cx="610139" cy="1116604"/>
              </a:xfrm>
              <a:custGeom>
                <a:avLst/>
                <a:gdLst>
                  <a:gd name="T0" fmla="*/ 233 w 238"/>
                  <a:gd name="T1" fmla="*/ 2 h 435"/>
                  <a:gd name="T2" fmla="*/ 97 w 238"/>
                  <a:gd name="T3" fmla="*/ 92 h 435"/>
                  <a:gd name="T4" fmla="*/ 43 w 238"/>
                  <a:gd name="T5" fmla="*/ 175 h 435"/>
                  <a:gd name="T6" fmla="*/ 63 w 238"/>
                  <a:gd name="T7" fmla="*/ 255 h 435"/>
                  <a:gd name="T8" fmla="*/ 29 w 238"/>
                  <a:gd name="T9" fmla="*/ 332 h 435"/>
                  <a:gd name="T10" fmla="*/ 32 w 238"/>
                  <a:gd name="T11" fmla="*/ 433 h 435"/>
                  <a:gd name="T12" fmla="*/ 36 w 238"/>
                  <a:gd name="T13" fmla="*/ 428 h 435"/>
                  <a:gd name="T14" fmla="*/ 27 w 238"/>
                  <a:gd name="T15" fmla="*/ 351 h 435"/>
                  <a:gd name="T16" fmla="*/ 63 w 238"/>
                  <a:gd name="T17" fmla="*/ 298 h 435"/>
                  <a:gd name="T18" fmla="*/ 52 w 238"/>
                  <a:gd name="T19" fmla="*/ 174 h 435"/>
                  <a:gd name="T20" fmla="*/ 93 w 238"/>
                  <a:gd name="T21" fmla="*/ 104 h 435"/>
                  <a:gd name="T22" fmla="*/ 147 w 238"/>
                  <a:gd name="T23" fmla="*/ 83 h 435"/>
                  <a:gd name="T24" fmla="*/ 237 w 238"/>
                  <a:gd name="T25" fmla="*/ 4 h 435"/>
                  <a:gd name="T26" fmla="*/ 233 w 238"/>
                  <a:gd name="T27" fmla="*/ 2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435">
                    <a:moveTo>
                      <a:pt x="233" y="2"/>
                    </a:moveTo>
                    <a:cubicBezTo>
                      <a:pt x="200" y="49"/>
                      <a:pt x="150" y="73"/>
                      <a:pt x="97" y="92"/>
                    </a:cubicBezTo>
                    <a:cubicBezTo>
                      <a:pt x="58" y="107"/>
                      <a:pt x="37" y="132"/>
                      <a:pt x="43" y="175"/>
                    </a:cubicBezTo>
                    <a:cubicBezTo>
                      <a:pt x="46" y="203"/>
                      <a:pt x="61" y="228"/>
                      <a:pt x="63" y="255"/>
                    </a:cubicBezTo>
                    <a:cubicBezTo>
                      <a:pt x="65" y="288"/>
                      <a:pt x="47" y="308"/>
                      <a:pt x="29" y="332"/>
                    </a:cubicBezTo>
                    <a:cubicBezTo>
                      <a:pt x="5" y="363"/>
                      <a:pt x="0" y="405"/>
                      <a:pt x="32" y="433"/>
                    </a:cubicBezTo>
                    <a:cubicBezTo>
                      <a:pt x="35" y="435"/>
                      <a:pt x="39" y="431"/>
                      <a:pt x="36" y="428"/>
                    </a:cubicBezTo>
                    <a:cubicBezTo>
                      <a:pt x="19" y="406"/>
                      <a:pt x="13" y="377"/>
                      <a:pt x="27" y="351"/>
                    </a:cubicBezTo>
                    <a:cubicBezTo>
                      <a:pt x="37" y="332"/>
                      <a:pt x="54" y="317"/>
                      <a:pt x="63" y="298"/>
                    </a:cubicBezTo>
                    <a:cubicBezTo>
                      <a:pt x="83" y="257"/>
                      <a:pt x="57" y="215"/>
                      <a:pt x="52" y="174"/>
                    </a:cubicBezTo>
                    <a:cubicBezTo>
                      <a:pt x="49" y="140"/>
                      <a:pt x="61" y="117"/>
                      <a:pt x="93" y="104"/>
                    </a:cubicBezTo>
                    <a:cubicBezTo>
                      <a:pt x="111" y="97"/>
                      <a:pt x="130" y="91"/>
                      <a:pt x="147" y="83"/>
                    </a:cubicBezTo>
                    <a:cubicBezTo>
                      <a:pt x="184" y="65"/>
                      <a:pt x="217" y="41"/>
                      <a:pt x="237" y="4"/>
                    </a:cubicBezTo>
                    <a:cubicBezTo>
                      <a:pt x="238" y="2"/>
                      <a:pt x="235" y="0"/>
                      <a:pt x="233" y="2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5" name="Freeform 132">
                <a:extLst>
                  <a:ext uri="{FF2B5EF4-FFF2-40B4-BE49-F238E27FC236}">
                    <a16:creationId xmlns:a16="http://schemas.microsoft.com/office/drawing/2014/main" id="{7A6B35C5-7DA4-4581-8C0D-8C692984F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002" y="5775450"/>
                <a:ext cx="2160" cy="216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86" name="Group 1285">
            <a:extLst>
              <a:ext uri="{FF2B5EF4-FFF2-40B4-BE49-F238E27FC236}">
                <a16:creationId xmlns:a16="http://schemas.microsoft.com/office/drawing/2014/main" id="{4ACB0063-E1C6-4AEA-BD6E-0D6A7C10AE5E}"/>
              </a:ext>
            </a:extLst>
          </p:cNvPr>
          <p:cNvGrpSpPr/>
          <p:nvPr/>
        </p:nvGrpSpPr>
        <p:grpSpPr>
          <a:xfrm>
            <a:off x="10249087" y="2451439"/>
            <a:ext cx="1517419" cy="1754986"/>
            <a:chOff x="6404089" y="4315441"/>
            <a:chExt cx="1517419" cy="1754986"/>
          </a:xfrm>
        </p:grpSpPr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9E3E434B-232B-41FF-A09C-A252843C530F}"/>
                </a:ext>
              </a:extLst>
            </p:cNvPr>
            <p:cNvSpPr/>
            <p:nvPr/>
          </p:nvSpPr>
          <p:spPr>
            <a:xfrm>
              <a:off x="6404089" y="4553008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0" name="Group 1249">
              <a:extLst>
                <a:ext uri="{FF2B5EF4-FFF2-40B4-BE49-F238E27FC236}">
                  <a16:creationId xmlns:a16="http://schemas.microsoft.com/office/drawing/2014/main" id="{15485AD1-6C7D-44B6-A2E5-774B1F029283}"/>
                </a:ext>
              </a:extLst>
            </p:cNvPr>
            <p:cNvGrpSpPr/>
            <p:nvPr/>
          </p:nvGrpSpPr>
          <p:grpSpPr>
            <a:xfrm>
              <a:off x="6640091" y="4315441"/>
              <a:ext cx="1002141" cy="1726742"/>
              <a:chOff x="6640091" y="4315441"/>
              <a:chExt cx="1002141" cy="1726742"/>
            </a:xfrm>
          </p:grpSpPr>
          <p:sp>
            <p:nvSpPr>
              <p:cNvPr id="157" name="Freeform 134">
                <a:extLst>
                  <a:ext uri="{FF2B5EF4-FFF2-40B4-BE49-F238E27FC236}">
                    <a16:creationId xmlns:a16="http://schemas.microsoft.com/office/drawing/2014/main" id="{0E906CA2-6E19-490C-8029-BF112544C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884" y="4354316"/>
                <a:ext cx="788321" cy="638214"/>
              </a:xfrm>
              <a:custGeom>
                <a:avLst/>
                <a:gdLst>
                  <a:gd name="T0" fmla="*/ 271 w 308"/>
                  <a:gd name="T1" fmla="*/ 249 h 249"/>
                  <a:gd name="T2" fmla="*/ 304 w 308"/>
                  <a:gd name="T3" fmla="*/ 159 h 249"/>
                  <a:gd name="T4" fmla="*/ 297 w 308"/>
                  <a:gd name="T5" fmla="*/ 80 h 249"/>
                  <a:gd name="T6" fmla="*/ 208 w 308"/>
                  <a:gd name="T7" fmla="*/ 9 h 249"/>
                  <a:gd name="T8" fmla="*/ 91 w 308"/>
                  <a:gd name="T9" fmla="*/ 21 h 249"/>
                  <a:gd name="T10" fmla="*/ 28 w 308"/>
                  <a:gd name="T11" fmla="*/ 62 h 249"/>
                  <a:gd name="T12" fmla="*/ 0 w 308"/>
                  <a:gd name="T13" fmla="*/ 126 h 249"/>
                  <a:gd name="T14" fmla="*/ 161 w 308"/>
                  <a:gd name="T15" fmla="*/ 128 h 249"/>
                  <a:gd name="T16" fmla="*/ 271 w 308"/>
                  <a:gd name="T17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8" h="249">
                    <a:moveTo>
                      <a:pt x="271" y="249"/>
                    </a:moveTo>
                    <a:cubicBezTo>
                      <a:pt x="281" y="224"/>
                      <a:pt x="299" y="186"/>
                      <a:pt x="304" y="159"/>
                    </a:cubicBezTo>
                    <a:cubicBezTo>
                      <a:pt x="308" y="133"/>
                      <a:pt x="307" y="105"/>
                      <a:pt x="297" y="80"/>
                    </a:cubicBezTo>
                    <a:cubicBezTo>
                      <a:pt x="282" y="44"/>
                      <a:pt x="246" y="18"/>
                      <a:pt x="208" y="9"/>
                    </a:cubicBezTo>
                    <a:cubicBezTo>
                      <a:pt x="169" y="0"/>
                      <a:pt x="128" y="6"/>
                      <a:pt x="91" y="21"/>
                    </a:cubicBezTo>
                    <a:cubicBezTo>
                      <a:pt x="68" y="31"/>
                      <a:pt x="46" y="44"/>
                      <a:pt x="28" y="62"/>
                    </a:cubicBezTo>
                    <a:cubicBezTo>
                      <a:pt x="11" y="80"/>
                      <a:pt x="2" y="101"/>
                      <a:pt x="0" y="126"/>
                    </a:cubicBezTo>
                    <a:cubicBezTo>
                      <a:pt x="0" y="126"/>
                      <a:pt x="76" y="64"/>
                      <a:pt x="161" y="128"/>
                    </a:cubicBezTo>
                    <a:cubicBezTo>
                      <a:pt x="245" y="191"/>
                      <a:pt x="271" y="249"/>
                      <a:pt x="271" y="24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8" name="Freeform 135">
                <a:extLst>
                  <a:ext uri="{FF2B5EF4-FFF2-40B4-BE49-F238E27FC236}">
                    <a16:creationId xmlns:a16="http://schemas.microsoft.com/office/drawing/2014/main" id="{089240ED-3866-469B-8627-54D61033C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0091" y="4625369"/>
                <a:ext cx="1002141" cy="1416814"/>
              </a:xfrm>
              <a:custGeom>
                <a:avLst/>
                <a:gdLst>
                  <a:gd name="T0" fmla="*/ 25 w 391"/>
                  <a:gd name="T1" fmla="*/ 43 h 552"/>
                  <a:gd name="T2" fmla="*/ 119 w 391"/>
                  <a:gd name="T3" fmla="*/ 348 h 552"/>
                  <a:gd name="T4" fmla="*/ 119 w 391"/>
                  <a:gd name="T5" fmla="*/ 421 h 552"/>
                  <a:gd name="T6" fmla="*/ 47 w 391"/>
                  <a:gd name="T7" fmla="*/ 458 h 552"/>
                  <a:gd name="T8" fmla="*/ 235 w 391"/>
                  <a:gd name="T9" fmla="*/ 534 h 552"/>
                  <a:gd name="T10" fmla="*/ 387 w 391"/>
                  <a:gd name="T11" fmla="*/ 450 h 552"/>
                  <a:gd name="T12" fmla="*/ 289 w 391"/>
                  <a:gd name="T13" fmla="*/ 419 h 552"/>
                  <a:gd name="T14" fmla="*/ 286 w 391"/>
                  <a:gd name="T15" fmla="*/ 241 h 552"/>
                  <a:gd name="T16" fmla="*/ 331 w 391"/>
                  <a:gd name="T17" fmla="*/ 186 h 552"/>
                  <a:gd name="T18" fmla="*/ 280 w 391"/>
                  <a:gd name="T19" fmla="*/ 137 h 552"/>
                  <a:gd name="T20" fmla="*/ 276 w 391"/>
                  <a:gd name="T21" fmla="*/ 0 h 552"/>
                  <a:gd name="T22" fmla="*/ 73 w 391"/>
                  <a:gd name="T23" fmla="*/ 0 h 552"/>
                  <a:gd name="T24" fmla="*/ 25 w 391"/>
                  <a:gd name="T25" fmla="*/ 4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1" h="552">
                    <a:moveTo>
                      <a:pt x="25" y="43"/>
                    </a:moveTo>
                    <a:cubicBezTo>
                      <a:pt x="13" y="137"/>
                      <a:pt x="0" y="354"/>
                      <a:pt x="119" y="348"/>
                    </a:cubicBezTo>
                    <a:cubicBezTo>
                      <a:pt x="119" y="421"/>
                      <a:pt x="119" y="421"/>
                      <a:pt x="119" y="421"/>
                    </a:cubicBezTo>
                    <a:cubicBezTo>
                      <a:pt x="47" y="458"/>
                      <a:pt x="47" y="458"/>
                      <a:pt x="47" y="458"/>
                    </a:cubicBezTo>
                    <a:cubicBezTo>
                      <a:pt x="47" y="458"/>
                      <a:pt x="80" y="552"/>
                      <a:pt x="235" y="534"/>
                    </a:cubicBezTo>
                    <a:cubicBezTo>
                      <a:pt x="391" y="515"/>
                      <a:pt x="387" y="450"/>
                      <a:pt x="387" y="450"/>
                    </a:cubicBezTo>
                    <a:cubicBezTo>
                      <a:pt x="289" y="419"/>
                      <a:pt x="289" y="419"/>
                      <a:pt x="289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3" y="245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8" y="18"/>
                      <a:pt x="25" y="43"/>
                    </a:cubicBezTo>
                    <a:close/>
                  </a:path>
                </a:pathLst>
              </a:custGeom>
              <a:solidFill>
                <a:srgbClr val="8C4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9" name="Freeform 136">
                <a:extLst>
                  <a:ext uri="{FF2B5EF4-FFF2-40B4-BE49-F238E27FC236}">
                    <a16:creationId xmlns:a16="http://schemas.microsoft.com/office/drawing/2014/main" id="{94FEF65A-26A1-43A7-8AF5-F2E6DDFD1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543" y="4990372"/>
                <a:ext cx="85311" cy="272132"/>
              </a:xfrm>
              <a:custGeom>
                <a:avLst/>
                <a:gdLst>
                  <a:gd name="T0" fmla="*/ 10 w 33"/>
                  <a:gd name="T1" fmla="*/ 2 h 106"/>
                  <a:gd name="T2" fmla="*/ 5 w 33"/>
                  <a:gd name="T3" fmla="*/ 46 h 106"/>
                  <a:gd name="T4" fmla="*/ 4 w 33"/>
                  <a:gd name="T5" fmla="*/ 86 h 106"/>
                  <a:gd name="T6" fmla="*/ 31 w 33"/>
                  <a:gd name="T7" fmla="*/ 97 h 106"/>
                  <a:gd name="T8" fmla="*/ 27 w 33"/>
                  <a:gd name="T9" fmla="*/ 91 h 106"/>
                  <a:gd name="T10" fmla="*/ 13 w 33"/>
                  <a:gd name="T11" fmla="*/ 46 h 106"/>
                  <a:gd name="T12" fmla="*/ 14 w 33"/>
                  <a:gd name="T13" fmla="*/ 2 h 106"/>
                  <a:gd name="T14" fmla="*/ 10 w 33"/>
                  <a:gd name="T15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06">
                    <a:moveTo>
                      <a:pt x="10" y="2"/>
                    </a:moveTo>
                    <a:cubicBezTo>
                      <a:pt x="7" y="16"/>
                      <a:pt x="6" y="31"/>
                      <a:pt x="5" y="46"/>
                    </a:cubicBezTo>
                    <a:cubicBezTo>
                      <a:pt x="4" y="58"/>
                      <a:pt x="0" y="74"/>
                      <a:pt x="4" y="86"/>
                    </a:cubicBezTo>
                    <a:cubicBezTo>
                      <a:pt x="7" y="98"/>
                      <a:pt x="20" y="106"/>
                      <a:pt x="31" y="97"/>
                    </a:cubicBezTo>
                    <a:cubicBezTo>
                      <a:pt x="33" y="95"/>
                      <a:pt x="31" y="90"/>
                      <a:pt x="27" y="91"/>
                    </a:cubicBezTo>
                    <a:cubicBezTo>
                      <a:pt x="4" y="100"/>
                      <a:pt x="12" y="55"/>
                      <a:pt x="13" y="46"/>
                    </a:cubicBezTo>
                    <a:cubicBezTo>
                      <a:pt x="14" y="32"/>
                      <a:pt x="15" y="17"/>
                      <a:pt x="14" y="2"/>
                    </a:cubicBezTo>
                    <a:cubicBezTo>
                      <a:pt x="14" y="0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0" name="Freeform 137">
                <a:extLst>
                  <a:ext uri="{FF2B5EF4-FFF2-40B4-BE49-F238E27FC236}">
                    <a16:creationId xmlns:a16="http://schemas.microsoft.com/office/drawing/2014/main" id="{80CB89C7-CC7B-4AD8-A31D-34F0449FE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5937" y="5172872"/>
                <a:ext cx="158744" cy="140385"/>
              </a:xfrm>
              <a:custGeom>
                <a:avLst/>
                <a:gdLst>
                  <a:gd name="T0" fmla="*/ 2 w 62"/>
                  <a:gd name="T1" fmla="*/ 52 h 55"/>
                  <a:gd name="T2" fmla="*/ 62 w 62"/>
                  <a:gd name="T3" fmla="*/ 5 h 55"/>
                  <a:gd name="T4" fmla="*/ 55 w 62"/>
                  <a:gd name="T5" fmla="*/ 4 h 55"/>
                  <a:gd name="T6" fmla="*/ 40 w 62"/>
                  <a:gd name="T7" fmla="*/ 35 h 55"/>
                  <a:gd name="T8" fmla="*/ 2 w 62"/>
                  <a:gd name="T9" fmla="*/ 48 h 55"/>
                  <a:gd name="T10" fmla="*/ 2 w 62"/>
                  <a:gd name="T1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55">
                    <a:moveTo>
                      <a:pt x="2" y="52"/>
                    </a:moveTo>
                    <a:cubicBezTo>
                      <a:pt x="30" y="55"/>
                      <a:pt x="60" y="35"/>
                      <a:pt x="62" y="5"/>
                    </a:cubicBezTo>
                    <a:cubicBezTo>
                      <a:pt x="62" y="1"/>
                      <a:pt x="56" y="0"/>
                      <a:pt x="55" y="4"/>
                    </a:cubicBezTo>
                    <a:cubicBezTo>
                      <a:pt x="52" y="16"/>
                      <a:pt x="50" y="26"/>
                      <a:pt x="40" y="35"/>
                    </a:cubicBezTo>
                    <a:cubicBezTo>
                      <a:pt x="30" y="44"/>
                      <a:pt x="16" y="49"/>
                      <a:pt x="2" y="48"/>
                    </a:cubicBezTo>
                    <a:cubicBezTo>
                      <a:pt x="0" y="48"/>
                      <a:pt x="0" y="51"/>
                      <a:pt x="2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1" name="Freeform 138">
                <a:extLst>
                  <a:ext uri="{FF2B5EF4-FFF2-40B4-BE49-F238E27FC236}">
                    <a16:creationId xmlns:a16="http://schemas.microsoft.com/office/drawing/2014/main" id="{195473E9-01E3-435F-8B63-1A7EC5F2E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8246" y="5057324"/>
                <a:ext cx="151185" cy="82071"/>
              </a:xfrm>
              <a:custGeom>
                <a:avLst/>
                <a:gdLst>
                  <a:gd name="T0" fmla="*/ 35 w 59"/>
                  <a:gd name="T1" fmla="*/ 0 h 32"/>
                  <a:gd name="T2" fmla="*/ 5 w 59"/>
                  <a:gd name="T3" fmla="*/ 13 h 32"/>
                  <a:gd name="T4" fmla="*/ 0 w 59"/>
                  <a:gd name="T5" fmla="*/ 21 h 32"/>
                  <a:gd name="T6" fmla="*/ 8 w 59"/>
                  <a:gd name="T7" fmla="*/ 28 h 32"/>
                  <a:gd name="T8" fmla="*/ 47 w 59"/>
                  <a:gd name="T9" fmla="*/ 27 h 32"/>
                  <a:gd name="T10" fmla="*/ 59 w 59"/>
                  <a:gd name="T11" fmla="*/ 15 h 32"/>
                  <a:gd name="T12" fmla="*/ 51 w 59"/>
                  <a:gd name="T13" fmla="*/ 4 h 32"/>
                  <a:gd name="T14" fmla="*/ 37 w 59"/>
                  <a:gd name="T15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2">
                    <a:moveTo>
                      <a:pt x="35" y="0"/>
                    </a:moveTo>
                    <a:cubicBezTo>
                      <a:pt x="24" y="0"/>
                      <a:pt x="13" y="5"/>
                      <a:pt x="5" y="13"/>
                    </a:cubicBezTo>
                    <a:cubicBezTo>
                      <a:pt x="2" y="15"/>
                      <a:pt x="0" y="18"/>
                      <a:pt x="0" y="21"/>
                    </a:cubicBezTo>
                    <a:cubicBezTo>
                      <a:pt x="1" y="24"/>
                      <a:pt x="4" y="26"/>
                      <a:pt x="8" y="28"/>
                    </a:cubicBezTo>
                    <a:cubicBezTo>
                      <a:pt x="20" y="32"/>
                      <a:pt x="35" y="32"/>
                      <a:pt x="47" y="27"/>
                    </a:cubicBezTo>
                    <a:cubicBezTo>
                      <a:pt x="53" y="25"/>
                      <a:pt x="59" y="21"/>
                      <a:pt x="59" y="15"/>
                    </a:cubicBezTo>
                    <a:cubicBezTo>
                      <a:pt x="59" y="10"/>
                      <a:pt x="55" y="6"/>
                      <a:pt x="51" y="4"/>
                    </a:cubicBezTo>
                    <a:cubicBezTo>
                      <a:pt x="46" y="2"/>
                      <a:pt x="42" y="2"/>
                      <a:pt x="37" y="2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2" name="Freeform 139">
                <a:extLst>
                  <a:ext uri="{FF2B5EF4-FFF2-40B4-BE49-F238E27FC236}">
                    <a16:creationId xmlns:a16="http://schemas.microsoft.com/office/drawing/2014/main" id="{97B6F698-5ADF-40A9-872C-CD5F343D1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056" y="4828388"/>
                <a:ext cx="203020" cy="69113"/>
              </a:xfrm>
              <a:custGeom>
                <a:avLst/>
                <a:gdLst>
                  <a:gd name="T0" fmla="*/ 2 w 79"/>
                  <a:gd name="T1" fmla="*/ 26 h 27"/>
                  <a:gd name="T2" fmla="*/ 33 w 79"/>
                  <a:gd name="T3" fmla="*/ 16 h 27"/>
                  <a:gd name="T4" fmla="*/ 74 w 79"/>
                  <a:gd name="T5" fmla="*/ 12 h 27"/>
                  <a:gd name="T6" fmla="*/ 75 w 79"/>
                  <a:gd name="T7" fmla="*/ 5 h 27"/>
                  <a:gd name="T8" fmla="*/ 33 w 79"/>
                  <a:gd name="T9" fmla="*/ 6 h 27"/>
                  <a:gd name="T10" fmla="*/ 1 w 79"/>
                  <a:gd name="T11" fmla="*/ 24 h 27"/>
                  <a:gd name="T12" fmla="*/ 2 w 79"/>
                  <a:gd name="T13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27">
                    <a:moveTo>
                      <a:pt x="2" y="26"/>
                    </a:moveTo>
                    <a:cubicBezTo>
                      <a:pt x="13" y="26"/>
                      <a:pt x="23" y="18"/>
                      <a:pt x="33" y="16"/>
                    </a:cubicBezTo>
                    <a:cubicBezTo>
                      <a:pt x="47" y="12"/>
                      <a:pt x="60" y="14"/>
                      <a:pt x="74" y="12"/>
                    </a:cubicBezTo>
                    <a:cubicBezTo>
                      <a:pt x="78" y="12"/>
                      <a:pt x="79" y="7"/>
                      <a:pt x="75" y="5"/>
                    </a:cubicBezTo>
                    <a:cubicBezTo>
                      <a:pt x="63" y="0"/>
                      <a:pt x="46" y="3"/>
                      <a:pt x="33" y="6"/>
                    </a:cubicBezTo>
                    <a:cubicBezTo>
                      <a:pt x="22" y="9"/>
                      <a:pt x="6" y="13"/>
                      <a:pt x="1" y="24"/>
                    </a:cubicBezTo>
                    <a:cubicBezTo>
                      <a:pt x="0" y="25"/>
                      <a:pt x="1" y="27"/>
                      <a:pt x="2" y="2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3" name="Freeform 140">
                <a:extLst>
                  <a:ext uri="{FF2B5EF4-FFF2-40B4-BE49-F238E27FC236}">
                    <a16:creationId xmlns:a16="http://schemas.microsoft.com/office/drawing/2014/main" id="{FBBC0CAC-85E2-43B4-833B-3F4FB1CFB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9932" y="4913699"/>
                <a:ext cx="184662" cy="97190"/>
              </a:xfrm>
              <a:custGeom>
                <a:avLst/>
                <a:gdLst>
                  <a:gd name="T0" fmla="*/ 72 w 72"/>
                  <a:gd name="T1" fmla="*/ 17 h 38"/>
                  <a:gd name="T2" fmla="*/ 32 w 72"/>
                  <a:gd name="T3" fmla="*/ 3 h 38"/>
                  <a:gd name="T4" fmla="*/ 0 w 72"/>
                  <a:gd name="T5" fmla="*/ 30 h 38"/>
                  <a:gd name="T6" fmla="*/ 36 w 72"/>
                  <a:gd name="T7" fmla="*/ 38 h 38"/>
                  <a:gd name="T8" fmla="*/ 66 w 72"/>
                  <a:gd name="T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8">
                    <a:moveTo>
                      <a:pt x="72" y="17"/>
                    </a:moveTo>
                    <a:cubicBezTo>
                      <a:pt x="63" y="6"/>
                      <a:pt x="47" y="0"/>
                      <a:pt x="32" y="3"/>
                    </a:cubicBezTo>
                    <a:cubicBezTo>
                      <a:pt x="18" y="5"/>
                      <a:pt x="5" y="16"/>
                      <a:pt x="0" y="30"/>
                    </a:cubicBezTo>
                    <a:cubicBezTo>
                      <a:pt x="11" y="35"/>
                      <a:pt x="23" y="38"/>
                      <a:pt x="36" y="38"/>
                    </a:cubicBezTo>
                    <a:cubicBezTo>
                      <a:pt x="48" y="37"/>
                      <a:pt x="61" y="31"/>
                      <a:pt x="66" y="19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4" name="Freeform 141">
                <a:extLst>
                  <a:ext uri="{FF2B5EF4-FFF2-40B4-BE49-F238E27FC236}">
                    <a16:creationId xmlns:a16="http://schemas.microsoft.com/office/drawing/2014/main" id="{679697E3-38AE-46E0-84A9-FA181A7D0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4814" y="4897501"/>
                <a:ext cx="222457" cy="95031"/>
              </a:xfrm>
              <a:custGeom>
                <a:avLst/>
                <a:gdLst>
                  <a:gd name="T0" fmla="*/ 4 w 87"/>
                  <a:gd name="T1" fmla="*/ 37 h 37"/>
                  <a:gd name="T2" fmla="*/ 35 w 87"/>
                  <a:gd name="T3" fmla="*/ 13 h 37"/>
                  <a:gd name="T4" fmla="*/ 77 w 87"/>
                  <a:gd name="T5" fmla="*/ 28 h 37"/>
                  <a:gd name="T6" fmla="*/ 83 w 87"/>
                  <a:gd name="T7" fmla="*/ 21 h 37"/>
                  <a:gd name="T8" fmla="*/ 35 w 87"/>
                  <a:gd name="T9" fmla="*/ 3 h 37"/>
                  <a:gd name="T10" fmla="*/ 1 w 87"/>
                  <a:gd name="T11" fmla="*/ 35 h 37"/>
                  <a:gd name="T12" fmla="*/ 4 w 87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37">
                    <a:moveTo>
                      <a:pt x="4" y="37"/>
                    </a:moveTo>
                    <a:cubicBezTo>
                      <a:pt x="16" y="31"/>
                      <a:pt x="19" y="16"/>
                      <a:pt x="35" y="13"/>
                    </a:cubicBezTo>
                    <a:cubicBezTo>
                      <a:pt x="49" y="9"/>
                      <a:pt x="66" y="20"/>
                      <a:pt x="77" y="28"/>
                    </a:cubicBezTo>
                    <a:cubicBezTo>
                      <a:pt x="82" y="31"/>
                      <a:pt x="87" y="24"/>
                      <a:pt x="83" y="21"/>
                    </a:cubicBezTo>
                    <a:cubicBezTo>
                      <a:pt x="71" y="10"/>
                      <a:pt x="51" y="0"/>
                      <a:pt x="35" y="3"/>
                    </a:cubicBezTo>
                    <a:cubicBezTo>
                      <a:pt x="21" y="5"/>
                      <a:pt x="0" y="20"/>
                      <a:pt x="1" y="35"/>
                    </a:cubicBezTo>
                    <a:cubicBezTo>
                      <a:pt x="2" y="37"/>
                      <a:pt x="3" y="37"/>
                      <a:pt x="4" y="3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5" name="Freeform 142">
                <a:extLst>
                  <a:ext uri="{FF2B5EF4-FFF2-40B4-BE49-F238E27FC236}">
                    <a16:creationId xmlns:a16="http://schemas.microsoft.com/office/drawing/2014/main" id="{5D9E2663-8677-40D3-9FCF-C79D05983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3128" y="4910459"/>
                <a:ext cx="87471" cy="100429"/>
              </a:xfrm>
              <a:custGeom>
                <a:avLst/>
                <a:gdLst>
                  <a:gd name="T0" fmla="*/ 31 w 34"/>
                  <a:gd name="T1" fmla="*/ 13 h 39"/>
                  <a:gd name="T2" fmla="*/ 26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2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6" y="34"/>
                    </a:cubicBezTo>
                    <a:cubicBezTo>
                      <a:pt x="21" y="39"/>
                      <a:pt x="13" y="39"/>
                      <a:pt x="8" y="35"/>
                    </a:cubicBezTo>
                    <a:cubicBezTo>
                      <a:pt x="3" y="30"/>
                      <a:pt x="0" y="22"/>
                      <a:pt x="2" y="14"/>
                    </a:cubicBezTo>
                    <a:cubicBezTo>
                      <a:pt x="2" y="14"/>
                      <a:pt x="6" y="4"/>
                      <a:pt x="18" y="2"/>
                    </a:cubicBezTo>
                    <a:cubicBezTo>
                      <a:pt x="30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6" name="Freeform 143">
                <a:extLst>
                  <a:ext uri="{FF2B5EF4-FFF2-40B4-BE49-F238E27FC236}">
                    <a16:creationId xmlns:a16="http://schemas.microsoft.com/office/drawing/2014/main" id="{CBE20B79-4C44-4A3C-BD4C-286B4A1DD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204" y="4946096"/>
                <a:ext cx="167383" cy="95031"/>
              </a:xfrm>
              <a:custGeom>
                <a:avLst/>
                <a:gdLst>
                  <a:gd name="T0" fmla="*/ 65 w 65"/>
                  <a:gd name="T1" fmla="*/ 23 h 37"/>
                  <a:gd name="T2" fmla="*/ 34 w 65"/>
                  <a:gd name="T3" fmla="*/ 0 h 37"/>
                  <a:gd name="T4" fmla="*/ 0 w 65"/>
                  <a:gd name="T5" fmla="*/ 21 h 37"/>
                  <a:gd name="T6" fmla="*/ 29 w 65"/>
                  <a:gd name="T7" fmla="*/ 35 h 37"/>
                  <a:gd name="T8" fmla="*/ 59 w 65"/>
                  <a:gd name="T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7">
                    <a:moveTo>
                      <a:pt x="65" y="23"/>
                    </a:moveTo>
                    <a:cubicBezTo>
                      <a:pt x="60" y="9"/>
                      <a:pt x="48" y="0"/>
                      <a:pt x="34" y="0"/>
                    </a:cubicBezTo>
                    <a:cubicBezTo>
                      <a:pt x="21" y="0"/>
                      <a:pt x="8" y="8"/>
                      <a:pt x="0" y="21"/>
                    </a:cubicBezTo>
                    <a:cubicBezTo>
                      <a:pt x="9" y="27"/>
                      <a:pt x="18" y="34"/>
                      <a:pt x="29" y="35"/>
                    </a:cubicBezTo>
                    <a:cubicBezTo>
                      <a:pt x="40" y="37"/>
                      <a:pt x="52" y="34"/>
                      <a:pt x="59" y="23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7" name="Freeform 144">
                <a:extLst>
                  <a:ext uri="{FF2B5EF4-FFF2-40B4-BE49-F238E27FC236}">
                    <a16:creationId xmlns:a16="http://schemas.microsoft.com/office/drawing/2014/main" id="{4B34FC13-873F-4311-9575-4E6D19E00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484" y="4928817"/>
                <a:ext cx="197620" cy="95031"/>
              </a:xfrm>
              <a:custGeom>
                <a:avLst/>
                <a:gdLst>
                  <a:gd name="T0" fmla="*/ 2 w 77"/>
                  <a:gd name="T1" fmla="*/ 28 h 37"/>
                  <a:gd name="T2" fmla="*/ 31 w 77"/>
                  <a:gd name="T3" fmla="*/ 11 h 37"/>
                  <a:gd name="T4" fmla="*/ 66 w 77"/>
                  <a:gd name="T5" fmla="*/ 33 h 37"/>
                  <a:gd name="T6" fmla="*/ 74 w 77"/>
                  <a:gd name="T7" fmla="*/ 28 h 37"/>
                  <a:gd name="T8" fmla="*/ 34 w 77"/>
                  <a:gd name="T9" fmla="*/ 0 h 37"/>
                  <a:gd name="T10" fmla="*/ 0 w 77"/>
                  <a:gd name="T11" fmla="*/ 26 h 37"/>
                  <a:gd name="T12" fmla="*/ 2 w 77"/>
                  <a:gd name="T13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7">
                    <a:moveTo>
                      <a:pt x="2" y="28"/>
                    </a:moveTo>
                    <a:cubicBezTo>
                      <a:pt x="14" y="25"/>
                      <a:pt x="18" y="13"/>
                      <a:pt x="31" y="11"/>
                    </a:cubicBezTo>
                    <a:cubicBezTo>
                      <a:pt x="45" y="8"/>
                      <a:pt x="58" y="22"/>
                      <a:pt x="66" y="33"/>
                    </a:cubicBezTo>
                    <a:cubicBezTo>
                      <a:pt x="69" y="37"/>
                      <a:pt x="77" y="33"/>
                      <a:pt x="74" y="28"/>
                    </a:cubicBezTo>
                    <a:cubicBezTo>
                      <a:pt x="66" y="15"/>
                      <a:pt x="51" y="0"/>
                      <a:pt x="34" y="0"/>
                    </a:cubicBezTo>
                    <a:cubicBezTo>
                      <a:pt x="21" y="0"/>
                      <a:pt x="1" y="12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8" name="Freeform 145">
                <a:extLst>
                  <a:ext uri="{FF2B5EF4-FFF2-40B4-BE49-F238E27FC236}">
                    <a16:creationId xmlns:a16="http://schemas.microsoft.com/office/drawing/2014/main" id="{4E379022-7711-431E-93F4-788321362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480" y="4943936"/>
                <a:ext cx="78832" cy="95031"/>
              </a:xfrm>
              <a:custGeom>
                <a:avLst/>
                <a:gdLst>
                  <a:gd name="T0" fmla="*/ 29 w 31"/>
                  <a:gd name="T1" fmla="*/ 13 h 37"/>
                  <a:gd name="T2" fmla="*/ 20 w 31"/>
                  <a:gd name="T3" fmla="*/ 33 h 37"/>
                  <a:gd name="T4" fmla="*/ 4 w 31"/>
                  <a:gd name="T5" fmla="*/ 30 h 37"/>
                  <a:gd name="T6" fmla="*/ 3 w 31"/>
                  <a:gd name="T7" fmla="*/ 8 h 37"/>
                  <a:gd name="T8" fmla="*/ 20 w 31"/>
                  <a:gd name="T9" fmla="*/ 0 h 37"/>
                  <a:gd name="T10" fmla="*/ 29 w 31"/>
                  <a:gd name="T1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7">
                    <a:moveTo>
                      <a:pt x="29" y="13"/>
                    </a:moveTo>
                    <a:cubicBezTo>
                      <a:pt x="29" y="21"/>
                      <a:pt x="25" y="29"/>
                      <a:pt x="20" y="33"/>
                    </a:cubicBezTo>
                    <a:cubicBezTo>
                      <a:pt x="14" y="37"/>
                      <a:pt x="7" y="35"/>
                      <a:pt x="4" y="30"/>
                    </a:cubicBezTo>
                    <a:cubicBezTo>
                      <a:pt x="0" y="25"/>
                      <a:pt x="0" y="15"/>
                      <a:pt x="3" y="8"/>
                    </a:cubicBezTo>
                    <a:cubicBezTo>
                      <a:pt x="3" y="8"/>
                      <a:pt x="9" y="0"/>
                      <a:pt x="20" y="0"/>
                    </a:cubicBezTo>
                    <a:cubicBezTo>
                      <a:pt x="31" y="1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9" name="Freeform 146">
                <a:extLst>
                  <a:ext uri="{FF2B5EF4-FFF2-40B4-BE49-F238E27FC236}">
                    <a16:creationId xmlns:a16="http://schemas.microsoft.com/office/drawing/2014/main" id="{59AFB0CA-3ECA-4079-806F-1756C034F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6244" y="4864024"/>
                <a:ext cx="212739" cy="61553"/>
              </a:xfrm>
              <a:custGeom>
                <a:avLst/>
                <a:gdLst>
                  <a:gd name="T0" fmla="*/ 4 w 83"/>
                  <a:gd name="T1" fmla="*/ 23 h 24"/>
                  <a:gd name="T2" fmla="*/ 43 w 83"/>
                  <a:gd name="T3" fmla="*/ 14 h 24"/>
                  <a:gd name="T4" fmla="*/ 77 w 83"/>
                  <a:gd name="T5" fmla="*/ 23 h 24"/>
                  <a:gd name="T6" fmla="*/ 80 w 83"/>
                  <a:gd name="T7" fmla="*/ 18 h 24"/>
                  <a:gd name="T8" fmla="*/ 2 w 83"/>
                  <a:gd name="T9" fmla="*/ 19 h 24"/>
                  <a:gd name="T10" fmla="*/ 4 w 83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3"/>
                    </a:moveTo>
                    <a:cubicBezTo>
                      <a:pt x="16" y="17"/>
                      <a:pt x="29" y="13"/>
                      <a:pt x="43" y="14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20"/>
                      <a:pt x="80" y="18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1"/>
                      <a:pt x="2" y="24"/>
                      <a:pt x="4" y="2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0" name="Freeform 147">
                <a:extLst>
                  <a:ext uri="{FF2B5EF4-FFF2-40B4-BE49-F238E27FC236}">
                    <a16:creationId xmlns:a16="http://schemas.microsoft.com/office/drawing/2014/main" id="{DE63BF12-E522-4873-B201-1419B2B24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4980" y="5016288"/>
                <a:ext cx="102590" cy="158743"/>
              </a:xfrm>
              <a:custGeom>
                <a:avLst/>
                <a:gdLst>
                  <a:gd name="T0" fmla="*/ 18 w 40"/>
                  <a:gd name="T1" fmla="*/ 1 h 62"/>
                  <a:gd name="T2" fmla="*/ 0 w 40"/>
                  <a:gd name="T3" fmla="*/ 37 h 62"/>
                  <a:gd name="T4" fmla="*/ 8 w 40"/>
                  <a:gd name="T5" fmla="*/ 38 h 62"/>
                  <a:gd name="T6" fmla="*/ 26 w 40"/>
                  <a:gd name="T7" fmla="*/ 37 h 62"/>
                  <a:gd name="T8" fmla="*/ 14 w 40"/>
                  <a:gd name="T9" fmla="*/ 49 h 62"/>
                  <a:gd name="T10" fmla="*/ 13 w 40"/>
                  <a:gd name="T11" fmla="*/ 55 h 62"/>
                  <a:gd name="T12" fmla="*/ 32 w 40"/>
                  <a:gd name="T13" fmla="*/ 31 h 62"/>
                  <a:gd name="T14" fmla="*/ 0 w 40"/>
                  <a:gd name="T15" fmla="*/ 36 h 62"/>
                  <a:gd name="T16" fmla="*/ 8 w 40"/>
                  <a:gd name="T17" fmla="*/ 38 h 62"/>
                  <a:gd name="T18" fmla="*/ 14 w 40"/>
                  <a:gd name="T19" fmla="*/ 18 h 62"/>
                  <a:gd name="T20" fmla="*/ 21 w 40"/>
                  <a:gd name="T21" fmla="*/ 4 h 62"/>
                  <a:gd name="T22" fmla="*/ 18 w 40"/>
                  <a:gd name="T2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2">
                    <a:moveTo>
                      <a:pt x="18" y="1"/>
                    </a:moveTo>
                    <a:cubicBezTo>
                      <a:pt x="5" y="6"/>
                      <a:pt x="0" y="25"/>
                      <a:pt x="0" y="37"/>
                    </a:cubicBezTo>
                    <a:cubicBezTo>
                      <a:pt x="0" y="42"/>
                      <a:pt x="7" y="43"/>
                      <a:pt x="8" y="38"/>
                    </a:cubicBezTo>
                    <a:cubicBezTo>
                      <a:pt x="10" y="29"/>
                      <a:pt x="24" y="26"/>
                      <a:pt x="26" y="37"/>
                    </a:cubicBezTo>
                    <a:cubicBezTo>
                      <a:pt x="28" y="46"/>
                      <a:pt x="20" y="48"/>
                      <a:pt x="14" y="49"/>
                    </a:cubicBezTo>
                    <a:cubicBezTo>
                      <a:pt x="12" y="50"/>
                      <a:pt x="11" y="54"/>
                      <a:pt x="13" y="55"/>
                    </a:cubicBezTo>
                    <a:cubicBezTo>
                      <a:pt x="28" y="62"/>
                      <a:pt x="40" y="43"/>
                      <a:pt x="32" y="31"/>
                    </a:cubicBezTo>
                    <a:cubicBezTo>
                      <a:pt x="24" y="16"/>
                      <a:pt x="4" y="21"/>
                      <a:pt x="0" y="36"/>
                    </a:cubicBezTo>
                    <a:cubicBezTo>
                      <a:pt x="3" y="37"/>
                      <a:pt x="5" y="38"/>
                      <a:pt x="8" y="38"/>
                    </a:cubicBezTo>
                    <a:cubicBezTo>
                      <a:pt x="9" y="31"/>
                      <a:pt x="11" y="25"/>
                      <a:pt x="14" y="18"/>
                    </a:cubicBezTo>
                    <a:cubicBezTo>
                      <a:pt x="16" y="13"/>
                      <a:pt x="20" y="9"/>
                      <a:pt x="21" y="4"/>
                    </a:cubicBezTo>
                    <a:cubicBezTo>
                      <a:pt x="21" y="2"/>
                      <a:pt x="20" y="0"/>
                      <a:pt x="18" y="1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1" name="Freeform 148">
                <a:extLst>
                  <a:ext uri="{FF2B5EF4-FFF2-40B4-BE49-F238E27FC236}">
                    <a16:creationId xmlns:a16="http://schemas.microsoft.com/office/drawing/2014/main" id="{E358D050-D711-4D4A-95CA-B6BD1448A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1126" y="4500102"/>
                <a:ext cx="740806" cy="492430"/>
              </a:xfrm>
              <a:custGeom>
                <a:avLst/>
                <a:gdLst>
                  <a:gd name="T0" fmla="*/ 264 w 289"/>
                  <a:gd name="T1" fmla="*/ 186 h 192"/>
                  <a:gd name="T2" fmla="*/ 43 w 289"/>
                  <a:gd name="T3" fmla="*/ 51 h 192"/>
                  <a:gd name="T4" fmla="*/ 9 w 289"/>
                  <a:gd name="T5" fmla="*/ 92 h 192"/>
                  <a:gd name="T6" fmla="*/ 33 w 289"/>
                  <a:gd name="T7" fmla="*/ 13 h 192"/>
                  <a:gd name="T8" fmla="*/ 280 w 289"/>
                  <a:gd name="T9" fmla="*/ 49 h 192"/>
                  <a:gd name="T10" fmla="*/ 280 w 289"/>
                  <a:gd name="T11" fmla="*/ 192 h 192"/>
                  <a:gd name="T12" fmla="*/ 264 w 289"/>
                  <a:gd name="T13" fmla="*/ 18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" h="192">
                    <a:moveTo>
                      <a:pt x="264" y="186"/>
                    </a:moveTo>
                    <a:cubicBezTo>
                      <a:pt x="264" y="186"/>
                      <a:pt x="184" y="24"/>
                      <a:pt x="43" y="51"/>
                    </a:cubicBezTo>
                    <a:cubicBezTo>
                      <a:pt x="43" y="51"/>
                      <a:pt x="12" y="61"/>
                      <a:pt x="9" y="92"/>
                    </a:cubicBezTo>
                    <a:cubicBezTo>
                      <a:pt x="9" y="92"/>
                      <a:pt x="0" y="24"/>
                      <a:pt x="33" y="13"/>
                    </a:cubicBezTo>
                    <a:cubicBezTo>
                      <a:pt x="66" y="2"/>
                      <a:pt x="272" y="0"/>
                      <a:pt x="280" y="49"/>
                    </a:cubicBezTo>
                    <a:cubicBezTo>
                      <a:pt x="289" y="98"/>
                      <a:pt x="280" y="192"/>
                      <a:pt x="280" y="192"/>
                    </a:cubicBezTo>
                    <a:lnTo>
                      <a:pt x="264" y="186"/>
                    </a:ln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2" name="Freeform 149">
                <a:extLst>
                  <a:ext uri="{FF2B5EF4-FFF2-40B4-BE49-F238E27FC236}">
                    <a16:creationId xmlns:a16="http://schemas.microsoft.com/office/drawing/2014/main" id="{E1427579-CF18-4AEE-836E-3809B558A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2609" y="4387794"/>
                <a:ext cx="356364" cy="595018"/>
              </a:xfrm>
              <a:custGeom>
                <a:avLst/>
                <a:gdLst>
                  <a:gd name="T0" fmla="*/ 135 w 139"/>
                  <a:gd name="T1" fmla="*/ 228 h 232"/>
                  <a:gd name="T2" fmla="*/ 100 w 139"/>
                  <a:gd name="T3" fmla="*/ 99 h 232"/>
                  <a:gd name="T4" fmla="*/ 8 w 139"/>
                  <a:gd name="T5" fmla="*/ 2 h 232"/>
                  <a:gd name="T6" fmla="*/ 4 w 139"/>
                  <a:gd name="T7" fmla="*/ 9 h 232"/>
                  <a:gd name="T8" fmla="*/ 93 w 139"/>
                  <a:gd name="T9" fmla="*/ 107 h 232"/>
                  <a:gd name="T10" fmla="*/ 128 w 139"/>
                  <a:gd name="T11" fmla="*/ 229 h 232"/>
                  <a:gd name="T12" fmla="*/ 135 w 139"/>
                  <a:gd name="T13" fmla="*/ 22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232">
                    <a:moveTo>
                      <a:pt x="135" y="228"/>
                    </a:moveTo>
                    <a:cubicBezTo>
                      <a:pt x="139" y="184"/>
                      <a:pt x="121" y="136"/>
                      <a:pt x="100" y="99"/>
                    </a:cubicBezTo>
                    <a:cubicBezTo>
                      <a:pt x="78" y="60"/>
                      <a:pt x="46" y="26"/>
                      <a:pt x="8" y="2"/>
                    </a:cubicBezTo>
                    <a:cubicBezTo>
                      <a:pt x="3" y="0"/>
                      <a:pt x="0" y="6"/>
                      <a:pt x="4" y="9"/>
                    </a:cubicBezTo>
                    <a:cubicBezTo>
                      <a:pt x="40" y="36"/>
                      <a:pt x="71" y="67"/>
                      <a:pt x="93" y="107"/>
                    </a:cubicBezTo>
                    <a:cubicBezTo>
                      <a:pt x="114" y="146"/>
                      <a:pt x="120" y="185"/>
                      <a:pt x="128" y="229"/>
                    </a:cubicBezTo>
                    <a:cubicBezTo>
                      <a:pt x="129" y="232"/>
                      <a:pt x="134" y="231"/>
                      <a:pt x="135" y="228"/>
                    </a:cubicBezTo>
                    <a:close/>
                  </a:path>
                </a:pathLst>
              </a:custGeom>
              <a:solidFill>
                <a:srgbClr val="3F4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3" name="Freeform 150">
                <a:extLst>
                  <a:ext uri="{FF2B5EF4-FFF2-40B4-BE49-F238E27FC236}">
                    <a16:creationId xmlns:a16="http://schemas.microsoft.com/office/drawing/2014/main" id="{DE4E66F3-0561-4BC0-93BF-7A582375A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2979" y="4526019"/>
                <a:ext cx="244056" cy="119868"/>
              </a:xfrm>
              <a:custGeom>
                <a:avLst/>
                <a:gdLst>
                  <a:gd name="T0" fmla="*/ 5 w 95"/>
                  <a:gd name="T1" fmla="*/ 45 h 47"/>
                  <a:gd name="T2" fmla="*/ 91 w 95"/>
                  <a:gd name="T3" fmla="*/ 8 h 47"/>
                  <a:gd name="T4" fmla="*/ 91 w 95"/>
                  <a:gd name="T5" fmla="*/ 1 h 47"/>
                  <a:gd name="T6" fmla="*/ 2 w 95"/>
                  <a:gd name="T7" fmla="*/ 42 h 47"/>
                  <a:gd name="T8" fmla="*/ 5 w 95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47">
                    <a:moveTo>
                      <a:pt x="5" y="45"/>
                    </a:moveTo>
                    <a:cubicBezTo>
                      <a:pt x="29" y="25"/>
                      <a:pt x="59" y="11"/>
                      <a:pt x="91" y="8"/>
                    </a:cubicBezTo>
                    <a:cubicBezTo>
                      <a:pt x="95" y="7"/>
                      <a:pt x="95" y="0"/>
                      <a:pt x="91" y="1"/>
                    </a:cubicBezTo>
                    <a:cubicBezTo>
                      <a:pt x="56" y="5"/>
                      <a:pt x="27" y="18"/>
                      <a:pt x="2" y="42"/>
                    </a:cubicBezTo>
                    <a:cubicBezTo>
                      <a:pt x="0" y="44"/>
                      <a:pt x="3" y="47"/>
                      <a:pt x="5" y="45"/>
                    </a:cubicBezTo>
                    <a:close/>
                  </a:path>
                </a:pathLst>
              </a:custGeom>
              <a:solidFill>
                <a:srgbClr val="3F4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4" name="Freeform 151">
                <a:extLst>
                  <a:ext uri="{FF2B5EF4-FFF2-40B4-BE49-F238E27FC236}">
                    <a16:creationId xmlns:a16="http://schemas.microsoft.com/office/drawing/2014/main" id="{BFAD7D83-6A2F-4586-975A-DC118DF7C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4" y="4405072"/>
                <a:ext cx="78832" cy="298049"/>
              </a:xfrm>
              <a:custGeom>
                <a:avLst/>
                <a:gdLst>
                  <a:gd name="T0" fmla="*/ 6 w 31"/>
                  <a:gd name="T1" fmla="*/ 113 h 116"/>
                  <a:gd name="T2" fmla="*/ 18 w 31"/>
                  <a:gd name="T3" fmla="*/ 5 h 116"/>
                  <a:gd name="T4" fmla="*/ 9 w 31"/>
                  <a:gd name="T5" fmla="*/ 8 h 116"/>
                  <a:gd name="T6" fmla="*/ 1 w 31"/>
                  <a:gd name="T7" fmla="*/ 110 h 116"/>
                  <a:gd name="T8" fmla="*/ 6 w 31"/>
                  <a:gd name="T9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6">
                    <a:moveTo>
                      <a:pt x="6" y="113"/>
                    </a:moveTo>
                    <a:cubicBezTo>
                      <a:pt x="28" y="83"/>
                      <a:pt x="31" y="39"/>
                      <a:pt x="18" y="5"/>
                    </a:cubicBezTo>
                    <a:cubicBezTo>
                      <a:pt x="16" y="0"/>
                      <a:pt x="7" y="2"/>
                      <a:pt x="9" y="8"/>
                    </a:cubicBezTo>
                    <a:cubicBezTo>
                      <a:pt x="21" y="45"/>
                      <a:pt x="17" y="75"/>
                      <a:pt x="1" y="110"/>
                    </a:cubicBezTo>
                    <a:cubicBezTo>
                      <a:pt x="0" y="114"/>
                      <a:pt x="4" y="116"/>
                      <a:pt x="6" y="113"/>
                    </a:cubicBezTo>
                    <a:close/>
                  </a:path>
                </a:pathLst>
              </a:custGeom>
              <a:solidFill>
                <a:srgbClr val="3F4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5" name="Freeform 152">
                <a:extLst>
                  <a:ext uri="{FF2B5EF4-FFF2-40B4-BE49-F238E27FC236}">
                    <a16:creationId xmlns:a16="http://schemas.microsoft.com/office/drawing/2014/main" id="{C722CFC3-282A-4268-882C-EFF8B45B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6438" y="4315441"/>
                <a:ext cx="317489" cy="227856"/>
              </a:xfrm>
              <a:custGeom>
                <a:avLst/>
                <a:gdLst>
                  <a:gd name="T0" fmla="*/ 21 w 124"/>
                  <a:gd name="T1" fmla="*/ 86 h 89"/>
                  <a:gd name="T2" fmla="*/ 96 w 124"/>
                  <a:gd name="T3" fmla="*/ 71 h 89"/>
                  <a:gd name="T4" fmla="*/ 119 w 124"/>
                  <a:gd name="T5" fmla="*/ 46 h 89"/>
                  <a:gd name="T6" fmla="*/ 93 w 124"/>
                  <a:gd name="T7" fmla="*/ 5 h 89"/>
                  <a:gd name="T8" fmla="*/ 42 w 124"/>
                  <a:gd name="T9" fmla="*/ 15 h 89"/>
                  <a:gd name="T10" fmla="*/ 10 w 124"/>
                  <a:gd name="T11" fmla="*/ 41 h 89"/>
                  <a:gd name="T12" fmla="*/ 0 w 124"/>
                  <a:gd name="T13" fmla="*/ 60 h 89"/>
                  <a:gd name="T14" fmla="*/ 21 w 124"/>
                  <a:gd name="T15" fmla="*/ 8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89">
                    <a:moveTo>
                      <a:pt x="21" y="86"/>
                    </a:moveTo>
                    <a:cubicBezTo>
                      <a:pt x="45" y="89"/>
                      <a:pt x="75" y="83"/>
                      <a:pt x="96" y="71"/>
                    </a:cubicBezTo>
                    <a:cubicBezTo>
                      <a:pt x="106" y="65"/>
                      <a:pt x="116" y="57"/>
                      <a:pt x="119" y="46"/>
                    </a:cubicBezTo>
                    <a:cubicBezTo>
                      <a:pt x="124" y="29"/>
                      <a:pt x="110" y="10"/>
                      <a:pt x="93" y="5"/>
                    </a:cubicBezTo>
                    <a:cubicBezTo>
                      <a:pt x="76" y="0"/>
                      <a:pt x="58" y="6"/>
                      <a:pt x="42" y="15"/>
                    </a:cubicBezTo>
                    <a:cubicBezTo>
                      <a:pt x="30" y="22"/>
                      <a:pt x="19" y="31"/>
                      <a:pt x="10" y="41"/>
                    </a:cubicBezTo>
                    <a:cubicBezTo>
                      <a:pt x="5" y="47"/>
                      <a:pt x="1" y="53"/>
                      <a:pt x="0" y="60"/>
                    </a:cubicBezTo>
                    <a:cubicBezTo>
                      <a:pt x="0" y="72"/>
                      <a:pt x="9" y="82"/>
                      <a:pt x="21" y="86"/>
                    </a:cubicBezTo>
                  </a:path>
                </a:pathLst>
              </a:custGeom>
              <a:solidFill>
                <a:srgbClr val="8A6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6" name="Freeform 153">
                <a:extLst>
                  <a:ext uri="{FF2B5EF4-FFF2-40B4-BE49-F238E27FC236}">
                    <a16:creationId xmlns:a16="http://schemas.microsoft.com/office/drawing/2014/main" id="{B082795F-4A05-4EE4-9B3A-362B7C355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6384" y="5159914"/>
                <a:ext cx="248375" cy="225696"/>
              </a:xfrm>
              <a:custGeom>
                <a:avLst/>
                <a:gdLst>
                  <a:gd name="T0" fmla="*/ 34 w 97"/>
                  <a:gd name="T1" fmla="*/ 6 h 88"/>
                  <a:gd name="T2" fmla="*/ 54 w 97"/>
                  <a:gd name="T3" fmla="*/ 84 h 88"/>
                  <a:gd name="T4" fmla="*/ 93 w 97"/>
                  <a:gd name="T5" fmla="*/ 50 h 88"/>
                  <a:gd name="T6" fmla="*/ 73 w 97"/>
                  <a:gd name="T7" fmla="*/ 3 h 88"/>
                  <a:gd name="T8" fmla="*/ 68 w 97"/>
                  <a:gd name="T9" fmla="*/ 10 h 88"/>
                  <a:gd name="T10" fmla="*/ 84 w 97"/>
                  <a:gd name="T11" fmla="*/ 43 h 88"/>
                  <a:gd name="T12" fmla="*/ 52 w 97"/>
                  <a:gd name="T13" fmla="*/ 75 h 88"/>
                  <a:gd name="T14" fmla="*/ 22 w 97"/>
                  <a:gd name="T15" fmla="*/ 46 h 88"/>
                  <a:gd name="T16" fmla="*/ 38 w 97"/>
                  <a:gd name="T17" fmla="*/ 9 h 88"/>
                  <a:gd name="T18" fmla="*/ 34 w 97"/>
                  <a:gd name="T19" fmla="*/ 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88">
                    <a:moveTo>
                      <a:pt x="34" y="6"/>
                    </a:moveTo>
                    <a:cubicBezTo>
                      <a:pt x="0" y="27"/>
                      <a:pt x="10" y="88"/>
                      <a:pt x="54" y="84"/>
                    </a:cubicBezTo>
                    <a:cubicBezTo>
                      <a:pt x="73" y="83"/>
                      <a:pt x="88" y="68"/>
                      <a:pt x="93" y="50"/>
                    </a:cubicBezTo>
                    <a:cubicBezTo>
                      <a:pt x="97" y="32"/>
                      <a:pt x="88" y="14"/>
                      <a:pt x="73" y="3"/>
                    </a:cubicBezTo>
                    <a:cubicBezTo>
                      <a:pt x="69" y="0"/>
                      <a:pt x="65" y="7"/>
                      <a:pt x="68" y="10"/>
                    </a:cubicBezTo>
                    <a:cubicBezTo>
                      <a:pt x="78" y="19"/>
                      <a:pt x="86" y="29"/>
                      <a:pt x="84" y="43"/>
                    </a:cubicBezTo>
                    <a:cubicBezTo>
                      <a:pt x="83" y="59"/>
                      <a:pt x="69" y="74"/>
                      <a:pt x="52" y="75"/>
                    </a:cubicBezTo>
                    <a:cubicBezTo>
                      <a:pt x="35" y="76"/>
                      <a:pt x="23" y="63"/>
                      <a:pt x="22" y="46"/>
                    </a:cubicBezTo>
                    <a:cubicBezTo>
                      <a:pt x="21" y="31"/>
                      <a:pt x="30" y="21"/>
                      <a:pt x="38" y="9"/>
                    </a:cubicBezTo>
                    <a:cubicBezTo>
                      <a:pt x="39" y="7"/>
                      <a:pt x="36" y="4"/>
                      <a:pt x="34" y="6"/>
                    </a:cubicBezTo>
                    <a:close/>
                  </a:path>
                </a:pathLst>
              </a:custGeom>
              <a:solidFill>
                <a:srgbClr val="E0CA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41" name="Group 1240">
            <a:extLst>
              <a:ext uri="{FF2B5EF4-FFF2-40B4-BE49-F238E27FC236}">
                <a16:creationId xmlns:a16="http://schemas.microsoft.com/office/drawing/2014/main" id="{A479ECD3-7C63-4004-AAD8-8B8D82C0BF50}"/>
              </a:ext>
            </a:extLst>
          </p:cNvPr>
          <p:cNvGrpSpPr/>
          <p:nvPr/>
        </p:nvGrpSpPr>
        <p:grpSpPr>
          <a:xfrm>
            <a:off x="3260579" y="559749"/>
            <a:ext cx="1517419" cy="1857331"/>
            <a:chOff x="945079" y="451598"/>
            <a:chExt cx="1517419" cy="1857331"/>
          </a:xfrm>
        </p:grpSpPr>
        <p:sp>
          <p:nvSpPr>
            <p:cNvPr id="1236" name="Oval 1235">
              <a:extLst>
                <a:ext uri="{FF2B5EF4-FFF2-40B4-BE49-F238E27FC236}">
                  <a16:creationId xmlns:a16="http://schemas.microsoft.com/office/drawing/2014/main" id="{E7959BCC-3314-4466-97AD-456DBF341B56}"/>
                </a:ext>
              </a:extLst>
            </p:cNvPr>
            <p:cNvSpPr/>
            <p:nvPr/>
          </p:nvSpPr>
          <p:spPr>
            <a:xfrm>
              <a:off x="945079" y="791510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8" name="Group 1237">
              <a:extLst>
                <a:ext uri="{FF2B5EF4-FFF2-40B4-BE49-F238E27FC236}">
                  <a16:creationId xmlns:a16="http://schemas.microsoft.com/office/drawing/2014/main" id="{4696B09E-3549-4EFE-BCD7-5C28182DEA25}"/>
                </a:ext>
              </a:extLst>
            </p:cNvPr>
            <p:cNvGrpSpPr/>
            <p:nvPr/>
          </p:nvGrpSpPr>
          <p:grpSpPr>
            <a:xfrm>
              <a:off x="1006292" y="451598"/>
              <a:ext cx="1242956" cy="1818533"/>
              <a:chOff x="1006292" y="451598"/>
              <a:chExt cx="1242956" cy="1818533"/>
            </a:xfrm>
          </p:grpSpPr>
          <p:sp>
            <p:nvSpPr>
              <p:cNvPr id="178" name="Freeform 155">
                <a:extLst>
                  <a:ext uri="{FF2B5EF4-FFF2-40B4-BE49-F238E27FC236}">
                    <a16:creationId xmlns:a16="http://schemas.microsoft.com/office/drawing/2014/main" id="{7E193C88-537F-486C-BDE5-8DD252320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292" y="771245"/>
                <a:ext cx="1242956" cy="1016175"/>
              </a:xfrm>
              <a:custGeom>
                <a:avLst/>
                <a:gdLst>
                  <a:gd name="T0" fmla="*/ 62 w 485"/>
                  <a:gd name="T1" fmla="*/ 58 h 396"/>
                  <a:gd name="T2" fmla="*/ 48 w 485"/>
                  <a:gd name="T3" fmla="*/ 168 h 396"/>
                  <a:gd name="T4" fmla="*/ 51 w 485"/>
                  <a:gd name="T5" fmla="*/ 229 h 396"/>
                  <a:gd name="T6" fmla="*/ 1 w 485"/>
                  <a:gd name="T7" fmla="*/ 283 h 396"/>
                  <a:gd name="T8" fmla="*/ 15 w 485"/>
                  <a:gd name="T9" fmla="*/ 310 h 396"/>
                  <a:gd name="T10" fmla="*/ 46 w 485"/>
                  <a:gd name="T11" fmla="*/ 306 h 396"/>
                  <a:gd name="T12" fmla="*/ 70 w 485"/>
                  <a:gd name="T13" fmla="*/ 358 h 396"/>
                  <a:gd name="T14" fmla="*/ 122 w 485"/>
                  <a:gd name="T15" fmla="*/ 332 h 396"/>
                  <a:gd name="T16" fmla="*/ 190 w 485"/>
                  <a:gd name="T17" fmla="*/ 395 h 396"/>
                  <a:gd name="T18" fmla="*/ 255 w 485"/>
                  <a:gd name="T19" fmla="*/ 328 h 396"/>
                  <a:gd name="T20" fmla="*/ 284 w 485"/>
                  <a:gd name="T21" fmla="*/ 355 h 396"/>
                  <a:gd name="T22" fmla="*/ 322 w 485"/>
                  <a:gd name="T23" fmla="*/ 355 h 396"/>
                  <a:gd name="T24" fmla="*/ 335 w 485"/>
                  <a:gd name="T25" fmla="*/ 320 h 396"/>
                  <a:gd name="T26" fmla="*/ 408 w 485"/>
                  <a:gd name="T27" fmla="*/ 326 h 396"/>
                  <a:gd name="T28" fmla="*/ 411 w 485"/>
                  <a:gd name="T29" fmla="*/ 254 h 396"/>
                  <a:gd name="T30" fmla="*/ 465 w 485"/>
                  <a:gd name="T31" fmla="*/ 240 h 396"/>
                  <a:gd name="T32" fmla="*/ 470 w 485"/>
                  <a:gd name="T33" fmla="*/ 190 h 396"/>
                  <a:gd name="T34" fmla="*/ 412 w 485"/>
                  <a:gd name="T35" fmla="*/ 179 h 396"/>
                  <a:gd name="T36" fmla="*/ 384 w 485"/>
                  <a:gd name="T37" fmla="*/ 138 h 396"/>
                  <a:gd name="T38" fmla="*/ 249 w 485"/>
                  <a:gd name="T39" fmla="*/ 18 h 396"/>
                  <a:gd name="T40" fmla="*/ 71 w 485"/>
                  <a:gd name="T41" fmla="*/ 48 h 396"/>
                  <a:gd name="T42" fmla="*/ 62 w 485"/>
                  <a:gd name="T43" fmla="*/ 5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5" h="396">
                    <a:moveTo>
                      <a:pt x="62" y="58"/>
                    </a:moveTo>
                    <a:cubicBezTo>
                      <a:pt x="44" y="91"/>
                      <a:pt x="39" y="131"/>
                      <a:pt x="48" y="168"/>
                    </a:cubicBezTo>
                    <a:cubicBezTo>
                      <a:pt x="52" y="189"/>
                      <a:pt x="61" y="211"/>
                      <a:pt x="51" y="229"/>
                    </a:cubicBezTo>
                    <a:cubicBezTo>
                      <a:pt x="40" y="251"/>
                      <a:pt x="5" y="258"/>
                      <a:pt x="1" y="283"/>
                    </a:cubicBezTo>
                    <a:cubicBezTo>
                      <a:pt x="0" y="294"/>
                      <a:pt x="6" y="305"/>
                      <a:pt x="15" y="310"/>
                    </a:cubicBezTo>
                    <a:cubicBezTo>
                      <a:pt x="25" y="315"/>
                      <a:pt x="38" y="314"/>
                      <a:pt x="46" y="306"/>
                    </a:cubicBezTo>
                    <a:cubicBezTo>
                      <a:pt x="38" y="326"/>
                      <a:pt x="50" y="351"/>
                      <a:pt x="70" y="358"/>
                    </a:cubicBezTo>
                    <a:cubicBezTo>
                      <a:pt x="90" y="365"/>
                      <a:pt x="115" y="353"/>
                      <a:pt x="122" y="332"/>
                    </a:cubicBezTo>
                    <a:cubicBezTo>
                      <a:pt x="124" y="366"/>
                      <a:pt x="156" y="396"/>
                      <a:pt x="190" y="395"/>
                    </a:cubicBezTo>
                    <a:cubicBezTo>
                      <a:pt x="225" y="394"/>
                      <a:pt x="255" y="363"/>
                      <a:pt x="255" y="328"/>
                    </a:cubicBezTo>
                    <a:cubicBezTo>
                      <a:pt x="263" y="339"/>
                      <a:pt x="272" y="349"/>
                      <a:pt x="284" y="355"/>
                    </a:cubicBezTo>
                    <a:cubicBezTo>
                      <a:pt x="296" y="361"/>
                      <a:pt x="311" y="362"/>
                      <a:pt x="322" y="355"/>
                    </a:cubicBezTo>
                    <a:cubicBezTo>
                      <a:pt x="334" y="348"/>
                      <a:pt x="340" y="332"/>
                      <a:pt x="335" y="320"/>
                    </a:cubicBezTo>
                    <a:cubicBezTo>
                      <a:pt x="354" y="339"/>
                      <a:pt x="388" y="343"/>
                      <a:pt x="408" y="326"/>
                    </a:cubicBezTo>
                    <a:cubicBezTo>
                      <a:pt x="429" y="308"/>
                      <a:pt x="432" y="272"/>
                      <a:pt x="411" y="254"/>
                    </a:cubicBezTo>
                    <a:cubicBezTo>
                      <a:pt x="430" y="254"/>
                      <a:pt x="451" y="252"/>
                      <a:pt x="465" y="240"/>
                    </a:cubicBezTo>
                    <a:cubicBezTo>
                      <a:pt x="480" y="228"/>
                      <a:pt x="485" y="202"/>
                      <a:pt x="470" y="190"/>
                    </a:cubicBezTo>
                    <a:cubicBezTo>
                      <a:pt x="454" y="178"/>
                      <a:pt x="430" y="188"/>
                      <a:pt x="412" y="179"/>
                    </a:cubicBezTo>
                    <a:cubicBezTo>
                      <a:pt x="397" y="172"/>
                      <a:pt x="391" y="154"/>
                      <a:pt x="384" y="138"/>
                    </a:cubicBezTo>
                    <a:cubicBezTo>
                      <a:pt x="360" y="81"/>
                      <a:pt x="309" y="35"/>
                      <a:pt x="249" y="18"/>
                    </a:cubicBezTo>
                    <a:cubicBezTo>
                      <a:pt x="189" y="0"/>
                      <a:pt x="122" y="12"/>
                      <a:pt x="71" y="48"/>
                    </a:cubicBezTo>
                    <a:cubicBezTo>
                      <a:pt x="62" y="58"/>
                      <a:pt x="62" y="58"/>
                      <a:pt x="62" y="58"/>
                    </a:cubicBezTo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9" name="Freeform 156">
                <a:extLst>
                  <a:ext uri="{FF2B5EF4-FFF2-40B4-BE49-F238E27FC236}">
                    <a16:creationId xmlns:a16="http://schemas.microsoft.com/office/drawing/2014/main" id="{EE99B2A3-E8DA-468A-9A3A-A428BEFA0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678" y="853317"/>
                <a:ext cx="999981" cy="1416814"/>
              </a:xfrm>
              <a:custGeom>
                <a:avLst/>
                <a:gdLst>
                  <a:gd name="T0" fmla="*/ 24 w 390"/>
                  <a:gd name="T1" fmla="*/ 42 h 552"/>
                  <a:gd name="T2" fmla="*/ 118 w 390"/>
                  <a:gd name="T3" fmla="*/ 347 h 552"/>
                  <a:gd name="T4" fmla="*/ 118 w 390"/>
                  <a:gd name="T5" fmla="*/ 421 h 552"/>
                  <a:gd name="T6" fmla="*/ 44 w 390"/>
                  <a:gd name="T7" fmla="*/ 453 h 552"/>
                  <a:gd name="T8" fmla="*/ 235 w 390"/>
                  <a:gd name="T9" fmla="*/ 533 h 552"/>
                  <a:gd name="T10" fmla="*/ 386 w 390"/>
                  <a:gd name="T11" fmla="*/ 449 h 552"/>
                  <a:gd name="T12" fmla="*/ 288 w 390"/>
                  <a:gd name="T13" fmla="*/ 419 h 552"/>
                  <a:gd name="T14" fmla="*/ 286 w 390"/>
                  <a:gd name="T15" fmla="*/ 241 h 552"/>
                  <a:gd name="T16" fmla="*/ 331 w 390"/>
                  <a:gd name="T17" fmla="*/ 186 h 552"/>
                  <a:gd name="T18" fmla="*/ 280 w 390"/>
                  <a:gd name="T19" fmla="*/ 137 h 552"/>
                  <a:gd name="T20" fmla="*/ 277 w 390"/>
                  <a:gd name="T21" fmla="*/ 38 h 552"/>
                  <a:gd name="T22" fmla="*/ 238 w 390"/>
                  <a:gd name="T23" fmla="*/ 0 h 552"/>
                  <a:gd name="T24" fmla="*/ 73 w 390"/>
                  <a:gd name="T25" fmla="*/ 0 h 552"/>
                  <a:gd name="T26" fmla="*/ 24 w 390"/>
                  <a:gd name="T27" fmla="*/ 4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0" h="552">
                    <a:moveTo>
                      <a:pt x="24" y="42"/>
                    </a:moveTo>
                    <a:cubicBezTo>
                      <a:pt x="13" y="137"/>
                      <a:pt x="0" y="354"/>
                      <a:pt x="118" y="347"/>
                    </a:cubicBezTo>
                    <a:cubicBezTo>
                      <a:pt x="118" y="421"/>
                      <a:pt x="118" y="421"/>
                      <a:pt x="118" y="421"/>
                    </a:cubicBezTo>
                    <a:cubicBezTo>
                      <a:pt x="44" y="453"/>
                      <a:pt x="44" y="453"/>
                      <a:pt x="44" y="453"/>
                    </a:cubicBezTo>
                    <a:cubicBezTo>
                      <a:pt x="44" y="453"/>
                      <a:pt x="80" y="552"/>
                      <a:pt x="235" y="533"/>
                    </a:cubicBezTo>
                    <a:cubicBezTo>
                      <a:pt x="390" y="515"/>
                      <a:pt x="386" y="449"/>
                      <a:pt x="386" y="449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2" y="244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6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8"/>
                      <a:pt x="24" y="42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0" name="Freeform 157">
                <a:extLst>
                  <a:ext uri="{FF2B5EF4-FFF2-40B4-BE49-F238E27FC236}">
                    <a16:creationId xmlns:a16="http://schemas.microsoft.com/office/drawing/2014/main" id="{132D1759-BA0B-4ABB-9658-D2D488B34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3841" y="1082253"/>
                <a:ext cx="220298" cy="66953"/>
              </a:xfrm>
              <a:custGeom>
                <a:avLst/>
                <a:gdLst>
                  <a:gd name="T0" fmla="*/ 2 w 86"/>
                  <a:gd name="T1" fmla="*/ 26 h 26"/>
                  <a:gd name="T2" fmla="*/ 36 w 86"/>
                  <a:gd name="T3" fmla="*/ 15 h 26"/>
                  <a:gd name="T4" fmla="*/ 80 w 86"/>
                  <a:gd name="T5" fmla="*/ 12 h 26"/>
                  <a:gd name="T6" fmla="*/ 81 w 86"/>
                  <a:gd name="T7" fmla="*/ 5 h 26"/>
                  <a:gd name="T8" fmla="*/ 36 w 86"/>
                  <a:gd name="T9" fmla="*/ 6 h 26"/>
                  <a:gd name="T10" fmla="*/ 1 w 86"/>
                  <a:gd name="T11" fmla="*/ 23 h 26"/>
                  <a:gd name="T12" fmla="*/ 2 w 8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6">
                    <a:moveTo>
                      <a:pt x="2" y="26"/>
                    </a:moveTo>
                    <a:cubicBezTo>
                      <a:pt x="14" y="26"/>
                      <a:pt x="25" y="18"/>
                      <a:pt x="36" y="15"/>
                    </a:cubicBezTo>
                    <a:cubicBezTo>
                      <a:pt x="51" y="11"/>
                      <a:pt x="65" y="13"/>
                      <a:pt x="80" y="12"/>
                    </a:cubicBezTo>
                    <a:cubicBezTo>
                      <a:pt x="85" y="11"/>
                      <a:pt x="86" y="6"/>
                      <a:pt x="81" y="5"/>
                    </a:cubicBezTo>
                    <a:cubicBezTo>
                      <a:pt x="68" y="0"/>
                      <a:pt x="50" y="2"/>
                      <a:pt x="36" y="6"/>
                    </a:cubicBezTo>
                    <a:cubicBezTo>
                      <a:pt x="24" y="8"/>
                      <a:pt x="7" y="12"/>
                      <a:pt x="1" y="23"/>
                    </a:cubicBezTo>
                    <a:cubicBezTo>
                      <a:pt x="0" y="24"/>
                      <a:pt x="1" y="26"/>
                      <a:pt x="2" y="26"/>
                    </a:cubicBezTo>
                    <a:close/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1" name="Freeform 158">
                <a:extLst>
                  <a:ext uri="{FF2B5EF4-FFF2-40B4-BE49-F238E27FC236}">
                    <a16:creationId xmlns:a16="http://schemas.microsoft.com/office/drawing/2014/main" id="{1C8AC52A-7115-4B5C-907D-36BBF0FF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919" y="1141647"/>
                <a:ext cx="186822" cy="99350"/>
              </a:xfrm>
              <a:custGeom>
                <a:avLst/>
                <a:gdLst>
                  <a:gd name="T0" fmla="*/ 73 w 73"/>
                  <a:gd name="T1" fmla="*/ 17 h 39"/>
                  <a:gd name="T2" fmla="*/ 32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2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1" y="35"/>
                      <a:pt x="24" y="39"/>
                      <a:pt x="36" y="38"/>
                    </a:cubicBezTo>
                    <a:cubicBezTo>
                      <a:pt x="48" y="37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2" name="Freeform 159">
                <a:extLst>
                  <a:ext uri="{FF2B5EF4-FFF2-40B4-BE49-F238E27FC236}">
                    <a16:creationId xmlns:a16="http://schemas.microsoft.com/office/drawing/2014/main" id="{68ED80C0-79DB-4EB3-97D7-20D92F2F7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073" y="1133008"/>
                <a:ext cx="91791" cy="105829"/>
              </a:xfrm>
              <a:custGeom>
                <a:avLst/>
                <a:gdLst>
                  <a:gd name="T0" fmla="*/ 33 w 36"/>
                  <a:gd name="T1" fmla="*/ 13 h 41"/>
                  <a:gd name="T2" fmla="*/ 28 w 36"/>
                  <a:gd name="T3" fmla="*/ 35 h 41"/>
                  <a:gd name="T4" fmla="*/ 9 w 36"/>
                  <a:gd name="T5" fmla="*/ 36 h 41"/>
                  <a:gd name="T6" fmla="*/ 2 w 36"/>
                  <a:gd name="T7" fmla="*/ 14 h 41"/>
                  <a:gd name="T8" fmla="*/ 19 w 36"/>
                  <a:gd name="T9" fmla="*/ 2 h 41"/>
                  <a:gd name="T10" fmla="*/ 33 w 36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1">
                    <a:moveTo>
                      <a:pt x="33" y="13"/>
                    </a:moveTo>
                    <a:cubicBezTo>
                      <a:pt x="36" y="20"/>
                      <a:pt x="34" y="30"/>
                      <a:pt x="28" y="35"/>
                    </a:cubicBezTo>
                    <a:cubicBezTo>
                      <a:pt x="23" y="40"/>
                      <a:pt x="14" y="41"/>
                      <a:pt x="9" y="36"/>
                    </a:cubicBezTo>
                    <a:cubicBezTo>
                      <a:pt x="3" y="31"/>
                      <a:pt x="0" y="22"/>
                      <a:pt x="2" y="14"/>
                    </a:cubicBezTo>
                    <a:cubicBezTo>
                      <a:pt x="2" y="14"/>
                      <a:pt x="6" y="4"/>
                      <a:pt x="19" y="2"/>
                    </a:cubicBezTo>
                    <a:cubicBezTo>
                      <a:pt x="32" y="0"/>
                      <a:pt x="33" y="13"/>
                      <a:pt x="33" y="13"/>
                    </a:cubicBezTo>
                    <a:close/>
                  </a:path>
                </a:pathLst>
              </a:custGeom>
              <a:solidFill>
                <a:srgbClr val="62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3" name="Freeform 160">
                <a:extLst>
                  <a:ext uri="{FF2B5EF4-FFF2-40B4-BE49-F238E27FC236}">
                    <a16:creationId xmlns:a16="http://schemas.microsoft.com/office/drawing/2014/main" id="{3AC26B13-39BE-4D89-B5F0-77171FD1D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590" y="1174044"/>
                <a:ext cx="169543" cy="95031"/>
              </a:xfrm>
              <a:custGeom>
                <a:avLst/>
                <a:gdLst>
                  <a:gd name="T0" fmla="*/ 65 w 66"/>
                  <a:gd name="T1" fmla="*/ 23 h 37"/>
                  <a:gd name="T2" fmla="*/ 34 w 66"/>
                  <a:gd name="T3" fmla="*/ 0 h 37"/>
                  <a:gd name="T4" fmla="*/ 0 w 66"/>
                  <a:gd name="T5" fmla="*/ 21 h 37"/>
                  <a:gd name="T6" fmla="*/ 29 w 66"/>
                  <a:gd name="T7" fmla="*/ 36 h 37"/>
                  <a:gd name="T8" fmla="*/ 66 w 66"/>
                  <a:gd name="T9" fmla="*/ 2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5" y="23"/>
                    </a:moveTo>
                    <a:cubicBezTo>
                      <a:pt x="59" y="9"/>
                      <a:pt x="47" y="1"/>
                      <a:pt x="34" y="0"/>
                    </a:cubicBezTo>
                    <a:cubicBezTo>
                      <a:pt x="21" y="0"/>
                      <a:pt x="7" y="8"/>
                      <a:pt x="0" y="21"/>
                    </a:cubicBezTo>
                    <a:cubicBezTo>
                      <a:pt x="9" y="27"/>
                      <a:pt x="18" y="34"/>
                      <a:pt x="29" y="36"/>
                    </a:cubicBezTo>
                    <a:cubicBezTo>
                      <a:pt x="39" y="37"/>
                      <a:pt x="59" y="32"/>
                      <a:pt x="66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4" name="Freeform 161">
                <a:extLst>
                  <a:ext uri="{FF2B5EF4-FFF2-40B4-BE49-F238E27FC236}">
                    <a16:creationId xmlns:a16="http://schemas.microsoft.com/office/drawing/2014/main" id="{631594D2-B397-4D4D-8D90-BE4C32239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345" y="1166484"/>
                <a:ext cx="77753" cy="100429"/>
              </a:xfrm>
              <a:custGeom>
                <a:avLst/>
                <a:gdLst>
                  <a:gd name="T0" fmla="*/ 28 w 30"/>
                  <a:gd name="T1" fmla="*/ 13 h 39"/>
                  <a:gd name="T2" fmla="*/ 23 w 30"/>
                  <a:gd name="T3" fmla="*/ 34 h 39"/>
                  <a:gd name="T4" fmla="*/ 7 w 30"/>
                  <a:gd name="T5" fmla="*/ 34 h 39"/>
                  <a:gd name="T6" fmla="*/ 3 w 30"/>
                  <a:gd name="T7" fmla="*/ 13 h 39"/>
                  <a:gd name="T8" fmla="*/ 18 w 30"/>
                  <a:gd name="T9" fmla="*/ 1 h 39"/>
                  <a:gd name="T10" fmla="*/ 28 w 30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9">
                    <a:moveTo>
                      <a:pt x="28" y="13"/>
                    </a:moveTo>
                    <a:cubicBezTo>
                      <a:pt x="30" y="20"/>
                      <a:pt x="28" y="29"/>
                      <a:pt x="23" y="34"/>
                    </a:cubicBezTo>
                    <a:cubicBezTo>
                      <a:pt x="18" y="39"/>
                      <a:pt x="11" y="39"/>
                      <a:pt x="7" y="34"/>
                    </a:cubicBezTo>
                    <a:cubicBezTo>
                      <a:pt x="2" y="29"/>
                      <a:pt x="0" y="20"/>
                      <a:pt x="3" y="13"/>
                    </a:cubicBezTo>
                    <a:cubicBezTo>
                      <a:pt x="3" y="13"/>
                      <a:pt x="7" y="3"/>
                      <a:pt x="18" y="1"/>
                    </a:cubicBezTo>
                    <a:cubicBezTo>
                      <a:pt x="28" y="0"/>
                      <a:pt x="28" y="13"/>
                      <a:pt x="28" y="13"/>
                    </a:cubicBezTo>
                    <a:close/>
                  </a:path>
                </a:pathLst>
              </a:custGeom>
              <a:solidFill>
                <a:srgbClr val="62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5" name="Freeform 162">
                <a:extLst>
                  <a:ext uri="{FF2B5EF4-FFF2-40B4-BE49-F238E27FC236}">
                    <a16:creationId xmlns:a16="http://schemas.microsoft.com/office/drawing/2014/main" id="{A0810C08-33CF-4674-A3C7-4AEB0E0E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3912" y="1104931"/>
                <a:ext cx="212739" cy="61553"/>
              </a:xfrm>
              <a:custGeom>
                <a:avLst/>
                <a:gdLst>
                  <a:gd name="T0" fmla="*/ 4 w 83"/>
                  <a:gd name="T1" fmla="*/ 22 h 24"/>
                  <a:gd name="T2" fmla="*/ 43 w 83"/>
                  <a:gd name="T3" fmla="*/ 13 h 24"/>
                  <a:gd name="T4" fmla="*/ 77 w 83"/>
                  <a:gd name="T5" fmla="*/ 23 h 24"/>
                  <a:gd name="T6" fmla="*/ 80 w 83"/>
                  <a:gd name="T7" fmla="*/ 17 h 24"/>
                  <a:gd name="T8" fmla="*/ 2 w 83"/>
                  <a:gd name="T9" fmla="*/ 19 h 24"/>
                  <a:gd name="T10" fmla="*/ 4 w 83"/>
                  <a:gd name="T11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2"/>
                    </a:moveTo>
                    <a:cubicBezTo>
                      <a:pt x="16" y="17"/>
                      <a:pt x="29" y="13"/>
                      <a:pt x="43" y="13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20"/>
                      <a:pt x="80" y="17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0"/>
                      <a:pt x="2" y="24"/>
                      <a:pt x="4" y="22"/>
                    </a:cubicBezTo>
                    <a:close/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6" name="Freeform 163">
                <a:extLst>
                  <a:ext uri="{FF2B5EF4-FFF2-40B4-BE49-F238E27FC236}">
                    <a16:creationId xmlns:a16="http://schemas.microsoft.com/office/drawing/2014/main" id="{7E393622-FC23-48BA-A33C-7B1233586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730" y="1244236"/>
                <a:ext cx="102590" cy="156584"/>
              </a:xfrm>
              <a:custGeom>
                <a:avLst/>
                <a:gdLst>
                  <a:gd name="T0" fmla="*/ 19 w 40"/>
                  <a:gd name="T1" fmla="*/ 0 h 61"/>
                  <a:gd name="T2" fmla="*/ 1 w 40"/>
                  <a:gd name="T3" fmla="*/ 37 h 61"/>
                  <a:gd name="T4" fmla="*/ 8 w 40"/>
                  <a:gd name="T5" fmla="*/ 38 h 61"/>
                  <a:gd name="T6" fmla="*/ 27 w 40"/>
                  <a:gd name="T7" fmla="*/ 37 h 61"/>
                  <a:gd name="T8" fmla="*/ 15 w 40"/>
                  <a:gd name="T9" fmla="*/ 49 h 61"/>
                  <a:gd name="T10" fmla="*/ 14 w 40"/>
                  <a:gd name="T11" fmla="*/ 55 h 61"/>
                  <a:gd name="T12" fmla="*/ 33 w 40"/>
                  <a:gd name="T13" fmla="*/ 30 h 61"/>
                  <a:gd name="T14" fmla="*/ 1 w 40"/>
                  <a:gd name="T15" fmla="*/ 36 h 61"/>
                  <a:gd name="T16" fmla="*/ 8 w 40"/>
                  <a:gd name="T17" fmla="*/ 38 h 61"/>
                  <a:gd name="T18" fmla="*/ 14 w 40"/>
                  <a:gd name="T19" fmla="*/ 18 h 61"/>
                  <a:gd name="T20" fmla="*/ 22 w 40"/>
                  <a:gd name="T21" fmla="*/ 3 h 61"/>
                  <a:gd name="T22" fmla="*/ 19 w 40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1">
                    <a:moveTo>
                      <a:pt x="19" y="0"/>
                    </a:moveTo>
                    <a:cubicBezTo>
                      <a:pt x="6" y="5"/>
                      <a:pt x="0" y="24"/>
                      <a:pt x="1" y="37"/>
                    </a:cubicBezTo>
                    <a:cubicBezTo>
                      <a:pt x="1" y="41"/>
                      <a:pt x="7" y="42"/>
                      <a:pt x="8" y="38"/>
                    </a:cubicBezTo>
                    <a:cubicBezTo>
                      <a:pt x="11" y="29"/>
                      <a:pt x="25" y="26"/>
                      <a:pt x="27" y="37"/>
                    </a:cubicBezTo>
                    <a:cubicBezTo>
                      <a:pt x="29" y="46"/>
                      <a:pt x="21" y="47"/>
                      <a:pt x="15" y="49"/>
                    </a:cubicBezTo>
                    <a:cubicBezTo>
                      <a:pt x="12" y="50"/>
                      <a:pt x="11" y="54"/>
                      <a:pt x="14" y="55"/>
                    </a:cubicBezTo>
                    <a:cubicBezTo>
                      <a:pt x="28" y="61"/>
                      <a:pt x="40" y="43"/>
                      <a:pt x="33" y="30"/>
                    </a:cubicBezTo>
                    <a:cubicBezTo>
                      <a:pt x="24" y="16"/>
                      <a:pt x="5" y="21"/>
                      <a:pt x="1" y="36"/>
                    </a:cubicBezTo>
                    <a:cubicBezTo>
                      <a:pt x="3" y="37"/>
                      <a:pt x="6" y="37"/>
                      <a:pt x="8" y="38"/>
                    </a:cubicBezTo>
                    <a:cubicBezTo>
                      <a:pt x="10" y="31"/>
                      <a:pt x="11" y="24"/>
                      <a:pt x="14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7" name="Freeform 164">
                <a:extLst>
                  <a:ext uri="{FF2B5EF4-FFF2-40B4-BE49-F238E27FC236}">
                    <a16:creationId xmlns:a16="http://schemas.microsoft.com/office/drawing/2014/main" id="{9EA23C77-C9E7-40DD-9C99-4BC6AA793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436" y="815520"/>
                <a:ext cx="717049" cy="387680"/>
              </a:xfrm>
              <a:custGeom>
                <a:avLst/>
                <a:gdLst>
                  <a:gd name="T0" fmla="*/ 3 w 280"/>
                  <a:gd name="T1" fmla="*/ 108 h 151"/>
                  <a:gd name="T2" fmla="*/ 180 w 280"/>
                  <a:gd name="T3" fmla="*/ 25 h 151"/>
                  <a:gd name="T4" fmla="*/ 190 w 280"/>
                  <a:gd name="T5" fmla="*/ 54 h 151"/>
                  <a:gd name="T6" fmla="*/ 214 w 280"/>
                  <a:gd name="T7" fmla="*/ 72 h 151"/>
                  <a:gd name="T8" fmla="*/ 238 w 280"/>
                  <a:gd name="T9" fmla="*/ 57 h 151"/>
                  <a:gd name="T10" fmla="*/ 277 w 280"/>
                  <a:gd name="T11" fmla="*/ 151 h 151"/>
                  <a:gd name="T12" fmla="*/ 277 w 280"/>
                  <a:gd name="T13" fmla="*/ 39 h 151"/>
                  <a:gd name="T14" fmla="*/ 272 w 280"/>
                  <a:gd name="T15" fmla="*/ 19 h 151"/>
                  <a:gd name="T16" fmla="*/ 261 w 280"/>
                  <a:gd name="T17" fmla="*/ 14 h 151"/>
                  <a:gd name="T18" fmla="*/ 95 w 280"/>
                  <a:gd name="T19" fmla="*/ 3 h 151"/>
                  <a:gd name="T20" fmla="*/ 38 w 280"/>
                  <a:gd name="T21" fmla="*/ 15 h 151"/>
                  <a:gd name="T22" fmla="*/ 8 w 280"/>
                  <a:gd name="T23" fmla="*/ 56 h 151"/>
                  <a:gd name="T24" fmla="*/ 0 w 280"/>
                  <a:gd name="T25" fmla="*/ 10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0" h="151">
                    <a:moveTo>
                      <a:pt x="3" y="108"/>
                    </a:moveTo>
                    <a:cubicBezTo>
                      <a:pt x="69" y="102"/>
                      <a:pt x="133" y="72"/>
                      <a:pt x="180" y="25"/>
                    </a:cubicBezTo>
                    <a:cubicBezTo>
                      <a:pt x="183" y="35"/>
                      <a:pt x="185" y="45"/>
                      <a:pt x="190" y="54"/>
                    </a:cubicBezTo>
                    <a:cubicBezTo>
                      <a:pt x="196" y="63"/>
                      <a:pt x="204" y="70"/>
                      <a:pt x="214" y="72"/>
                    </a:cubicBezTo>
                    <a:cubicBezTo>
                      <a:pt x="225" y="73"/>
                      <a:pt x="236" y="67"/>
                      <a:pt x="238" y="57"/>
                    </a:cubicBezTo>
                    <a:cubicBezTo>
                      <a:pt x="241" y="87"/>
                      <a:pt x="251" y="150"/>
                      <a:pt x="277" y="151"/>
                    </a:cubicBezTo>
                    <a:cubicBezTo>
                      <a:pt x="280" y="118"/>
                      <a:pt x="276" y="73"/>
                      <a:pt x="277" y="39"/>
                    </a:cubicBezTo>
                    <a:cubicBezTo>
                      <a:pt x="277" y="32"/>
                      <a:pt x="277" y="24"/>
                      <a:pt x="272" y="19"/>
                    </a:cubicBezTo>
                    <a:cubicBezTo>
                      <a:pt x="269" y="16"/>
                      <a:pt x="265" y="15"/>
                      <a:pt x="261" y="14"/>
                    </a:cubicBezTo>
                    <a:cubicBezTo>
                      <a:pt x="207" y="0"/>
                      <a:pt x="150" y="2"/>
                      <a:pt x="95" y="3"/>
                    </a:cubicBezTo>
                    <a:cubicBezTo>
                      <a:pt x="75" y="4"/>
                      <a:pt x="55" y="5"/>
                      <a:pt x="38" y="15"/>
                    </a:cubicBezTo>
                    <a:cubicBezTo>
                      <a:pt x="24" y="24"/>
                      <a:pt x="14" y="40"/>
                      <a:pt x="8" y="56"/>
                    </a:cubicBezTo>
                    <a:cubicBezTo>
                      <a:pt x="3" y="73"/>
                      <a:pt x="1" y="90"/>
                      <a:pt x="0" y="108"/>
                    </a:cubicBezTo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8" name="Rectangle 165">
                <a:extLst>
                  <a:ext uri="{FF2B5EF4-FFF2-40B4-BE49-F238E27FC236}">
                    <a16:creationId xmlns:a16="http://schemas.microsoft.com/office/drawing/2014/main" id="{C760D9EB-174B-4457-9AB8-DF04A82E6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9996" y="1272313"/>
                <a:ext cx="173862" cy="78832"/>
              </a:xfrm>
              <a:prstGeom prst="rect">
                <a:avLst/>
              </a:pr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9" name="Freeform 166">
                <a:extLst>
                  <a:ext uri="{FF2B5EF4-FFF2-40B4-BE49-F238E27FC236}">
                    <a16:creationId xmlns:a16="http://schemas.microsoft.com/office/drawing/2014/main" id="{9809C5FE-ED92-4127-9130-8A79FAF17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447" y="1187002"/>
                <a:ext cx="72353" cy="262412"/>
              </a:xfrm>
              <a:custGeom>
                <a:avLst/>
                <a:gdLst>
                  <a:gd name="T0" fmla="*/ 3 w 28"/>
                  <a:gd name="T1" fmla="*/ 2 h 102"/>
                  <a:gd name="T2" fmla="*/ 3 w 28"/>
                  <a:gd name="T3" fmla="*/ 45 h 102"/>
                  <a:gd name="T4" fmla="*/ 4 w 28"/>
                  <a:gd name="T5" fmla="*/ 90 h 102"/>
                  <a:gd name="T6" fmla="*/ 26 w 28"/>
                  <a:gd name="T7" fmla="*/ 88 h 102"/>
                  <a:gd name="T8" fmla="*/ 20 w 28"/>
                  <a:gd name="T9" fmla="*/ 83 h 102"/>
                  <a:gd name="T10" fmla="*/ 10 w 28"/>
                  <a:gd name="T11" fmla="*/ 66 h 102"/>
                  <a:gd name="T12" fmla="*/ 10 w 28"/>
                  <a:gd name="T13" fmla="*/ 45 h 102"/>
                  <a:gd name="T14" fmla="*/ 7 w 28"/>
                  <a:gd name="T15" fmla="*/ 2 h 102"/>
                  <a:gd name="T16" fmla="*/ 3 w 28"/>
                  <a:gd name="T17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2">
                    <a:moveTo>
                      <a:pt x="3" y="2"/>
                    </a:moveTo>
                    <a:cubicBezTo>
                      <a:pt x="1" y="16"/>
                      <a:pt x="2" y="30"/>
                      <a:pt x="3" y="45"/>
                    </a:cubicBezTo>
                    <a:cubicBezTo>
                      <a:pt x="3" y="58"/>
                      <a:pt x="0" y="77"/>
                      <a:pt x="4" y="90"/>
                    </a:cubicBezTo>
                    <a:cubicBezTo>
                      <a:pt x="9" y="102"/>
                      <a:pt x="20" y="96"/>
                      <a:pt x="26" y="88"/>
                    </a:cubicBezTo>
                    <a:cubicBezTo>
                      <a:pt x="28" y="84"/>
                      <a:pt x="23" y="80"/>
                      <a:pt x="20" y="83"/>
                    </a:cubicBezTo>
                    <a:cubicBezTo>
                      <a:pt x="10" y="95"/>
                      <a:pt x="10" y="71"/>
                      <a:pt x="10" y="66"/>
                    </a:cubicBezTo>
                    <a:cubicBezTo>
                      <a:pt x="10" y="59"/>
                      <a:pt x="10" y="52"/>
                      <a:pt x="10" y="45"/>
                    </a:cubicBezTo>
                    <a:cubicBezTo>
                      <a:pt x="9" y="30"/>
                      <a:pt x="10" y="16"/>
                      <a:pt x="7" y="2"/>
                    </a:cubicBezTo>
                    <a:cubicBezTo>
                      <a:pt x="6" y="0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0" name="Freeform 167">
                <a:extLst>
                  <a:ext uri="{FF2B5EF4-FFF2-40B4-BE49-F238E27FC236}">
                    <a16:creationId xmlns:a16="http://schemas.microsoft.com/office/drawing/2014/main" id="{F49CB240-48B0-4468-A1D0-E4111699E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883" y="1412698"/>
                <a:ext cx="89632" cy="82071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6 w 35"/>
                  <a:gd name="T5" fmla="*/ 30 h 32"/>
                  <a:gd name="T6" fmla="*/ 10 w 35"/>
                  <a:gd name="T7" fmla="*/ 32 h 32"/>
                  <a:gd name="T8" fmla="*/ 13 w 35"/>
                  <a:gd name="T9" fmla="*/ 31 h 32"/>
                  <a:gd name="T10" fmla="*/ 21 w 35"/>
                  <a:gd name="T11" fmla="*/ 18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5"/>
                      <a:pt x="11" y="8"/>
                    </a:cubicBezTo>
                    <a:cubicBezTo>
                      <a:pt x="6" y="13"/>
                      <a:pt x="0" y="24"/>
                      <a:pt x="6" y="30"/>
                    </a:cubicBezTo>
                    <a:cubicBezTo>
                      <a:pt x="7" y="31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1"/>
                    </a:cubicBezTo>
                    <a:cubicBezTo>
                      <a:pt x="17" y="28"/>
                      <a:pt x="18" y="22"/>
                      <a:pt x="21" y="18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6"/>
                      <a:pt x="34" y="4"/>
                      <a:pt x="33" y="3"/>
                    </a:cubicBezTo>
                    <a:cubicBezTo>
                      <a:pt x="31" y="1"/>
                      <a:pt x="29" y="0"/>
                      <a:pt x="27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1" name="Freeform 168">
                <a:extLst>
                  <a:ext uri="{FF2B5EF4-FFF2-40B4-BE49-F238E27FC236}">
                    <a16:creationId xmlns:a16="http://schemas.microsoft.com/office/drawing/2014/main" id="{017DD87A-B73B-48D9-9FF7-5E8AE2DD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3841" y="1421338"/>
                <a:ext cx="112309" cy="99350"/>
              </a:xfrm>
              <a:custGeom>
                <a:avLst/>
                <a:gdLst>
                  <a:gd name="T0" fmla="*/ 36 w 44"/>
                  <a:gd name="T1" fmla="*/ 0 h 39"/>
                  <a:gd name="T2" fmla="*/ 31 w 44"/>
                  <a:gd name="T3" fmla="*/ 2 h 39"/>
                  <a:gd name="T4" fmla="*/ 30 w 44"/>
                  <a:gd name="T5" fmla="*/ 4 h 39"/>
                  <a:gd name="T6" fmla="*/ 29 w 44"/>
                  <a:gd name="T7" fmla="*/ 6 h 39"/>
                  <a:gd name="T8" fmla="*/ 27 w 44"/>
                  <a:gd name="T9" fmla="*/ 9 h 39"/>
                  <a:gd name="T10" fmla="*/ 21 w 44"/>
                  <a:gd name="T11" fmla="*/ 20 h 39"/>
                  <a:gd name="T12" fmla="*/ 4 w 44"/>
                  <a:gd name="T13" fmla="*/ 32 h 39"/>
                  <a:gd name="T14" fmla="*/ 5 w 44"/>
                  <a:gd name="T15" fmla="*/ 39 h 39"/>
                  <a:gd name="T16" fmla="*/ 6 w 44"/>
                  <a:gd name="T17" fmla="*/ 39 h 39"/>
                  <a:gd name="T18" fmla="*/ 20 w 44"/>
                  <a:gd name="T19" fmla="*/ 36 h 39"/>
                  <a:gd name="T20" fmla="*/ 30 w 44"/>
                  <a:gd name="T21" fmla="*/ 30 h 39"/>
                  <a:gd name="T22" fmla="*/ 44 w 44"/>
                  <a:gd name="T23" fmla="*/ 7 h 39"/>
                  <a:gd name="T24" fmla="*/ 36 w 44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39">
                    <a:moveTo>
                      <a:pt x="36" y="0"/>
                    </a:moveTo>
                    <a:cubicBezTo>
                      <a:pt x="34" y="0"/>
                      <a:pt x="32" y="0"/>
                      <a:pt x="31" y="2"/>
                    </a:cubicBezTo>
                    <a:cubicBezTo>
                      <a:pt x="31" y="3"/>
                      <a:pt x="30" y="3"/>
                      <a:pt x="30" y="4"/>
                    </a:cubicBezTo>
                    <a:cubicBezTo>
                      <a:pt x="30" y="5"/>
                      <a:pt x="29" y="6"/>
                      <a:pt x="29" y="6"/>
                    </a:cubicBezTo>
                    <a:cubicBezTo>
                      <a:pt x="29" y="7"/>
                      <a:pt x="28" y="8"/>
                      <a:pt x="27" y="9"/>
                    </a:cubicBezTo>
                    <a:cubicBezTo>
                      <a:pt x="25" y="13"/>
                      <a:pt x="24" y="16"/>
                      <a:pt x="21" y="20"/>
                    </a:cubicBezTo>
                    <a:cubicBezTo>
                      <a:pt x="17" y="25"/>
                      <a:pt x="11" y="31"/>
                      <a:pt x="4" y="32"/>
                    </a:cubicBezTo>
                    <a:cubicBezTo>
                      <a:pt x="0" y="34"/>
                      <a:pt x="2" y="39"/>
                      <a:pt x="5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1" y="38"/>
                      <a:pt x="15" y="38"/>
                      <a:pt x="20" y="36"/>
                    </a:cubicBezTo>
                    <a:cubicBezTo>
                      <a:pt x="23" y="35"/>
                      <a:pt x="27" y="32"/>
                      <a:pt x="30" y="30"/>
                    </a:cubicBezTo>
                    <a:cubicBezTo>
                      <a:pt x="37" y="25"/>
                      <a:pt x="44" y="16"/>
                      <a:pt x="44" y="7"/>
                    </a:cubicBezTo>
                    <a:cubicBezTo>
                      <a:pt x="44" y="3"/>
                      <a:pt x="40" y="0"/>
                      <a:pt x="36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2" name="Freeform 169">
                <a:extLst>
                  <a:ext uri="{FF2B5EF4-FFF2-40B4-BE49-F238E27FC236}">
                    <a16:creationId xmlns:a16="http://schemas.microsoft.com/office/drawing/2014/main" id="{4DCA72B9-F438-4A63-A48F-2CAA93E20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2954" y="1431056"/>
                <a:ext cx="7559" cy="12958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2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3" name="Freeform 170">
                <a:extLst>
                  <a:ext uri="{FF2B5EF4-FFF2-40B4-BE49-F238E27FC236}">
                    <a16:creationId xmlns:a16="http://schemas.microsoft.com/office/drawing/2014/main" id="{0E59647B-D2D0-4B26-AE8A-E3604647F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8204" y="1382462"/>
                <a:ext cx="151185" cy="136066"/>
              </a:xfrm>
              <a:custGeom>
                <a:avLst/>
                <a:gdLst>
                  <a:gd name="T0" fmla="*/ 5 w 59"/>
                  <a:gd name="T1" fmla="*/ 52 h 53"/>
                  <a:gd name="T2" fmla="*/ 58 w 59"/>
                  <a:gd name="T3" fmla="*/ 6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5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5" y="52"/>
                    </a:moveTo>
                    <a:cubicBezTo>
                      <a:pt x="27" y="47"/>
                      <a:pt x="52" y="27"/>
                      <a:pt x="58" y="6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3"/>
                      <a:pt x="41" y="22"/>
                      <a:pt x="32" y="30"/>
                    </a:cubicBezTo>
                    <a:cubicBezTo>
                      <a:pt x="23" y="37"/>
                      <a:pt x="14" y="42"/>
                      <a:pt x="3" y="47"/>
                    </a:cubicBezTo>
                    <a:cubicBezTo>
                      <a:pt x="0" y="48"/>
                      <a:pt x="2" y="53"/>
                      <a:pt x="5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4" name="Freeform 171">
                <a:extLst>
                  <a:ext uri="{FF2B5EF4-FFF2-40B4-BE49-F238E27FC236}">
                    <a16:creationId xmlns:a16="http://schemas.microsoft.com/office/drawing/2014/main" id="{6D430BBB-8A3A-4E31-A96D-3FE2FCC51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960" y="1110330"/>
                <a:ext cx="214899" cy="120948"/>
              </a:xfrm>
              <a:custGeom>
                <a:avLst/>
                <a:gdLst>
                  <a:gd name="T0" fmla="*/ 5 w 84"/>
                  <a:gd name="T1" fmla="*/ 45 h 47"/>
                  <a:gd name="T2" fmla="*/ 76 w 84"/>
                  <a:gd name="T3" fmla="*/ 29 h 47"/>
                  <a:gd name="T4" fmla="*/ 81 w 84"/>
                  <a:gd name="T5" fmla="*/ 22 h 47"/>
                  <a:gd name="T6" fmla="*/ 0 w 84"/>
                  <a:gd name="T7" fmla="*/ 43 h 47"/>
                  <a:gd name="T8" fmla="*/ 5 w 84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5"/>
                    </a:moveTo>
                    <a:cubicBezTo>
                      <a:pt x="23" y="19"/>
                      <a:pt x="48" y="9"/>
                      <a:pt x="76" y="29"/>
                    </a:cubicBezTo>
                    <a:cubicBezTo>
                      <a:pt x="79" y="31"/>
                      <a:pt x="84" y="25"/>
                      <a:pt x="81" y="22"/>
                    </a:cubicBezTo>
                    <a:cubicBezTo>
                      <a:pt x="56" y="0"/>
                      <a:pt x="8" y="8"/>
                      <a:pt x="0" y="43"/>
                    </a:cubicBezTo>
                    <a:cubicBezTo>
                      <a:pt x="0" y="46"/>
                      <a:pt x="3" y="47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5" name="Freeform 172">
                <a:extLst>
                  <a:ext uri="{FF2B5EF4-FFF2-40B4-BE49-F238E27FC236}">
                    <a16:creationId xmlns:a16="http://schemas.microsoft.com/office/drawing/2014/main" id="{B53A2775-3146-4323-90DF-0481ABB90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871" y="1158925"/>
                <a:ext cx="196541" cy="92871"/>
              </a:xfrm>
              <a:custGeom>
                <a:avLst/>
                <a:gdLst>
                  <a:gd name="T0" fmla="*/ 4 w 77"/>
                  <a:gd name="T1" fmla="*/ 29 h 36"/>
                  <a:gd name="T2" fmla="*/ 34 w 77"/>
                  <a:gd name="T3" fmla="*/ 10 h 36"/>
                  <a:gd name="T4" fmla="*/ 66 w 77"/>
                  <a:gd name="T5" fmla="*/ 31 h 36"/>
                  <a:gd name="T6" fmla="*/ 75 w 77"/>
                  <a:gd name="T7" fmla="*/ 26 h 36"/>
                  <a:gd name="T8" fmla="*/ 35 w 77"/>
                  <a:gd name="T9" fmla="*/ 1 h 36"/>
                  <a:gd name="T10" fmla="*/ 0 w 77"/>
                  <a:gd name="T11" fmla="*/ 26 h 36"/>
                  <a:gd name="T12" fmla="*/ 4 w 77"/>
                  <a:gd name="T13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6">
                    <a:moveTo>
                      <a:pt x="4" y="29"/>
                    </a:moveTo>
                    <a:cubicBezTo>
                      <a:pt x="14" y="20"/>
                      <a:pt x="20" y="11"/>
                      <a:pt x="34" y="10"/>
                    </a:cubicBezTo>
                    <a:cubicBezTo>
                      <a:pt x="48" y="9"/>
                      <a:pt x="60" y="18"/>
                      <a:pt x="66" y="31"/>
                    </a:cubicBezTo>
                    <a:cubicBezTo>
                      <a:pt x="69" y="36"/>
                      <a:pt x="77" y="31"/>
                      <a:pt x="75" y="26"/>
                    </a:cubicBezTo>
                    <a:cubicBezTo>
                      <a:pt x="67" y="11"/>
                      <a:pt x="52" y="0"/>
                      <a:pt x="35" y="1"/>
                    </a:cubicBezTo>
                    <a:cubicBezTo>
                      <a:pt x="21" y="2"/>
                      <a:pt x="3" y="11"/>
                      <a:pt x="0" y="26"/>
                    </a:cubicBezTo>
                    <a:cubicBezTo>
                      <a:pt x="0" y="29"/>
                      <a:pt x="2" y="31"/>
                      <a:pt x="4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6" name="Freeform 173">
                <a:extLst>
                  <a:ext uri="{FF2B5EF4-FFF2-40B4-BE49-F238E27FC236}">
                    <a16:creationId xmlns:a16="http://schemas.microsoft.com/office/drawing/2014/main" id="{CB60AE2F-429F-4F24-828C-288E26150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5317" y="451598"/>
                <a:ext cx="1001060" cy="660892"/>
              </a:xfrm>
              <a:custGeom>
                <a:avLst/>
                <a:gdLst>
                  <a:gd name="T0" fmla="*/ 0 w 391"/>
                  <a:gd name="T1" fmla="*/ 189 h 258"/>
                  <a:gd name="T2" fmla="*/ 78 w 391"/>
                  <a:gd name="T3" fmla="*/ 77 h 258"/>
                  <a:gd name="T4" fmla="*/ 133 w 391"/>
                  <a:gd name="T5" fmla="*/ 58 h 258"/>
                  <a:gd name="T6" fmla="*/ 212 w 391"/>
                  <a:gd name="T7" fmla="*/ 17 h 258"/>
                  <a:gd name="T8" fmla="*/ 332 w 391"/>
                  <a:gd name="T9" fmla="*/ 20 h 258"/>
                  <a:gd name="T10" fmla="*/ 380 w 391"/>
                  <a:gd name="T11" fmla="*/ 125 h 258"/>
                  <a:gd name="T12" fmla="*/ 345 w 391"/>
                  <a:gd name="T13" fmla="*/ 196 h 258"/>
                  <a:gd name="T14" fmla="*/ 317 w 391"/>
                  <a:gd name="T15" fmla="*/ 252 h 258"/>
                  <a:gd name="T16" fmla="*/ 266 w 391"/>
                  <a:gd name="T17" fmla="*/ 221 h 258"/>
                  <a:gd name="T18" fmla="*/ 138 w 391"/>
                  <a:gd name="T19" fmla="*/ 164 h 258"/>
                  <a:gd name="T20" fmla="*/ 1 w 391"/>
                  <a:gd name="T21" fmla="*/ 18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1" h="258">
                    <a:moveTo>
                      <a:pt x="0" y="189"/>
                    </a:moveTo>
                    <a:cubicBezTo>
                      <a:pt x="3" y="141"/>
                      <a:pt x="34" y="96"/>
                      <a:pt x="78" y="77"/>
                    </a:cubicBezTo>
                    <a:cubicBezTo>
                      <a:pt x="96" y="69"/>
                      <a:pt x="115" y="65"/>
                      <a:pt x="133" y="58"/>
                    </a:cubicBezTo>
                    <a:cubicBezTo>
                      <a:pt x="161" y="47"/>
                      <a:pt x="185" y="29"/>
                      <a:pt x="212" y="17"/>
                    </a:cubicBezTo>
                    <a:cubicBezTo>
                      <a:pt x="250" y="1"/>
                      <a:pt x="296" y="0"/>
                      <a:pt x="332" y="20"/>
                    </a:cubicBezTo>
                    <a:cubicBezTo>
                      <a:pt x="368" y="41"/>
                      <a:pt x="391" y="85"/>
                      <a:pt x="380" y="125"/>
                    </a:cubicBezTo>
                    <a:cubicBezTo>
                      <a:pt x="374" y="150"/>
                      <a:pt x="355" y="171"/>
                      <a:pt x="345" y="196"/>
                    </a:cubicBezTo>
                    <a:cubicBezTo>
                      <a:pt x="338" y="212"/>
                      <a:pt x="334" y="246"/>
                      <a:pt x="317" y="252"/>
                    </a:cubicBezTo>
                    <a:cubicBezTo>
                      <a:pt x="299" y="258"/>
                      <a:pt x="281" y="232"/>
                      <a:pt x="266" y="221"/>
                    </a:cubicBezTo>
                    <a:cubicBezTo>
                      <a:pt x="228" y="192"/>
                      <a:pt x="184" y="171"/>
                      <a:pt x="138" y="164"/>
                    </a:cubicBezTo>
                    <a:cubicBezTo>
                      <a:pt x="91" y="157"/>
                      <a:pt x="41" y="164"/>
                      <a:pt x="1" y="189"/>
                    </a:cubicBezTo>
                  </a:path>
                </a:pathLst>
              </a:custGeom>
              <a:solidFill>
                <a:srgbClr val="FFB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7" name="Freeform 174">
                <a:extLst>
                  <a:ext uri="{FF2B5EF4-FFF2-40B4-BE49-F238E27FC236}">
                    <a16:creationId xmlns:a16="http://schemas.microsoft.com/office/drawing/2014/main" id="{0E1CEB41-4EF6-41C5-97C6-12C418DD7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473" y="453758"/>
                <a:ext cx="158744" cy="151184"/>
              </a:xfrm>
              <a:custGeom>
                <a:avLst/>
                <a:gdLst>
                  <a:gd name="T0" fmla="*/ 16 w 62"/>
                  <a:gd name="T1" fmla="*/ 45 h 59"/>
                  <a:gd name="T2" fmla="*/ 30 w 62"/>
                  <a:gd name="T3" fmla="*/ 55 h 59"/>
                  <a:gd name="T4" fmla="*/ 46 w 62"/>
                  <a:gd name="T5" fmla="*/ 56 h 59"/>
                  <a:gd name="T6" fmla="*/ 59 w 62"/>
                  <a:gd name="T7" fmla="*/ 39 h 59"/>
                  <a:gd name="T8" fmla="*/ 57 w 62"/>
                  <a:gd name="T9" fmla="*/ 14 h 59"/>
                  <a:gd name="T10" fmla="*/ 36 w 62"/>
                  <a:gd name="T11" fmla="*/ 0 h 59"/>
                  <a:gd name="T12" fmla="*/ 17 w 62"/>
                  <a:gd name="T13" fmla="*/ 7 h 59"/>
                  <a:gd name="T14" fmla="*/ 0 w 62"/>
                  <a:gd name="T15" fmla="*/ 36 h 59"/>
                  <a:gd name="T16" fmla="*/ 22 w 62"/>
                  <a:gd name="T17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9">
                    <a:moveTo>
                      <a:pt x="16" y="45"/>
                    </a:moveTo>
                    <a:cubicBezTo>
                      <a:pt x="20" y="49"/>
                      <a:pt x="25" y="52"/>
                      <a:pt x="30" y="55"/>
                    </a:cubicBezTo>
                    <a:cubicBezTo>
                      <a:pt x="35" y="57"/>
                      <a:pt x="41" y="58"/>
                      <a:pt x="46" y="56"/>
                    </a:cubicBezTo>
                    <a:cubicBezTo>
                      <a:pt x="53" y="53"/>
                      <a:pt x="57" y="46"/>
                      <a:pt x="59" y="39"/>
                    </a:cubicBezTo>
                    <a:cubicBezTo>
                      <a:pt x="62" y="31"/>
                      <a:pt x="62" y="21"/>
                      <a:pt x="57" y="14"/>
                    </a:cubicBezTo>
                    <a:cubicBezTo>
                      <a:pt x="53" y="6"/>
                      <a:pt x="45" y="0"/>
                      <a:pt x="36" y="0"/>
                    </a:cubicBezTo>
                    <a:cubicBezTo>
                      <a:pt x="29" y="0"/>
                      <a:pt x="23" y="3"/>
                      <a:pt x="17" y="7"/>
                    </a:cubicBezTo>
                    <a:cubicBezTo>
                      <a:pt x="8" y="13"/>
                      <a:pt x="0" y="24"/>
                      <a:pt x="0" y="36"/>
                    </a:cubicBezTo>
                    <a:cubicBezTo>
                      <a:pt x="1" y="48"/>
                      <a:pt x="11" y="59"/>
                      <a:pt x="22" y="58"/>
                    </a:cubicBezTo>
                  </a:path>
                </a:pathLst>
              </a:custGeom>
              <a:solidFill>
                <a:srgbClr val="E2B9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8" name="Freeform 175">
                <a:extLst>
                  <a:ext uri="{FF2B5EF4-FFF2-40B4-BE49-F238E27FC236}">
                    <a16:creationId xmlns:a16="http://schemas.microsoft.com/office/drawing/2014/main" id="{82563DBA-281F-4B4C-9F5D-A458EA8B1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834" y="715091"/>
                <a:ext cx="847716" cy="282930"/>
              </a:xfrm>
              <a:custGeom>
                <a:avLst/>
                <a:gdLst>
                  <a:gd name="T0" fmla="*/ 1 w 331"/>
                  <a:gd name="T1" fmla="*/ 47 h 110"/>
                  <a:gd name="T2" fmla="*/ 181 w 331"/>
                  <a:gd name="T3" fmla="*/ 22 h 110"/>
                  <a:gd name="T4" fmla="*/ 325 w 331"/>
                  <a:gd name="T5" fmla="*/ 108 h 110"/>
                  <a:gd name="T6" fmla="*/ 329 w 331"/>
                  <a:gd name="T7" fmla="*/ 106 h 110"/>
                  <a:gd name="T8" fmla="*/ 169 w 331"/>
                  <a:gd name="T9" fmla="*/ 17 h 110"/>
                  <a:gd name="T10" fmla="*/ 0 w 331"/>
                  <a:gd name="T11" fmla="*/ 46 h 110"/>
                  <a:gd name="T12" fmla="*/ 1 w 331"/>
                  <a:gd name="T13" fmla="*/ 4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110">
                    <a:moveTo>
                      <a:pt x="1" y="47"/>
                    </a:moveTo>
                    <a:cubicBezTo>
                      <a:pt x="46" y="3"/>
                      <a:pt x="124" y="11"/>
                      <a:pt x="181" y="22"/>
                    </a:cubicBezTo>
                    <a:cubicBezTo>
                      <a:pt x="238" y="34"/>
                      <a:pt x="290" y="62"/>
                      <a:pt x="325" y="108"/>
                    </a:cubicBezTo>
                    <a:cubicBezTo>
                      <a:pt x="327" y="110"/>
                      <a:pt x="331" y="108"/>
                      <a:pt x="329" y="106"/>
                    </a:cubicBezTo>
                    <a:cubicBezTo>
                      <a:pt x="290" y="56"/>
                      <a:pt x="231" y="28"/>
                      <a:pt x="169" y="17"/>
                    </a:cubicBezTo>
                    <a:cubicBezTo>
                      <a:pt x="117" y="8"/>
                      <a:pt x="39" y="0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9" name="Freeform 176">
                <a:extLst>
                  <a:ext uri="{FF2B5EF4-FFF2-40B4-BE49-F238E27FC236}">
                    <a16:creationId xmlns:a16="http://schemas.microsoft.com/office/drawing/2014/main" id="{0EE65ECC-C365-4B77-979B-C2A202F30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507" y="774485"/>
                <a:ext cx="22677" cy="100429"/>
              </a:xfrm>
              <a:custGeom>
                <a:avLst/>
                <a:gdLst>
                  <a:gd name="T0" fmla="*/ 3 w 9"/>
                  <a:gd name="T1" fmla="*/ 0 h 39"/>
                  <a:gd name="T2" fmla="*/ 6 w 9"/>
                  <a:gd name="T3" fmla="*/ 37 h 39"/>
                  <a:gd name="T4" fmla="*/ 9 w 9"/>
                  <a:gd name="T5" fmla="*/ 37 h 39"/>
                  <a:gd name="T6" fmla="*/ 4 w 9"/>
                  <a:gd name="T7" fmla="*/ 0 h 39"/>
                  <a:gd name="T8" fmla="*/ 3 w 9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9">
                    <a:moveTo>
                      <a:pt x="3" y="0"/>
                    </a:moveTo>
                    <a:cubicBezTo>
                      <a:pt x="0" y="13"/>
                      <a:pt x="2" y="26"/>
                      <a:pt x="6" y="37"/>
                    </a:cubicBezTo>
                    <a:cubicBezTo>
                      <a:pt x="7" y="39"/>
                      <a:pt x="9" y="38"/>
                      <a:pt x="9" y="37"/>
                    </a:cubicBezTo>
                    <a:cubicBezTo>
                      <a:pt x="5" y="25"/>
                      <a:pt x="3" y="13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0" name="Freeform 177">
                <a:extLst>
                  <a:ext uri="{FF2B5EF4-FFF2-40B4-BE49-F238E27FC236}">
                    <a16:creationId xmlns:a16="http://schemas.microsoft.com/office/drawing/2014/main" id="{D626740F-0324-4D4C-9C4D-1F22AFA0B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739" y="756127"/>
                <a:ext cx="12958" cy="95031"/>
              </a:xfrm>
              <a:custGeom>
                <a:avLst/>
                <a:gdLst>
                  <a:gd name="T0" fmla="*/ 1 w 5"/>
                  <a:gd name="T1" fmla="*/ 0 h 37"/>
                  <a:gd name="T2" fmla="*/ 2 w 5"/>
                  <a:gd name="T3" fmla="*/ 35 h 37"/>
                  <a:gd name="T4" fmla="*/ 4 w 5"/>
                  <a:gd name="T5" fmla="*/ 35 h 37"/>
                  <a:gd name="T6" fmla="*/ 2 w 5"/>
                  <a:gd name="T7" fmla="*/ 0 h 37"/>
                  <a:gd name="T8" fmla="*/ 1 w 5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7">
                    <a:moveTo>
                      <a:pt x="1" y="0"/>
                    </a:moveTo>
                    <a:cubicBezTo>
                      <a:pt x="0" y="11"/>
                      <a:pt x="1" y="24"/>
                      <a:pt x="2" y="35"/>
                    </a:cubicBezTo>
                    <a:cubicBezTo>
                      <a:pt x="2" y="37"/>
                      <a:pt x="4" y="37"/>
                      <a:pt x="4" y="35"/>
                    </a:cubicBezTo>
                    <a:cubicBezTo>
                      <a:pt x="5" y="24"/>
                      <a:pt x="4" y="1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1" name="Freeform 178">
                <a:extLst>
                  <a:ext uri="{FF2B5EF4-FFF2-40B4-BE49-F238E27FC236}">
                    <a16:creationId xmlns:a16="http://schemas.microsoft.com/office/drawing/2014/main" id="{706BB374-C1D9-41D2-909D-C961CD25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488" y="743168"/>
                <a:ext cx="10799" cy="105829"/>
              </a:xfrm>
              <a:custGeom>
                <a:avLst/>
                <a:gdLst>
                  <a:gd name="T0" fmla="*/ 1 w 4"/>
                  <a:gd name="T1" fmla="*/ 1 h 41"/>
                  <a:gd name="T2" fmla="*/ 0 w 4"/>
                  <a:gd name="T3" fmla="*/ 40 h 41"/>
                  <a:gd name="T4" fmla="*/ 2 w 4"/>
                  <a:gd name="T5" fmla="*/ 40 h 41"/>
                  <a:gd name="T6" fmla="*/ 2 w 4"/>
                  <a:gd name="T7" fmla="*/ 1 h 41"/>
                  <a:gd name="T8" fmla="*/ 1 w 4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1">
                    <a:moveTo>
                      <a:pt x="1" y="1"/>
                    </a:moveTo>
                    <a:cubicBezTo>
                      <a:pt x="1" y="14"/>
                      <a:pt x="0" y="27"/>
                      <a:pt x="0" y="40"/>
                    </a:cubicBezTo>
                    <a:cubicBezTo>
                      <a:pt x="0" y="41"/>
                      <a:pt x="2" y="41"/>
                      <a:pt x="2" y="40"/>
                    </a:cubicBezTo>
                    <a:cubicBezTo>
                      <a:pt x="4" y="28"/>
                      <a:pt x="4" y="14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2" name="Freeform 179">
                <a:extLst>
                  <a:ext uri="{FF2B5EF4-FFF2-40B4-BE49-F238E27FC236}">
                    <a16:creationId xmlns:a16="http://schemas.microsoft.com/office/drawing/2014/main" id="{ECAA5B14-6248-48F9-82A9-412123070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519" y="756127"/>
                <a:ext cx="31317" cy="110149"/>
              </a:xfrm>
              <a:custGeom>
                <a:avLst/>
                <a:gdLst>
                  <a:gd name="T0" fmla="*/ 1 w 12"/>
                  <a:gd name="T1" fmla="*/ 43 h 43"/>
                  <a:gd name="T2" fmla="*/ 11 w 12"/>
                  <a:gd name="T3" fmla="*/ 2 h 43"/>
                  <a:gd name="T4" fmla="*/ 8 w 12"/>
                  <a:gd name="T5" fmla="*/ 2 h 43"/>
                  <a:gd name="T6" fmla="*/ 0 w 12"/>
                  <a:gd name="T7" fmla="*/ 42 h 43"/>
                  <a:gd name="T8" fmla="*/ 1 w 12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1" y="43"/>
                    </a:moveTo>
                    <a:cubicBezTo>
                      <a:pt x="8" y="30"/>
                      <a:pt x="12" y="17"/>
                      <a:pt x="11" y="2"/>
                    </a:cubicBezTo>
                    <a:cubicBezTo>
                      <a:pt x="11" y="0"/>
                      <a:pt x="8" y="0"/>
                      <a:pt x="8" y="2"/>
                    </a:cubicBezTo>
                    <a:cubicBezTo>
                      <a:pt x="9" y="15"/>
                      <a:pt x="6" y="30"/>
                      <a:pt x="0" y="42"/>
                    </a:cubicBezTo>
                    <a:cubicBezTo>
                      <a:pt x="0" y="43"/>
                      <a:pt x="0" y="43"/>
                      <a:pt x="1" y="43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3" name="Freeform 180">
                <a:extLst>
                  <a:ext uri="{FF2B5EF4-FFF2-40B4-BE49-F238E27FC236}">
                    <a16:creationId xmlns:a16="http://schemas.microsoft.com/office/drawing/2014/main" id="{04F3ED03-D4CC-40FE-AEAA-D54D313AE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750" y="789603"/>
                <a:ext cx="64793" cy="105829"/>
              </a:xfrm>
              <a:custGeom>
                <a:avLst/>
                <a:gdLst>
                  <a:gd name="T0" fmla="*/ 1 w 25"/>
                  <a:gd name="T1" fmla="*/ 40 h 41"/>
                  <a:gd name="T2" fmla="*/ 24 w 25"/>
                  <a:gd name="T3" fmla="*/ 2 h 41"/>
                  <a:gd name="T4" fmla="*/ 21 w 25"/>
                  <a:gd name="T5" fmla="*/ 2 h 41"/>
                  <a:gd name="T6" fmla="*/ 1 w 25"/>
                  <a:gd name="T7" fmla="*/ 39 h 41"/>
                  <a:gd name="T8" fmla="*/ 1 w 25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1">
                    <a:moveTo>
                      <a:pt x="1" y="40"/>
                    </a:moveTo>
                    <a:cubicBezTo>
                      <a:pt x="12" y="29"/>
                      <a:pt x="19" y="16"/>
                      <a:pt x="24" y="2"/>
                    </a:cubicBezTo>
                    <a:cubicBezTo>
                      <a:pt x="25" y="1"/>
                      <a:pt x="22" y="0"/>
                      <a:pt x="21" y="2"/>
                    </a:cubicBezTo>
                    <a:cubicBezTo>
                      <a:pt x="16" y="15"/>
                      <a:pt x="10" y="28"/>
                      <a:pt x="1" y="39"/>
                    </a:cubicBezTo>
                    <a:cubicBezTo>
                      <a:pt x="0" y="40"/>
                      <a:pt x="1" y="41"/>
                      <a:pt x="1" y="4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4" name="Freeform 181">
                <a:extLst>
                  <a:ext uri="{FF2B5EF4-FFF2-40B4-BE49-F238E27FC236}">
                    <a16:creationId xmlns:a16="http://schemas.microsoft.com/office/drawing/2014/main" id="{F40B324E-7D28-4418-BA82-DCDB35AC2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40" y="812281"/>
                <a:ext cx="69113" cy="131747"/>
              </a:xfrm>
              <a:custGeom>
                <a:avLst/>
                <a:gdLst>
                  <a:gd name="T0" fmla="*/ 2 w 27"/>
                  <a:gd name="T1" fmla="*/ 50 h 51"/>
                  <a:gd name="T2" fmla="*/ 27 w 27"/>
                  <a:gd name="T3" fmla="*/ 3 h 51"/>
                  <a:gd name="T4" fmla="*/ 24 w 27"/>
                  <a:gd name="T5" fmla="*/ 2 h 51"/>
                  <a:gd name="T6" fmla="*/ 0 w 27"/>
                  <a:gd name="T7" fmla="*/ 49 h 51"/>
                  <a:gd name="T8" fmla="*/ 2 w 27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1">
                    <a:moveTo>
                      <a:pt x="2" y="50"/>
                    </a:moveTo>
                    <a:cubicBezTo>
                      <a:pt x="11" y="35"/>
                      <a:pt x="20" y="19"/>
                      <a:pt x="27" y="3"/>
                    </a:cubicBezTo>
                    <a:cubicBezTo>
                      <a:pt x="27" y="2"/>
                      <a:pt x="25" y="0"/>
                      <a:pt x="24" y="2"/>
                    </a:cubicBezTo>
                    <a:cubicBezTo>
                      <a:pt x="15" y="17"/>
                      <a:pt x="8" y="33"/>
                      <a:pt x="0" y="49"/>
                    </a:cubicBezTo>
                    <a:cubicBezTo>
                      <a:pt x="0" y="50"/>
                      <a:pt x="1" y="51"/>
                      <a:pt x="2" y="5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5" name="Freeform 182">
                <a:extLst>
                  <a:ext uri="{FF2B5EF4-FFF2-40B4-BE49-F238E27FC236}">
                    <a16:creationId xmlns:a16="http://schemas.microsoft.com/office/drawing/2014/main" id="{06FEA40E-B44B-47DC-AD2A-2CD4C8905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448" y="897593"/>
                <a:ext cx="56155" cy="115548"/>
              </a:xfrm>
              <a:custGeom>
                <a:avLst/>
                <a:gdLst>
                  <a:gd name="T0" fmla="*/ 2 w 22"/>
                  <a:gd name="T1" fmla="*/ 44 h 45"/>
                  <a:gd name="T2" fmla="*/ 21 w 22"/>
                  <a:gd name="T3" fmla="*/ 2 h 45"/>
                  <a:gd name="T4" fmla="*/ 18 w 22"/>
                  <a:gd name="T5" fmla="*/ 2 h 45"/>
                  <a:gd name="T6" fmla="*/ 1 w 22"/>
                  <a:gd name="T7" fmla="*/ 43 h 45"/>
                  <a:gd name="T8" fmla="*/ 2 w 22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5">
                    <a:moveTo>
                      <a:pt x="2" y="44"/>
                    </a:moveTo>
                    <a:cubicBezTo>
                      <a:pt x="9" y="30"/>
                      <a:pt x="16" y="16"/>
                      <a:pt x="21" y="2"/>
                    </a:cubicBezTo>
                    <a:cubicBezTo>
                      <a:pt x="22" y="1"/>
                      <a:pt x="19" y="0"/>
                      <a:pt x="18" y="2"/>
                    </a:cubicBezTo>
                    <a:cubicBezTo>
                      <a:pt x="13" y="16"/>
                      <a:pt x="8" y="29"/>
                      <a:pt x="1" y="43"/>
                    </a:cubicBezTo>
                    <a:cubicBezTo>
                      <a:pt x="0" y="44"/>
                      <a:pt x="2" y="45"/>
                      <a:pt x="2" y="44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6" name="Freeform 183">
                <a:extLst>
                  <a:ext uri="{FF2B5EF4-FFF2-40B4-BE49-F238E27FC236}">
                    <a16:creationId xmlns:a16="http://schemas.microsoft.com/office/drawing/2014/main" id="{F715AA64-58A0-489A-BB99-9B7273053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145" y="515311"/>
                <a:ext cx="358524" cy="244054"/>
              </a:xfrm>
              <a:custGeom>
                <a:avLst/>
                <a:gdLst>
                  <a:gd name="T0" fmla="*/ 2 w 140"/>
                  <a:gd name="T1" fmla="*/ 94 h 95"/>
                  <a:gd name="T2" fmla="*/ 77 w 140"/>
                  <a:gd name="T3" fmla="*/ 40 h 95"/>
                  <a:gd name="T4" fmla="*/ 104 w 140"/>
                  <a:gd name="T5" fmla="*/ 30 h 95"/>
                  <a:gd name="T6" fmla="*/ 138 w 140"/>
                  <a:gd name="T7" fmla="*/ 11 h 95"/>
                  <a:gd name="T8" fmla="*/ 139 w 140"/>
                  <a:gd name="T9" fmla="*/ 9 h 95"/>
                  <a:gd name="T10" fmla="*/ 127 w 140"/>
                  <a:gd name="T11" fmla="*/ 4 h 95"/>
                  <a:gd name="T12" fmla="*/ 115 w 140"/>
                  <a:gd name="T13" fmla="*/ 16 h 95"/>
                  <a:gd name="T14" fmla="*/ 73 w 140"/>
                  <a:gd name="T15" fmla="*/ 38 h 95"/>
                  <a:gd name="T16" fmla="*/ 0 w 140"/>
                  <a:gd name="T17" fmla="*/ 94 h 95"/>
                  <a:gd name="T18" fmla="*/ 2 w 140"/>
                  <a:gd name="T19" fmla="*/ 9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5">
                    <a:moveTo>
                      <a:pt x="2" y="94"/>
                    </a:moveTo>
                    <a:cubicBezTo>
                      <a:pt x="17" y="60"/>
                      <a:pt x="43" y="47"/>
                      <a:pt x="77" y="40"/>
                    </a:cubicBezTo>
                    <a:cubicBezTo>
                      <a:pt x="87" y="38"/>
                      <a:pt x="96" y="35"/>
                      <a:pt x="104" y="30"/>
                    </a:cubicBezTo>
                    <a:cubicBezTo>
                      <a:pt x="111" y="26"/>
                      <a:pt x="130" y="0"/>
                      <a:pt x="138" y="11"/>
                    </a:cubicBezTo>
                    <a:cubicBezTo>
                      <a:pt x="138" y="12"/>
                      <a:pt x="140" y="11"/>
                      <a:pt x="139" y="9"/>
                    </a:cubicBezTo>
                    <a:cubicBezTo>
                      <a:pt x="136" y="5"/>
                      <a:pt x="133" y="3"/>
                      <a:pt x="127" y="4"/>
                    </a:cubicBezTo>
                    <a:cubicBezTo>
                      <a:pt x="121" y="6"/>
                      <a:pt x="119" y="11"/>
                      <a:pt x="115" y="16"/>
                    </a:cubicBezTo>
                    <a:cubicBezTo>
                      <a:pt x="102" y="30"/>
                      <a:pt x="91" y="35"/>
                      <a:pt x="73" y="38"/>
                    </a:cubicBezTo>
                    <a:cubicBezTo>
                      <a:pt x="40" y="45"/>
                      <a:pt x="13" y="61"/>
                      <a:pt x="0" y="94"/>
                    </a:cubicBezTo>
                    <a:cubicBezTo>
                      <a:pt x="0" y="95"/>
                      <a:pt x="2" y="95"/>
                      <a:pt x="2" y="94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7" name="Freeform 184">
                <a:extLst>
                  <a:ext uri="{FF2B5EF4-FFF2-40B4-BE49-F238E27FC236}">
                    <a16:creationId xmlns:a16="http://schemas.microsoft.com/office/drawing/2014/main" id="{E74E9612-C979-4C6A-8A97-DA1A3ED7B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079" y="566066"/>
                <a:ext cx="164144" cy="354203"/>
              </a:xfrm>
              <a:custGeom>
                <a:avLst/>
                <a:gdLst>
                  <a:gd name="T0" fmla="*/ 47 w 64"/>
                  <a:gd name="T1" fmla="*/ 2 h 138"/>
                  <a:gd name="T2" fmla="*/ 48 w 64"/>
                  <a:gd name="T3" fmla="*/ 28 h 138"/>
                  <a:gd name="T4" fmla="*/ 36 w 64"/>
                  <a:gd name="T5" fmla="*/ 41 h 138"/>
                  <a:gd name="T6" fmla="*/ 25 w 64"/>
                  <a:gd name="T7" fmla="*/ 50 h 138"/>
                  <a:gd name="T8" fmla="*/ 10 w 64"/>
                  <a:gd name="T9" fmla="*/ 69 h 138"/>
                  <a:gd name="T10" fmla="*/ 1 w 64"/>
                  <a:gd name="T11" fmla="*/ 135 h 138"/>
                  <a:gd name="T12" fmla="*/ 3 w 64"/>
                  <a:gd name="T13" fmla="*/ 137 h 138"/>
                  <a:gd name="T14" fmla="*/ 13 w 64"/>
                  <a:gd name="T15" fmla="*/ 116 h 138"/>
                  <a:gd name="T16" fmla="*/ 12 w 64"/>
                  <a:gd name="T17" fmla="*/ 97 h 138"/>
                  <a:gd name="T18" fmla="*/ 27 w 64"/>
                  <a:gd name="T19" fmla="*/ 51 h 138"/>
                  <a:gd name="T20" fmla="*/ 48 w 64"/>
                  <a:gd name="T21" fmla="*/ 1 h 138"/>
                  <a:gd name="T22" fmla="*/ 47 w 64"/>
                  <a:gd name="T23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138">
                    <a:moveTo>
                      <a:pt x="47" y="2"/>
                    </a:moveTo>
                    <a:cubicBezTo>
                      <a:pt x="48" y="10"/>
                      <a:pt x="48" y="19"/>
                      <a:pt x="48" y="28"/>
                    </a:cubicBezTo>
                    <a:cubicBezTo>
                      <a:pt x="45" y="33"/>
                      <a:pt x="41" y="37"/>
                      <a:pt x="36" y="41"/>
                    </a:cubicBezTo>
                    <a:cubicBezTo>
                      <a:pt x="33" y="44"/>
                      <a:pt x="29" y="47"/>
                      <a:pt x="25" y="50"/>
                    </a:cubicBezTo>
                    <a:cubicBezTo>
                      <a:pt x="19" y="55"/>
                      <a:pt x="13" y="61"/>
                      <a:pt x="10" y="69"/>
                    </a:cubicBezTo>
                    <a:cubicBezTo>
                      <a:pt x="2" y="91"/>
                      <a:pt x="21" y="116"/>
                      <a:pt x="1" y="135"/>
                    </a:cubicBezTo>
                    <a:cubicBezTo>
                      <a:pt x="0" y="136"/>
                      <a:pt x="2" y="138"/>
                      <a:pt x="3" y="137"/>
                    </a:cubicBezTo>
                    <a:cubicBezTo>
                      <a:pt x="9" y="131"/>
                      <a:pt x="12" y="125"/>
                      <a:pt x="13" y="116"/>
                    </a:cubicBezTo>
                    <a:cubicBezTo>
                      <a:pt x="14" y="110"/>
                      <a:pt x="12" y="104"/>
                      <a:pt x="12" y="97"/>
                    </a:cubicBezTo>
                    <a:cubicBezTo>
                      <a:pt x="9" y="77"/>
                      <a:pt x="12" y="65"/>
                      <a:pt x="27" y="51"/>
                    </a:cubicBezTo>
                    <a:cubicBezTo>
                      <a:pt x="41" y="38"/>
                      <a:pt x="64" y="22"/>
                      <a:pt x="48" y="1"/>
                    </a:cubicBezTo>
                    <a:cubicBezTo>
                      <a:pt x="48" y="0"/>
                      <a:pt x="47" y="1"/>
                      <a:pt x="47" y="2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8" name="Freeform 185">
                <a:extLst>
                  <a:ext uri="{FF2B5EF4-FFF2-40B4-BE49-F238E27FC236}">
                    <a16:creationId xmlns:a16="http://schemas.microsoft.com/office/drawing/2014/main" id="{FE63F8F7-E218-49AF-AE4A-1FA46807B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083" y="461317"/>
                <a:ext cx="402800" cy="281851"/>
              </a:xfrm>
              <a:custGeom>
                <a:avLst/>
                <a:gdLst>
                  <a:gd name="T0" fmla="*/ 2 w 157"/>
                  <a:gd name="T1" fmla="*/ 109 h 110"/>
                  <a:gd name="T2" fmla="*/ 31 w 157"/>
                  <a:gd name="T3" fmla="*/ 65 h 110"/>
                  <a:gd name="T4" fmla="*/ 78 w 157"/>
                  <a:gd name="T5" fmla="*/ 52 h 110"/>
                  <a:gd name="T6" fmla="*/ 155 w 157"/>
                  <a:gd name="T7" fmla="*/ 13 h 110"/>
                  <a:gd name="T8" fmla="*/ 156 w 157"/>
                  <a:gd name="T9" fmla="*/ 12 h 110"/>
                  <a:gd name="T10" fmla="*/ 119 w 157"/>
                  <a:gd name="T11" fmla="*/ 16 h 110"/>
                  <a:gd name="T12" fmla="*/ 65 w 157"/>
                  <a:gd name="T13" fmla="*/ 53 h 110"/>
                  <a:gd name="T14" fmla="*/ 0 w 157"/>
                  <a:gd name="T15" fmla="*/ 108 h 110"/>
                  <a:gd name="T16" fmla="*/ 2 w 157"/>
                  <a:gd name="T17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10">
                    <a:moveTo>
                      <a:pt x="2" y="109"/>
                    </a:moveTo>
                    <a:cubicBezTo>
                      <a:pt x="6" y="91"/>
                      <a:pt x="15" y="74"/>
                      <a:pt x="31" y="65"/>
                    </a:cubicBezTo>
                    <a:cubicBezTo>
                      <a:pt x="46" y="57"/>
                      <a:pt x="63" y="58"/>
                      <a:pt x="78" y="52"/>
                    </a:cubicBezTo>
                    <a:cubicBezTo>
                      <a:pt x="106" y="41"/>
                      <a:pt x="120" y="0"/>
                      <a:pt x="155" y="13"/>
                    </a:cubicBezTo>
                    <a:cubicBezTo>
                      <a:pt x="156" y="14"/>
                      <a:pt x="157" y="12"/>
                      <a:pt x="156" y="12"/>
                    </a:cubicBezTo>
                    <a:cubicBezTo>
                      <a:pt x="144" y="5"/>
                      <a:pt x="131" y="8"/>
                      <a:pt x="119" y="16"/>
                    </a:cubicBezTo>
                    <a:cubicBezTo>
                      <a:pt x="100" y="28"/>
                      <a:pt x="90" y="48"/>
                      <a:pt x="65" y="53"/>
                    </a:cubicBezTo>
                    <a:cubicBezTo>
                      <a:pt x="33" y="60"/>
                      <a:pt x="4" y="72"/>
                      <a:pt x="0" y="108"/>
                    </a:cubicBezTo>
                    <a:cubicBezTo>
                      <a:pt x="0" y="109"/>
                      <a:pt x="1" y="110"/>
                      <a:pt x="2" y="109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9" name="Freeform 186">
                <a:extLst>
                  <a:ext uri="{FF2B5EF4-FFF2-40B4-BE49-F238E27FC236}">
                    <a16:creationId xmlns:a16="http://schemas.microsoft.com/office/drawing/2014/main" id="{873C6513-C54F-4BB0-AD68-35BE35C8A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288" y="1418098"/>
                <a:ext cx="177102" cy="149024"/>
              </a:xfrm>
              <a:custGeom>
                <a:avLst/>
                <a:gdLst>
                  <a:gd name="T0" fmla="*/ 16 w 69"/>
                  <a:gd name="T1" fmla="*/ 2 h 58"/>
                  <a:gd name="T2" fmla="*/ 4 w 69"/>
                  <a:gd name="T3" fmla="*/ 37 h 58"/>
                  <a:gd name="T4" fmla="*/ 27 w 69"/>
                  <a:gd name="T5" fmla="*/ 55 h 58"/>
                  <a:gd name="T6" fmla="*/ 55 w 69"/>
                  <a:gd name="T7" fmla="*/ 7 h 58"/>
                  <a:gd name="T8" fmla="*/ 49 w 69"/>
                  <a:gd name="T9" fmla="*/ 10 h 58"/>
                  <a:gd name="T10" fmla="*/ 49 w 69"/>
                  <a:gd name="T11" fmla="*/ 36 h 58"/>
                  <a:gd name="T12" fmla="*/ 29 w 69"/>
                  <a:gd name="T13" fmla="*/ 47 h 58"/>
                  <a:gd name="T14" fmla="*/ 11 w 69"/>
                  <a:gd name="T15" fmla="*/ 32 h 58"/>
                  <a:gd name="T16" fmla="*/ 20 w 69"/>
                  <a:gd name="T17" fmla="*/ 7 h 58"/>
                  <a:gd name="T18" fmla="*/ 16 w 69"/>
                  <a:gd name="T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8">
                    <a:moveTo>
                      <a:pt x="16" y="2"/>
                    </a:moveTo>
                    <a:cubicBezTo>
                      <a:pt x="7" y="11"/>
                      <a:pt x="0" y="24"/>
                      <a:pt x="4" y="37"/>
                    </a:cubicBezTo>
                    <a:cubicBezTo>
                      <a:pt x="7" y="47"/>
                      <a:pt x="17" y="54"/>
                      <a:pt x="27" y="55"/>
                    </a:cubicBezTo>
                    <a:cubicBezTo>
                      <a:pt x="52" y="58"/>
                      <a:pt x="69" y="27"/>
                      <a:pt x="55" y="7"/>
                    </a:cubicBezTo>
                    <a:cubicBezTo>
                      <a:pt x="52" y="3"/>
                      <a:pt x="47" y="6"/>
                      <a:pt x="49" y="10"/>
                    </a:cubicBezTo>
                    <a:cubicBezTo>
                      <a:pt x="52" y="18"/>
                      <a:pt x="54" y="28"/>
                      <a:pt x="49" y="36"/>
                    </a:cubicBezTo>
                    <a:cubicBezTo>
                      <a:pt x="45" y="43"/>
                      <a:pt x="37" y="48"/>
                      <a:pt x="29" y="47"/>
                    </a:cubicBezTo>
                    <a:cubicBezTo>
                      <a:pt x="21" y="47"/>
                      <a:pt x="13" y="40"/>
                      <a:pt x="11" y="32"/>
                    </a:cubicBezTo>
                    <a:cubicBezTo>
                      <a:pt x="8" y="23"/>
                      <a:pt x="14" y="13"/>
                      <a:pt x="20" y="7"/>
                    </a:cubicBezTo>
                    <a:cubicBezTo>
                      <a:pt x="23" y="4"/>
                      <a:pt x="19" y="0"/>
                      <a:pt x="16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BA1DC7C3-48FA-4435-8262-483620B4D86A}"/>
              </a:ext>
            </a:extLst>
          </p:cNvPr>
          <p:cNvGrpSpPr/>
          <p:nvPr/>
        </p:nvGrpSpPr>
        <p:grpSpPr>
          <a:xfrm>
            <a:off x="5329465" y="4974472"/>
            <a:ext cx="1517419" cy="1790456"/>
            <a:chOff x="975429" y="3173999"/>
            <a:chExt cx="1517419" cy="1790456"/>
          </a:xfrm>
        </p:grpSpPr>
        <p:sp>
          <p:nvSpPr>
            <p:cNvPr id="1293" name="Oval 1292">
              <a:extLst>
                <a:ext uri="{FF2B5EF4-FFF2-40B4-BE49-F238E27FC236}">
                  <a16:creationId xmlns:a16="http://schemas.microsoft.com/office/drawing/2014/main" id="{21BF923B-72D9-47EA-A2B1-0DBB749BF057}"/>
                </a:ext>
              </a:extLst>
            </p:cNvPr>
            <p:cNvSpPr/>
            <p:nvPr/>
          </p:nvSpPr>
          <p:spPr>
            <a:xfrm>
              <a:off x="975429" y="3447036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5" name="Group 1244">
              <a:extLst>
                <a:ext uri="{FF2B5EF4-FFF2-40B4-BE49-F238E27FC236}">
                  <a16:creationId xmlns:a16="http://schemas.microsoft.com/office/drawing/2014/main" id="{5382BDFF-2B1A-40F8-B49B-116C8D265118}"/>
                </a:ext>
              </a:extLst>
            </p:cNvPr>
            <p:cNvGrpSpPr/>
            <p:nvPr/>
          </p:nvGrpSpPr>
          <p:grpSpPr>
            <a:xfrm>
              <a:off x="1275184" y="3173999"/>
              <a:ext cx="1053976" cy="1747259"/>
              <a:chOff x="3024610" y="4333799"/>
              <a:chExt cx="1053976" cy="1747259"/>
            </a:xfrm>
          </p:grpSpPr>
          <p:sp>
            <p:nvSpPr>
              <p:cNvPr id="211" name="Freeform 188">
                <a:extLst>
                  <a:ext uri="{FF2B5EF4-FFF2-40B4-BE49-F238E27FC236}">
                    <a16:creationId xmlns:a16="http://schemas.microsoft.com/office/drawing/2014/main" id="{91385270-3766-4FDD-9060-B1B86685C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610" y="4602691"/>
                <a:ext cx="1009699" cy="1478367"/>
              </a:xfrm>
              <a:custGeom>
                <a:avLst/>
                <a:gdLst>
                  <a:gd name="T0" fmla="*/ 370 w 394"/>
                  <a:gd name="T1" fmla="*/ 62 h 576"/>
                  <a:gd name="T2" fmla="*/ 275 w 394"/>
                  <a:gd name="T3" fmla="*/ 370 h 576"/>
                  <a:gd name="T4" fmla="*/ 275 w 394"/>
                  <a:gd name="T5" fmla="*/ 444 h 576"/>
                  <a:gd name="T6" fmla="*/ 350 w 394"/>
                  <a:gd name="T7" fmla="*/ 486 h 576"/>
                  <a:gd name="T8" fmla="*/ 157 w 394"/>
                  <a:gd name="T9" fmla="*/ 558 h 576"/>
                  <a:gd name="T10" fmla="*/ 0 w 394"/>
                  <a:gd name="T11" fmla="*/ 477 h 576"/>
                  <a:gd name="T12" fmla="*/ 103 w 394"/>
                  <a:gd name="T13" fmla="*/ 442 h 576"/>
                  <a:gd name="T14" fmla="*/ 105 w 394"/>
                  <a:gd name="T15" fmla="*/ 262 h 576"/>
                  <a:gd name="T16" fmla="*/ 60 w 394"/>
                  <a:gd name="T17" fmla="*/ 206 h 576"/>
                  <a:gd name="T18" fmla="*/ 111 w 394"/>
                  <a:gd name="T19" fmla="*/ 157 h 576"/>
                  <a:gd name="T20" fmla="*/ 102 w 394"/>
                  <a:gd name="T21" fmla="*/ 13 h 576"/>
                  <a:gd name="T22" fmla="*/ 313 w 394"/>
                  <a:gd name="T23" fmla="*/ 3 h 576"/>
                  <a:gd name="T24" fmla="*/ 370 w 394"/>
                  <a:gd name="T25" fmla="*/ 6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4" h="576">
                    <a:moveTo>
                      <a:pt x="370" y="62"/>
                    </a:moveTo>
                    <a:cubicBezTo>
                      <a:pt x="381" y="157"/>
                      <a:pt x="394" y="376"/>
                      <a:pt x="275" y="370"/>
                    </a:cubicBezTo>
                    <a:cubicBezTo>
                      <a:pt x="275" y="444"/>
                      <a:pt x="275" y="444"/>
                      <a:pt x="275" y="444"/>
                    </a:cubicBezTo>
                    <a:cubicBezTo>
                      <a:pt x="350" y="486"/>
                      <a:pt x="350" y="486"/>
                      <a:pt x="350" y="486"/>
                    </a:cubicBezTo>
                    <a:cubicBezTo>
                      <a:pt x="350" y="486"/>
                      <a:pt x="314" y="576"/>
                      <a:pt x="157" y="558"/>
                    </a:cubicBezTo>
                    <a:cubicBezTo>
                      <a:pt x="0" y="539"/>
                      <a:pt x="0" y="477"/>
                      <a:pt x="0" y="477"/>
                    </a:cubicBezTo>
                    <a:cubicBezTo>
                      <a:pt x="103" y="442"/>
                      <a:pt x="103" y="442"/>
                      <a:pt x="103" y="442"/>
                    </a:cubicBezTo>
                    <a:cubicBezTo>
                      <a:pt x="105" y="262"/>
                      <a:pt x="105" y="262"/>
                      <a:pt x="105" y="262"/>
                    </a:cubicBezTo>
                    <a:cubicBezTo>
                      <a:pt x="105" y="262"/>
                      <a:pt x="58" y="266"/>
                      <a:pt x="60" y="206"/>
                    </a:cubicBezTo>
                    <a:cubicBezTo>
                      <a:pt x="61" y="151"/>
                      <a:pt x="111" y="157"/>
                      <a:pt x="111" y="157"/>
                    </a:cubicBezTo>
                    <a:cubicBezTo>
                      <a:pt x="103" y="121"/>
                      <a:pt x="101" y="71"/>
                      <a:pt x="102" y="13"/>
                    </a:cubicBezTo>
                    <a:cubicBezTo>
                      <a:pt x="153" y="1"/>
                      <a:pt x="227" y="0"/>
                      <a:pt x="313" y="3"/>
                    </a:cubicBezTo>
                    <a:cubicBezTo>
                      <a:pt x="338" y="3"/>
                      <a:pt x="367" y="37"/>
                      <a:pt x="370" y="62"/>
                    </a:cubicBezTo>
                  </a:path>
                </a:pathLst>
              </a:custGeom>
              <a:solidFill>
                <a:srgbClr val="8F5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2" name="Freeform 189">
                <a:extLst>
                  <a:ext uri="{FF2B5EF4-FFF2-40B4-BE49-F238E27FC236}">
                    <a16:creationId xmlns:a16="http://schemas.microsoft.com/office/drawing/2014/main" id="{3A2F91A3-5AA9-4B1E-A2D4-1A580A337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569" y="5085401"/>
                <a:ext cx="154425" cy="84231"/>
              </a:xfrm>
              <a:custGeom>
                <a:avLst/>
                <a:gdLst>
                  <a:gd name="T0" fmla="*/ 24 w 60"/>
                  <a:gd name="T1" fmla="*/ 0 h 33"/>
                  <a:gd name="T2" fmla="*/ 55 w 60"/>
                  <a:gd name="T3" fmla="*/ 13 h 33"/>
                  <a:gd name="T4" fmla="*/ 59 w 60"/>
                  <a:gd name="T5" fmla="*/ 21 h 33"/>
                  <a:gd name="T6" fmla="*/ 52 w 60"/>
                  <a:gd name="T7" fmla="*/ 28 h 33"/>
                  <a:gd name="T8" fmla="*/ 12 w 60"/>
                  <a:gd name="T9" fmla="*/ 28 h 33"/>
                  <a:gd name="T10" fmla="*/ 0 w 60"/>
                  <a:gd name="T11" fmla="*/ 15 h 33"/>
                  <a:gd name="T12" fmla="*/ 8 w 60"/>
                  <a:gd name="T13" fmla="*/ 4 h 33"/>
                  <a:gd name="T14" fmla="*/ 23 w 60"/>
                  <a:gd name="T15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33">
                    <a:moveTo>
                      <a:pt x="24" y="0"/>
                    </a:moveTo>
                    <a:cubicBezTo>
                      <a:pt x="36" y="1"/>
                      <a:pt x="47" y="5"/>
                      <a:pt x="55" y="13"/>
                    </a:cubicBezTo>
                    <a:cubicBezTo>
                      <a:pt x="58" y="15"/>
                      <a:pt x="60" y="18"/>
                      <a:pt x="59" y="21"/>
                    </a:cubicBezTo>
                    <a:cubicBezTo>
                      <a:pt x="59" y="25"/>
                      <a:pt x="55" y="27"/>
                      <a:pt x="52" y="28"/>
                    </a:cubicBezTo>
                    <a:cubicBezTo>
                      <a:pt x="39" y="33"/>
                      <a:pt x="25" y="33"/>
                      <a:pt x="12" y="28"/>
                    </a:cubicBezTo>
                    <a:cubicBezTo>
                      <a:pt x="6" y="25"/>
                      <a:pt x="0" y="21"/>
                      <a:pt x="0" y="15"/>
                    </a:cubicBezTo>
                    <a:cubicBezTo>
                      <a:pt x="0" y="10"/>
                      <a:pt x="4" y="6"/>
                      <a:pt x="8" y="4"/>
                    </a:cubicBezTo>
                    <a:cubicBezTo>
                      <a:pt x="13" y="2"/>
                      <a:pt x="18" y="2"/>
                      <a:pt x="23" y="2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3" name="Freeform 190">
                <a:extLst>
                  <a:ext uri="{FF2B5EF4-FFF2-40B4-BE49-F238E27FC236}">
                    <a16:creationId xmlns:a16="http://schemas.microsoft.com/office/drawing/2014/main" id="{A6151FBB-DB34-47BD-A5A6-623A548BF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5487" y="4941776"/>
                <a:ext cx="186822" cy="97190"/>
              </a:xfrm>
              <a:custGeom>
                <a:avLst/>
                <a:gdLst>
                  <a:gd name="T0" fmla="*/ 0 w 73"/>
                  <a:gd name="T1" fmla="*/ 17 h 38"/>
                  <a:gd name="T2" fmla="*/ 40 w 73"/>
                  <a:gd name="T3" fmla="*/ 2 h 38"/>
                  <a:gd name="T4" fmla="*/ 73 w 73"/>
                  <a:gd name="T5" fmla="*/ 30 h 38"/>
                  <a:gd name="T6" fmla="*/ 37 w 73"/>
                  <a:gd name="T7" fmla="*/ 38 h 38"/>
                  <a:gd name="T8" fmla="*/ 0 w 73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8">
                    <a:moveTo>
                      <a:pt x="0" y="17"/>
                    </a:moveTo>
                    <a:cubicBezTo>
                      <a:pt x="9" y="5"/>
                      <a:pt x="26" y="0"/>
                      <a:pt x="40" y="2"/>
                    </a:cubicBezTo>
                    <a:cubicBezTo>
                      <a:pt x="55" y="5"/>
                      <a:pt x="68" y="16"/>
                      <a:pt x="73" y="30"/>
                    </a:cubicBezTo>
                    <a:cubicBezTo>
                      <a:pt x="61" y="34"/>
                      <a:pt x="49" y="38"/>
                      <a:pt x="37" y="38"/>
                    </a:cubicBezTo>
                    <a:cubicBezTo>
                      <a:pt x="24" y="37"/>
                      <a:pt x="5" y="28"/>
                      <a:pt x="0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4" name="Freeform 191">
                <a:extLst>
                  <a:ext uri="{FF2B5EF4-FFF2-40B4-BE49-F238E27FC236}">
                    <a16:creationId xmlns:a16="http://schemas.microsoft.com/office/drawing/2014/main" id="{983C4E6B-CDCB-4591-A237-EADF670EA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369" y="4930977"/>
                <a:ext cx="212739" cy="89631"/>
              </a:xfrm>
              <a:custGeom>
                <a:avLst/>
                <a:gdLst>
                  <a:gd name="T0" fmla="*/ 83 w 83"/>
                  <a:gd name="T1" fmla="*/ 33 h 35"/>
                  <a:gd name="T2" fmla="*/ 47 w 83"/>
                  <a:gd name="T3" fmla="*/ 1 h 35"/>
                  <a:gd name="T4" fmla="*/ 3 w 83"/>
                  <a:gd name="T5" fmla="*/ 19 h 35"/>
                  <a:gd name="T6" fmla="*/ 6 w 83"/>
                  <a:gd name="T7" fmla="*/ 24 h 35"/>
                  <a:gd name="T8" fmla="*/ 44 w 83"/>
                  <a:gd name="T9" fmla="*/ 8 h 35"/>
                  <a:gd name="T10" fmla="*/ 81 w 83"/>
                  <a:gd name="T11" fmla="*/ 34 h 35"/>
                  <a:gd name="T12" fmla="*/ 83 w 83"/>
                  <a:gd name="T13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5">
                    <a:moveTo>
                      <a:pt x="83" y="33"/>
                    </a:moveTo>
                    <a:cubicBezTo>
                      <a:pt x="81" y="17"/>
                      <a:pt x="63" y="3"/>
                      <a:pt x="47" y="1"/>
                    </a:cubicBezTo>
                    <a:cubicBezTo>
                      <a:pt x="32" y="0"/>
                      <a:pt x="14" y="10"/>
                      <a:pt x="3" y="19"/>
                    </a:cubicBezTo>
                    <a:cubicBezTo>
                      <a:pt x="0" y="21"/>
                      <a:pt x="3" y="26"/>
                      <a:pt x="6" y="24"/>
                    </a:cubicBezTo>
                    <a:cubicBezTo>
                      <a:pt x="17" y="16"/>
                      <a:pt x="31" y="8"/>
                      <a:pt x="44" y="8"/>
                    </a:cubicBezTo>
                    <a:cubicBezTo>
                      <a:pt x="64" y="8"/>
                      <a:pt x="68" y="23"/>
                      <a:pt x="81" y="34"/>
                    </a:cubicBezTo>
                    <a:cubicBezTo>
                      <a:pt x="82" y="35"/>
                      <a:pt x="83" y="34"/>
                      <a:pt x="83" y="3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5" name="Freeform 192">
                <a:extLst>
                  <a:ext uri="{FF2B5EF4-FFF2-40B4-BE49-F238E27FC236}">
                    <a16:creationId xmlns:a16="http://schemas.microsoft.com/office/drawing/2014/main" id="{184C22CB-678A-4CA3-BB71-2F47417AE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8683" y="4938536"/>
                <a:ext cx="87471" cy="100429"/>
              </a:xfrm>
              <a:custGeom>
                <a:avLst/>
                <a:gdLst>
                  <a:gd name="T0" fmla="*/ 2 w 34"/>
                  <a:gd name="T1" fmla="*/ 12 h 39"/>
                  <a:gd name="T2" fmla="*/ 7 w 34"/>
                  <a:gd name="T3" fmla="*/ 34 h 39"/>
                  <a:gd name="T4" fmla="*/ 26 w 34"/>
                  <a:gd name="T5" fmla="*/ 34 h 39"/>
                  <a:gd name="T6" fmla="*/ 32 w 34"/>
                  <a:gd name="T7" fmla="*/ 14 h 39"/>
                  <a:gd name="T8" fmla="*/ 15 w 34"/>
                  <a:gd name="T9" fmla="*/ 2 h 39"/>
                  <a:gd name="T10" fmla="*/ 2 w 34"/>
                  <a:gd name="T11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2" y="12"/>
                    </a:moveTo>
                    <a:cubicBezTo>
                      <a:pt x="0" y="20"/>
                      <a:pt x="2" y="29"/>
                      <a:pt x="7" y="34"/>
                    </a:cubicBezTo>
                    <a:cubicBezTo>
                      <a:pt x="12" y="38"/>
                      <a:pt x="20" y="39"/>
                      <a:pt x="26" y="34"/>
                    </a:cubicBezTo>
                    <a:cubicBezTo>
                      <a:pt x="31" y="30"/>
                      <a:pt x="34" y="21"/>
                      <a:pt x="32" y="14"/>
                    </a:cubicBezTo>
                    <a:cubicBezTo>
                      <a:pt x="32" y="14"/>
                      <a:pt x="28" y="4"/>
                      <a:pt x="15" y="2"/>
                    </a:cubicBezTo>
                    <a:cubicBezTo>
                      <a:pt x="3" y="0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6" name="Freeform 193">
                <a:extLst>
                  <a:ext uri="{FF2B5EF4-FFF2-40B4-BE49-F238E27FC236}">
                    <a16:creationId xmlns:a16="http://schemas.microsoft.com/office/drawing/2014/main" id="{39BC8D62-4EDF-473F-9BB0-6926E2529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734" y="4972014"/>
                <a:ext cx="166304" cy="97190"/>
              </a:xfrm>
              <a:custGeom>
                <a:avLst/>
                <a:gdLst>
                  <a:gd name="T0" fmla="*/ 0 w 65"/>
                  <a:gd name="T1" fmla="*/ 23 h 38"/>
                  <a:gd name="T2" fmla="*/ 31 w 65"/>
                  <a:gd name="T3" fmla="*/ 1 h 38"/>
                  <a:gd name="T4" fmla="*/ 65 w 65"/>
                  <a:gd name="T5" fmla="*/ 22 h 38"/>
                  <a:gd name="T6" fmla="*/ 37 w 65"/>
                  <a:gd name="T7" fmla="*/ 37 h 38"/>
                  <a:gd name="T8" fmla="*/ 3 w 65"/>
                  <a:gd name="T9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8">
                    <a:moveTo>
                      <a:pt x="0" y="23"/>
                    </a:moveTo>
                    <a:cubicBezTo>
                      <a:pt x="6" y="10"/>
                      <a:pt x="18" y="1"/>
                      <a:pt x="31" y="1"/>
                    </a:cubicBezTo>
                    <a:cubicBezTo>
                      <a:pt x="44" y="0"/>
                      <a:pt x="58" y="9"/>
                      <a:pt x="65" y="22"/>
                    </a:cubicBezTo>
                    <a:cubicBezTo>
                      <a:pt x="56" y="28"/>
                      <a:pt x="47" y="35"/>
                      <a:pt x="37" y="37"/>
                    </a:cubicBezTo>
                    <a:cubicBezTo>
                      <a:pt x="26" y="38"/>
                      <a:pt x="10" y="36"/>
                      <a:pt x="3" y="26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7" name="Freeform 194">
                <a:extLst>
                  <a:ext uri="{FF2B5EF4-FFF2-40B4-BE49-F238E27FC236}">
                    <a16:creationId xmlns:a16="http://schemas.microsoft.com/office/drawing/2014/main" id="{6C6E1633-B39F-4FB6-A095-142DCEF68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774" y="4959054"/>
                <a:ext cx="188981" cy="87471"/>
              </a:xfrm>
              <a:custGeom>
                <a:avLst/>
                <a:gdLst>
                  <a:gd name="T0" fmla="*/ 73 w 74"/>
                  <a:gd name="T1" fmla="*/ 25 h 34"/>
                  <a:gd name="T2" fmla="*/ 38 w 74"/>
                  <a:gd name="T3" fmla="*/ 1 h 34"/>
                  <a:gd name="T4" fmla="*/ 2 w 74"/>
                  <a:gd name="T5" fmla="*/ 28 h 34"/>
                  <a:gd name="T6" fmla="*/ 7 w 74"/>
                  <a:gd name="T7" fmla="*/ 31 h 34"/>
                  <a:gd name="T8" fmla="*/ 40 w 74"/>
                  <a:gd name="T9" fmla="*/ 7 h 34"/>
                  <a:gd name="T10" fmla="*/ 72 w 74"/>
                  <a:gd name="T11" fmla="*/ 26 h 34"/>
                  <a:gd name="T12" fmla="*/ 73 w 74"/>
                  <a:gd name="T13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34">
                    <a:moveTo>
                      <a:pt x="73" y="25"/>
                    </a:moveTo>
                    <a:cubicBezTo>
                      <a:pt x="69" y="11"/>
                      <a:pt x="52" y="0"/>
                      <a:pt x="38" y="1"/>
                    </a:cubicBezTo>
                    <a:cubicBezTo>
                      <a:pt x="23" y="2"/>
                      <a:pt x="9" y="16"/>
                      <a:pt x="2" y="28"/>
                    </a:cubicBezTo>
                    <a:cubicBezTo>
                      <a:pt x="0" y="31"/>
                      <a:pt x="5" y="34"/>
                      <a:pt x="7" y="31"/>
                    </a:cubicBezTo>
                    <a:cubicBezTo>
                      <a:pt x="14" y="21"/>
                      <a:pt x="27" y="7"/>
                      <a:pt x="40" y="7"/>
                    </a:cubicBezTo>
                    <a:cubicBezTo>
                      <a:pt x="55" y="7"/>
                      <a:pt x="61" y="20"/>
                      <a:pt x="72" y="26"/>
                    </a:cubicBezTo>
                    <a:cubicBezTo>
                      <a:pt x="73" y="27"/>
                      <a:pt x="74" y="26"/>
                      <a:pt x="73" y="2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8" name="Freeform 195">
                <a:extLst>
                  <a:ext uri="{FF2B5EF4-FFF2-40B4-BE49-F238E27FC236}">
                    <a16:creationId xmlns:a16="http://schemas.microsoft.com/office/drawing/2014/main" id="{ACFB6745-6C11-47A1-8A1A-4DA5195A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4811" y="4962294"/>
                <a:ext cx="78832" cy="104750"/>
              </a:xfrm>
              <a:custGeom>
                <a:avLst/>
                <a:gdLst>
                  <a:gd name="T0" fmla="*/ 2 w 31"/>
                  <a:gd name="T1" fmla="*/ 17 h 41"/>
                  <a:gd name="T2" fmla="*/ 11 w 31"/>
                  <a:gd name="T3" fmla="*/ 37 h 41"/>
                  <a:gd name="T4" fmla="*/ 28 w 31"/>
                  <a:gd name="T5" fmla="*/ 34 h 41"/>
                  <a:gd name="T6" fmla="*/ 28 w 31"/>
                  <a:gd name="T7" fmla="*/ 12 h 41"/>
                  <a:gd name="T8" fmla="*/ 11 w 31"/>
                  <a:gd name="T9" fmla="*/ 4 h 41"/>
                  <a:gd name="T10" fmla="*/ 2 w 31"/>
                  <a:gd name="T11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41">
                    <a:moveTo>
                      <a:pt x="2" y="17"/>
                    </a:moveTo>
                    <a:cubicBezTo>
                      <a:pt x="2" y="25"/>
                      <a:pt x="6" y="33"/>
                      <a:pt x="11" y="37"/>
                    </a:cubicBezTo>
                    <a:cubicBezTo>
                      <a:pt x="17" y="41"/>
                      <a:pt x="24" y="39"/>
                      <a:pt x="28" y="34"/>
                    </a:cubicBezTo>
                    <a:cubicBezTo>
                      <a:pt x="31" y="28"/>
                      <a:pt x="31" y="19"/>
                      <a:pt x="28" y="12"/>
                    </a:cubicBezTo>
                    <a:cubicBezTo>
                      <a:pt x="28" y="12"/>
                      <a:pt x="23" y="0"/>
                      <a:pt x="11" y="4"/>
                    </a:cubicBezTo>
                    <a:cubicBezTo>
                      <a:pt x="0" y="7"/>
                      <a:pt x="2" y="17"/>
                      <a:pt x="2" y="1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9" name="Freeform 196">
                <a:extLst>
                  <a:ext uri="{FF2B5EF4-FFF2-40B4-BE49-F238E27FC236}">
                    <a16:creationId xmlns:a16="http://schemas.microsoft.com/office/drawing/2014/main" id="{809377C2-F49D-4365-8980-5BF41D136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2511" y="5044365"/>
                <a:ext cx="102590" cy="158743"/>
              </a:xfrm>
              <a:custGeom>
                <a:avLst/>
                <a:gdLst>
                  <a:gd name="T0" fmla="*/ 19 w 40"/>
                  <a:gd name="T1" fmla="*/ 3 h 62"/>
                  <a:gd name="T2" fmla="*/ 26 w 40"/>
                  <a:gd name="T3" fmla="*/ 18 h 62"/>
                  <a:gd name="T4" fmla="*/ 32 w 40"/>
                  <a:gd name="T5" fmla="*/ 39 h 62"/>
                  <a:gd name="T6" fmla="*/ 39 w 40"/>
                  <a:gd name="T7" fmla="*/ 37 h 62"/>
                  <a:gd name="T8" fmla="*/ 8 w 40"/>
                  <a:gd name="T9" fmla="*/ 30 h 62"/>
                  <a:gd name="T10" fmla="*/ 25 w 40"/>
                  <a:gd name="T11" fmla="*/ 56 h 62"/>
                  <a:gd name="T12" fmla="*/ 25 w 40"/>
                  <a:gd name="T13" fmla="*/ 50 h 62"/>
                  <a:gd name="T14" fmla="*/ 13 w 40"/>
                  <a:gd name="T15" fmla="*/ 38 h 62"/>
                  <a:gd name="T16" fmla="*/ 32 w 40"/>
                  <a:gd name="T17" fmla="*/ 39 h 62"/>
                  <a:gd name="T18" fmla="*/ 39 w 40"/>
                  <a:gd name="T19" fmla="*/ 38 h 62"/>
                  <a:gd name="T20" fmla="*/ 21 w 40"/>
                  <a:gd name="T21" fmla="*/ 1 h 62"/>
                  <a:gd name="T22" fmla="*/ 19 w 40"/>
                  <a:gd name="T2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2">
                    <a:moveTo>
                      <a:pt x="19" y="3"/>
                    </a:moveTo>
                    <a:cubicBezTo>
                      <a:pt x="20" y="9"/>
                      <a:pt x="23" y="13"/>
                      <a:pt x="26" y="18"/>
                    </a:cubicBezTo>
                    <a:cubicBezTo>
                      <a:pt x="29" y="25"/>
                      <a:pt x="31" y="32"/>
                      <a:pt x="32" y="39"/>
                    </a:cubicBezTo>
                    <a:cubicBezTo>
                      <a:pt x="34" y="38"/>
                      <a:pt x="37" y="37"/>
                      <a:pt x="39" y="37"/>
                    </a:cubicBezTo>
                    <a:cubicBezTo>
                      <a:pt x="36" y="22"/>
                      <a:pt x="17" y="17"/>
                      <a:pt x="8" y="30"/>
                    </a:cubicBezTo>
                    <a:cubicBezTo>
                      <a:pt x="0" y="41"/>
                      <a:pt x="10" y="62"/>
                      <a:pt x="25" y="56"/>
                    </a:cubicBezTo>
                    <a:cubicBezTo>
                      <a:pt x="28" y="55"/>
                      <a:pt x="29" y="51"/>
                      <a:pt x="25" y="50"/>
                    </a:cubicBezTo>
                    <a:cubicBezTo>
                      <a:pt x="19" y="48"/>
                      <a:pt x="11" y="47"/>
                      <a:pt x="13" y="38"/>
                    </a:cubicBezTo>
                    <a:cubicBezTo>
                      <a:pt x="15" y="26"/>
                      <a:pt x="29" y="29"/>
                      <a:pt x="32" y="39"/>
                    </a:cubicBezTo>
                    <a:cubicBezTo>
                      <a:pt x="33" y="43"/>
                      <a:pt x="39" y="42"/>
                      <a:pt x="39" y="38"/>
                    </a:cubicBezTo>
                    <a:cubicBezTo>
                      <a:pt x="40" y="25"/>
                      <a:pt x="34" y="6"/>
                      <a:pt x="21" y="1"/>
                    </a:cubicBezTo>
                    <a:cubicBezTo>
                      <a:pt x="20" y="0"/>
                      <a:pt x="18" y="2"/>
                      <a:pt x="19" y="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1" name="Freeform 198">
                <a:extLst>
                  <a:ext uri="{FF2B5EF4-FFF2-40B4-BE49-F238E27FC236}">
                    <a16:creationId xmlns:a16="http://schemas.microsoft.com/office/drawing/2014/main" id="{B0E81F02-6FE7-436F-A6A2-C06F6C97C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344" y="4876983"/>
                <a:ext cx="18358" cy="128507"/>
              </a:xfrm>
              <a:custGeom>
                <a:avLst/>
                <a:gdLst>
                  <a:gd name="T0" fmla="*/ 0 w 7"/>
                  <a:gd name="T1" fmla="*/ 0 h 50"/>
                  <a:gd name="T2" fmla="*/ 5 w 7"/>
                  <a:gd name="T3" fmla="*/ 49 h 50"/>
                  <a:gd name="T4" fmla="*/ 6 w 7"/>
                  <a:gd name="T5" fmla="*/ 50 h 50"/>
                  <a:gd name="T6" fmla="*/ 7 w 7"/>
                  <a:gd name="T7" fmla="*/ 50 h 50"/>
                  <a:gd name="T8" fmla="*/ 0 w 7"/>
                  <a:gd name="T9" fmla="*/ 1 h 50"/>
                  <a:gd name="T10" fmla="*/ 0 w 7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0">
                    <a:moveTo>
                      <a:pt x="0" y="0"/>
                    </a:moveTo>
                    <a:cubicBezTo>
                      <a:pt x="2" y="28"/>
                      <a:pt x="5" y="49"/>
                      <a:pt x="5" y="49"/>
                    </a:cubicBezTo>
                    <a:cubicBezTo>
                      <a:pt x="5" y="49"/>
                      <a:pt x="6" y="50"/>
                      <a:pt x="6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4" y="35"/>
                      <a:pt x="2" y="19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7D53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3" name="Freeform 200">
                <a:extLst>
                  <a:ext uri="{FF2B5EF4-FFF2-40B4-BE49-F238E27FC236}">
                    <a16:creationId xmlns:a16="http://schemas.microsoft.com/office/drawing/2014/main" id="{3E64C5F6-C1CE-4BBD-995B-A92094BFB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3785" y="4610250"/>
                <a:ext cx="630657" cy="397399"/>
              </a:xfrm>
              <a:custGeom>
                <a:avLst/>
                <a:gdLst>
                  <a:gd name="T0" fmla="*/ 94 w 246"/>
                  <a:gd name="T1" fmla="*/ 0 h 155"/>
                  <a:gd name="T2" fmla="*/ 1 w 246"/>
                  <a:gd name="T3" fmla="*/ 10 h 155"/>
                  <a:gd name="T4" fmla="*/ 3 w 246"/>
                  <a:gd name="T5" fmla="*/ 105 h 155"/>
                  <a:gd name="T6" fmla="*/ 10 w 246"/>
                  <a:gd name="T7" fmla="*/ 154 h 155"/>
                  <a:gd name="T8" fmla="*/ 9 w 246"/>
                  <a:gd name="T9" fmla="*/ 154 h 155"/>
                  <a:gd name="T10" fmla="*/ 14 w 246"/>
                  <a:gd name="T11" fmla="*/ 155 h 155"/>
                  <a:gd name="T12" fmla="*/ 29 w 246"/>
                  <a:gd name="T13" fmla="*/ 148 h 155"/>
                  <a:gd name="T14" fmla="*/ 39 w 246"/>
                  <a:gd name="T15" fmla="*/ 128 h 155"/>
                  <a:gd name="T16" fmla="*/ 57 w 246"/>
                  <a:gd name="T17" fmla="*/ 42 h 155"/>
                  <a:gd name="T18" fmla="*/ 246 w 246"/>
                  <a:gd name="T19" fmla="*/ 18 h 155"/>
                  <a:gd name="T20" fmla="*/ 244 w 246"/>
                  <a:gd name="T21" fmla="*/ 15 h 155"/>
                  <a:gd name="T22" fmla="*/ 94 w 246"/>
                  <a:gd name="T2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6" h="155">
                    <a:moveTo>
                      <a:pt x="94" y="0"/>
                    </a:moveTo>
                    <a:cubicBezTo>
                      <a:pt x="58" y="1"/>
                      <a:pt x="27" y="4"/>
                      <a:pt x="1" y="10"/>
                    </a:cubicBezTo>
                    <a:cubicBezTo>
                      <a:pt x="0" y="45"/>
                      <a:pt x="1" y="77"/>
                      <a:pt x="3" y="105"/>
                    </a:cubicBezTo>
                    <a:cubicBezTo>
                      <a:pt x="5" y="123"/>
                      <a:pt x="7" y="139"/>
                      <a:pt x="10" y="154"/>
                    </a:cubicBezTo>
                    <a:cubicBezTo>
                      <a:pt x="10" y="154"/>
                      <a:pt x="10" y="154"/>
                      <a:pt x="9" y="154"/>
                    </a:cubicBezTo>
                    <a:cubicBezTo>
                      <a:pt x="11" y="154"/>
                      <a:pt x="12" y="155"/>
                      <a:pt x="14" y="155"/>
                    </a:cubicBezTo>
                    <a:cubicBezTo>
                      <a:pt x="19" y="155"/>
                      <a:pt x="25" y="152"/>
                      <a:pt x="29" y="148"/>
                    </a:cubicBezTo>
                    <a:cubicBezTo>
                      <a:pt x="34" y="142"/>
                      <a:pt x="37" y="135"/>
                      <a:pt x="39" y="128"/>
                    </a:cubicBezTo>
                    <a:cubicBezTo>
                      <a:pt x="48" y="100"/>
                      <a:pt x="54" y="71"/>
                      <a:pt x="57" y="42"/>
                    </a:cubicBezTo>
                    <a:cubicBezTo>
                      <a:pt x="119" y="35"/>
                      <a:pt x="210" y="44"/>
                      <a:pt x="246" y="18"/>
                    </a:cubicBezTo>
                    <a:cubicBezTo>
                      <a:pt x="245" y="17"/>
                      <a:pt x="245" y="16"/>
                      <a:pt x="244" y="15"/>
                    </a:cubicBezTo>
                    <a:cubicBezTo>
                      <a:pt x="226" y="13"/>
                      <a:pt x="155" y="3"/>
                      <a:pt x="94" y="0"/>
                    </a:cubicBezTo>
                  </a:path>
                </a:pathLst>
              </a:custGeom>
              <a:solidFill>
                <a:srgbClr val="5A42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4" name="Freeform 201">
                <a:extLst>
                  <a:ext uri="{FF2B5EF4-FFF2-40B4-BE49-F238E27FC236}">
                    <a16:creationId xmlns:a16="http://schemas.microsoft.com/office/drawing/2014/main" id="{19591B22-078D-46ED-A6C7-18AF4F63D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4066" y="4333799"/>
                <a:ext cx="804520" cy="374722"/>
              </a:xfrm>
              <a:custGeom>
                <a:avLst/>
                <a:gdLst>
                  <a:gd name="T0" fmla="*/ 12 w 314"/>
                  <a:gd name="T1" fmla="*/ 119 h 146"/>
                  <a:gd name="T2" fmla="*/ 271 w 314"/>
                  <a:gd name="T3" fmla="*/ 119 h 146"/>
                  <a:gd name="T4" fmla="*/ 304 w 314"/>
                  <a:gd name="T5" fmla="*/ 98 h 146"/>
                  <a:gd name="T6" fmla="*/ 305 w 314"/>
                  <a:gd name="T7" fmla="*/ 60 h 146"/>
                  <a:gd name="T8" fmla="*/ 253 w 314"/>
                  <a:gd name="T9" fmla="*/ 55 h 146"/>
                  <a:gd name="T10" fmla="*/ 269 w 314"/>
                  <a:gd name="T11" fmla="*/ 21 h 146"/>
                  <a:gd name="T12" fmla="*/ 233 w 314"/>
                  <a:gd name="T13" fmla="*/ 1 h 146"/>
                  <a:gd name="T14" fmla="*/ 195 w 314"/>
                  <a:gd name="T15" fmla="*/ 19 h 146"/>
                  <a:gd name="T16" fmla="*/ 165 w 314"/>
                  <a:gd name="T17" fmla="*/ 50 h 146"/>
                  <a:gd name="T18" fmla="*/ 130 w 314"/>
                  <a:gd name="T19" fmla="*/ 76 h 146"/>
                  <a:gd name="T20" fmla="*/ 79 w 314"/>
                  <a:gd name="T21" fmla="*/ 80 h 146"/>
                  <a:gd name="T22" fmla="*/ 28 w 314"/>
                  <a:gd name="T23" fmla="*/ 85 h 146"/>
                  <a:gd name="T24" fmla="*/ 3 w 314"/>
                  <a:gd name="T25" fmla="*/ 12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4" h="146">
                    <a:moveTo>
                      <a:pt x="12" y="119"/>
                    </a:moveTo>
                    <a:cubicBezTo>
                      <a:pt x="96" y="95"/>
                      <a:pt x="188" y="146"/>
                      <a:pt x="271" y="119"/>
                    </a:cubicBezTo>
                    <a:cubicBezTo>
                      <a:pt x="284" y="115"/>
                      <a:pt x="297" y="108"/>
                      <a:pt x="304" y="98"/>
                    </a:cubicBezTo>
                    <a:cubicBezTo>
                      <a:pt x="312" y="87"/>
                      <a:pt x="314" y="71"/>
                      <a:pt x="305" y="60"/>
                    </a:cubicBezTo>
                    <a:cubicBezTo>
                      <a:pt x="293" y="46"/>
                      <a:pt x="271" y="50"/>
                      <a:pt x="253" y="55"/>
                    </a:cubicBezTo>
                    <a:cubicBezTo>
                      <a:pt x="267" y="52"/>
                      <a:pt x="275" y="34"/>
                      <a:pt x="269" y="21"/>
                    </a:cubicBezTo>
                    <a:cubicBezTo>
                      <a:pt x="263" y="7"/>
                      <a:pt x="248" y="0"/>
                      <a:pt x="233" y="1"/>
                    </a:cubicBezTo>
                    <a:cubicBezTo>
                      <a:pt x="219" y="2"/>
                      <a:pt x="206" y="9"/>
                      <a:pt x="195" y="19"/>
                    </a:cubicBezTo>
                    <a:cubicBezTo>
                      <a:pt x="184" y="28"/>
                      <a:pt x="175" y="40"/>
                      <a:pt x="165" y="50"/>
                    </a:cubicBezTo>
                    <a:cubicBezTo>
                      <a:pt x="155" y="61"/>
                      <a:pt x="144" y="71"/>
                      <a:pt x="130" y="76"/>
                    </a:cubicBezTo>
                    <a:cubicBezTo>
                      <a:pt x="114" y="82"/>
                      <a:pt x="96" y="81"/>
                      <a:pt x="79" y="80"/>
                    </a:cubicBezTo>
                    <a:cubicBezTo>
                      <a:pt x="62" y="79"/>
                      <a:pt x="44" y="78"/>
                      <a:pt x="28" y="85"/>
                    </a:cubicBezTo>
                    <a:cubicBezTo>
                      <a:pt x="12" y="92"/>
                      <a:pt x="0" y="109"/>
                      <a:pt x="3" y="126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5" name="Freeform 202">
                <a:extLst>
                  <a:ext uri="{FF2B5EF4-FFF2-40B4-BE49-F238E27FC236}">
                    <a16:creationId xmlns:a16="http://schemas.microsoft.com/office/drawing/2014/main" id="{E110DEDA-1B6C-4594-8418-D19B742E3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4390" y="5229026"/>
                <a:ext cx="100430" cy="84231"/>
              </a:xfrm>
              <a:custGeom>
                <a:avLst/>
                <a:gdLst>
                  <a:gd name="T0" fmla="*/ 3 w 39"/>
                  <a:gd name="T1" fmla="*/ 15 h 33"/>
                  <a:gd name="T2" fmla="*/ 10 w 39"/>
                  <a:gd name="T3" fmla="*/ 29 h 33"/>
                  <a:gd name="T4" fmla="*/ 27 w 39"/>
                  <a:gd name="T5" fmla="*/ 30 h 33"/>
                  <a:gd name="T6" fmla="*/ 38 w 39"/>
                  <a:gd name="T7" fmla="*/ 16 h 33"/>
                  <a:gd name="T8" fmla="*/ 33 w 39"/>
                  <a:gd name="T9" fmla="*/ 1 h 33"/>
                  <a:gd name="T10" fmla="*/ 28 w 39"/>
                  <a:gd name="T11" fmla="*/ 3 h 33"/>
                  <a:gd name="T12" fmla="*/ 30 w 39"/>
                  <a:gd name="T13" fmla="*/ 13 h 33"/>
                  <a:gd name="T14" fmla="*/ 24 w 39"/>
                  <a:gd name="T15" fmla="*/ 23 h 33"/>
                  <a:gd name="T16" fmla="*/ 13 w 39"/>
                  <a:gd name="T17" fmla="*/ 22 h 33"/>
                  <a:gd name="T18" fmla="*/ 6 w 39"/>
                  <a:gd name="T19" fmla="*/ 14 h 33"/>
                  <a:gd name="T20" fmla="*/ 3 w 39"/>
                  <a:gd name="T21" fmla="*/ 1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33">
                    <a:moveTo>
                      <a:pt x="3" y="15"/>
                    </a:moveTo>
                    <a:cubicBezTo>
                      <a:pt x="0" y="21"/>
                      <a:pt x="5" y="27"/>
                      <a:pt x="10" y="29"/>
                    </a:cubicBezTo>
                    <a:cubicBezTo>
                      <a:pt x="15" y="32"/>
                      <a:pt x="21" y="33"/>
                      <a:pt x="27" y="30"/>
                    </a:cubicBezTo>
                    <a:cubicBezTo>
                      <a:pt x="32" y="27"/>
                      <a:pt x="36" y="22"/>
                      <a:pt x="38" y="16"/>
                    </a:cubicBezTo>
                    <a:cubicBezTo>
                      <a:pt x="39" y="11"/>
                      <a:pt x="39" y="2"/>
                      <a:pt x="33" y="1"/>
                    </a:cubicBezTo>
                    <a:cubicBezTo>
                      <a:pt x="31" y="0"/>
                      <a:pt x="29" y="1"/>
                      <a:pt x="28" y="3"/>
                    </a:cubicBezTo>
                    <a:cubicBezTo>
                      <a:pt x="28" y="7"/>
                      <a:pt x="30" y="9"/>
                      <a:pt x="30" y="13"/>
                    </a:cubicBezTo>
                    <a:cubicBezTo>
                      <a:pt x="31" y="17"/>
                      <a:pt x="29" y="22"/>
                      <a:pt x="24" y="23"/>
                    </a:cubicBezTo>
                    <a:cubicBezTo>
                      <a:pt x="21" y="25"/>
                      <a:pt x="16" y="24"/>
                      <a:pt x="13" y="22"/>
                    </a:cubicBezTo>
                    <a:cubicBezTo>
                      <a:pt x="10" y="20"/>
                      <a:pt x="9" y="16"/>
                      <a:pt x="6" y="14"/>
                    </a:cubicBezTo>
                    <a:cubicBezTo>
                      <a:pt x="5" y="14"/>
                      <a:pt x="3" y="14"/>
                      <a:pt x="3" y="15"/>
                    </a:cubicBezTo>
                    <a:close/>
                  </a:path>
                </a:pathLst>
              </a:custGeom>
              <a:solidFill>
                <a:srgbClr val="9E7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6" name="Freeform 203">
                <a:extLst>
                  <a:ext uri="{FF2B5EF4-FFF2-40B4-BE49-F238E27FC236}">
                    <a16:creationId xmlns:a16="http://schemas.microsoft.com/office/drawing/2014/main" id="{BD5BF617-99F1-48E5-813B-A7D22405D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304" y="4975252"/>
                <a:ext cx="76673" cy="296969"/>
              </a:xfrm>
              <a:custGeom>
                <a:avLst/>
                <a:gdLst>
                  <a:gd name="T0" fmla="*/ 9 w 30"/>
                  <a:gd name="T1" fmla="*/ 2 h 116"/>
                  <a:gd name="T2" fmla="*/ 15 w 30"/>
                  <a:gd name="T3" fmla="*/ 58 h 116"/>
                  <a:gd name="T4" fmla="*/ 20 w 30"/>
                  <a:gd name="T5" fmla="*/ 87 h 116"/>
                  <a:gd name="T6" fmla="*/ 9 w 30"/>
                  <a:gd name="T7" fmla="*/ 101 h 116"/>
                  <a:gd name="T8" fmla="*/ 6 w 30"/>
                  <a:gd name="T9" fmla="*/ 110 h 116"/>
                  <a:gd name="T10" fmla="*/ 26 w 30"/>
                  <a:gd name="T11" fmla="*/ 115 h 116"/>
                  <a:gd name="T12" fmla="*/ 30 w 30"/>
                  <a:gd name="T13" fmla="*/ 111 h 116"/>
                  <a:gd name="T14" fmla="*/ 11 w 30"/>
                  <a:gd name="T15" fmla="*/ 2 h 116"/>
                  <a:gd name="T16" fmla="*/ 9 w 30"/>
                  <a:gd name="T1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6">
                    <a:moveTo>
                      <a:pt x="9" y="2"/>
                    </a:moveTo>
                    <a:cubicBezTo>
                      <a:pt x="10" y="21"/>
                      <a:pt x="13" y="39"/>
                      <a:pt x="15" y="58"/>
                    </a:cubicBezTo>
                    <a:cubicBezTo>
                      <a:pt x="17" y="68"/>
                      <a:pt x="19" y="77"/>
                      <a:pt x="20" y="87"/>
                    </a:cubicBezTo>
                    <a:cubicBezTo>
                      <a:pt x="23" y="108"/>
                      <a:pt x="24" y="107"/>
                      <a:pt x="9" y="101"/>
                    </a:cubicBezTo>
                    <a:cubicBezTo>
                      <a:pt x="3" y="99"/>
                      <a:pt x="0" y="109"/>
                      <a:pt x="6" y="110"/>
                    </a:cubicBezTo>
                    <a:cubicBezTo>
                      <a:pt x="13" y="112"/>
                      <a:pt x="19" y="114"/>
                      <a:pt x="26" y="115"/>
                    </a:cubicBezTo>
                    <a:cubicBezTo>
                      <a:pt x="28" y="116"/>
                      <a:pt x="30" y="113"/>
                      <a:pt x="30" y="111"/>
                    </a:cubicBezTo>
                    <a:cubicBezTo>
                      <a:pt x="23" y="75"/>
                      <a:pt x="21" y="37"/>
                      <a:pt x="11" y="2"/>
                    </a:cubicBezTo>
                    <a:cubicBezTo>
                      <a:pt x="11" y="0"/>
                      <a:pt x="9" y="1"/>
                      <a:pt x="9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7" name="Freeform 204">
                <a:extLst>
                  <a:ext uri="{FF2B5EF4-FFF2-40B4-BE49-F238E27FC236}">
                    <a16:creationId xmlns:a16="http://schemas.microsoft.com/office/drawing/2014/main" id="{A0331099-5667-43D2-8331-36955AF4F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637" y="5275462"/>
                <a:ext cx="253775" cy="99350"/>
              </a:xfrm>
              <a:custGeom>
                <a:avLst/>
                <a:gdLst>
                  <a:gd name="T0" fmla="*/ 11 w 99"/>
                  <a:gd name="T1" fmla="*/ 20 h 39"/>
                  <a:gd name="T2" fmla="*/ 80 w 99"/>
                  <a:gd name="T3" fmla="*/ 38 h 39"/>
                  <a:gd name="T4" fmla="*/ 84 w 99"/>
                  <a:gd name="T5" fmla="*/ 9 h 39"/>
                  <a:gd name="T6" fmla="*/ 13 w 99"/>
                  <a:gd name="T7" fmla="*/ 0 h 39"/>
                  <a:gd name="T8" fmla="*/ 11 w 99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9">
                    <a:moveTo>
                      <a:pt x="11" y="20"/>
                    </a:moveTo>
                    <a:cubicBezTo>
                      <a:pt x="33" y="28"/>
                      <a:pt x="56" y="35"/>
                      <a:pt x="80" y="38"/>
                    </a:cubicBezTo>
                    <a:cubicBezTo>
                      <a:pt x="97" y="39"/>
                      <a:pt x="99" y="13"/>
                      <a:pt x="84" y="9"/>
                    </a:cubicBezTo>
                    <a:cubicBezTo>
                      <a:pt x="62" y="2"/>
                      <a:pt x="36" y="0"/>
                      <a:pt x="13" y="0"/>
                    </a:cubicBezTo>
                    <a:cubicBezTo>
                      <a:pt x="1" y="0"/>
                      <a:pt x="0" y="16"/>
                      <a:pt x="11" y="2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8" name="Freeform 206">
                <a:extLst>
                  <a:ext uri="{FF2B5EF4-FFF2-40B4-BE49-F238E27FC236}">
                    <a16:creationId xmlns:a16="http://schemas.microsoft.com/office/drawing/2014/main" id="{54B5D9F2-B64D-4CCB-A6AB-F2140F4F1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969" y="4880060"/>
                <a:ext cx="227857" cy="92871"/>
              </a:xfrm>
              <a:custGeom>
                <a:avLst/>
                <a:gdLst>
                  <a:gd name="T0" fmla="*/ 8 w 89"/>
                  <a:gd name="T1" fmla="*/ 31 h 36"/>
                  <a:gd name="T2" fmla="*/ 47 w 89"/>
                  <a:gd name="T3" fmla="*/ 32 h 36"/>
                  <a:gd name="T4" fmla="*/ 81 w 89"/>
                  <a:gd name="T5" fmla="*/ 31 h 36"/>
                  <a:gd name="T6" fmla="*/ 81 w 89"/>
                  <a:gd name="T7" fmla="*/ 14 h 36"/>
                  <a:gd name="T8" fmla="*/ 6 w 89"/>
                  <a:gd name="T9" fmla="*/ 20 h 36"/>
                  <a:gd name="T10" fmla="*/ 8 w 89"/>
                  <a:gd name="T1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36">
                    <a:moveTo>
                      <a:pt x="8" y="31"/>
                    </a:moveTo>
                    <a:cubicBezTo>
                      <a:pt x="21" y="30"/>
                      <a:pt x="34" y="31"/>
                      <a:pt x="47" y="32"/>
                    </a:cubicBezTo>
                    <a:cubicBezTo>
                      <a:pt x="59" y="33"/>
                      <a:pt x="70" y="36"/>
                      <a:pt x="81" y="31"/>
                    </a:cubicBezTo>
                    <a:cubicBezTo>
                      <a:pt x="89" y="27"/>
                      <a:pt x="87" y="18"/>
                      <a:pt x="81" y="14"/>
                    </a:cubicBezTo>
                    <a:cubicBezTo>
                      <a:pt x="63" y="0"/>
                      <a:pt x="26" y="14"/>
                      <a:pt x="6" y="20"/>
                    </a:cubicBezTo>
                    <a:cubicBezTo>
                      <a:pt x="0" y="22"/>
                      <a:pt x="1" y="31"/>
                      <a:pt x="8" y="31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9" name="Freeform 207">
                <a:extLst>
                  <a:ext uri="{FF2B5EF4-FFF2-40B4-BE49-F238E27FC236}">
                    <a16:creationId xmlns:a16="http://schemas.microsoft.com/office/drawing/2014/main" id="{ACEE7E74-D2F9-4673-A433-7234E1703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2739" y="4908138"/>
                <a:ext cx="214899" cy="69113"/>
              </a:xfrm>
              <a:custGeom>
                <a:avLst/>
                <a:gdLst>
                  <a:gd name="T0" fmla="*/ 12 w 84"/>
                  <a:gd name="T1" fmla="*/ 25 h 27"/>
                  <a:gd name="T2" fmla="*/ 69 w 84"/>
                  <a:gd name="T3" fmla="*/ 24 h 27"/>
                  <a:gd name="T4" fmla="*/ 69 w 84"/>
                  <a:gd name="T5" fmla="*/ 1 h 27"/>
                  <a:gd name="T6" fmla="*/ 8 w 84"/>
                  <a:gd name="T7" fmla="*/ 11 h 27"/>
                  <a:gd name="T8" fmla="*/ 12 w 84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27">
                    <a:moveTo>
                      <a:pt x="12" y="25"/>
                    </a:moveTo>
                    <a:cubicBezTo>
                      <a:pt x="31" y="22"/>
                      <a:pt x="50" y="22"/>
                      <a:pt x="69" y="24"/>
                    </a:cubicBezTo>
                    <a:cubicBezTo>
                      <a:pt x="84" y="25"/>
                      <a:pt x="84" y="2"/>
                      <a:pt x="69" y="1"/>
                    </a:cubicBezTo>
                    <a:cubicBezTo>
                      <a:pt x="48" y="0"/>
                      <a:pt x="28" y="3"/>
                      <a:pt x="8" y="11"/>
                    </a:cubicBezTo>
                    <a:cubicBezTo>
                      <a:pt x="0" y="15"/>
                      <a:pt x="3" y="27"/>
                      <a:pt x="12" y="2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0" name="Freeform 208">
                <a:extLst>
                  <a:ext uri="{FF2B5EF4-FFF2-40B4-BE49-F238E27FC236}">
                    <a16:creationId xmlns:a16="http://schemas.microsoft.com/office/drawing/2014/main" id="{E70AC64C-58F3-4B35-9593-206763F74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790" y="5385448"/>
                <a:ext cx="69113" cy="38876"/>
              </a:xfrm>
              <a:custGeom>
                <a:avLst/>
                <a:gdLst>
                  <a:gd name="T0" fmla="*/ 1 w 27"/>
                  <a:gd name="T1" fmla="*/ 4 h 15"/>
                  <a:gd name="T2" fmla="*/ 12 w 27"/>
                  <a:gd name="T3" fmla="*/ 13 h 15"/>
                  <a:gd name="T4" fmla="*/ 26 w 27"/>
                  <a:gd name="T5" fmla="*/ 12 h 15"/>
                  <a:gd name="T6" fmla="*/ 25 w 27"/>
                  <a:gd name="T7" fmla="*/ 8 h 15"/>
                  <a:gd name="T8" fmla="*/ 15 w 27"/>
                  <a:gd name="T9" fmla="*/ 6 h 15"/>
                  <a:gd name="T10" fmla="*/ 3 w 27"/>
                  <a:gd name="T11" fmla="*/ 1 h 15"/>
                  <a:gd name="T12" fmla="*/ 1 w 27"/>
                  <a:gd name="T1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1" y="4"/>
                    </a:moveTo>
                    <a:cubicBezTo>
                      <a:pt x="3" y="8"/>
                      <a:pt x="7" y="11"/>
                      <a:pt x="12" y="13"/>
                    </a:cubicBezTo>
                    <a:cubicBezTo>
                      <a:pt x="16" y="14"/>
                      <a:pt x="23" y="15"/>
                      <a:pt x="26" y="12"/>
                    </a:cubicBezTo>
                    <a:cubicBezTo>
                      <a:pt x="27" y="10"/>
                      <a:pt x="27" y="9"/>
                      <a:pt x="25" y="8"/>
                    </a:cubicBezTo>
                    <a:cubicBezTo>
                      <a:pt x="22" y="6"/>
                      <a:pt x="18" y="7"/>
                      <a:pt x="15" y="6"/>
                    </a:cubicBezTo>
                    <a:cubicBezTo>
                      <a:pt x="11" y="5"/>
                      <a:pt x="7" y="3"/>
                      <a:pt x="3" y="1"/>
                    </a:cubicBezTo>
                    <a:cubicBezTo>
                      <a:pt x="2" y="0"/>
                      <a:pt x="0" y="2"/>
                      <a:pt x="1" y="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40" name="Group 1239">
            <a:extLst>
              <a:ext uri="{FF2B5EF4-FFF2-40B4-BE49-F238E27FC236}">
                <a16:creationId xmlns:a16="http://schemas.microsoft.com/office/drawing/2014/main" id="{18782E8B-72C3-46F8-ABB4-9A13B76BFC45}"/>
              </a:ext>
            </a:extLst>
          </p:cNvPr>
          <p:cNvGrpSpPr/>
          <p:nvPr/>
        </p:nvGrpSpPr>
        <p:grpSpPr>
          <a:xfrm>
            <a:off x="7106247" y="4352538"/>
            <a:ext cx="1517419" cy="1670588"/>
            <a:chOff x="2806927" y="1087040"/>
            <a:chExt cx="1517419" cy="1670588"/>
          </a:xfrm>
        </p:grpSpPr>
        <p:sp>
          <p:nvSpPr>
            <p:cNvPr id="1239" name="Oval 1238">
              <a:extLst>
                <a:ext uri="{FF2B5EF4-FFF2-40B4-BE49-F238E27FC236}">
                  <a16:creationId xmlns:a16="http://schemas.microsoft.com/office/drawing/2014/main" id="{B2DE46BA-7402-4F4A-A660-42628AF7B805}"/>
                </a:ext>
              </a:extLst>
            </p:cNvPr>
            <p:cNvSpPr/>
            <p:nvPr/>
          </p:nvSpPr>
          <p:spPr>
            <a:xfrm>
              <a:off x="2806927" y="1203090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7" name="Group 1236">
              <a:extLst>
                <a:ext uri="{FF2B5EF4-FFF2-40B4-BE49-F238E27FC236}">
                  <a16:creationId xmlns:a16="http://schemas.microsoft.com/office/drawing/2014/main" id="{12943C98-1899-40E8-8712-5BDD5ED4D952}"/>
                </a:ext>
              </a:extLst>
            </p:cNvPr>
            <p:cNvGrpSpPr/>
            <p:nvPr/>
          </p:nvGrpSpPr>
          <p:grpSpPr>
            <a:xfrm>
              <a:off x="2921159" y="1087040"/>
              <a:ext cx="1222438" cy="1670588"/>
              <a:chOff x="1693103" y="4592809"/>
              <a:chExt cx="1222438" cy="1670588"/>
            </a:xfrm>
          </p:grpSpPr>
          <p:sp>
            <p:nvSpPr>
              <p:cNvPr id="232" name="Freeform 210">
                <a:extLst>
                  <a:ext uri="{FF2B5EF4-FFF2-40B4-BE49-F238E27FC236}">
                    <a16:creationId xmlns:a16="http://schemas.microsoft.com/office/drawing/2014/main" id="{6CFBA37A-441D-4735-BF14-5B9A16166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103" y="4598209"/>
                <a:ext cx="1188961" cy="1516163"/>
              </a:xfrm>
              <a:custGeom>
                <a:avLst/>
                <a:gdLst>
                  <a:gd name="T0" fmla="*/ 88 w 464"/>
                  <a:gd name="T1" fmla="*/ 527 h 591"/>
                  <a:gd name="T2" fmla="*/ 2 w 464"/>
                  <a:gd name="T3" fmla="*/ 289 h 591"/>
                  <a:gd name="T4" fmla="*/ 49 w 464"/>
                  <a:gd name="T5" fmla="*/ 99 h 591"/>
                  <a:gd name="T6" fmla="*/ 213 w 464"/>
                  <a:gd name="T7" fmla="*/ 1 h 591"/>
                  <a:gd name="T8" fmla="*/ 368 w 464"/>
                  <a:gd name="T9" fmla="*/ 77 h 591"/>
                  <a:gd name="T10" fmla="*/ 423 w 464"/>
                  <a:gd name="T11" fmla="*/ 244 h 591"/>
                  <a:gd name="T12" fmla="*/ 432 w 464"/>
                  <a:gd name="T13" fmla="*/ 346 h 591"/>
                  <a:gd name="T14" fmla="*/ 457 w 464"/>
                  <a:gd name="T15" fmla="*/ 397 h 591"/>
                  <a:gd name="T16" fmla="*/ 453 w 464"/>
                  <a:gd name="T17" fmla="*/ 465 h 591"/>
                  <a:gd name="T18" fmla="*/ 266 w 464"/>
                  <a:gd name="T19" fmla="*/ 589 h 591"/>
                  <a:gd name="T20" fmla="*/ 88 w 464"/>
                  <a:gd name="T21" fmla="*/ 52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4" h="591">
                    <a:moveTo>
                      <a:pt x="88" y="527"/>
                    </a:moveTo>
                    <a:cubicBezTo>
                      <a:pt x="33" y="462"/>
                      <a:pt x="5" y="375"/>
                      <a:pt x="2" y="289"/>
                    </a:cubicBezTo>
                    <a:cubicBezTo>
                      <a:pt x="0" y="223"/>
                      <a:pt x="13" y="154"/>
                      <a:pt x="49" y="99"/>
                    </a:cubicBezTo>
                    <a:cubicBezTo>
                      <a:pt x="85" y="43"/>
                      <a:pt x="147" y="2"/>
                      <a:pt x="213" y="1"/>
                    </a:cubicBezTo>
                    <a:cubicBezTo>
                      <a:pt x="273" y="0"/>
                      <a:pt x="331" y="31"/>
                      <a:pt x="368" y="77"/>
                    </a:cubicBezTo>
                    <a:cubicBezTo>
                      <a:pt x="405" y="124"/>
                      <a:pt x="422" y="184"/>
                      <a:pt x="423" y="244"/>
                    </a:cubicBezTo>
                    <a:cubicBezTo>
                      <a:pt x="424" y="278"/>
                      <a:pt x="420" y="314"/>
                      <a:pt x="432" y="346"/>
                    </a:cubicBezTo>
                    <a:cubicBezTo>
                      <a:pt x="439" y="363"/>
                      <a:pt x="452" y="379"/>
                      <a:pt x="457" y="397"/>
                    </a:cubicBezTo>
                    <a:cubicBezTo>
                      <a:pt x="464" y="419"/>
                      <a:pt x="461" y="444"/>
                      <a:pt x="453" y="465"/>
                    </a:cubicBezTo>
                    <a:cubicBezTo>
                      <a:pt x="426" y="540"/>
                      <a:pt x="345" y="588"/>
                      <a:pt x="266" y="589"/>
                    </a:cubicBezTo>
                    <a:cubicBezTo>
                      <a:pt x="186" y="591"/>
                      <a:pt x="145" y="583"/>
                      <a:pt x="88" y="527"/>
                    </a:cubicBezTo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3" name="Freeform 211">
                <a:extLst>
                  <a:ext uri="{FF2B5EF4-FFF2-40B4-BE49-F238E27FC236}">
                    <a16:creationId xmlns:a16="http://schemas.microsoft.com/office/drawing/2014/main" id="{994BF4DB-B38A-4617-B921-A6B9EE09A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930" y="4756953"/>
                <a:ext cx="998901" cy="1416814"/>
              </a:xfrm>
              <a:custGeom>
                <a:avLst/>
                <a:gdLst>
                  <a:gd name="T0" fmla="*/ 24 w 390"/>
                  <a:gd name="T1" fmla="*/ 42 h 552"/>
                  <a:gd name="T2" fmla="*/ 118 w 390"/>
                  <a:gd name="T3" fmla="*/ 347 h 552"/>
                  <a:gd name="T4" fmla="*/ 118 w 390"/>
                  <a:gd name="T5" fmla="*/ 421 h 552"/>
                  <a:gd name="T6" fmla="*/ 47 w 390"/>
                  <a:gd name="T7" fmla="*/ 458 h 552"/>
                  <a:gd name="T8" fmla="*/ 235 w 390"/>
                  <a:gd name="T9" fmla="*/ 533 h 552"/>
                  <a:gd name="T10" fmla="*/ 386 w 390"/>
                  <a:gd name="T11" fmla="*/ 449 h 552"/>
                  <a:gd name="T12" fmla="*/ 288 w 390"/>
                  <a:gd name="T13" fmla="*/ 419 h 552"/>
                  <a:gd name="T14" fmla="*/ 286 w 390"/>
                  <a:gd name="T15" fmla="*/ 241 h 552"/>
                  <a:gd name="T16" fmla="*/ 331 w 390"/>
                  <a:gd name="T17" fmla="*/ 186 h 552"/>
                  <a:gd name="T18" fmla="*/ 280 w 390"/>
                  <a:gd name="T19" fmla="*/ 137 h 552"/>
                  <a:gd name="T20" fmla="*/ 277 w 390"/>
                  <a:gd name="T21" fmla="*/ 38 h 552"/>
                  <a:gd name="T22" fmla="*/ 238 w 390"/>
                  <a:gd name="T23" fmla="*/ 0 h 552"/>
                  <a:gd name="T24" fmla="*/ 73 w 390"/>
                  <a:gd name="T25" fmla="*/ 0 h 552"/>
                  <a:gd name="T26" fmla="*/ 24 w 390"/>
                  <a:gd name="T27" fmla="*/ 4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0" h="552">
                    <a:moveTo>
                      <a:pt x="24" y="42"/>
                    </a:moveTo>
                    <a:cubicBezTo>
                      <a:pt x="13" y="137"/>
                      <a:pt x="0" y="354"/>
                      <a:pt x="118" y="347"/>
                    </a:cubicBezTo>
                    <a:cubicBezTo>
                      <a:pt x="118" y="421"/>
                      <a:pt x="118" y="421"/>
                      <a:pt x="118" y="421"/>
                    </a:cubicBezTo>
                    <a:cubicBezTo>
                      <a:pt x="47" y="458"/>
                      <a:pt x="47" y="458"/>
                      <a:pt x="47" y="458"/>
                    </a:cubicBezTo>
                    <a:cubicBezTo>
                      <a:pt x="47" y="458"/>
                      <a:pt x="79" y="552"/>
                      <a:pt x="235" y="533"/>
                    </a:cubicBezTo>
                    <a:cubicBezTo>
                      <a:pt x="390" y="515"/>
                      <a:pt x="386" y="449"/>
                      <a:pt x="386" y="449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2" y="244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6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8"/>
                      <a:pt x="24" y="42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4" name="Freeform 212">
                <a:extLst>
                  <a:ext uri="{FF2B5EF4-FFF2-40B4-BE49-F238E27FC236}">
                    <a16:creationId xmlns:a16="http://schemas.microsoft.com/office/drawing/2014/main" id="{2D40E582-65F9-4EFE-BCB9-6CCA01CA0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012" y="4985889"/>
                <a:ext cx="218138" cy="65873"/>
              </a:xfrm>
              <a:custGeom>
                <a:avLst/>
                <a:gdLst>
                  <a:gd name="T0" fmla="*/ 2 w 85"/>
                  <a:gd name="T1" fmla="*/ 26 h 26"/>
                  <a:gd name="T2" fmla="*/ 36 w 85"/>
                  <a:gd name="T3" fmla="*/ 15 h 26"/>
                  <a:gd name="T4" fmla="*/ 80 w 85"/>
                  <a:gd name="T5" fmla="*/ 12 h 26"/>
                  <a:gd name="T6" fmla="*/ 81 w 85"/>
                  <a:gd name="T7" fmla="*/ 5 h 26"/>
                  <a:gd name="T8" fmla="*/ 36 w 85"/>
                  <a:gd name="T9" fmla="*/ 6 h 26"/>
                  <a:gd name="T10" fmla="*/ 1 w 85"/>
                  <a:gd name="T11" fmla="*/ 23 h 26"/>
                  <a:gd name="T12" fmla="*/ 2 w 85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6">
                    <a:moveTo>
                      <a:pt x="2" y="26"/>
                    </a:moveTo>
                    <a:cubicBezTo>
                      <a:pt x="14" y="26"/>
                      <a:pt x="24" y="18"/>
                      <a:pt x="36" y="15"/>
                    </a:cubicBezTo>
                    <a:cubicBezTo>
                      <a:pt x="51" y="11"/>
                      <a:pt x="65" y="13"/>
                      <a:pt x="80" y="12"/>
                    </a:cubicBezTo>
                    <a:cubicBezTo>
                      <a:pt x="84" y="11"/>
                      <a:pt x="85" y="6"/>
                      <a:pt x="81" y="5"/>
                    </a:cubicBezTo>
                    <a:cubicBezTo>
                      <a:pt x="67" y="0"/>
                      <a:pt x="50" y="2"/>
                      <a:pt x="36" y="6"/>
                    </a:cubicBezTo>
                    <a:cubicBezTo>
                      <a:pt x="24" y="8"/>
                      <a:pt x="7" y="12"/>
                      <a:pt x="1" y="23"/>
                    </a:cubicBezTo>
                    <a:cubicBezTo>
                      <a:pt x="0" y="24"/>
                      <a:pt x="1" y="26"/>
                      <a:pt x="2" y="26"/>
                    </a:cubicBezTo>
                    <a:close/>
                  </a:path>
                </a:pathLst>
              </a:custGeom>
              <a:solidFill>
                <a:srgbClr val="48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5" name="Freeform 213">
                <a:extLst>
                  <a:ext uri="{FF2B5EF4-FFF2-40B4-BE49-F238E27FC236}">
                    <a16:creationId xmlns:a16="http://schemas.microsoft.com/office/drawing/2014/main" id="{88C32C36-68F2-4D82-A36C-C4F24D30D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1170" y="5044204"/>
                <a:ext cx="183582" cy="100429"/>
              </a:xfrm>
              <a:custGeom>
                <a:avLst/>
                <a:gdLst>
                  <a:gd name="T0" fmla="*/ 72 w 72"/>
                  <a:gd name="T1" fmla="*/ 17 h 39"/>
                  <a:gd name="T2" fmla="*/ 32 w 72"/>
                  <a:gd name="T3" fmla="*/ 3 h 39"/>
                  <a:gd name="T4" fmla="*/ 0 w 72"/>
                  <a:gd name="T5" fmla="*/ 31 h 39"/>
                  <a:gd name="T6" fmla="*/ 36 w 72"/>
                  <a:gd name="T7" fmla="*/ 38 h 39"/>
                  <a:gd name="T8" fmla="*/ 72 w 72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9">
                    <a:moveTo>
                      <a:pt x="72" y="17"/>
                    </a:moveTo>
                    <a:cubicBezTo>
                      <a:pt x="63" y="6"/>
                      <a:pt x="47" y="0"/>
                      <a:pt x="32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1" y="35"/>
                      <a:pt x="23" y="39"/>
                      <a:pt x="36" y="38"/>
                    </a:cubicBezTo>
                    <a:cubicBezTo>
                      <a:pt x="48" y="37"/>
                      <a:pt x="68" y="29"/>
                      <a:pt x="72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6" name="Freeform 214">
                <a:extLst>
                  <a:ext uri="{FF2B5EF4-FFF2-40B4-BE49-F238E27FC236}">
                    <a16:creationId xmlns:a16="http://schemas.microsoft.com/office/drawing/2014/main" id="{86B75BBD-B6B9-4968-8B81-B70D3CECD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644" y="5042044"/>
                <a:ext cx="87471" cy="100429"/>
              </a:xfrm>
              <a:custGeom>
                <a:avLst/>
                <a:gdLst>
                  <a:gd name="T0" fmla="*/ 31 w 34"/>
                  <a:gd name="T1" fmla="*/ 13 h 39"/>
                  <a:gd name="T2" fmla="*/ 27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2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7" y="34"/>
                    </a:cubicBezTo>
                    <a:cubicBezTo>
                      <a:pt x="22" y="39"/>
                      <a:pt x="14" y="39"/>
                      <a:pt x="8" y="35"/>
                    </a:cubicBezTo>
                    <a:cubicBezTo>
                      <a:pt x="3" y="30"/>
                      <a:pt x="0" y="22"/>
                      <a:pt x="2" y="14"/>
                    </a:cubicBezTo>
                    <a:cubicBezTo>
                      <a:pt x="2" y="14"/>
                      <a:pt x="6" y="5"/>
                      <a:pt x="18" y="2"/>
                    </a:cubicBezTo>
                    <a:cubicBezTo>
                      <a:pt x="31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48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7" name="Freeform 215">
                <a:extLst>
                  <a:ext uri="{FF2B5EF4-FFF2-40B4-BE49-F238E27FC236}">
                    <a16:creationId xmlns:a16="http://schemas.microsoft.com/office/drawing/2014/main" id="{17BB66F0-F81E-4CCE-8FE3-CC31EF47C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841" y="5077680"/>
                <a:ext cx="168464" cy="95031"/>
              </a:xfrm>
              <a:custGeom>
                <a:avLst/>
                <a:gdLst>
                  <a:gd name="T0" fmla="*/ 65 w 66"/>
                  <a:gd name="T1" fmla="*/ 23 h 37"/>
                  <a:gd name="T2" fmla="*/ 34 w 66"/>
                  <a:gd name="T3" fmla="*/ 0 h 37"/>
                  <a:gd name="T4" fmla="*/ 0 w 66"/>
                  <a:gd name="T5" fmla="*/ 21 h 37"/>
                  <a:gd name="T6" fmla="*/ 28 w 66"/>
                  <a:gd name="T7" fmla="*/ 36 h 37"/>
                  <a:gd name="T8" fmla="*/ 66 w 66"/>
                  <a:gd name="T9" fmla="*/ 2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5" y="23"/>
                    </a:moveTo>
                    <a:cubicBezTo>
                      <a:pt x="59" y="9"/>
                      <a:pt x="47" y="1"/>
                      <a:pt x="34" y="0"/>
                    </a:cubicBezTo>
                    <a:cubicBezTo>
                      <a:pt x="21" y="0"/>
                      <a:pt x="7" y="8"/>
                      <a:pt x="0" y="21"/>
                    </a:cubicBezTo>
                    <a:cubicBezTo>
                      <a:pt x="8" y="27"/>
                      <a:pt x="18" y="34"/>
                      <a:pt x="28" y="36"/>
                    </a:cubicBezTo>
                    <a:cubicBezTo>
                      <a:pt x="39" y="37"/>
                      <a:pt x="59" y="32"/>
                      <a:pt x="66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8" name="Freeform 216">
                <a:extLst>
                  <a:ext uri="{FF2B5EF4-FFF2-40B4-BE49-F238E27FC236}">
                    <a16:creationId xmlns:a16="http://schemas.microsoft.com/office/drawing/2014/main" id="{09ADC3C4-18CD-45B8-8F4E-581C4B889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395" y="5075520"/>
                <a:ext cx="82072" cy="95031"/>
              </a:xfrm>
              <a:custGeom>
                <a:avLst/>
                <a:gdLst>
                  <a:gd name="T0" fmla="*/ 29 w 32"/>
                  <a:gd name="T1" fmla="*/ 13 h 37"/>
                  <a:gd name="T2" fmla="*/ 20 w 32"/>
                  <a:gd name="T3" fmla="*/ 33 h 37"/>
                  <a:gd name="T4" fmla="*/ 4 w 32"/>
                  <a:gd name="T5" fmla="*/ 30 h 37"/>
                  <a:gd name="T6" fmla="*/ 4 w 32"/>
                  <a:gd name="T7" fmla="*/ 8 h 37"/>
                  <a:gd name="T8" fmla="*/ 21 w 32"/>
                  <a:gd name="T9" fmla="*/ 0 h 37"/>
                  <a:gd name="T10" fmla="*/ 29 w 32"/>
                  <a:gd name="T1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7">
                    <a:moveTo>
                      <a:pt x="29" y="13"/>
                    </a:moveTo>
                    <a:cubicBezTo>
                      <a:pt x="29" y="21"/>
                      <a:pt x="26" y="29"/>
                      <a:pt x="20" y="33"/>
                    </a:cubicBezTo>
                    <a:cubicBezTo>
                      <a:pt x="15" y="37"/>
                      <a:pt x="8" y="36"/>
                      <a:pt x="4" y="30"/>
                    </a:cubicBezTo>
                    <a:cubicBezTo>
                      <a:pt x="1" y="25"/>
                      <a:pt x="0" y="15"/>
                      <a:pt x="4" y="8"/>
                    </a:cubicBezTo>
                    <a:cubicBezTo>
                      <a:pt x="4" y="8"/>
                      <a:pt x="10" y="0"/>
                      <a:pt x="21" y="0"/>
                    </a:cubicBezTo>
                    <a:cubicBezTo>
                      <a:pt x="32" y="1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48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9" name="Freeform 217">
                <a:extLst>
                  <a:ext uri="{FF2B5EF4-FFF2-40B4-BE49-F238E27FC236}">
                    <a16:creationId xmlns:a16="http://schemas.microsoft.com/office/drawing/2014/main" id="{782ABEF9-2236-4F05-A8CD-0D053DC40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084" y="5008566"/>
                <a:ext cx="212739" cy="61553"/>
              </a:xfrm>
              <a:custGeom>
                <a:avLst/>
                <a:gdLst>
                  <a:gd name="T0" fmla="*/ 4 w 83"/>
                  <a:gd name="T1" fmla="*/ 22 h 24"/>
                  <a:gd name="T2" fmla="*/ 43 w 83"/>
                  <a:gd name="T3" fmla="*/ 13 h 24"/>
                  <a:gd name="T4" fmla="*/ 77 w 83"/>
                  <a:gd name="T5" fmla="*/ 23 h 24"/>
                  <a:gd name="T6" fmla="*/ 80 w 83"/>
                  <a:gd name="T7" fmla="*/ 17 h 24"/>
                  <a:gd name="T8" fmla="*/ 2 w 83"/>
                  <a:gd name="T9" fmla="*/ 19 h 24"/>
                  <a:gd name="T10" fmla="*/ 4 w 83"/>
                  <a:gd name="T11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2"/>
                    </a:moveTo>
                    <a:cubicBezTo>
                      <a:pt x="16" y="17"/>
                      <a:pt x="29" y="13"/>
                      <a:pt x="43" y="13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19"/>
                      <a:pt x="80" y="17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0"/>
                      <a:pt x="2" y="24"/>
                      <a:pt x="4" y="22"/>
                    </a:cubicBezTo>
                    <a:close/>
                  </a:path>
                </a:pathLst>
              </a:custGeom>
              <a:solidFill>
                <a:srgbClr val="48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0" name="Freeform 218">
                <a:extLst>
                  <a:ext uri="{FF2B5EF4-FFF2-40B4-BE49-F238E27FC236}">
                    <a16:creationId xmlns:a16="http://schemas.microsoft.com/office/drawing/2014/main" id="{B87884B0-DC34-44F6-8A95-F8DB65D61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4901" y="5146792"/>
                <a:ext cx="102590" cy="156584"/>
              </a:xfrm>
              <a:custGeom>
                <a:avLst/>
                <a:gdLst>
                  <a:gd name="T0" fmla="*/ 19 w 40"/>
                  <a:gd name="T1" fmla="*/ 0 h 61"/>
                  <a:gd name="T2" fmla="*/ 0 w 40"/>
                  <a:gd name="T3" fmla="*/ 37 h 61"/>
                  <a:gd name="T4" fmla="*/ 8 w 40"/>
                  <a:gd name="T5" fmla="*/ 38 h 61"/>
                  <a:gd name="T6" fmla="*/ 27 w 40"/>
                  <a:gd name="T7" fmla="*/ 37 h 61"/>
                  <a:gd name="T8" fmla="*/ 15 w 40"/>
                  <a:gd name="T9" fmla="*/ 49 h 61"/>
                  <a:gd name="T10" fmla="*/ 14 w 40"/>
                  <a:gd name="T11" fmla="*/ 55 h 61"/>
                  <a:gd name="T12" fmla="*/ 33 w 40"/>
                  <a:gd name="T13" fmla="*/ 30 h 61"/>
                  <a:gd name="T14" fmla="*/ 1 w 40"/>
                  <a:gd name="T15" fmla="*/ 36 h 61"/>
                  <a:gd name="T16" fmla="*/ 8 w 40"/>
                  <a:gd name="T17" fmla="*/ 38 h 61"/>
                  <a:gd name="T18" fmla="*/ 14 w 40"/>
                  <a:gd name="T19" fmla="*/ 18 h 61"/>
                  <a:gd name="T20" fmla="*/ 21 w 40"/>
                  <a:gd name="T21" fmla="*/ 3 h 61"/>
                  <a:gd name="T22" fmla="*/ 19 w 40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1">
                    <a:moveTo>
                      <a:pt x="19" y="0"/>
                    </a:moveTo>
                    <a:cubicBezTo>
                      <a:pt x="5" y="5"/>
                      <a:pt x="0" y="24"/>
                      <a:pt x="0" y="37"/>
                    </a:cubicBezTo>
                    <a:cubicBezTo>
                      <a:pt x="1" y="41"/>
                      <a:pt x="7" y="42"/>
                      <a:pt x="8" y="38"/>
                    </a:cubicBezTo>
                    <a:cubicBezTo>
                      <a:pt x="11" y="29"/>
                      <a:pt x="24" y="26"/>
                      <a:pt x="27" y="37"/>
                    </a:cubicBezTo>
                    <a:cubicBezTo>
                      <a:pt x="29" y="46"/>
                      <a:pt x="20" y="47"/>
                      <a:pt x="15" y="49"/>
                    </a:cubicBezTo>
                    <a:cubicBezTo>
                      <a:pt x="12" y="50"/>
                      <a:pt x="11" y="54"/>
                      <a:pt x="14" y="55"/>
                    </a:cubicBezTo>
                    <a:cubicBezTo>
                      <a:pt x="28" y="61"/>
                      <a:pt x="40" y="42"/>
                      <a:pt x="33" y="30"/>
                    </a:cubicBezTo>
                    <a:cubicBezTo>
                      <a:pt x="24" y="16"/>
                      <a:pt x="4" y="21"/>
                      <a:pt x="1" y="36"/>
                    </a:cubicBezTo>
                    <a:cubicBezTo>
                      <a:pt x="3" y="37"/>
                      <a:pt x="6" y="37"/>
                      <a:pt x="8" y="38"/>
                    </a:cubicBezTo>
                    <a:cubicBezTo>
                      <a:pt x="10" y="31"/>
                      <a:pt x="11" y="24"/>
                      <a:pt x="14" y="18"/>
                    </a:cubicBezTo>
                    <a:cubicBezTo>
                      <a:pt x="17" y="13"/>
                      <a:pt x="20" y="9"/>
                      <a:pt x="21" y="3"/>
                    </a:cubicBezTo>
                    <a:cubicBezTo>
                      <a:pt x="22" y="2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1" name="Freeform 219">
                <a:extLst>
                  <a:ext uri="{FF2B5EF4-FFF2-40B4-BE49-F238E27FC236}">
                    <a16:creationId xmlns:a16="http://schemas.microsoft.com/office/drawing/2014/main" id="{685AE352-AA65-4A44-9881-7DC7D7CD2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325" y="5191068"/>
                <a:ext cx="173862" cy="78832"/>
              </a:xfrm>
              <a:custGeom>
                <a:avLst/>
                <a:gdLst>
                  <a:gd name="T0" fmla="*/ 44 w 68"/>
                  <a:gd name="T1" fmla="*/ 0 h 31"/>
                  <a:gd name="T2" fmla="*/ 4 w 68"/>
                  <a:gd name="T3" fmla="*/ 15 h 31"/>
                  <a:gd name="T4" fmla="*/ 1 w 68"/>
                  <a:gd name="T5" fmla="*/ 22 h 31"/>
                  <a:gd name="T6" fmla="*/ 13 w 68"/>
                  <a:gd name="T7" fmla="*/ 30 h 31"/>
                  <a:gd name="T8" fmla="*/ 24 w 68"/>
                  <a:gd name="T9" fmla="*/ 31 h 31"/>
                  <a:gd name="T10" fmla="*/ 47 w 68"/>
                  <a:gd name="T11" fmla="*/ 29 h 31"/>
                  <a:gd name="T12" fmla="*/ 61 w 68"/>
                  <a:gd name="T13" fmla="*/ 25 h 31"/>
                  <a:gd name="T14" fmla="*/ 68 w 68"/>
                  <a:gd name="T15" fmla="*/ 13 h 31"/>
                  <a:gd name="T16" fmla="*/ 63 w 68"/>
                  <a:gd name="T17" fmla="*/ 3 h 31"/>
                  <a:gd name="T18" fmla="*/ 57 w 68"/>
                  <a:gd name="T19" fmla="*/ 1 h 31"/>
                  <a:gd name="T20" fmla="*/ 55 w 68"/>
                  <a:gd name="T21" fmla="*/ 1 h 31"/>
                  <a:gd name="T22" fmla="*/ 57 w 68"/>
                  <a:gd name="T23" fmla="*/ 1 h 31"/>
                  <a:gd name="T24" fmla="*/ 44 w 68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44" y="0"/>
                    </a:moveTo>
                    <a:cubicBezTo>
                      <a:pt x="30" y="0"/>
                      <a:pt x="15" y="5"/>
                      <a:pt x="4" y="15"/>
                    </a:cubicBezTo>
                    <a:cubicBezTo>
                      <a:pt x="3" y="17"/>
                      <a:pt x="1" y="19"/>
                      <a:pt x="1" y="22"/>
                    </a:cubicBezTo>
                    <a:cubicBezTo>
                      <a:pt x="0" y="27"/>
                      <a:pt x="7" y="30"/>
                      <a:pt x="13" y="30"/>
                    </a:cubicBezTo>
                    <a:cubicBezTo>
                      <a:pt x="16" y="30"/>
                      <a:pt x="20" y="31"/>
                      <a:pt x="24" y="31"/>
                    </a:cubicBezTo>
                    <a:cubicBezTo>
                      <a:pt x="32" y="31"/>
                      <a:pt x="39" y="30"/>
                      <a:pt x="47" y="29"/>
                    </a:cubicBezTo>
                    <a:cubicBezTo>
                      <a:pt x="52" y="28"/>
                      <a:pt x="57" y="27"/>
                      <a:pt x="61" y="25"/>
                    </a:cubicBezTo>
                    <a:cubicBezTo>
                      <a:pt x="65" y="22"/>
                      <a:pt x="68" y="18"/>
                      <a:pt x="68" y="13"/>
                    </a:cubicBezTo>
                    <a:cubicBezTo>
                      <a:pt x="68" y="9"/>
                      <a:pt x="66" y="5"/>
                      <a:pt x="63" y="3"/>
                    </a:cubicBezTo>
                    <a:cubicBezTo>
                      <a:pt x="61" y="2"/>
                      <a:pt x="59" y="1"/>
                      <a:pt x="57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3" y="0"/>
                      <a:pt x="48" y="0"/>
                      <a:pt x="44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2" name="Freeform 220">
                <a:extLst>
                  <a:ext uri="{FF2B5EF4-FFF2-40B4-BE49-F238E27FC236}">
                    <a16:creationId xmlns:a16="http://schemas.microsoft.com/office/drawing/2014/main" id="{C3EEE54B-10AF-4932-A25A-393744A98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99" y="5090639"/>
                <a:ext cx="71273" cy="261333"/>
              </a:xfrm>
              <a:custGeom>
                <a:avLst/>
                <a:gdLst>
                  <a:gd name="T0" fmla="*/ 3 w 28"/>
                  <a:gd name="T1" fmla="*/ 2 h 102"/>
                  <a:gd name="T2" fmla="*/ 2 w 28"/>
                  <a:gd name="T3" fmla="*/ 45 h 102"/>
                  <a:gd name="T4" fmla="*/ 4 w 28"/>
                  <a:gd name="T5" fmla="*/ 90 h 102"/>
                  <a:gd name="T6" fmla="*/ 26 w 28"/>
                  <a:gd name="T7" fmla="*/ 88 h 102"/>
                  <a:gd name="T8" fmla="*/ 20 w 28"/>
                  <a:gd name="T9" fmla="*/ 83 h 102"/>
                  <a:gd name="T10" fmla="*/ 10 w 28"/>
                  <a:gd name="T11" fmla="*/ 66 h 102"/>
                  <a:gd name="T12" fmla="*/ 9 w 28"/>
                  <a:gd name="T13" fmla="*/ 45 h 102"/>
                  <a:gd name="T14" fmla="*/ 7 w 28"/>
                  <a:gd name="T15" fmla="*/ 2 h 102"/>
                  <a:gd name="T16" fmla="*/ 3 w 28"/>
                  <a:gd name="T17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2">
                    <a:moveTo>
                      <a:pt x="3" y="2"/>
                    </a:moveTo>
                    <a:cubicBezTo>
                      <a:pt x="0" y="16"/>
                      <a:pt x="2" y="30"/>
                      <a:pt x="2" y="45"/>
                    </a:cubicBezTo>
                    <a:cubicBezTo>
                      <a:pt x="3" y="58"/>
                      <a:pt x="0" y="77"/>
                      <a:pt x="4" y="90"/>
                    </a:cubicBezTo>
                    <a:cubicBezTo>
                      <a:pt x="9" y="102"/>
                      <a:pt x="20" y="96"/>
                      <a:pt x="26" y="88"/>
                    </a:cubicBezTo>
                    <a:cubicBezTo>
                      <a:pt x="28" y="84"/>
                      <a:pt x="23" y="80"/>
                      <a:pt x="20" y="83"/>
                    </a:cubicBezTo>
                    <a:cubicBezTo>
                      <a:pt x="10" y="95"/>
                      <a:pt x="10" y="71"/>
                      <a:pt x="10" y="66"/>
                    </a:cubicBezTo>
                    <a:cubicBezTo>
                      <a:pt x="10" y="59"/>
                      <a:pt x="10" y="52"/>
                      <a:pt x="9" y="45"/>
                    </a:cubicBezTo>
                    <a:cubicBezTo>
                      <a:pt x="9" y="30"/>
                      <a:pt x="10" y="16"/>
                      <a:pt x="7" y="2"/>
                    </a:cubicBezTo>
                    <a:cubicBezTo>
                      <a:pt x="6" y="0"/>
                      <a:pt x="3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3" name="Freeform 221">
                <a:extLst>
                  <a:ext uri="{FF2B5EF4-FFF2-40B4-BE49-F238E27FC236}">
                    <a16:creationId xmlns:a16="http://schemas.microsoft.com/office/drawing/2014/main" id="{A5043362-FBA5-435C-B1BE-C6F758168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212" y="5013966"/>
                <a:ext cx="214899" cy="119868"/>
              </a:xfrm>
              <a:custGeom>
                <a:avLst/>
                <a:gdLst>
                  <a:gd name="T0" fmla="*/ 5 w 84"/>
                  <a:gd name="T1" fmla="*/ 45 h 47"/>
                  <a:gd name="T2" fmla="*/ 76 w 84"/>
                  <a:gd name="T3" fmla="*/ 29 h 47"/>
                  <a:gd name="T4" fmla="*/ 81 w 84"/>
                  <a:gd name="T5" fmla="*/ 22 h 47"/>
                  <a:gd name="T6" fmla="*/ 0 w 84"/>
                  <a:gd name="T7" fmla="*/ 43 h 47"/>
                  <a:gd name="T8" fmla="*/ 5 w 84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5"/>
                    </a:moveTo>
                    <a:cubicBezTo>
                      <a:pt x="23" y="19"/>
                      <a:pt x="47" y="9"/>
                      <a:pt x="76" y="29"/>
                    </a:cubicBezTo>
                    <a:cubicBezTo>
                      <a:pt x="79" y="31"/>
                      <a:pt x="84" y="25"/>
                      <a:pt x="81" y="22"/>
                    </a:cubicBezTo>
                    <a:cubicBezTo>
                      <a:pt x="56" y="0"/>
                      <a:pt x="8" y="8"/>
                      <a:pt x="0" y="43"/>
                    </a:cubicBezTo>
                    <a:cubicBezTo>
                      <a:pt x="0" y="46"/>
                      <a:pt x="3" y="47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4" name="Freeform 222">
                <a:extLst>
                  <a:ext uri="{FF2B5EF4-FFF2-40B4-BE49-F238E27FC236}">
                    <a16:creationId xmlns:a16="http://schemas.microsoft.com/office/drawing/2014/main" id="{ECE644BE-C800-43B2-9A14-ACA809DE2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043" y="5062562"/>
                <a:ext cx="197620" cy="91791"/>
              </a:xfrm>
              <a:custGeom>
                <a:avLst/>
                <a:gdLst>
                  <a:gd name="T0" fmla="*/ 4 w 77"/>
                  <a:gd name="T1" fmla="*/ 29 h 36"/>
                  <a:gd name="T2" fmla="*/ 33 w 77"/>
                  <a:gd name="T3" fmla="*/ 10 h 36"/>
                  <a:gd name="T4" fmla="*/ 66 w 77"/>
                  <a:gd name="T5" fmla="*/ 31 h 36"/>
                  <a:gd name="T6" fmla="*/ 74 w 77"/>
                  <a:gd name="T7" fmla="*/ 26 h 36"/>
                  <a:gd name="T8" fmla="*/ 35 w 77"/>
                  <a:gd name="T9" fmla="*/ 1 h 36"/>
                  <a:gd name="T10" fmla="*/ 0 w 77"/>
                  <a:gd name="T11" fmla="*/ 26 h 36"/>
                  <a:gd name="T12" fmla="*/ 4 w 77"/>
                  <a:gd name="T13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6">
                    <a:moveTo>
                      <a:pt x="4" y="29"/>
                    </a:moveTo>
                    <a:cubicBezTo>
                      <a:pt x="13" y="20"/>
                      <a:pt x="20" y="11"/>
                      <a:pt x="33" y="10"/>
                    </a:cubicBezTo>
                    <a:cubicBezTo>
                      <a:pt x="48" y="9"/>
                      <a:pt x="60" y="18"/>
                      <a:pt x="66" y="31"/>
                    </a:cubicBezTo>
                    <a:cubicBezTo>
                      <a:pt x="69" y="36"/>
                      <a:pt x="77" y="31"/>
                      <a:pt x="74" y="26"/>
                    </a:cubicBezTo>
                    <a:cubicBezTo>
                      <a:pt x="67" y="11"/>
                      <a:pt x="52" y="0"/>
                      <a:pt x="35" y="1"/>
                    </a:cubicBezTo>
                    <a:cubicBezTo>
                      <a:pt x="21" y="2"/>
                      <a:pt x="2" y="11"/>
                      <a:pt x="0" y="26"/>
                    </a:cubicBezTo>
                    <a:cubicBezTo>
                      <a:pt x="0" y="29"/>
                      <a:pt x="2" y="31"/>
                      <a:pt x="4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5" name="Freeform 223">
                <a:extLst>
                  <a:ext uri="{FF2B5EF4-FFF2-40B4-BE49-F238E27FC236}">
                    <a16:creationId xmlns:a16="http://schemas.microsoft.com/office/drawing/2014/main" id="{03AFC5BD-D156-4421-99E8-061CE71F4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084" y="5862758"/>
                <a:ext cx="3240" cy="216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6" name="Freeform 224">
                <a:extLst>
                  <a:ext uri="{FF2B5EF4-FFF2-40B4-BE49-F238E27FC236}">
                    <a16:creationId xmlns:a16="http://schemas.microsoft.com/office/drawing/2014/main" id="{B772EDE9-A4CC-4D5C-B80F-06E7DDE5A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084" y="5297977"/>
                <a:ext cx="1033457" cy="965420"/>
              </a:xfrm>
              <a:custGeom>
                <a:avLst/>
                <a:gdLst>
                  <a:gd name="T0" fmla="*/ 96 w 403"/>
                  <a:gd name="T1" fmla="*/ 136 h 376"/>
                  <a:gd name="T2" fmla="*/ 264 w 403"/>
                  <a:gd name="T3" fmla="*/ 30 h 376"/>
                  <a:gd name="T4" fmla="*/ 306 w 403"/>
                  <a:gd name="T5" fmla="*/ 0 h 376"/>
                  <a:gd name="T6" fmla="*/ 373 w 403"/>
                  <a:gd name="T7" fmla="*/ 241 h 376"/>
                  <a:gd name="T8" fmla="*/ 41 w 403"/>
                  <a:gd name="T9" fmla="*/ 278 h 376"/>
                  <a:gd name="T10" fmla="*/ 0 w 403"/>
                  <a:gd name="T11" fmla="*/ 209 h 376"/>
                  <a:gd name="T12" fmla="*/ 96 w 403"/>
                  <a:gd name="T13" fmla="*/ 13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376">
                    <a:moveTo>
                      <a:pt x="96" y="136"/>
                    </a:moveTo>
                    <a:cubicBezTo>
                      <a:pt x="96" y="136"/>
                      <a:pt x="227" y="147"/>
                      <a:pt x="264" y="30"/>
                    </a:cubicBezTo>
                    <a:cubicBezTo>
                      <a:pt x="264" y="30"/>
                      <a:pt x="296" y="32"/>
                      <a:pt x="306" y="0"/>
                    </a:cubicBezTo>
                    <a:cubicBezTo>
                      <a:pt x="306" y="0"/>
                      <a:pt x="403" y="138"/>
                      <a:pt x="373" y="241"/>
                    </a:cubicBezTo>
                    <a:cubicBezTo>
                      <a:pt x="353" y="312"/>
                      <a:pt x="137" y="376"/>
                      <a:pt x="41" y="278"/>
                    </a:cubicBezTo>
                    <a:cubicBezTo>
                      <a:pt x="0" y="209"/>
                      <a:pt x="0" y="209"/>
                      <a:pt x="0" y="209"/>
                    </a:cubicBezTo>
                    <a:lnTo>
                      <a:pt x="96" y="136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7" name="Freeform 225">
                <a:extLst>
                  <a:ext uri="{FF2B5EF4-FFF2-40B4-BE49-F238E27FC236}">
                    <a16:creationId xmlns:a16="http://schemas.microsoft.com/office/drawing/2014/main" id="{E991C406-B94A-4854-AC78-B7927D758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447" y="4706198"/>
                <a:ext cx="822878" cy="402798"/>
              </a:xfrm>
              <a:custGeom>
                <a:avLst/>
                <a:gdLst>
                  <a:gd name="T0" fmla="*/ 9 w 321"/>
                  <a:gd name="T1" fmla="*/ 123 h 157"/>
                  <a:gd name="T2" fmla="*/ 135 w 321"/>
                  <a:gd name="T3" fmla="*/ 20 h 157"/>
                  <a:gd name="T4" fmla="*/ 272 w 321"/>
                  <a:gd name="T5" fmla="*/ 157 h 157"/>
                  <a:gd name="T6" fmla="*/ 318 w 321"/>
                  <a:gd name="T7" fmla="*/ 151 h 157"/>
                  <a:gd name="T8" fmla="*/ 231 w 321"/>
                  <a:gd name="T9" fmla="*/ 1 h 157"/>
                  <a:gd name="T10" fmla="*/ 45 w 321"/>
                  <a:gd name="T11" fmla="*/ 11 h 157"/>
                  <a:gd name="T12" fmla="*/ 0 w 321"/>
                  <a:gd name="T13" fmla="*/ 52 h 157"/>
                  <a:gd name="T14" fmla="*/ 9 w 321"/>
                  <a:gd name="T15" fmla="*/ 12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1" h="157">
                    <a:moveTo>
                      <a:pt x="9" y="123"/>
                    </a:moveTo>
                    <a:cubicBezTo>
                      <a:pt x="9" y="123"/>
                      <a:pt x="49" y="20"/>
                      <a:pt x="135" y="20"/>
                    </a:cubicBezTo>
                    <a:cubicBezTo>
                      <a:pt x="222" y="20"/>
                      <a:pt x="267" y="70"/>
                      <a:pt x="272" y="157"/>
                    </a:cubicBezTo>
                    <a:cubicBezTo>
                      <a:pt x="318" y="151"/>
                      <a:pt x="318" y="151"/>
                      <a:pt x="318" y="151"/>
                    </a:cubicBezTo>
                    <a:cubicBezTo>
                      <a:pt x="318" y="151"/>
                      <a:pt x="321" y="2"/>
                      <a:pt x="231" y="1"/>
                    </a:cubicBezTo>
                    <a:cubicBezTo>
                      <a:pt x="141" y="0"/>
                      <a:pt x="45" y="11"/>
                      <a:pt x="45" y="11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9" y="123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8" name="Freeform 226">
                <a:extLst>
                  <a:ext uri="{FF2B5EF4-FFF2-40B4-BE49-F238E27FC236}">
                    <a16:creationId xmlns:a16="http://schemas.microsoft.com/office/drawing/2014/main" id="{DA65BECB-89DC-4DA2-BDD4-07B3E12BA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0977" y="5316335"/>
                <a:ext cx="164144" cy="110149"/>
              </a:xfrm>
              <a:custGeom>
                <a:avLst/>
                <a:gdLst>
                  <a:gd name="T0" fmla="*/ 5 w 64"/>
                  <a:gd name="T1" fmla="*/ 43 h 43"/>
                  <a:gd name="T2" fmla="*/ 62 w 64"/>
                  <a:gd name="T3" fmla="*/ 8 h 43"/>
                  <a:gd name="T4" fmla="*/ 55 w 64"/>
                  <a:gd name="T5" fmla="*/ 4 h 43"/>
                  <a:gd name="T6" fmla="*/ 4 w 64"/>
                  <a:gd name="T7" fmla="*/ 37 h 43"/>
                  <a:gd name="T8" fmla="*/ 5 w 64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3">
                    <a:moveTo>
                      <a:pt x="5" y="43"/>
                    </a:moveTo>
                    <a:cubicBezTo>
                      <a:pt x="28" y="42"/>
                      <a:pt x="50" y="28"/>
                      <a:pt x="62" y="8"/>
                    </a:cubicBezTo>
                    <a:cubicBezTo>
                      <a:pt x="64" y="4"/>
                      <a:pt x="58" y="0"/>
                      <a:pt x="55" y="4"/>
                    </a:cubicBezTo>
                    <a:cubicBezTo>
                      <a:pt x="43" y="23"/>
                      <a:pt x="25" y="33"/>
                      <a:pt x="4" y="37"/>
                    </a:cubicBezTo>
                    <a:cubicBezTo>
                      <a:pt x="0" y="37"/>
                      <a:pt x="1" y="43"/>
                      <a:pt x="5" y="4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9" name="Freeform 227">
                <a:extLst>
                  <a:ext uri="{FF2B5EF4-FFF2-40B4-BE49-F238E27FC236}">
                    <a16:creationId xmlns:a16="http://schemas.microsoft.com/office/drawing/2014/main" id="{575CFD4D-8A49-4998-9156-CD9DF9BE7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048" y="5368169"/>
                <a:ext cx="792642" cy="487030"/>
              </a:xfrm>
              <a:custGeom>
                <a:avLst/>
                <a:gdLst>
                  <a:gd name="T0" fmla="*/ 0 w 309"/>
                  <a:gd name="T1" fmla="*/ 5 h 190"/>
                  <a:gd name="T2" fmla="*/ 137 w 309"/>
                  <a:gd name="T3" fmla="*/ 189 h 190"/>
                  <a:gd name="T4" fmla="*/ 248 w 309"/>
                  <a:gd name="T5" fmla="*/ 145 h 190"/>
                  <a:gd name="T6" fmla="*/ 309 w 309"/>
                  <a:gd name="T7" fmla="*/ 34 h 190"/>
                  <a:gd name="T8" fmla="*/ 302 w 309"/>
                  <a:gd name="T9" fmla="*/ 32 h 190"/>
                  <a:gd name="T10" fmla="*/ 247 w 309"/>
                  <a:gd name="T11" fmla="*/ 130 h 190"/>
                  <a:gd name="T12" fmla="*/ 141 w 309"/>
                  <a:gd name="T13" fmla="*/ 178 h 190"/>
                  <a:gd name="T14" fmla="*/ 7 w 309"/>
                  <a:gd name="T15" fmla="*/ 4 h 190"/>
                  <a:gd name="T16" fmla="*/ 0 w 309"/>
                  <a:gd name="T17" fmla="*/ 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9" h="190">
                    <a:moveTo>
                      <a:pt x="0" y="5"/>
                    </a:moveTo>
                    <a:cubicBezTo>
                      <a:pt x="5" y="86"/>
                      <a:pt x="41" y="185"/>
                      <a:pt x="137" y="189"/>
                    </a:cubicBezTo>
                    <a:cubicBezTo>
                      <a:pt x="178" y="190"/>
                      <a:pt x="218" y="173"/>
                      <a:pt x="248" y="145"/>
                    </a:cubicBezTo>
                    <a:cubicBezTo>
                      <a:pt x="276" y="118"/>
                      <a:pt x="305" y="74"/>
                      <a:pt x="309" y="34"/>
                    </a:cubicBezTo>
                    <a:cubicBezTo>
                      <a:pt x="309" y="30"/>
                      <a:pt x="304" y="29"/>
                      <a:pt x="302" y="32"/>
                    </a:cubicBezTo>
                    <a:cubicBezTo>
                      <a:pt x="283" y="66"/>
                      <a:pt x="275" y="100"/>
                      <a:pt x="247" y="130"/>
                    </a:cubicBezTo>
                    <a:cubicBezTo>
                      <a:pt x="220" y="159"/>
                      <a:pt x="182" y="179"/>
                      <a:pt x="141" y="178"/>
                    </a:cubicBezTo>
                    <a:cubicBezTo>
                      <a:pt x="48" y="178"/>
                      <a:pt x="18" y="79"/>
                      <a:pt x="7" y="4"/>
                    </a:cubicBezTo>
                    <a:cubicBezTo>
                      <a:pt x="6" y="0"/>
                      <a:pt x="0" y="1"/>
                      <a:pt x="0" y="5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50" name="Freeform 228">
                <a:extLst>
                  <a:ext uri="{FF2B5EF4-FFF2-40B4-BE49-F238E27FC236}">
                    <a16:creationId xmlns:a16="http://schemas.microsoft.com/office/drawing/2014/main" id="{82A2B4BF-A4F6-47CF-B146-C2382D841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960" y="5685657"/>
                <a:ext cx="778603" cy="294809"/>
              </a:xfrm>
              <a:custGeom>
                <a:avLst/>
                <a:gdLst>
                  <a:gd name="T0" fmla="*/ 2 w 304"/>
                  <a:gd name="T1" fmla="*/ 51 h 115"/>
                  <a:gd name="T2" fmla="*/ 163 w 304"/>
                  <a:gd name="T3" fmla="*/ 106 h 115"/>
                  <a:gd name="T4" fmla="*/ 302 w 304"/>
                  <a:gd name="T5" fmla="*/ 8 h 115"/>
                  <a:gd name="T6" fmla="*/ 295 w 304"/>
                  <a:gd name="T7" fmla="*/ 4 h 115"/>
                  <a:gd name="T8" fmla="*/ 167 w 304"/>
                  <a:gd name="T9" fmla="*/ 93 h 115"/>
                  <a:gd name="T10" fmla="*/ 6 w 304"/>
                  <a:gd name="T11" fmla="*/ 48 h 115"/>
                  <a:gd name="T12" fmla="*/ 2 w 304"/>
                  <a:gd name="T13" fmla="*/ 5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115">
                    <a:moveTo>
                      <a:pt x="2" y="51"/>
                    </a:moveTo>
                    <a:cubicBezTo>
                      <a:pt x="47" y="93"/>
                      <a:pt x="102" y="115"/>
                      <a:pt x="163" y="106"/>
                    </a:cubicBezTo>
                    <a:cubicBezTo>
                      <a:pt x="219" y="97"/>
                      <a:pt x="278" y="61"/>
                      <a:pt x="302" y="8"/>
                    </a:cubicBezTo>
                    <a:cubicBezTo>
                      <a:pt x="304" y="3"/>
                      <a:pt x="298" y="0"/>
                      <a:pt x="295" y="4"/>
                    </a:cubicBezTo>
                    <a:cubicBezTo>
                      <a:pt x="262" y="48"/>
                      <a:pt x="223" y="83"/>
                      <a:pt x="167" y="93"/>
                    </a:cubicBezTo>
                    <a:cubicBezTo>
                      <a:pt x="112" y="103"/>
                      <a:pt x="48" y="85"/>
                      <a:pt x="6" y="48"/>
                    </a:cubicBezTo>
                    <a:cubicBezTo>
                      <a:pt x="4" y="46"/>
                      <a:pt x="0" y="49"/>
                      <a:pt x="2" y="51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51" name="Freeform 229">
                <a:extLst>
                  <a:ext uri="{FF2B5EF4-FFF2-40B4-BE49-F238E27FC236}">
                    <a16:creationId xmlns:a16="http://schemas.microsoft.com/office/drawing/2014/main" id="{D3752E3E-32BB-4D6C-AE79-5662C41D5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007" y="4592809"/>
                <a:ext cx="395240" cy="430875"/>
              </a:xfrm>
              <a:custGeom>
                <a:avLst/>
                <a:gdLst>
                  <a:gd name="T0" fmla="*/ 8 w 154"/>
                  <a:gd name="T1" fmla="*/ 164 h 168"/>
                  <a:gd name="T2" fmla="*/ 63 w 154"/>
                  <a:gd name="T3" fmla="*/ 67 h 168"/>
                  <a:gd name="T4" fmla="*/ 151 w 154"/>
                  <a:gd name="T5" fmla="*/ 6 h 168"/>
                  <a:gd name="T6" fmla="*/ 148 w 154"/>
                  <a:gd name="T7" fmla="*/ 1 h 168"/>
                  <a:gd name="T8" fmla="*/ 55 w 154"/>
                  <a:gd name="T9" fmla="*/ 63 h 168"/>
                  <a:gd name="T10" fmla="*/ 1 w 154"/>
                  <a:gd name="T11" fmla="*/ 162 h 168"/>
                  <a:gd name="T12" fmla="*/ 8 w 154"/>
                  <a:gd name="T13" fmla="*/ 16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168">
                    <a:moveTo>
                      <a:pt x="8" y="164"/>
                    </a:moveTo>
                    <a:cubicBezTo>
                      <a:pt x="20" y="129"/>
                      <a:pt x="38" y="94"/>
                      <a:pt x="63" y="67"/>
                    </a:cubicBezTo>
                    <a:cubicBezTo>
                      <a:pt x="89" y="39"/>
                      <a:pt x="120" y="26"/>
                      <a:pt x="151" y="6"/>
                    </a:cubicBezTo>
                    <a:cubicBezTo>
                      <a:pt x="154" y="5"/>
                      <a:pt x="152" y="0"/>
                      <a:pt x="148" y="1"/>
                    </a:cubicBezTo>
                    <a:cubicBezTo>
                      <a:pt x="113" y="7"/>
                      <a:pt x="79" y="37"/>
                      <a:pt x="55" y="63"/>
                    </a:cubicBezTo>
                    <a:cubicBezTo>
                      <a:pt x="28" y="91"/>
                      <a:pt x="10" y="124"/>
                      <a:pt x="1" y="162"/>
                    </a:cubicBezTo>
                    <a:cubicBezTo>
                      <a:pt x="0" y="166"/>
                      <a:pt x="6" y="168"/>
                      <a:pt x="8" y="164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52" name="Freeform 230">
                <a:extLst>
                  <a:ext uri="{FF2B5EF4-FFF2-40B4-BE49-F238E27FC236}">
                    <a16:creationId xmlns:a16="http://schemas.microsoft.com/office/drawing/2014/main" id="{43E75B18-3F78-4E13-8787-26A897001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659" y="4782870"/>
                <a:ext cx="102590" cy="335845"/>
              </a:xfrm>
              <a:custGeom>
                <a:avLst/>
                <a:gdLst>
                  <a:gd name="T0" fmla="*/ 8 w 40"/>
                  <a:gd name="T1" fmla="*/ 127 h 131"/>
                  <a:gd name="T2" fmla="*/ 30 w 40"/>
                  <a:gd name="T3" fmla="*/ 65 h 131"/>
                  <a:gd name="T4" fmla="*/ 33 w 40"/>
                  <a:gd name="T5" fmla="*/ 5 h 131"/>
                  <a:gd name="T6" fmla="*/ 23 w 40"/>
                  <a:gd name="T7" fmla="*/ 5 h 131"/>
                  <a:gd name="T8" fmla="*/ 17 w 40"/>
                  <a:gd name="T9" fmla="*/ 66 h 131"/>
                  <a:gd name="T10" fmla="*/ 1 w 40"/>
                  <a:gd name="T11" fmla="*/ 124 h 131"/>
                  <a:gd name="T12" fmla="*/ 8 w 40"/>
                  <a:gd name="T13" fmla="*/ 1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31">
                    <a:moveTo>
                      <a:pt x="8" y="127"/>
                    </a:moveTo>
                    <a:cubicBezTo>
                      <a:pt x="21" y="109"/>
                      <a:pt x="26" y="87"/>
                      <a:pt x="30" y="65"/>
                    </a:cubicBezTo>
                    <a:cubicBezTo>
                      <a:pt x="34" y="46"/>
                      <a:pt x="40" y="24"/>
                      <a:pt x="33" y="5"/>
                    </a:cubicBezTo>
                    <a:cubicBezTo>
                      <a:pt x="31" y="1"/>
                      <a:pt x="24" y="0"/>
                      <a:pt x="23" y="5"/>
                    </a:cubicBezTo>
                    <a:cubicBezTo>
                      <a:pt x="17" y="25"/>
                      <a:pt x="21" y="46"/>
                      <a:pt x="17" y="66"/>
                    </a:cubicBezTo>
                    <a:cubicBezTo>
                      <a:pt x="14" y="86"/>
                      <a:pt x="6" y="104"/>
                      <a:pt x="1" y="124"/>
                    </a:cubicBezTo>
                    <a:cubicBezTo>
                      <a:pt x="0" y="129"/>
                      <a:pt x="6" y="131"/>
                      <a:pt x="8" y="127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82FBF21-04FF-454C-8BC6-111915DE0921}"/>
              </a:ext>
            </a:extLst>
          </p:cNvPr>
          <p:cNvSpPr txBox="1"/>
          <p:nvPr/>
        </p:nvSpPr>
        <p:spPr>
          <a:xfrm>
            <a:off x="4307501" y="2264771"/>
            <a:ext cx="3500675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D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Questions</a:t>
            </a:r>
            <a:r>
              <a:rPr kumimoji="0" lang="en-ID" sz="1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?</a:t>
            </a:r>
            <a:endParaRPr lang="en-US" sz="2400" dirty="0"/>
          </a:p>
        </p:txBody>
      </p:sp>
      <p:grpSp>
        <p:nvGrpSpPr>
          <p:cNvPr id="1278" name="Group 1277">
            <a:extLst>
              <a:ext uri="{FF2B5EF4-FFF2-40B4-BE49-F238E27FC236}">
                <a16:creationId xmlns:a16="http://schemas.microsoft.com/office/drawing/2014/main" id="{D55B2EBD-4342-4A34-9C88-207B21680572}"/>
              </a:ext>
            </a:extLst>
          </p:cNvPr>
          <p:cNvGrpSpPr/>
          <p:nvPr/>
        </p:nvGrpSpPr>
        <p:grpSpPr>
          <a:xfrm>
            <a:off x="7106247" y="736816"/>
            <a:ext cx="1517419" cy="1680264"/>
            <a:chOff x="7810696" y="4427340"/>
            <a:chExt cx="1517419" cy="1680264"/>
          </a:xfrm>
        </p:grpSpPr>
        <p:sp>
          <p:nvSpPr>
            <p:cNvPr id="1277" name="Oval 1276">
              <a:extLst>
                <a:ext uri="{FF2B5EF4-FFF2-40B4-BE49-F238E27FC236}">
                  <a16:creationId xmlns:a16="http://schemas.microsoft.com/office/drawing/2014/main" id="{286CD18B-1314-4BF6-91B3-C86A604C4A83}"/>
                </a:ext>
              </a:extLst>
            </p:cNvPr>
            <p:cNvSpPr/>
            <p:nvPr/>
          </p:nvSpPr>
          <p:spPr>
            <a:xfrm>
              <a:off x="7810696" y="4590185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1" name="Group 1250">
              <a:extLst>
                <a:ext uri="{FF2B5EF4-FFF2-40B4-BE49-F238E27FC236}">
                  <a16:creationId xmlns:a16="http://schemas.microsoft.com/office/drawing/2014/main" id="{A8A4EC78-A2DD-481A-BEC9-BA5C8FEC1AB5}"/>
                </a:ext>
              </a:extLst>
            </p:cNvPr>
            <p:cNvGrpSpPr/>
            <p:nvPr/>
          </p:nvGrpSpPr>
          <p:grpSpPr>
            <a:xfrm>
              <a:off x="8022523" y="4427340"/>
              <a:ext cx="1225431" cy="1635361"/>
              <a:chOff x="8022523" y="4427340"/>
              <a:chExt cx="1225431" cy="1635361"/>
            </a:xfrm>
          </p:grpSpPr>
          <p:sp>
            <p:nvSpPr>
              <p:cNvPr id="1202" name="Freeform 155">
                <a:extLst>
                  <a:ext uri="{FF2B5EF4-FFF2-40B4-BE49-F238E27FC236}">
                    <a16:creationId xmlns:a16="http://schemas.microsoft.com/office/drawing/2014/main" id="{0C6AEE82-893C-49E9-829E-4EC986400F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022523" y="4427340"/>
                <a:ext cx="1225431" cy="1150110"/>
              </a:xfrm>
              <a:custGeom>
                <a:avLst/>
                <a:gdLst>
                  <a:gd name="T0" fmla="*/ 62 w 485"/>
                  <a:gd name="T1" fmla="*/ 58 h 396"/>
                  <a:gd name="T2" fmla="*/ 48 w 485"/>
                  <a:gd name="T3" fmla="*/ 168 h 396"/>
                  <a:gd name="T4" fmla="*/ 51 w 485"/>
                  <a:gd name="T5" fmla="*/ 229 h 396"/>
                  <a:gd name="T6" fmla="*/ 1 w 485"/>
                  <a:gd name="T7" fmla="*/ 283 h 396"/>
                  <a:gd name="T8" fmla="*/ 15 w 485"/>
                  <a:gd name="T9" fmla="*/ 310 h 396"/>
                  <a:gd name="T10" fmla="*/ 46 w 485"/>
                  <a:gd name="T11" fmla="*/ 306 h 396"/>
                  <a:gd name="T12" fmla="*/ 70 w 485"/>
                  <a:gd name="T13" fmla="*/ 358 h 396"/>
                  <a:gd name="T14" fmla="*/ 122 w 485"/>
                  <a:gd name="T15" fmla="*/ 332 h 396"/>
                  <a:gd name="T16" fmla="*/ 190 w 485"/>
                  <a:gd name="T17" fmla="*/ 395 h 396"/>
                  <a:gd name="T18" fmla="*/ 255 w 485"/>
                  <a:gd name="T19" fmla="*/ 328 h 396"/>
                  <a:gd name="T20" fmla="*/ 284 w 485"/>
                  <a:gd name="T21" fmla="*/ 355 h 396"/>
                  <a:gd name="T22" fmla="*/ 322 w 485"/>
                  <a:gd name="T23" fmla="*/ 355 h 396"/>
                  <a:gd name="T24" fmla="*/ 335 w 485"/>
                  <a:gd name="T25" fmla="*/ 320 h 396"/>
                  <a:gd name="T26" fmla="*/ 408 w 485"/>
                  <a:gd name="T27" fmla="*/ 326 h 396"/>
                  <a:gd name="T28" fmla="*/ 411 w 485"/>
                  <a:gd name="T29" fmla="*/ 254 h 396"/>
                  <a:gd name="T30" fmla="*/ 465 w 485"/>
                  <a:gd name="T31" fmla="*/ 240 h 396"/>
                  <a:gd name="T32" fmla="*/ 470 w 485"/>
                  <a:gd name="T33" fmla="*/ 190 h 396"/>
                  <a:gd name="T34" fmla="*/ 412 w 485"/>
                  <a:gd name="T35" fmla="*/ 179 h 396"/>
                  <a:gd name="T36" fmla="*/ 384 w 485"/>
                  <a:gd name="T37" fmla="*/ 138 h 396"/>
                  <a:gd name="T38" fmla="*/ 249 w 485"/>
                  <a:gd name="T39" fmla="*/ 18 h 396"/>
                  <a:gd name="T40" fmla="*/ 71 w 485"/>
                  <a:gd name="T41" fmla="*/ 48 h 396"/>
                  <a:gd name="T42" fmla="*/ 62 w 485"/>
                  <a:gd name="T43" fmla="*/ 58 h 396"/>
                  <a:gd name="connsiteX0" fmla="*/ 1260 w 9859"/>
                  <a:gd name="connsiteY0" fmla="*/ 2356 h 10866"/>
                  <a:gd name="connsiteX1" fmla="*/ 972 w 9859"/>
                  <a:gd name="connsiteY1" fmla="*/ 5133 h 10866"/>
                  <a:gd name="connsiteX2" fmla="*/ 1034 w 9859"/>
                  <a:gd name="connsiteY2" fmla="*/ 6674 h 10866"/>
                  <a:gd name="connsiteX3" fmla="*/ 3 w 9859"/>
                  <a:gd name="connsiteY3" fmla="*/ 8037 h 10866"/>
                  <a:gd name="connsiteX4" fmla="*/ 291 w 9859"/>
                  <a:gd name="connsiteY4" fmla="*/ 8719 h 10866"/>
                  <a:gd name="connsiteX5" fmla="*/ 930 w 9859"/>
                  <a:gd name="connsiteY5" fmla="*/ 8618 h 10866"/>
                  <a:gd name="connsiteX6" fmla="*/ 1425 w 9859"/>
                  <a:gd name="connsiteY6" fmla="*/ 9931 h 10866"/>
                  <a:gd name="connsiteX7" fmla="*/ 2497 w 9859"/>
                  <a:gd name="connsiteY7" fmla="*/ 9275 h 10866"/>
                  <a:gd name="connsiteX8" fmla="*/ 3900 w 9859"/>
                  <a:gd name="connsiteY8" fmla="*/ 10866 h 10866"/>
                  <a:gd name="connsiteX9" fmla="*/ 5240 w 9859"/>
                  <a:gd name="connsiteY9" fmla="*/ 9174 h 10866"/>
                  <a:gd name="connsiteX10" fmla="*/ 5838 w 9859"/>
                  <a:gd name="connsiteY10" fmla="*/ 9856 h 10866"/>
                  <a:gd name="connsiteX11" fmla="*/ 6621 w 9859"/>
                  <a:gd name="connsiteY11" fmla="*/ 9856 h 10866"/>
                  <a:gd name="connsiteX12" fmla="*/ 6889 w 9859"/>
                  <a:gd name="connsiteY12" fmla="*/ 8972 h 10866"/>
                  <a:gd name="connsiteX13" fmla="*/ 8394 w 9859"/>
                  <a:gd name="connsiteY13" fmla="*/ 9123 h 10866"/>
                  <a:gd name="connsiteX14" fmla="*/ 8456 w 9859"/>
                  <a:gd name="connsiteY14" fmla="*/ 7305 h 10866"/>
                  <a:gd name="connsiteX15" fmla="*/ 9570 w 9859"/>
                  <a:gd name="connsiteY15" fmla="*/ 6952 h 10866"/>
                  <a:gd name="connsiteX16" fmla="*/ 9673 w 9859"/>
                  <a:gd name="connsiteY16" fmla="*/ 5689 h 10866"/>
                  <a:gd name="connsiteX17" fmla="*/ 8477 w 9859"/>
                  <a:gd name="connsiteY17" fmla="*/ 5411 h 10866"/>
                  <a:gd name="connsiteX18" fmla="*/ 7900 w 9859"/>
                  <a:gd name="connsiteY18" fmla="*/ 4376 h 10866"/>
                  <a:gd name="connsiteX19" fmla="*/ 5806 w 9859"/>
                  <a:gd name="connsiteY19" fmla="*/ 81 h 10866"/>
                  <a:gd name="connsiteX20" fmla="*/ 1446 w 9859"/>
                  <a:gd name="connsiteY20" fmla="*/ 2103 h 10866"/>
                  <a:gd name="connsiteX21" fmla="*/ 1260 w 9859"/>
                  <a:gd name="connsiteY21" fmla="*/ 2356 h 10866"/>
                  <a:gd name="connsiteX0" fmla="*/ 1278 w 10000"/>
                  <a:gd name="connsiteY0" fmla="*/ 2584 h 10416"/>
                  <a:gd name="connsiteX1" fmla="*/ 986 w 10000"/>
                  <a:gd name="connsiteY1" fmla="*/ 5140 h 10416"/>
                  <a:gd name="connsiteX2" fmla="*/ 1049 w 10000"/>
                  <a:gd name="connsiteY2" fmla="*/ 6558 h 10416"/>
                  <a:gd name="connsiteX3" fmla="*/ 3 w 10000"/>
                  <a:gd name="connsiteY3" fmla="*/ 7812 h 10416"/>
                  <a:gd name="connsiteX4" fmla="*/ 295 w 10000"/>
                  <a:gd name="connsiteY4" fmla="*/ 8440 h 10416"/>
                  <a:gd name="connsiteX5" fmla="*/ 943 w 10000"/>
                  <a:gd name="connsiteY5" fmla="*/ 8347 h 10416"/>
                  <a:gd name="connsiteX6" fmla="*/ 1445 w 10000"/>
                  <a:gd name="connsiteY6" fmla="*/ 9556 h 10416"/>
                  <a:gd name="connsiteX7" fmla="*/ 2533 w 10000"/>
                  <a:gd name="connsiteY7" fmla="*/ 8952 h 10416"/>
                  <a:gd name="connsiteX8" fmla="*/ 3956 w 10000"/>
                  <a:gd name="connsiteY8" fmla="*/ 10416 h 10416"/>
                  <a:gd name="connsiteX9" fmla="*/ 5315 w 10000"/>
                  <a:gd name="connsiteY9" fmla="*/ 8859 h 10416"/>
                  <a:gd name="connsiteX10" fmla="*/ 5921 w 10000"/>
                  <a:gd name="connsiteY10" fmla="*/ 9486 h 10416"/>
                  <a:gd name="connsiteX11" fmla="*/ 6716 w 10000"/>
                  <a:gd name="connsiteY11" fmla="*/ 9486 h 10416"/>
                  <a:gd name="connsiteX12" fmla="*/ 6988 w 10000"/>
                  <a:gd name="connsiteY12" fmla="*/ 8673 h 10416"/>
                  <a:gd name="connsiteX13" fmla="*/ 8514 w 10000"/>
                  <a:gd name="connsiteY13" fmla="*/ 8812 h 10416"/>
                  <a:gd name="connsiteX14" fmla="*/ 8577 w 10000"/>
                  <a:gd name="connsiteY14" fmla="*/ 7139 h 10416"/>
                  <a:gd name="connsiteX15" fmla="*/ 9707 w 10000"/>
                  <a:gd name="connsiteY15" fmla="*/ 6814 h 10416"/>
                  <a:gd name="connsiteX16" fmla="*/ 9811 w 10000"/>
                  <a:gd name="connsiteY16" fmla="*/ 5652 h 10416"/>
                  <a:gd name="connsiteX17" fmla="*/ 8598 w 10000"/>
                  <a:gd name="connsiteY17" fmla="*/ 5396 h 10416"/>
                  <a:gd name="connsiteX18" fmla="*/ 8013 w 10000"/>
                  <a:gd name="connsiteY18" fmla="*/ 4443 h 10416"/>
                  <a:gd name="connsiteX19" fmla="*/ 6316 w 10000"/>
                  <a:gd name="connsiteY19" fmla="*/ 60 h 10416"/>
                  <a:gd name="connsiteX20" fmla="*/ 1467 w 10000"/>
                  <a:gd name="connsiteY20" fmla="*/ 2351 h 10416"/>
                  <a:gd name="connsiteX21" fmla="*/ 1278 w 10000"/>
                  <a:gd name="connsiteY21" fmla="*/ 2584 h 1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000" h="10416">
                    <a:moveTo>
                      <a:pt x="1278" y="2584"/>
                    </a:moveTo>
                    <a:cubicBezTo>
                      <a:pt x="902" y="3351"/>
                      <a:pt x="797" y="4280"/>
                      <a:pt x="986" y="5140"/>
                    </a:cubicBezTo>
                    <a:cubicBezTo>
                      <a:pt x="1069" y="5629"/>
                      <a:pt x="1258" y="6139"/>
                      <a:pt x="1049" y="6558"/>
                    </a:cubicBezTo>
                    <a:cubicBezTo>
                      <a:pt x="819" y="7069"/>
                      <a:pt x="86" y="7232"/>
                      <a:pt x="3" y="7812"/>
                    </a:cubicBezTo>
                    <a:cubicBezTo>
                      <a:pt x="-18" y="8068"/>
                      <a:pt x="108" y="8324"/>
                      <a:pt x="295" y="8440"/>
                    </a:cubicBezTo>
                    <a:cubicBezTo>
                      <a:pt x="504" y="8557"/>
                      <a:pt x="777" y="8533"/>
                      <a:pt x="943" y="8347"/>
                    </a:cubicBezTo>
                    <a:cubicBezTo>
                      <a:pt x="777" y="8812"/>
                      <a:pt x="1027" y="9394"/>
                      <a:pt x="1445" y="9556"/>
                    </a:cubicBezTo>
                    <a:cubicBezTo>
                      <a:pt x="1864" y="9718"/>
                      <a:pt x="2387" y="9440"/>
                      <a:pt x="2533" y="8952"/>
                    </a:cubicBezTo>
                    <a:cubicBezTo>
                      <a:pt x="2575" y="9741"/>
                      <a:pt x="3244" y="10439"/>
                      <a:pt x="3956" y="10416"/>
                    </a:cubicBezTo>
                    <a:cubicBezTo>
                      <a:pt x="4687" y="10392"/>
                      <a:pt x="5315" y="9672"/>
                      <a:pt x="5315" y="8859"/>
                    </a:cubicBezTo>
                    <a:cubicBezTo>
                      <a:pt x="5482" y="9115"/>
                      <a:pt x="5670" y="9347"/>
                      <a:pt x="5921" y="9486"/>
                    </a:cubicBezTo>
                    <a:cubicBezTo>
                      <a:pt x="6172" y="9625"/>
                      <a:pt x="6485" y="9648"/>
                      <a:pt x="6716" y="9486"/>
                    </a:cubicBezTo>
                    <a:cubicBezTo>
                      <a:pt x="6967" y="9324"/>
                      <a:pt x="7092" y="8952"/>
                      <a:pt x="6988" y="8673"/>
                    </a:cubicBezTo>
                    <a:cubicBezTo>
                      <a:pt x="7385" y="9115"/>
                      <a:pt x="8096" y="9208"/>
                      <a:pt x="8514" y="8812"/>
                    </a:cubicBezTo>
                    <a:cubicBezTo>
                      <a:pt x="8953" y="8394"/>
                      <a:pt x="9016" y="7558"/>
                      <a:pt x="8577" y="7139"/>
                    </a:cubicBezTo>
                    <a:cubicBezTo>
                      <a:pt x="8975" y="7139"/>
                      <a:pt x="9414" y="7093"/>
                      <a:pt x="9707" y="6814"/>
                    </a:cubicBezTo>
                    <a:cubicBezTo>
                      <a:pt x="10020" y="6535"/>
                      <a:pt x="10125" y="5930"/>
                      <a:pt x="9811" y="5652"/>
                    </a:cubicBezTo>
                    <a:cubicBezTo>
                      <a:pt x="9477" y="5373"/>
                      <a:pt x="8975" y="5605"/>
                      <a:pt x="8598" y="5396"/>
                    </a:cubicBezTo>
                    <a:cubicBezTo>
                      <a:pt x="8285" y="5233"/>
                      <a:pt x="8159" y="4815"/>
                      <a:pt x="8013" y="4443"/>
                    </a:cubicBezTo>
                    <a:cubicBezTo>
                      <a:pt x="7511" y="3118"/>
                      <a:pt x="7571" y="454"/>
                      <a:pt x="6316" y="60"/>
                    </a:cubicBezTo>
                    <a:cubicBezTo>
                      <a:pt x="5061" y="-359"/>
                      <a:pt x="2533" y="1515"/>
                      <a:pt x="1467" y="2351"/>
                    </a:cubicBezTo>
                    <a:lnTo>
                      <a:pt x="1278" y="2584"/>
                    </a:lnTo>
                  </a:path>
                </a:pathLst>
              </a:custGeom>
              <a:solidFill>
                <a:srgbClr val="A674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3" name="Freeform 156">
                <a:extLst>
                  <a:ext uri="{FF2B5EF4-FFF2-40B4-BE49-F238E27FC236}">
                    <a16:creationId xmlns:a16="http://schemas.microsoft.com/office/drawing/2014/main" id="{1DFB29C8-B80C-476A-9946-D6CBCFD07E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109825" y="4645887"/>
                <a:ext cx="999981" cy="1416814"/>
              </a:xfrm>
              <a:custGeom>
                <a:avLst/>
                <a:gdLst>
                  <a:gd name="T0" fmla="*/ 24 w 390"/>
                  <a:gd name="T1" fmla="*/ 42 h 552"/>
                  <a:gd name="T2" fmla="*/ 118 w 390"/>
                  <a:gd name="T3" fmla="*/ 347 h 552"/>
                  <a:gd name="T4" fmla="*/ 118 w 390"/>
                  <a:gd name="T5" fmla="*/ 421 h 552"/>
                  <a:gd name="T6" fmla="*/ 44 w 390"/>
                  <a:gd name="T7" fmla="*/ 453 h 552"/>
                  <a:gd name="T8" fmla="*/ 235 w 390"/>
                  <a:gd name="T9" fmla="*/ 533 h 552"/>
                  <a:gd name="T10" fmla="*/ 386 w 390"/>
                  <a:gd name="T11" fmla="*/ 449 h 552"/>
                  <a:gd name="T12" fmla="*/ 288 w 390"/>
                  <a:gd name="T13" fmla="*/ 419 h 552"/>
                  <a:gd name="T14" fmla="*/ 286 w 390"/>
                  <a:gd name="T15" fmla="*/ 241 h 552"/>
                  <a:gd name="T16" fmla="*/ 331 w 390"/>
                  <a:gd name="T17" fmla="*/ 186 h 552"/>
                  <a:gd name="T18" fmla="*/ 280 w 390"/>
                  <a:gd name="T19" fmla="*/ 137 h 552"/>
                  <a:gd name="T20" fmla="*/ 277 w 390"/>
                  <a:gd name="T21" fmla="*/ 38 h 552"/>
                  <a:gd name="T22" fmla="*/ 238 w 390"/>
                  <a:gd name="T23" fmla="*/ 0 h 552"/>
                  <a:gd name="T24" fmla="*/ 73 w 390"/>
                  <a:gd name="T25" fmla="*/ 0 h 552"/>
                  <a:gd name="T26" fmla="*/ 24 w 390"/>
                  <a:gd name="T27" fmla="*/ 4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0" h="552">
                    <a:moveTo>
                      <a:pt x="24" y="42"/>
                    </a:moveTo>
                    <a:cubicBezTo>
                      <a:pt x="13" y="137"/>
                      <a:pt x="0" y="354"/>
                      <a:pt x="118" y="347"/>
                    </a:cubicBezTo>
                    <a:cubicBezTo>
                      <a:pt x="118" y="421"/>
                      <a:pt x="118" y="421"/>
                      <a:pt x="118" y="421"/>
                    </a:cubicBezTo>
                    <a:cubicBezTo>
                      <a:pt x="44" y="453"/>
                      <a:pt x="44" y="453"/>
                      <a:pt x="44" y="453"/>
                    </a:cubicBezTo>
                    <a:cubicBezTo>
                      <a:pt x="44" y="453"/>
                      <a:pt x="80" y="552"/>
                      <a:pt x="235" y="533"/>
                    </a:cubicBezTo>
                    <a:cubicBezTo>
                      <a:pt x="390" y="515"/>
                      <a:pt x="386" y="449"/>
                      <a:pt x="386" y="449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2" y="244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6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8"/>
                      <a:pt x="24" y="42"/>
                    </a:cubicBezTo>
                  </a:path>
                </a:pathLst>
              </a:custGeom>
              <a:solidFill>
                <a:srgbClr val="8F5E5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4" name="Freeform 157">
                <a:extLst>
                  <a:ext uri="{FF2B5EF4-FFF2-40B4-BE49-F238E27FC236}">
                    <a16:creationId xmlns:a16="http://schemas.microsoft.com/office/drawing/2014/main" id="{EDB6A5FE-BD41-427B-8EC1-449165B710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22345" y="4874823"/>
                <a:ext cx="220298" cy="66953"/>
              </a:xfrm>
              <a:custGeom>
                <a:avLst/>
                <a:gdLst>
                  <a:gd name="T0" fmla="*/ 2 w 86"/>
                  <a:gd name="T1" fmla="*/ 26 h 26"/>
                  <a:gd name="T2" fmla="*/ 36 w 86"/>
                  <a:gd name="T3" fmla="*/ 15 h 26"/>
                  <a:gd name="T4" fmla="*/ 80 w 86"/>
                  <a:gd name="T5" fmla="*/ 12 h 26"/>
                  <a:gd name="T6" fmla="*/ 81 w 86"/>
                  <a:gd name="T7" fmla="*/ 5 h 26"/>
                  <a:gd name="T8" fmla="*/ 36 w 86"/>
                  <a:gd name="T9" fmla="*/ 6 h 26"/>
                  <a:gd name="T10" fmla="*/ 1 w 86"/>
                  <a:gd name="T11" fmla="*/ 23 h 26"/>
                  <a:gd name="T12" fmla="*/ 2 w 8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6">
                    <a:moveTo>
                      <a:pt x="2" y="26"/>
                    </a:moveTo>
                    <a:cubicBezTo>
                      <a:pt x="14" y="26"/>
                      <a:pt x="25" y="18"/>
                      <a:pt x="36" y="15"/>
                    </a:cubicBezTo>
                    <a:cubicBezTo>
                      <a:pt x="51" y="11"/>
                      <a:pt x="65" y="13"/>
                      <a:pt x="80" y="12"/>
                    </a:cubicBezTo>
                    <a:cubicBezTo>
                      <a:pt x="85" y="11"/>
                      <a:pt x="86" y="6"/>
                      <a:pt x="81" y="5"/>
                    </a:cubicBezTo>
                    <a:cubicBezTo>
                      <a:pt x="68" y="0"/>
                      <a:pt x="50" y="2"/>
                      <a:pt x="36" y="6"/>
                    </a:cubicBezTo>
                    <a:cubicBezTo>
                      <a:pt x="24" y="8"/>
                      <a:pt x="7" y="12"/>
                      <a:pt x="1" y="23"/>
                    </a:cubicBezTo>
                    <a:cubicBezTo>
                      <a:pt x="0" y="24"/>
                      <a:pt x="1" y="26"/>
                      <a:pt x="2" y="26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5" name="Freeform 158">
                <a:extLst>
                  <a:ext uri="{FF2B5EF4-FFF2-40B4-BE49-F238E27FC236}">
                    <a16:creationId xmlns:a16="http://schemas.microsoft.com/office/drawing/2014/main" id="{D09F9F31-F43A-4008-BA8C-D5EDDB8B377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27743" y="4934217"/>
                <a:ext cx="186822" cy="99350"/>
              </a:xfrm>
              <a:custGeom>
                <a:avLst/>
                <a:gdLst>
                  <a:gd name="T0" fmla="*/ 73 w 73"/>
                  <a:gd name="T1" fmla="*/ 17 h 39"/>
                  <a:gd name="T2" fmla="*/ 32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2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1" y="35"/>
                      <a:pt x="24" y="39"/>
                      <a:pt x="36" y="38"/>
                    </a:cubicBezTo>
                    <a:cubicBezTo>
                      <a:pt x="48" y="37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6" name="Freeform 159">
                <a:extLst>
                  <a:ext uri="{FF2B5EF4-FFF2-40B4-BE49-F238E27FC236}">
                    <a16:creationId xmlns:a16="http://schemas.microsoft.com/office/drawing/2014/main" id="{78668B67-6ADC-43D9-9BEE-0FD9C10D1C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66620" y="4925578"/>
                <a:ext cx="91791" cy="105829"/>
              </a:xfrm>
              <a:custGeom>
                <a:avLst/>
                <a:gdLst>
                  <a:gd name="T0" fmla="*/ 33 w 36"/>
                  <a:gd name="T1" fmla="*/ 13 h 41"/>
                  <a:gd name="T2" fmla="*/ 28 w 36"/>
                  <a:gd name="T3" fmla="*/ 35 h 41"/>
                  <a:gd name="T4" fmla="*/ 9 w 36"/>
                  <a:gd name="T5" fmla="*/ 36 h 41"/>
                  <a:gd name="T6" fmla="*/ 2 w 36"/>
                  <a:gd name="T7" fmla="*/ 14 h 41"/>
                  <a:gd name="T8" fmla="*/ 19 w 36"/>
                  <a:gd name="T9" fmla="*/ 2 h 41"/>
                  <a:gd name="T10" fmla="*/ 33 w 36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1">
                    <a:moveTo>
                      <a:pt x="33" y="13"/>
                    </a:moveTo>
                    <a:cubicBezTo>
                      <a:pt x="36" y="20"/>
                      <a:pt x="34" y="30"/>
                      <a:pt x="28" y="35"/>
                    </a:cubicBezTo>
                    <a:cubicBezTo>
                      <a:pt x="23" y="40"/>
                      <a:pt x="14" y="41"/>
                      <a:pt x="9" y="36"/>
                    </a:cubicBezTo>
                    <a:cubicBezTo>
                      <a:pt x="3" y="31"/>
                      <a:pt x="0" y="22"/>
                      <a:pt x="2" y="14"/>
                    </a:cubicBezTo>
                    <a:cubicBezTo>
                      <a:pt x="2" y="14"/>
                      <a:pt x="6" y="4"/>
                      <a:pt x="19" y="2"/>
                    </a:cubicBezTo>
                    <a:cubicBezTo>
                      <a:pt x="32" y="0"/>
                      <a:pt x="33" y="13"/>
                      <a:pt x="33" y="13"/>
                    </a:cubicBezTo>
                    <a:close/>
                  </a:path>
                </a:pathLst>
              </a:custGeom>
              <a:solidFill>
                <a:srgbClr val="62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7" name="Freeform 160">
                <a:extLst>
                  <a:ext uri="{FF2B5EF4-FFF2-40B4-BE49-F238E27FC236}">
                    <a16:creationId xmlns:a16="http://schemas.microsoft.com/office/drawing/2014/main" id="{A1888819-6805-4531-8AB4-69BFE4463E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60351" y="4966614"/>
                <a:ext cx="169543" cy="95031"/>
              </a:xfrm>
              <a:custGeom>
                <a:avLst/>
                <a:gdLst>
                  <a:gd name="T0" fmla="*/ 65 w 66"/>
                  <a:gd name="T1" fmla="*/ 23 h 37"/>
                  <a:gd name="T2" fmla="*/ 34 w 66"/>
                  <a:gd name="T3" fmla="*/ 0 h 37"/>
                  <a:gd name="T4" fmla="*/ 0 w 66"/>
                  <a:gd name="T5" fmla="*/ 21 h 37"/>
                  <a:gd name="T6" fmla="*/ 29 w 66"/>
                  <a:gd name="T7" fmla="*/ 36 h 37"/>
                  <a:gd name="T8" fmla="*/ 66 w 66"/>
                  <a:gd name="T9" fmla="*/ 2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5" y="23"/>
                    </a:moveTo>
                    <a:cubicBezTo>
                      <a:pt x="59" y="9"/>
                      <a:pt x="47" y="1"/>
                      <a:pt x="34" y="0"/>
                    </a:cubicBezTo>
                    <a:cubicBezTo>
                      <a:pt x="21" y="0"/>
                      <a:pt x="7" y="8"/>
                      <a:pt x="0" y="21"/>
                    </a:cubicBezTo>
                    <a:cubicBezTo>
                      <a:pt x="9" y="27"/>
                      <a:pt x="18" y="34"/>
                      <a:pt x="29" y="36"/>
                    </a:cubicBezTo>
                    <a:cubicBezTo>
                      <a:pt x="39" y="37"/>
                      <a:pt x="59" y="32"/>
                      <a:pt x="66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8" name="Freeform 161">
                <a:extLst>
                  <a:ext uri="{FF2B5EF4-FFF2-40B4-BE49-F238E27FC236}">
                    <a16:creationId xmlns:a16="http://schemas.microsoft.com/office/drawing/2014/main" id="{7B4652FE-064F-464B-B208-26451A404E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901386" y="4959054"/>
                <a:ext cx="77753" cy="100429"/>
              </a:xfrm>
              <a:custGeom>
                <a:avLst/>
                <a:gdLst>
                  <a:gd name="T0" fmla="*/ 28 w 30"/>
                  <a:gd name="T1" fmla="*/ 13 h 39"/>
                  <a:gd name="T2" fmla="*/ 23 w 30"/>
                  <a:gd name="T3" fmla="*/ 34 h 39"/>
                  <a:gd name="T4" fmla="*/ 7 w 30"/>
                  <a:gd name="T5" fmla="*/ 34 h 39"/>
                  <a:gd name="T6" fmla="*/ 3 w 30"/>
                  <a:gd name="T7" fmla="*/ 13 h 39"/>
                  <a:gd name="T8" fmla="*/ 18 w 30"/>
                  <a:gd name="T9" fmla="*/ 1 h 39"/>
                  <a:gd name="T10" fmla="*/ 28 w 30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9">
                    <a:moveTo>
                      <a:pt x="28" y="13"/>
                    </a:moveTo>
                    <a:cubicBezTo>
                      <a:pt x="30" y="20"/>
                      <a:pt x="28" y="29"/>
                      <a:pt x="23" y="34"/>
                    </a:cubicBezTo>
                    <a:cubicBezTo>
                      <a:pt x="18" y="39"/>
                      <a:pt x="11" y="39"/>
                      <a:pt x="7" y="34"/>
                    </a:cubicBezTo>
                    <a:cubicBezTo>
                      <a:pt x="2" y="29"/>
                      <a:pt x="0" y="20"/>
                      <a:pt x="3" y="13"/>
                    </a:cubicBezTo>
                    <a:cubicBezTo>
                      <a:pt x="3" y="13"/>
                      <a:pt x="7" y="3"/>
                      <a:pt x="18" y="1"/>
                    </a:cubicBezTo>
                    <a:cubicBezTo>
                      <a:pt x="28" y="0"/>
                      <a:pt x="28" y="13"/>
                      <a:pt x="28" y="13"/>
                    </a:cubicBezTo>
                    <a:close/>
                  </a:path>
                </a:pathLst>
              </a:custGeom>
              <a:solidFill>
                <a:srgbClr val="62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9" name="Freeform 162">
                <a:extLst>
                  <a:ext uri="{FF2B5EF4-FFF2-40B4-BE49-F238E27FC236}">
                    <a16:creationId xmlns:a16="http://schemas.microsoft.com/office/drawing/2014/main" id="{DF457D92-728E-4CA4-909D-A9F24686C9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39833" y="4897501"/>
                <a:ext cx="212739" cy="61553"/>
              </a:xfrm>
              <a:custGeom>
                <a:avLst/>
                <a:gdLst>
                  <a:gd name="T0" fmla="*/ 4 w 83"/>
                  <a:gd name="T1" fmla="*/ 22 h 24"/>
                  <a:gd name="T2" fmla="*/ 43 w 83"/>
                  <a:gd name="T3" fmla="*/ 13 h 24"/>
                  <a:gd name="T4" fmla="*/ 77 w 83"/>
                  <a:gd name="T5" fmla="*/ 23 h 24"/>
                  <a:gd name="T6" fmla="*/ 80 w 83"/>
                  <a:gd name="T7" fmla="*/ 17 h 24"/>
                  <a:gd name="T8" fmla="*/ 2 w 83"/>
                  <a:gd name="T9" fmla="*/ 19 h 24"/>
                  <a:gd name="T10" fmla="*/ 4 w 83"/>
                  <a:gd name="T11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2"/>
                    </a:moveTo>
                    <a:cubicBezTo>
                      <a:pt x="16" y="17"/>
                      <a:pt x="29" y="13"/>
                      <a:pt x="43" y="13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20"/>
                      <a:pt x="80" y="17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0"/>
                      <a:pt x="2" y="24"/>
                      <a:pt x="4" y="22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0" name="Freeform 163">
                <a:extLst>
                  <a:ext uri="{FF2B5EF4-FFF2-40B4-BE49-F238E27FC236}">
                    <a16:creationId xmlns:a16="http://schemas.microsoft.com/office/drawing/2014/main" id="{356979B7-B955-406D-9714-1E49C6C428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17164" y="5036806"/>
                <a:ext cx="102590" cy="156584"/>
              </a:xfrm>
              <a:custGeom>
                <a:avLst/>
                <a:gdLst>
                  <a:gd name="T0" fmla="*/ 19 w 40"/>
                  <a:gd name="T1" fmla="*/ 0 h 61"/>
                  <a:gd name="T2" fmla="*/ 1 w 40"/>
                  <a:gd name="T3" fmla="*/ 37 h 61"/>
                  <a:gd name="T4" fmla="*/ 8 w 40"/>
                  <a:gd name="T5" fmla="*/ 38 h 61"/>
                  <a:gd name="T6" fmla="*/ 27 w 40"/>
                  <a:gd name="T7" fmla="*/ 37 h 61"/>
                  <a:gd name="T8" fmla="*/ 15 w 40"/>
                  <a:gd name="T9" fmla="*/ 49 h 61"/>
                  <a:gd name="T10" fmla="*/ 14 w 40"/>
                  <a:gd name="T11" fmla="*/ 55 h 61"/>
                  <a:gd name="T12" fmla="*/ 33 w 40"/>
                  <a:gd name="T13" fmla="*/ 30 h 61"/>
                  <a:gd name="T14" fmla="*/ 1 w 40"/>
                  <a:gd name="T15" fmla="*/ 36 h 61"/>
                  <a:gd name="T16" fmla="*/ 8 w 40"/>
                  <a:gd name="T17" fmla="*/ 38 h 61"/>
                  <a:gd name="T18" fmla="*/ 14 w 40"/>
                  <a:gd name="T19" fmla="*/ 18 h 61"/>
                  <a:gd name="T20" fmla="*/ 22 w 40"/>
                  <a:gd name="T21" fmla="*/ 3 h 61"/>
                  <a:gd name="T22" fmla="*/ 19 w 40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1">
                    <a:moveTo>
                      <a:pt x="19" y="0"/>
                    </a:moveTo>
                    <a:cubicBezTo>
                      <a:pt x="6" y="5"/>
                      <a:pt x="0" y="24"/>
                      <a:pt x="1" y="37"/>
                    </a:cubicBezTo>
                    <a:cubicBezTo>
                      <a:pt x="1" y="41"/>
                      <a:pt x="7" y="42"/>
                      <a:pt x="8" y="38"/>
                    </a:cubicBezTo>
                    <a:cubicBezTo>
                      <a:pt x="11" y="29"/>
                      <a:pt x="25" y="26"/>
                      <a:pt x="27" y="37"/>
                    </a:cubicBezTo>
                    <a:cubicBezTo>
                      <a:pt x="29" y="46"/>
                      <a:pt x="21" y="47"/>
                      <a:pt x="15" y="49"/>
                    </a:cubicBezTo>
                    <a:cubicBezTo>
                      <a:pt x="12" y="50"/>
                      <a:pt x="11" y="54"/>
                      <a:pt x="14" y="55"/>
                    </a:cubicBezTo>
                    <a:cubicBezTo>
                      <a:pt x="28" y="61"/>
                      <a:pt x="40" y="43"/>
                      <a:pt x="33" y="30"/>
                    </a:cubicBezTo>
                    <a:cubicBezTo>
                      <a:pt x="24" y="16"/>
                      <a:pt x="5" y="21"/>
                      <a:pt x="1" y="36"/>
                    </a:cubicBezTo>
                    <a:cubicBezTo>
                      <a:pt x="3" y="37"/>
                      <a:pt x="6" y="37"/>
                      <a:pt x="8" y="38"/>
                    </a:cubicBezTo>
                    <a:cubicBezTo>
                      <a:pt x="10" y="31"/>
                      <a:pt x="11" y="24"/>
                      <a:pt x="14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1" name="Freeform 164">
                <a:extLst>
                  <a:ext uri="{FF2B5EF4-FFF2-40B4-BE49-F238E27FC236}">
                    <a16:creationId xmlns:a16="http://schemas.microsoft.com/office/drawing/2014/main" id="{95CE2788-3779-4682-BAEE-C28CA9C2F4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68999" y="4608090"/>
                <a:ext cx="717049" cy="387680"/>
              </a:xfrm>
              <a:custGeom>
                <a:avLst/>
                <a:gdLst>
                  <a:gd name="T0" fmla="*/ 3 w 280"/>
                  <a:gd name="T1" fmla="*/ 108 h 151"/>
                  <a:gd name="T2" fmla="*/ 180 w 280"/>
                  <a:gd name="T3" fmla="*/ 25 h 151"/>
                  <a:gd name="T4" fmla="*/ 190 w 280"/>
                  <a:gd name="T5" fmla="*/ 54 h 151"/>
                  <a:gd name="T6" fmla="*/ 214 w 280"/>
                  <a:gd name="T7" fmla="*/ 72 h 151"/>
                  <a:gd name="T8" fmla="*/ 238 w 280"/>
                  <a:gd name="T9" fmla="*/ 57 h 151"/>
                  <a:gd name="T10" fmla="*/ 277 w 280"/>
                  <a:gd name="T11" fmla="*/ 151 h 151"/>
                  <a:gd name="T12" fmla="*/ 277 w 280"/>
                  <a:gd name="T13" fmla="*/ 39 h 151"/>
                  <a:gd name="T14" fmla="*/ 272 w 280"/>
                  <a:gd name="T15" fmla="*/ 19 h 151"/>
                  <a:gd name="T16" fmla="*/ 261 w 280"/>
                  <a:gd name="T17" fmla="*/ 14 h 151"/>
                  <a:gd name="T18" fmla="*/ 95 w 280"/>
                  <a:gd name="T19" fmla="*/ 3 h 151"/>
                  <a:gd name="T20" fmla="*/ 38 w 280"/>
                  <a:gd name="T21" fmla="*/ 15 h 151"/>
                  <a:gd name="T22" fmla="*/ 8 w 280"/>
                  <a:gd name="T23" fmla="*/ 56 h 151"/>
                  <a:gd name="T24" fmla="*/ 0 w 280"/>
                  <a:gd name="T25" fmla="*/ 10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0" h="151">
                    <a:moveTo>
                      <a:pt x="3" y="108"/>
                    </a:moveTo>
                    <a:cubicBezTo>
                      <a:pt x="69" y="102"/>
                      <a:pt x="133" y="72"/>
                      <a:pt x="180" y="25"/>
                    </a:cubicBezTo>
                    <a:cubicBezTo>
                      <a:pt x="183" y="35"/>
                      <a:pt x="185" y="45"/>
                      <a:pt x="190" y="54"/>
                    </a:cubicBezTo>
                    <a:cubicBezTo>
                      <a:pt x="196" y="63"/>
                      <a:pt x="204" y="70"/>
                      <a:pt x="214" y="72"/>
                    </a:cubicBezTo>
                    <a:cubicBezTo>
                      <a:pt x="225" y="73"/>
                      <a:pt x="236" y="67"/>
                      <a:pt x="238" y="57"/>
                    </a:cubicBezTo>
                    <a:cubicBezTo>
                      <a:pt x="241" y="87"/>
                      <a:pt x="251" y="150"/>
                      <a:pt x="277" y="151"/>
                    </a:cubicBezTo>
                    <a:cubicBezTo>
                      <a:pt x="280" y="118"/>
                      <a:pt x="276" y="73"/>
                      <a:pt x="277" y="39"/>
                    </a:cubicBezTo>
                    <a:cubicBezTo>
                      <a:pt x="277" y="32"/>
                      <a:pt x="277" y="24"/>
                      <a:pt x="272" y="19"/>
                    </a:cubicBezTo>
                    <a:cubicBezTo>
                      <a:pt x="269" y="16"/>
                      <a:pt x="265" y="15"/>
                      <a:pt x="261" y="14"/>
                    </a:cubicBezTo>
                    <a:cubicBezTo>
                      <a:pt x="207" y="0"/>
                      <a:pt x="150" y="2"/>
                      <a:pt x="95" y="3"/>
                    </a:cubicBezTo>
                    <a:cubicBezTo>
                      <a:pt x="75" y="4"/>
                      <a:pt x="55" y="5"/>
                      <a:pt x="38" y="15"/>
                    </a:cubicBezTo>
                    <a:cubicBezTo>
                      <a:pt x="24" y="24"/>
                      <a:pt x="14" y="40"/>
                      <a:pt x="8" y="56"/>
                    </a:cubicBezTo>
                    <a:cubicBezTo>
                      <a:pt x="3" y="73"/>
                      <a:pt x="1" y="90"/>
                      <a:pt x="0" y="108"/>
                    </a:cubicBezTo>
                  </a:path>
                </a:pathLst>
              </a:custGeom>
              <a:solidFill>
                <a:srgbClr val="A674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3" name="Freeform 166">
                <a:extLst>
                  <a:ext uri="{FF2B5EF4-FFF2-40B4-BE49-F238E27FC236}">
                    <a16:creationId xmlns:a16="http://schemas.microsoft.com/office/drawing/2014/main" id="{6EB1E6C7-01B0-487F-9449-5885F0566A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29684" y="4979572"/>
                <a:ext cx="72353" cy="262412"/>
              </a:xfrm>
              <a:custGeom>
                <a:avLst/>
                <a:gdLst>
                  <a:gd name="T0" fmla="*/ 3 w 28"/>
                  <a:gd name="T1" fmla="*/ 2 h 102"/>
                  <a:gd name="T2" fmla="*/ 3 w 28"/>
                  <a:gd name="T3" fmla="*/ 45 h 102"/>
                  <a:gd name="T4" fmla="*/ 4 w 28"/>
                  <a:gd name="T5" fmla="*/ 90 h 102"/>
                  <a:gd name="T6" fmla="*/ 26 w 28"/>
                  <a:gd name="T7" fmla="*/ 88 h 102"/>
                  <a:gd name="T8" fmla="*/ 20 w 28"/>
                  <a:gd name="T9" fmla="*/ 83 h 102"/>
                  <a:gd name="T10" fmla="*/ 10 w 28"/>
                  <a:gd name="T11" fmla="*/ 66 h 102"/>
                  <a:gd name="T12" fmla="*/ 10 w 28"/>
                  <a:gd name="T13" fmla="*/ 45 h 102"/>
                  <a:gd name="T14" fmla="*/ 7 w 28"/>
                  <a:gd name="T15" fmla="*/ 2 h 102"/>
                  <a:gd name="T16" fmla="*/ 3 w 28"/>
                  <a:gd name="T17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2">
                    <a:moveTo>
                      <a:pt x="3" y="2"/>
                    </a:moveTo>
                    <a:cubicBezTo>
                      <a:pt x="1" y="16"/>
                      <a:pt x="2" y="30"/>
                      <a:pt x="3" y="45"/>
                    </a:cubicBezTo>
                    <a:cubicBezTo>
                      <a:pt x="3" y="58"/>
                      <a:pt x="0" y="77"/>
                      <a:pt x="4" y="90"/>
                    </a:cubicBezTo>
                    <a:cubicBezTo>
                      <a:pt x="9" y="102"/>
                      <a:pt x="20" y="96"/>
                      <a:pt x="26" y="88"/>
                    </a:cubicBezTo>
                    <a:cubicBezTo>
                      <a:pt x="28" y="84"/>
                      <a:pt x="23" y="80"/>
                      <a:pt x="20" y="83"/>
                    </a:cubicBezTo>
                    <a:cubicBezTo>
                      <a:pt x="10" y="95"/>
                      <a:pt x="10" y="71"/>
                      <a:pt x="10" y="66"/>
                    </a:cubicBezTo>
                    <a:cubicBezTo>
                      <a:pt x="10" y="59"/>
                      <a:pt x="10" y="52"/>
                      <a:pt x="10" y="45"/>
                    </a:cubicBezTo>
                    <a:cubicBezTo>
                      <a:pt x="9" y="30"/>
                      <a:pt x="10" y="16"/>
                      <a:pt x="7" y="2"/>
                    </a:cubicBezTo>
                    <a:cubicBezTo>
                      <a:pt x="6" y="0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4" name="Freeform 167">
                <a:extLst>
                  <a:ext uri="{FF2B5EF4-FFF2-40B4-BE49-F238E27FC236}">
                    <a16:creationId xmlns:a16="http://schemas.microsoft.com/office/drawing/2014/main" id="{1D198DF3-22E8-4045-8852-12F822141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65969" y="5205268"/>
                <a:ext cx="89632" cy="82071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6 w 35"/>
                  <a:gd name="T5" fmla="*/ 30 h 32"/>
                  <a:gd name="T6" fmla="*/ 10 w 35"/>
                  <a:gd name="T7" fmla="*/ 32 h 32"/>
                  <a:gd name="T8" fmla="*/ 13 w 35"/>
                  <a:gd name="T9" fmla="*/ 31 h 32"/>
                  <a:gd name="T10" fmla="*/ 21 w 35"/>
                  <a:gd name="T11" fmla="*/ 18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5"/>
                      <a:pt x="11" y="8"/>
                    </a:cubicBezTo>
                    <a:cubicBezTo>
                      <a:pt x="6" y="13"/>
                      <a:pt x="0" y="24"/>
                      <a:pt x="6" y="30"/>
                    </a:cubicBezTo>
                    <a:cubicBezTo>
                      <a:pt x="7" y="31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1"/>
                    </a:cubicBezTo>
                    <a:cubicBezTo>
                      <a:pt x="17" y="28"/>
                      <a:pt x="18" y="22"/>
                      <a:pt x="21" y="18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6"/>
                      <a:pt x="34" y="4"/>
                      <a:pt x="33" y="3"/>
                    </a:cubicBezTo>
                    <a:cubicBezTo>
                      <a:pt x="31" y="1"/>
                      <a:pt x="29" y="0"/>
                      <a:pt x="27" y="0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5" name="Freeform 168">
                <a:extLst>
                  <a:ext uri="{FF2B5EF4-FFF2-40B4-BE49-F238E27FC236}">
                    <a16:creationId xmlns:a16="http://schemas.microsoft.com/office/drawing/2014/main" id="{88553CC6-C3B5-45C9-B01E-9025E2A123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30334" y="5213908"/>
                <a:ext cx="112309" cy="99350"/>
              </a:xfrm>
              <a:custGeom>
                <a:avLst/>
                <a:gdLst>
                  <a:gd name="T0" fmla="*/ 36 w 44"/>
                  <a:gd name="T1" fmla="*/ 0 h 39"/>
                  <a:gd name="T2" fmla="*/ 31 w 44"/>
                  <a:gd name="T3" fmla="*/ 2 h 39"/>
                  <a:gd name="T4" fmla="*/ 30 w 44"/>
                  <a:gd name="T5" fmla="*/ 4 h 39"/>
                  <a:gd name="T6" fmla="*/ 29 w 44"/>
                  <a:gd name="T7" fmla="*/ 6 h 39"/>
                  <a:gd name="T8" fmla="*/ 27 w 44"/>
                  <a:gd name="T9" fmla="*/ 9 h 39"/>
                  <a:gd name="T10" fmla="*/ 21 w 44"/>
                  <a:gd name="T11" fmla="*/ 20 h 39"/>
                  <a:gd name="T12" fmla="*/ 4 w 44"/>
                  <a:gd name="T13" fmla="*/ 32 h 39"/>
                  <a:gd name="T14" fmla="*/ 5 w 44"/>
                  <a:gd name="T15" fmla="*/ 39 h 39"/>
                  <a:gd name="T16" fmla="*/ 6 w 44"/>
                  <a:gd name="T17" fmla="*/ 39 h 39"/>
                  <a:gd name="T18" fmla="*/ 20 w 44"/>
                  <a:gd name="T19" fmla="*/ 36 h 39"/>
                  <a:gd name="T20" fmla="*/ 30 w 44"/>
                  <a:gd name="T21" fmla="*/ 30 h 39"/>
                  <a:gd name="T22" fmla="*/ 44 w 44"/>
                  <a:gd name="T23" fmla="*/ 7 h 39"/>
                  <a:gd name="T24" fmla="*/ 36 w 44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39">
                    <a:moveTo>
                      <a:pt x="36" y="0"/>
                    </a:moveTo>
                    <a:cubicBezTo>
                      <a:pt x="34" y="0"/>
                      <a:pt x="32" y="0"/>
                      <a:pt x="31" y="2"/>
                    </a:cubicBezTo>
                    <a:cubicBezTo>
                      <a:pt x="31" y="3"/>
                      <a:pt x="30" y="3"/>
                      <a:pt x="30" y="4"/>
                    </a:cubicBezTo>
                    <a:cubicBezTo>
                      <a:pt x="30" y="5"/>
                      <a:pt x="29" y="6"/>
                      <a:pt x="29" y="6"/>
                    </a:cubicBezTo>
                    <a:cubicBezTo>
                      <a:pt x="29" y="7"/>
                      <a:pt x="28" y="8"/>
                      <a:pt x="27" y="9"/>
                    </a:cubicBezTo>
                    <a:cubicBezTo>
                      <a:pt x="25" y="13"/>
                      <a:pt x="24" y="16"/>
                      <a:pt x="21" y="20"/>
                    </a:cubicBezTo>
                    <a:cubicBezTo>
                      <a:pt x="17" y="25"/>
                      <a:pt x="11" y="31"/>
                      <a:pt x="4" y="32"/>
                    </a:cubicBezTo>
                    <a:cubicBezTo>
                      <a:pt x="0" y="34"/>
                      <a:pt x="2" y="39"/>
                      <a:pt x="5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1" y="38"/>
                      <a:pt x="15" y="38"/>
                      <a:pt x="20" y="36"/>
                    </a:cubicBezTo>
                    <a:cubicBezTo>
                      <a:pt x="23" y="35"/>
                      <a:pt x="27" y="32"/>
                      <a:pt x="30" y="30"/>
                    </a:cubicBezTo>
                    <a:cubicBezTo>
                      <a:pt x="37" y="25"/>
                      <a:pt x="44" y="16"/>
                      <a:pt x="44" y="7"/>
                    </a:cubicBezTo>
                    <a:cubicBezTo>
                      <a:pt x="44" y="3"/>
                      <a:pt x="40" y="0"/>
                      <a:pt x="36" y="0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6" name="Freeform 169">
                <a:extLst>
                  <a:ext uri="{FF2B5EF4-FFF2-40B4-BE49-F238E27FC236}">
                    <a16:creationId xmlns:a16="http://schemas.microsoft.com/office/drawing/2014/main" id="{D9DA0FCC-FC42-4255-A83C-0CADF0B63A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65971" y="5223626"/>
                <a:ext cx="7559" cy="12958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2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7" name="Freeform 170">
                <a:extLst>
                  <a:ext uri="{FF2B5EF4-FFF2-40B4-BE49-F238E27FC236}">
                    <a16:creationId xmlns:a16="http://schemas.microsoft.com/office/drawing/2014/main" id="{F21072EF-068F-43C7-A8D4-B262032E33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27095" y="5175032"/>
                <a:ext cx="151185" cy="136066"/>
              </a:xfrm>
              <a:custGeom>
                <a:avLst/>
                <a:gdLst>
                  <a:gd name="T0" fmla="*/ 5 w 59"/>
                  <a:gd name="T1" fmla="*/ 52 h 53"/>
                  <a:gd name="T2" fmla="*/ 58 w 59"/>
                  <a:gd name="T3" fmla="*/ 6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5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5" y="52"/>
                    </a:moveTo>
                    <a:cubicBezTo>
                      <a:pt x="27" y="47"/>
                      <a:pt x="52" y="27"/>
                      <a:pt x="58" y="6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3"/>
                      <a:pt x="41" y="22"/>
                      <a:pt x="32" y="30"/>
                    </a:cubicBezTo>
                    <a:cubicBezTo>
                      <a:pt x="23" y="37"/>
                      <a:pt x="14" y="42"/>
                      <a:pt x="3" y="47"/>
                    </a:cubicBezTo>
                    <a:cubicBezTo>
                      <a:pt x="0" y="48"/>
                      <a:pt x="2" y="53"/>
                      <a:pt x="5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8" name="Freeform 171">
                <a:extLst>
                  <a:ext uri="{FF2B5EF4-FFF2-40B4-BE49-F238E27FC236}">
                    <a16:creationId xmlns:a16="http://schemas.microsoft.com/office/drawing/2014/main" id="{E779762E-BD79-4D9D-B2AF-8912B6684F9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12625" y="4902900"/>
                <a:ext cx="214899" cy="120948"/>
              </a:xfrm>
              <a:custGeom>
                <a:avLst/>
                <a:gdLst>
                  <a:gd name="T0" fmla="*/ 5 w 84"/>
                  <a:gd name="T1" fmla="*/ 45 h 47"/>
                  <a:gd name="T2" fmla="*/ 76 w 84"/>
                  <a:gd name="T3" fmla="*/ 29 h 47"/>
                  <a:gd name="T4" fmla="*/ 81 w 84"/>
                  <a:gd name="T5" fmla="*/ 22 h 47"/>
                  <a:gd name="T6" fmla="*/ 0 w 84"/>
                  <a:gd name="T7" fmla="*/ 43 h 47"/>
                  <a:gd name="T8" fmla="*/ 5 w 84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5"/>
                    </a:moveTo>
                    <a:cubicBezTo>
                      <a:pt x="23" y="19"/>
                      <a:pt x="48" y="9"/>
                      <a:pt x="76" y="29"/>
                    </a:cubicBezTo>
                    <a:cubicBezTo>
                      <a:pt x="79" y="31"/>
                      <a:pt x="84" y="25"/>
                      <a:pt x="81" y="22"/>
                    </a:cubicBezTo>
                    <a:cubicBezTo>
                      <a:pt x="56" y="0"/>
                      <a:pt x="8" y="8"/>
                      <a:pt x="0" y="43"/>
                    </a:cubicBezTo>
                    <a:cubicBezTo>
                      <a:pt x="0" y="46"/>
                      <a:pt x="3" y="47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9" name="Freeform 172">
                <a:extLst>
                  <a:ext uri="{FF2B5EF4-FFF2-40B4-BE49-F238E27FC236}">
                    <a16:creationId xmlns:a16="http://schemas.microsoft.com/office/drawing/2014/main" id="{74E737AA-691F-424F-BEC5-28630ABF5A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43072" y="4951495"/>
                <a:ext cx="196541" cy="92871"/>
              </a:xfrm>
              <a:custGeom>
                <a:avLst/>
                <a:gdLst>
                  <a:gd name="T0" fmla="*/ 4 w 77"/>
                  <a:gd name="T1" fmla="*/ 29 h 36"/>
                  <a:gd name="T2" fmla="*/ 34 w 77"/>
                  <a:gd name="T3" fmla="*/ 10 h 36"/>
                  <a:gd name="T4" fmla="*/ 66 w 77"/>
                  <a:gd name="T5" fmla="*/ 31 h 36"/>
                  <a:gd name="T6" fmla="*/ 75 w 77"/>
                  <a:gd name="T7" fmla="*/ 26 h 36"/>
                  <a:gd name="T8" fmla="*/ 35 w 77"/>
                  <a:gd name="T9" fmla="*/ 1 h 36"/>
                  <a:gd name="T10" fmla="*/ 0 w 77"/>
                  <a:gd name="T11" fmla="*/ 26 h 36"/>
                  <a:gd name="T12" fmla="*/ 4 w 77"/>
                  <a:gd name="T13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6">
                    <a:moveTo>
                      <a:pt x="4" y="29"/>
                    </a:moveTo>
                    <a:cubicBezTo>
                      <a:pt x="14" y="20"/>
                      <a:pt x="20" y="11"/>
                      <a:pt x="34" y="10"/>
                    </a:cubicBezTo>
                    <a:cubicBezTo>
                      <a:pt x="48" y="9"/>
                      <a:pt x="60" y="18"/>
                      <a:pt x="66" y="31"/>
                    </a:cubicBezTo>
                    <a:cubicBezTo>
                      <a:pt x="69" y="36"/>
                      <a:pt x="77" y="31"/>
                      <a:pt x="75" y="26"/>
                    </a:cubicBezTo>
                    <a:cubicBezTo>
                      <a:pt x="67" y="11"/>
                      <a:pt x="52" y="0"/>
                      <a:pt x="35" y="1"/>
                    </a:cubicBezTo>
                    <a:cubicBezTo>
                      <a:pt x="21" y="2"/>
                      <a:pt x="3" y="11"/>
                      <a:pt x="0" y="26"/>
                    </a:cubicBezTo>
                    <a:cubicBezTo>
                      <a:pt x="0" y="29"/>
                      <a:pt x="2" y="31"/>
                      <a:pt x="4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33" name="Freeform 186">
                <a:extLst>
                  <a:ext uri="{FF2B5EF4-FFF2-40B4-BE49-F238E27FC236}">
                    <a16:creationId xmlns:a16="http://schemas.microsoft.com/office/drawing/2014/main" id="{78D90EC3-6F5C-45F3-A679-F65D0BC9853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235094" y="5210668"/>
                <a:ext cx="177102" cy="149024"/>
              </a:xfrm>
              <a:custGeom>
                <a:avLst/>
                <a:gdLst>
                  <a:gd name="T0" fmla="*/ 16 w 69"/>
                  <a:gd name="T1" fmla="*/ 2 h 58"/>
                  <a:gd name="T2" fmla="*/ 4 w 69"/>
                  <a:gd name="T3" fmla="*/ 37 h 58"/>
                  <a:gd name="T4" fmla="*/ 27 w 69"/>
                  <a:gd name="T5" fmla="*/ 55 h 58"/>
                  <a:gd name="T6" fmla="*/ 55 w 69"/>
                  <a:gd name="T7" fmla="*/ 7 h 58"/>
                  <a:gd name="T8" fmla="*/ 49 w 69"/>
                  <a:gd name="T9" fmla="*/ 10 h 58"/>
                  <a:gd name="T10" fmla="*/ 49 w 69"/>
                  <a:gd name="T11" fmla="*/ 36 h 58"/>
                  <a:gd name="T12" fmla="*/ 29 w 69"/>
                  <a:gd name="T13" fmla="*/ 47 h 58"/>
                  <a:gd name="T14" fmla="*/ 11 w 69"/>
                  <a:gd name="T15" fmla="*/ 32 h 58"/>
                  <a:gd name="T16" fmla="*/ 20 w 69"/>
                  <a:gd name="T17" fmla="*/ 7 h 58"/>
                  <a:gd name="T18" fmla="*/ 16 w 69"/>
                  <a:gd name="T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8">
                    <a:moveTo>
                      <a:pt x="16" y="2"/>
                    </a:moveTo>
                    <a:cubicBezTo>
                      <a:pt x="7" y="11"/>
                      <a:pt x="0" y="24"/>
                      <a:pt x="4" y="37"/>
                    </a:cubicBezTo>
                    <a:cubicBezTo>
                      <a:pt x="7" y="47"/>
                      <a:pt x="17" y="54"/>
                      <a:pt x="27" y="55"/>
                    </a:cubicBezTo>
                    <a:cubicBezTo>
                      <a:pt x="52" y="58"/>
                      <a:pt x="69" y="27"/>
                      <a:pt x="55" y="7"/>
                    </a:cubicBezTo>
                    <a:cubicBezTo>
                      <a:pt x="52" y="3"/>
                      <a:pt x="47" y="6"/>
                      <a:pt x="49" y="10"/>
                    </a:cubicBezTo>
                    <a:cubicBezTo>
                      <a:pt x="52" y="18"/>
                      <a:pt x="54" y="28"/>
                      <a:pt x="49" y="36"/>
                    </a:cubicBezTo>
                    <a:cubicBezTo>
                      <a:pt x="45" y="43"/>
                      <a:pt x="37" y="48"/>
                      <a:pt x="29" y="47"/>
                    </a:cubicBezTo>
                    <a:cubicBezTo>
                      <a:pt x="21" y="47"/>
                      <a:pt x="13" y="40"/>
                      <a:pt x="11" y="32"/>
                    </a:cubicBezTo>
                    <a:cubicBezTo>
                      <a:pt x="8" y="23"/>
                      <a:pt x="14" y="13"/>
                      <a:pt x="20" y="7"/>
                    </a:cubicBezTo>
                    <a:cubicBezTo>
                      <a:pt x="23" y="4"/>
                      <a:pt x="19" y="0"/>
                      <a:pt x="16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84" name="Group 1283">
            <a:extLst>
              <a:ext uri="{FF2B5EF4-FFF2-40B4-BE49-F238E27FC236}">
                <a16:creationId xmlns:a16="http://schemas.microsoft.com/office/drawing/2014/main" id="{5378A611-CA5E-4959-A830-5D094FF96B4D}"/>
              </a:ext>
            </a:extLst>
          </p:cNvPr>
          <p:cNvGrpSpPr/>
          <p:nvPr/>
        </p:nvGrpSpPr>
        <p:grpSpPr>
          <a:xfrm flipH="1">
            <a:off x="2624978" y="2369019"/>
            <a:ext cx="1517419" cy="1837406"/>
            <a:chOff x="8983638" y="2063162"/>
            <a:chExt cx="1517419" cy="1837406"/>
          </a:xfrm>
        </p:grpSpPr>
        <p:sp>
          <p:nvSpPr>
            <p:cNvPr id="1283" name="Oval 1282">
              <a:extLst>
                <a:ext uri="{FF2B5EF4-FFF2-40B4-BE49-F238E27FC236}">
                  <a16:creationId xmlns:a16="http://schemas.microsoft.com/office/drawing/2014/main" id="{386D6D74-084E-4365-AD0D-D0D2CE2875E7}"/>
                </a:ext>
              </a:extLst>
            </p:cNvPr>
            <p:cNvSpPr/>
            <p:nvPr/>
          </p:nvSpPr>
          <p:spPr>
            <a:xfrm>
              <a:off x="8983638" y="2383149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6" name="Group 1275">
              <a:extLst>
                <a:ext uri="{FF2B5EF4-FFF2-40B4-BE49-F238E27FC236}">
                  <a16:creationId xmlns:a16="http://schemas.microsoft.com/office/drawing/2014/main" id="{4626EF92-1249-40B1-9F98-3242A958EE20}"/>
                </a:ext>
              </a:extLst>
            </p:cNvPr>
            <p:cNvGrpSpPr/>
            <p:nvPr/>
          </p:nvGrpSpPr>
          <p:grpSpPr>
            <a:xfrm>
              <a:off x="9247164" y="2063162"/>
              <a:ext cx="1068013" cy="1807279"/>
              <a:chOff x="9247164" y="2063162"/>
              <a:chExt cx="1068013" cy="1807279"/>
            </a:xfrm>
          </p:grpSpPr>
          <p:sp>
            <p:nvSpPr>
              <p:cNvPr id="1253" name="Freeform 86">
                <a:extLst>
                  <a:ext uri="{FF2B5EF4-FFF2-40B4-BE49-F238E27FC236}">
                    <a16:creationId xmlns:a16="http://schemas.microsoft.com/office/drawing/2014/main" id="{231F69BA-9A6B-418F-9BE8-242390E20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64" y="2359677"/>
                <a:ext cx="1068013" cy="1510764"/>
              </a:xfrm>
              <a:custGeom>
                <a:avLst/>
                <a:gdLst>
                  <a:gd name="T0" fmla="*/ 390 w 417"/>
                  <a:gd name="T1" fmla="*/ 45 h 589"/>
                  <a:gd name="T2" fmla="*/ 290 w 417"/>
                  <a:gd name="T3" fmla="*/ 371 h 589"/>
                  <a:gd name="T4" fmla="*/ 290 w 417"/>
                  <a:gd name="T5" fmla="*/ 449 h 589"/>
                  <a:gd name="T6" fmla="*/ 376 w 417"/>
                  <a:gd name="T7" fmla="*/ 484 h 589"/>
                  <a:gd name="T8" fmla="*/ 166 w 417"/>
                  <a:gd name="T9" fmla="*/ 570 h 589"/>
                  <a:gd name="T10" fmla="*/ 24 w 417"/>
                  <a:gd name="T11" fmla="*/ 472 h 589"/>
                  <a:gd name="T12" fmla="*/ 108 w 417"/>
                  <a:gd name="T13" fmla="*/ 446 h 589"/>
                  <a:gd name="T14" fmla="*/ 111 w 417"/>
                  <a:gd name="T15" fmla="*/ 257 h 589"/>
                  <a:gd name="T16" fmla="*/ 63 w 417"/>
                  <a:gd name="T17" fmla="*/ 198 h 589"/>
                  <a:gd name="T18" fmla="*/ 117 w 417"/>
                  <a:gd name="T19" fmla="*/ 146 h 589"/>
                  <a:gd name="T20" fmla="*/ 121 w 417"/>
                  <a:gd name="T21" fmla="*/ 40 h 589"/>
                  <a:gd name="T22" fmla="*/ 163 w 417"/>
                  <a:gd name="T23" fmla="*/ 0 h 589"/>
                  <a:gd name="T24" fmla="*/ 339 w 417"/>
                  <a:gd name="T25" fmla="*/ 0 h 589"/>
                  <a:gd name="T26" fmla="*/ 390 w 417"/>
                  <a:gd name="T27" fmla="*/ 4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589">
                    <a:moveTo>
                      <a:pt x="390" y="45"/>
                    </a:moveTo>
                    <a:cubicBezTo>
                      <a:pt x="402" y="146"/>
                      <a:pt x="417" y="378"/>
                      <a:pt x="290" y="371"/>
                    </a:cubicBezTo>
                    <a:cubicBezTo>
                      <a:pt x="290" y="449"/>
                      <a:pt x="290" y="449"/>
                      <a:pt x="290" y="449"/>
                    </a:cubicBezTo>
                    <a:cubicBezTo>
                      <a:pt x="376" y="484"/>
                      <a:pt x="376" y="484"/>
                      <a:pt x="376" y="484"/>
                    </a:cubicBezTo>
                    <a:cubicBezTo>
                      <a:pt x="376" y="484"/>
                      <a:pt x="331" y="589"/>
                      <a:pt x="166" y="570"/>
                    </a:cubicBezTo>
                    <a:cubicBezTo>
                      <a:pt x="0" y="550"/>
                      <a:pt x="24" y="472"/>
                      <a:pt x="24" y="472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1" y="257"/>
                      <a:pt x="62" y="261"/>
                      <a:pt x="63" y="198"/>
                    </a:cubicBezTo>
                    <a:cubicBezTo>
                      <a:pt x="64" y="140"/>
                      <a:pt x="117" y="146"/>
                      <a:pt x="117" y="1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18"/>
                      <a:pt x="140" y="0"/>
                      <a:pt x="163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65" y="0"/>
                      <a:pt x="387" y="19"/>
                      <a:pt x="390" y="45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4" name="Freeform 87">
                <a:extLst>
                  <a:ext uri="{FF2B5EF4-FFF2-40B4-BE49-F238E27FC236}">
                    <a16:creationId xmlns:a16="http://schemas.microsoft.com/office/drawing/2014/main" id="{2D09AED2-5BA7-4BC6-BD64-2A961714F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7760" y="2603731"/>
                <a:ext cx="235416" cy="71273"/>
              </a:xfrm>
              <a:custGeom>
                <a:avLst/>
                <a:gdLst>
                  <a:gd name="T0" fmla="*/ 89 w 92"/>
                  <a:gd name="T1" fmla="*/ 28 h 28"/>
                  <a:gd name="T2" fmla="*/ 53 w 92"/>
                  <a:gd name="T3" fmla="*/ 16 h 28"/>
                  <a:gd name="T4" fmla="*/ 6 w 92"/>
                  <a:gd name="T5" fmla="*/ 13 h 28"/>
                  <a:gd name="T6" fmla="*/ 5 w 92"/>
                  <a:gd name="T7" fmla="*/ 5 h 28"/>
                  <a:gd name="T8" fmla="*/ 53 w 92"/>
                  <a:gd name="T9" fmla="*/ 6 h 28"/>
                  <a:gd name="T10" fmla="*/ 91 w 92"/>
                  <a:gd name="T11" fmla="*/ 25 h 28"/>
                  <a:gd name="T12" fmla="*/ 89 w 92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28">
                    <a:moveTo>
                      <a:pt x="89" y="28"/>
                    </a:moveTo>
                    <a:cubicBezTo>
                      <a:pt x="77" y="27"/>
                      <a:pt x="65" y="19"/>
                      <a:pt x="53" y="16"/>
                    </a:cubicBezTo>
                    <a:cubicBezTo>
                      <a:pt x="37" y="12"/>
                      <a:pt x="22" y="14"/>
                      <a:pt x="6" y="13"/>
                    </a:cubicBezTo>
                    <a:cubicBezTo>
                      <a:pt x="1" y="12"/>
                      <a:pt x="0" y="7"/>
                      <a:pt x="5" y="5"/>
                    </a:cubicBezTo>
                    <a:cubicBezTo>
                      <a:pt x="20" y="0"/>
                      <a:pt x="38" y="2"/>
                      <a:pt x="53" y="6"/>
                    </a:cubicBezTo>
                    <a:cubicBezTo>
                      <a:pt x="66" y="9"/>
                      <a:pt x="84" y="13"/>
                      <a:pt x="91" y="25"/>
                    </a:cubicBezTo>
                    <a:cubicBezTo>
                      <a:pt x="92" y="26"/>
                      <a:pt x="91" y="28"/>
                      <a:pt x="89" y="2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5" name="Freeform 88">
                <a:extLst>
                  <a:ext uri="{FF2B5EF4-FFF2-40B4-BE49-F238E27FC236}">
                    <a16:creationId xmlns:a16="http://schemas.microsoft.com/office/drawing/2014/main" id="{1A956537-A12C-4BB2-9355-279B8A6CA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5320" y="2667445"/>
                <a:ext cx="197620" cy="104750"/>
              </a:xfrm>
              <a:custGeom>
                <a:avLst/>
                <a:gdLst>
                  <a:gd name="T0" fmla="*/ 0 w 77"/>
                  <a:gd name="T1" fmla="*/ 18 h 41"/>
                  <a:gd name="T2" fmla="*/ 42 w 77"/>
                  <a:gd name="T3" fmla="*/ 3 h 41"/>
                  <a:gd name="T4" fmla="*/ 77 w 77"/>
                  <a:gd name="T5" fmla="*/ 32 h 41"/>
                  <a:gd name="T6" fmla="*/ 39 w 77"/>
                  <a:gd name="T7" fmla="*/ 40 h 41"/>
                  <a:gd name="T8" fmla="*/ 0 w 77"/>
                  <a:gd name="T9" fmla="*/ 1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1">
                    <a:moveTo>
                      <a:pt x="0" y="18"/>
                    </a:moveTo>
                    <a:cubicBezTo>
                      <a:pt x="10" y="6"/>
                      <a:pt x="27" y="0"/>
                      <a:pt x="42" y="3"/>
                    </a:cubicBezTo>
                    <a:cubicBezTo>
                      <a:pt x="58" y="6"/>
                      <a:pt x="72" y="17"/>
                      <a:pt x="77" y="32"/>
                    </a:cubicBezTo>
                    <a:cubicBezTo>
                      <a:pt x="65" y="37"/>
                      <a:pt x="52" y="41"/>
                      <a:pt x="39" y="40"/>
                    </a:cubicBezTo>
                    <a:cubicBezTo>
                      <a:pt x="26" y="40"/>
                      <a:pt x="5" y="30"/>
                      <a:pt x="0" y="18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6" name="Freeform 89">
                <a:extLst>
                  <a:ext uri="{FF2B5EF4-FFF2-40B4-BE49-F238E27FC236}">
                    <a16:creationId xmlns:a16="http://schemas.microsoft.com/office/drawing/2014/main" id="{32DFA604-338A-48BB-B0EB-A2BB93EF7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1755" y="2665285"/>
                <a:ext cx="89632" cy="104750"/>
              </a:xfrm>
              <a:custGeom>
                <a:avLst/>
                <a:gdLst>
                  <a:gd name="T0" fmla="*/ 2 w 35"/>
                  <a:gd name="T1" fmla="*/ 13 h 41"/>
                  <a:gd name="T2" fmla="*/ 7 w 35"/>
                  <a:gd name="T3" fmla="*/ 36 h 41"/>
                  <a:gd name="T4" fmla="*/ 27 w 35"/>
                  <a:gd name="T5" fmla="*/ 37 h 41"/>
                  <a:gd name="T6" fmla="*/ 33 w 35"/>
                  <a:gd name="T7" fmla="*/ 15 h 41"/>
                  <a:gd name="T8" fmla="*/ 16 w 35"/>
                  <a:gd name="T9" fmla="*/ 2 h 41"/>
                  <a:gd name="T10" fmla="*/ 2 w 35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1">
                    <a:moveTo>
                      <a:pt x="2" y="13"/>
                    </a:moveTo>
                    <a:cubicBezTo>
                      <a:pt x="0" y="21"/>
                      <a:pt x="2" y="31"/>
                      <a:pt x="7" y="36"/>
                    </a:cubicBezTo>
                    <a:cubicBezTo>
                      <a:pt x="13" y="41"/>
                      <a:pt x="21" y="41"/>
                      <a:pt x="27" y="37"/>
                    </a:cubicBezTo>
                    <a:cubicBezTo>
                      <a:pt x="33" y="32"/>
                      <a:pt x="35" y="23"/>
                      <a:pt x="33" y="15"/>
                    </a:cubicBezTo>
                    <a:cubicBezTo>
                      <a:pt x="33" y="15"/>
                      <a:pt x="29" y="4"/>
                      <a:pt x="16" y="2"/>
                    </a:cubicBezTo>
                    <a:cubicBezTo>
                      <a:pt x="3" y="0"/>
                      <a:pt x="2" y="13"/>
                      <a:pt x="2" y="13"/>
                    </a:cubicBezTo>
                    <a:close/>
                  </a:path>
                </a:pathLst>
              </a:custGeom>
              <a:solidFill>
                <a:srgbClr val="8F5E5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7" name="Freeform 90">
                <a:extLst>
                  <a:ext uri="{FF2B5EF4-FFF2-40B4-BE49-F238E27FC236}">
                    <a16:creationId xmlns:a16="http://schemas.microsoft.com/office/drawing/2014/main" id="{98C10C04-2432-4F1C-BC45-CFA546177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6285" y="2700921"/>
                <a:ext cx="184662" cy="104750"/>
              </a:xfrm>
              <a:custGeom>
                <a:avLst/>
                <a:gdLst>
                  <a:gd name="T0" fmla="*/ 2 w 72"/>
                  <a:gd name="T1" fmla="*/ 25 h 41"/>
                  <a:gd name="T2" fmla="*/ 35 w 72"/>
                  <a:gd name="T3" fmla="*/ 1 h 41"/>
                  <a:gd name="T4" fmla="*/ 72 w 72"/>
                  <a:gd name="T5" fmla="*/ 23 h 41"/>
                  <a:gd name="T6" fmla="*/ 41 w 72"/>
                  <a:gd name="T7" fmla="*/ 38 h 41"/>
                  <a:gd name="T8" fmla="*/ 0 w 72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1">
                    <a:moveTo>
                      <a:pt x="2" y="25"/>
                    </a:moveTo>
                    <a:cubicBezTo>
                      <a:pt x="8" y="11"/>
                      <a:pt x="21" y="1"/>
                      <a:pt x="35" y="1"/>
                    </a:cubicBezTo>
                    <a:cubicBezTo>
                      <a:pt x="49" y="0"/>
                      <a:pt x="63" y="9"/>
                      <a:pt x="72" y="23"/>
                    </a:cubicBezTo>
                    <a:cubicBezTo>
                      <a:pt x="62" y="30"/>
                      <a:pt x="52" y="36"/>
                      <a:pt x="41" y="38"/>
                    </a:cubicBezTo>
                    <a:cubicBezTo>
                      <a:pt x="29" y="41"/>
                      <a:pt x="8" y="35"/>
                      <a:pt x="0" y="24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8" name="Freeform 91">
                <a:extLst>
                  <a:ext uri="{FF2B5EF4-FFF2-40B4-BE49-F238E27FC236}">
                    <a16:creationId xmlns:a16="http://schemas.microsoft.com/office/drawing/2014/main" id="{645033FA-78EA-4808-9DA2-7916FA53B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9481" y="2698762"/>
                <a:ext cx="85311" cy="102590"/>
              </a:xfrm>
              <a:custGeom>
                <a:avLst/>
                <a:gdLst>
                  <a:gd name="T0" fmla="*/ 2 w 33"/>
                  <a:gd name="T1" fmla="*/ 15 h 40"/>
                  <a:gd name="T2" fmla="*/ 12 w 33"/>
                  <a:gd name="T3" fmla="*/ 36 h 40"/>
                  <a:gd name="T4" fmla="*/ 29 w 33"/>
                  <a:gd name="T5" fmla="*/ 33 h 40"/>
                  <a:gd name="T6" fmla="*/ 29 w 33"/>
                  <a:gd name="T7" fmla="*/ 10 h 40"/>
                  <a:gd name="T8" fmla="*/ 11 w 33"/>
                  <a:gd name="T9" fmla="*/ 1 h 40"/>
                  <a:gd name="T10" fmla="*/ 2 w 33"/>
                  <a:gd name="T11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0">
                    <a:moveTo>
                      <a:pt x="2" y="15"/>
                    </a:moveTo>
                    <a:cubicBezTo>
                      <a:pt x="2" y="23"/>
                      <a:pt x="6" y="32"/>
                      <a:pt x="12" y="36"/>
                    </a:cubicBezTo>
                    <a:cubicBezTo>
                      <a:pt x="18" y="40"/>
                      <a:pt x="25" y="38"/>
                      <a:pt x="29" y="33"/>
                    </a:cubicBezTo>
                    <a:cubicBezTo>
                      <a:pt x="33" y="27"/>
                      <a:pt x="33" y="17"/>
                      <a:pt x="29" y="10"/>
                    </a:cubicBezTo>
                    <a:cubicBezTo>
                      <a:pt x="29" y="10"/>
                      <a:pt x="23" y="0"/>
                      <a:pt x="11" y="1"/>
                    </a:cubicBezTo>
                    <a:cubicBezTo>
                      <a:pt x="0" y="1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8F5E5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9" name="Freeform 92">
                <a:extLst>
                  <a:ext uri="{FF2B5EF4-FFF2-40B4-BE49-F238E27FC236}">
                    <a16:creationId xmlns:a16="http://schemas.microsoft.com/office/drawing/2014/main" id="{23C76322-A438-4E96-82E2-EDF997072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7927" y="2626409"/>
                <a:ext cx="225698" cy="66953"/>
              </a:xfrm>
              <a:custGeom>
                <a:avLst/>
                <a:gdLst>
                  <a:gd name="T0" fmla="*/ 83 w 88"/>
                  <a:gd name="T1" fmla="*/ 25 h 26"/>
                  <a:gd name="T2" fmla="*/ 42 w 88"/>
                  <a:gd name="T3" fmla="*/ 15 h 26"/>
                  <a:gd name="T4" fmla="*/ 6 w 88"/>
                  <a:gd name="T5" fmla="*/ 25 h 26"/>
                  <a:gd name="T6" fmla="*/ 2 w 88"/>
                  <a:gd name="T7" fmla="*/ 19 h 26"/>
                  <a:gd name="T8" fmla="*/ 86 w 88"/>
                  <a:gd name="T9" fmla="*/ 21 h 26"/>
                  <a:gd name="T10" fmla="*/ 83 w 88"/>
                  <a:gd name="T1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6">
                    <a:moveTo>
                      <a:pt x="83" y="25"/>
                    </a:moveTo>
                    <a:cubicBezTo>
                      <a:pt x="71" y="19"/>
                      <a:pt x="57" y="14"/>
                      <a:pt x="42" y="15"/>
                    </a:cubicBezTo>
                    <a:cubicBezTo>
                      <a:pt x="29" y="16"/>
                      <a:pt x="18" y="21"/>
                      <a:pt x="6" y="25"/>
                    </a:cubicBezTo>
                    <a:cubicBezTo>
                      <a:pt x="2" y="26"/>
                      <a:pt x="0" y="22"/>
                      <a:pt x="2" y="19"/>
                    </a:cubicBezTo>
                    <a:cubicBezTo>
                      <a:pt x="25" y="0"/>
                      <a:pt x="63" y="5"/>
                      <a:pt x="86" y="21"/>
                    </a:cubicBezTo>
                    <a:cubicBezTo>
                      <a:pt x="88" y="23"/>
                      <a:pt x="86" y="26"/>
                      <a:pt x="83" y="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0" name="Freeform 93">
                <a:extLst>
                  <a:ext uri="{FF2B5EF4-FFF2-40B4-BE49-F238E27FC236}">
                    <a16:creationId xmlns:a16="http://schemas.microsoft.com/office/drawing/2014/main" id="{3CC238FB-A700-41E6-9C61-9E4854D0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747" y="2775433"/>
                <a:ext cx="110149" cy="169543"/>
              </a:xfrm>
              <a:custGeom>
                <a:avLst/>
                <a:gdLst>
                  <a:gd name="T0" fmla="*/ 20 w 43"/>
                  <a:gd name="T1" fmla="*/ 4 h 66"/>
                  <a:gd name="T2" fmla="*/ 27 w 43"/>
                  <a:gd name="T3" fmla="*/ 20 h 66"/>
                  <a:gd name="T4" fmla="*/ 34 w 43"/>
                  <a:gd name="T5" fmla="*/ 41 h 66"/>
                  <a:gd name="T6" fmla="*/ 42 w 43"/>
                  <a:gd name="T7" fmla="*/ 39 h 66"/>
                  <a:gd name="T8" fmla="*/ 8 w 43"/>
                  <a:gd name="T9" fmla="*/ 33 h 66"/>
                  <a:gd name="T10" fmla="*/ 28 w 43"/>
                  <a:gd name="T11" fmla="*/ 59 h 66"/>
                  <a:gd name="T12" fmla="*/ 27 w 43"/>
                  <a:gd name="T13" fmla="*/ 53 h 66"/>
                  <a:gd name="T14" fmla="*/ 14 w 43"/>
                  <a:gd name="T15" fmla="*/ 40 h 66"/>
                  <a:gd name="T16" fmla="*/ 34 w 43"/>
                  <a:gd name="T17" fmla="*/ 41 h 66"/>
                  <a:gd name="T18" fmla="*/ 42 w 43"/>
                  <a:gd name="T19" fmla="*/ 40 h 66"/>
                  <a:gd name="T20" fmla="*/ 23 w 43"/>
                  <a:gd name="T21" fmla="*/ 1 h 66"/>
                  <a:gd name="T22" fmla="*/ 20 w 43"/>
                  <a:gd name="T23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66">
                    <a:moveTo>
                      <a:pt x="20" y="4"/>
                    </a:moveTo>
                    <a:cubicBezTo>
                      <a:pt x="21" y="10"/>
                      <a:pt x="25" y="14"/>
                      <a:pt x="27" y="20"/>
                    </a:cubicBezTo>
                    <a:cubicBezTo>
                      <a:pt x="31" y="26"/>
                      <a:pt x="32" y="34"/>
                      <a:pt x="34" y="41"/>
                    </a:cubicBezTo>
                    <a:cubicBezTo>
                      <a:pt x="37" y="40"/>
                      <a:pt x="39" y="39"/>
                      <a:pt x="42" y="39"/>
                    </a:cubicBezTo>
                    <a:cubicBezTo>
                      <a:pt x="38" y="23"/>
                      <a:pt x="17" y="17"/>
                      <a:pt x="8" y="33"/>
                    </a:cubicBezTo>
                    <a:cubicBezTo>
                      <a:pt x="0" y="46"/>
                      <a:pt x="12" y="66"/>
                      <a:pt x="28" y="59"/>
                    </a:cubicBezTo>
                    <a:cubicBezTo>
                      <a:pt x="31" y="58"/>
                      <a:pt x="30" y="53"/>
                      <a:pt x="27" y="53"/>
                    </a:cubicBezTo>
                    <a:cubicBezTo>
                      <a:pt x="21" y="51"/>
                      <a:pt x="12" y="50"/>
                      <a:pt x="14" y="40"/>
                    </a:cubicBezTo>
                    <a:cubicBezTo>
                      <a:pt x="17" y="28"/>
                      <a:pt x="31" y="31"/>
                      <a:pt x="34" y="41"/>
                    </a:cubicBezTo>
                    <a:cubicBezTo>
                      <a:pt x="35" y="46"/>
                      <a:pt x="42" y="44"/>
                      <a:pt x="42" y="40"/>
                    </a:cubicBezTo>
                    <a:cubicBezTo>
                      <a:pt x="43" y="26"/>
                      <a:pt x="37" y="6"/>
                      <a:pt x="23" y="1"/>
                    </a:cubicBezTo>
                    <a:cubicBezTo>
                      <a:pt x="21" y="0"/>
                      <a:pt x="19" y="2"/>
                      <a:pt x="20" y="4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1" name="Freeform 94">
                <a:extLst>
                  <a:ext uri="{FF2B5EF4-FFF2-40B4-BE49-F238E27FC236}">
                    <a16:creationId xmlns:a16="http://schemas.microsoft.com/office/drawing/2014/main" id="{43CDF355-8044-43C2-AE95-9DAD481E3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1458" y="2318640"/>
                <a:ext cx="767803" cy="415757"/>
              </a:xfrm>
              <a:custGeom>
                <a:avLst/>
                <a:gdLst>
                  <a:gd name="T0" fmla="*/ 297 w 300"/>
                  <a:gd name="T1" fmla="*/ 116 h 162"/>
                  <a:gd name="T2" fmla="*/ 107 w 300"/>
                  <a:gd name="T3" fmla="*/ 26 h 162"/>
                  <a:gd name="T4" fmla="*/ 97 w 300"/>
                  <a:gd name="T5" fmla="*/ 58 h 162"/>
                  <a:gd name="T6" fmla="*/ 71 w 300"/>
                  <a:gd name="T7" fmla="*/ 77 h 162"/>
                  <a:gd name="T8" fmla="*/ 45 w 300"/>
                  <a:gd name="T9" fmla="*/ 61 h 162"/>
                  <a:gd name="T10" fmla="*/ 4 w 300"/>
                  <a:gd name="T11" fmla="*/ 162 h 162"/>
                  <a:gd name="T12" fmla="*/ 4 w 300"/>
                  <a:gd name="T13" fmla="*/ 42 h 162"/>
                  <a:gd name="T14" fmla="*/ 9 w 300"/>
                  <a:gd name="T15" fmla="*/ 20 h 162"/>
                  <a:gd name="T16" fmla="*/ 21 w 300"/>
                  <a:gd name="T17" fmla="*/ 15 h 162"/>
                  <a:gd name="T18" fmla="*/ 199 w 300"/>
                  <a:gd name="T19" fmla="*/ 3 h 162"/>
                  <a:gd name="T20" fmla="*/ 259 w 300"/>
                  <a:gd name="T21" fmla="*/ 16 h 162"/>
                  <a:gd name="T22" fmla="*/ 291 w 300"/>
                  <a:gd name="T23" fmla="*/ 60 h 162"/>
                  <a:gd name="T24" fmla="*/ 300 w 300"/>
                  <a:gd name="T25" fmla="*/ 115 h 162"/>
                  <a:gd name="T26" fmla="*/ 297 w 300"/>
                  <a:gd name="T27" fmla="*/ 11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62">
                    <a:moveTo>
                      <a:pt x="297" y="116"/>
                    </a:moveTo>
                    <a:cubicBezTo>
                      <a:pt x="226" y="109"/>
                      <a:pt x="157" y="77"/>
                      <a:pt x="107" y="26"/>
                    </a:cubicBezTo>
                    <a:cubicBezTo>
                      <a:pt x="105" y="37"/>
                      <a:pt x="102" y="48"/>
                      <a:pt x="97" y="58"/>
                    </a:cubicBezTo>
                    <a:cubicBezTo>
                      <a:pt x="91" y="67"/>
                      <a:pt x="82" y="75"/>
                      <a:pt x="71" y="77"/>
                    </a:cubicBezTo>
                    <a:cubicBezTo>
                      <a:pt x="60" y="78"/>
                      <a:pt x="48" y="72"/>
                      <a:pt x="45" y="61"/>
                    </a:cubicBezTo>
                    <a:cubicBezTo>
                      <a:pt x="43" y="93"/>
                      <a:pt x="31" y="160"/>
                      <a:pt x="4" y="162"/>
                    </a:cubicBezTo>
                    <a:cubicBezTo>
                      <a:pt x="0" y="126"/>
                      <a:pt x="5" y="78"/>
                      <a:pt x="4" y="42"/>
                    </a:cubicBezTo>
                    <a:cubicBezTo>
                      <a:pt x="4" y="34"/>
                      <a:pt x="4" y="26"/>
                      <a:pt x="9" y="20"/>
                    </a:cubicBezTo>
                    <a:cubicBezTo>
                      <a:pt x="12" y="17"/>
                      <a:pt x="17" y="16"/>
                      <a:pt x="21" y="15"/>
                    </a:cubicBezTo>
                    <a:cubicBezTo>
                      <a:pt x="79" y="0"/>
                      <a:pt x="139" y="2"/>
                      <a:pt x="199" y="3"/>
                    </a:cubicBezTo>
                    <a:cubicBezTo>
                      <a:pt x="219" y="4"/>
                      <a:pt x="241" y="5"/>
                      <a:pt x="259" y="16"/>
                    </a:cubicBezTo>
                    <a:cubicBezTo>
                      <a:pt x="275" y="25"/>
                      <a:pt x="285" y="42"/>
                      <a:pt x="291" y="60"/>
                    </a:cubicBezTo>
                    <a:cubicBezTo>
                      <a:pt x="297" y="78"/>
                      <a:pt x="299" y="97"/>
                      <a:pt x="300" y="115"/>
                    </a:cubicBezTo>
                    <a:cubicBezTo>
                      <a:pt x="297" y="116"/>
                      <a:pt x="297" y="116"/>
                      <a:pt x="297" y="116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2" name="Freeform 95">
                <a:extLst>
                  <a:ext uri="{FF2B5EF4-FFF2-40B4-BE49-F238E27FC236}">
                    <a16:creationId xmlns:a16="http://schemas.microsoft.com/office/drawing/2014/main" id="{E42B0164-1869-46CB-BD55-E7444C40E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4802" y="2805670"/>
                <a:ext cx="186822" cy="85311"/>
              </a:xfrm>
              <a:custGeom>
                <a:avLst/>
                <a:gdLst>
                  <a:gd name="T0" fmla="*/ 26 w 73"/>
                  <a:gd name="T1" fmla="*/ 0 h 33"/>
                  <a:gd name="T2" fmla="*/ 13 w 73"/>
                  <a:gd name="T3" fmla="*/ 1 h 33"/>
                  <a:gd name="T4" fmla="*/ 14 w 73"/>
                  <a:gd name="T5" fmla="*/ 2 h 33"/>
                  <a:gd name="T6" fmla="*/ 12 w 73"/>
                  <a:gd name="T7" fmla="*/ 2 h 33"/>
                  <a:gd name="T8" fmla="*/ 6 w 73"/>
                  <a:gd name="T9" fmla="*/ 3 h 33"/>
                  <a:gd name="T10" fmla="*/ 0 w 73"/>
                  <a:gd name="T11" fmla="*/ 14 h 33"/>
                  <a:gd name="T12" fmla="*/ 8 w 73"/>
                  <a:gd name="T13" fmla="*/ 26 h 33"/>
                  <a:gd name="T14" fmla="*/ 23 w 73"/>
                  <a:gd name="T15" fmla="*/ 31 h 33"/>
                  <a:gd name="T16" fmla="*/ 47 w 73"/>
                  <a:gd name="T17" fmla="*/ 33 h 33"/>
                  <a:gd name="T18" fmla="*/ 60 w 73"/>
                  <a:gd name="T19" fmla="*/ 32 h 33"/>
                  <a:gd name="T20" fmla="*/ 73 w 73"/>
                  <a:gd name="T21" fmla="*/ 24 h 33"/>
                  <a:gd name="T22" fmla="*/ 68 w 73"/>
                  <a:gd name="T23" fmla="*/ 17 h 33"/>
                  <a:gd name="T24" fmla="*/ 26 w 73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33">
                    <a:moveTo>
                      <a:pt x="26" y="0"/>
                    </a:moveTo>
                    <a:cubicBezTo>
                      <a:pt x="22" y="0"/>
                      <a:pt x="17" y="0"/>
                      <a:pt x="13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0" y="2"/>
                      <a:pt x="8" y="2"/>
                      <a:pt x="6" y="3"/>
                    </a:cubicBezTo>
                    <a:cubicBezTo>
                      <a:pt x="2" y="6"/>
                      <a:pt x="0" y="10"/>
                      <a:pt x="0" y="14"/>
                    </a:cubicBezTo>
                    <a:cubicBezTo>
                      <a:pt x="1" y="19"/>
                      <a:pt x="4" y="24"/>
                      <a:pt x="8" y="26"/>
                    </a:cubicBezTo>
                    <a:cubicBezTo>
                      <a:pt x="13" y="29"/>
                      <a:pt x="18" y="30"/>
                      <a:pt x="23" y="31"/>
                    </a:cubicBezTo>
                    <a:cubicBezTo>
                      <a:pt x="31" y="32"/>
                      <a:pt x="39" y="33"/>
                      <a:pt x="47" y="33"/>
                    </a:cubicBezTo>
                    <a:cubicBezTo>
                      <a:pt x="52" y="33"/>
                      <a:pt x="56" y="33"/>
                      <a:pt x="60" y="32"/>
                    </a:cubicBezTo>
                    <a:cubicBezTo>
                      <a:pt x="65" y="32"/>
                      <a:pt x="73" y="30"/>
                      <a:pt x="73" y="24"/>
                    </a:cubicBezTo>
                    <a:cubicBezTo>
                      <a:pt x="73" y="21"/>
                      <a:pt x="71" y="19"/>
                      <a:pt x="68" y="17"/>
                    </a:cubicBezTo>
                    <a:cubicBezTo>
                      <a:pt x="57" y="6"/>
                      <a:pt x="42" y="0"/>
                      <a:pt x="26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3" name="Freeform 96">
                <a:extLst>
                  <a:ext uri="{FF2B5EF4-FFF2-40B4-BE49-F238E27FC236}">
                    <a16:creationId xmlns:a16="http://schemas.microsoft.com/office/drawing/2014/main" id="{F76BEBE5-8241-4795-AC9E-BE5548C97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4802" y="2633969"/>
                <a:ext cx="230017" cy="130666"/>
              </a:xfrm>
              <a:custGeom>
                <a:avLst/>
                <a:gdLst>
                  <a:gd name="T0" fmla="*/ 85 w 90"/>
                  <a:gd name="T1" fmla="*/ 48 h 51"/>
                  <a:gd name="T2" fmla="*/ 10 w 90"/>
                  <a:gd name="T3" fmla="*/ 30 h 51"/>
                  <a:gd name="T4" fmla="*/ 4 w 90"/>
                  <a:gd name="T5" fmla="*/ 23 h 51"/>
                  <a:gd name="T6" fmla="*/ 90 w 90"/>
                  <a:gd name="T7" fmla="*/ 46 h 51"/>
                  <a:gd name="T8" fmla="*/ 85 w 90"/>
                  <a:gd name="T9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1">
                    <a:moveTo>
                      <a:pt x="85" y="48"/>
                    </a:moveTo>
                    <a:cubicBezTo>
                      <a:pt x="66" y="20"/>
                      <a:pt x="40" y="10"/>
                      <a:pt x="10" y="30"/>
                    </a:cubicBezTo>
                    <a:cubicBezTo>
                      <a:pt x="5" y="33"/>
                      <a:pt x="0" y="27"/>
                      <a:pt x="4" y="23"/>
                    </a:cubicBezTo>
                    <a:cubicBezTo>
                      <a:pt x="30" y="0"/>
                      <a:pt x="81" y="9"/>
                      <a:pt x="90" y="46"/>
                    </a:cubicBezTo>
                    <a:cubicBezTo>
                      <a:pt x="90" y="49"/>
                      <a:pt x="87" y="51"/>
                      <a:pt x="85" y="4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4" name="Freeform 97">
                <a:extLst>
                  <a:ext uri="{FF2B5EF4-FFF2-40B4-BE49-F238E27FC236}">
                    <a16:creationId xmlns:a16="http://schemas.microsoft.com/office/drawing/2014/main" id="{1BD0A2C2-49DB-44CB-82FE-C7945AD5A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7927" y="2687962"/>
                <a:ext cx="212739" cy="97190"/>
              </a:xfrm>
              <a:custGeom>
                <a:avLst/>
                <a:gdLst>
                  <a:gd name="T0" fmla="*/ 82 w 83"/>
                  <a:gd name="T1" fmla="*/ 27 h 38"/>
                  <a:gd name="T2" fmla="*/ 45 w 83"/>
                  <a:gd name="T3" fmla="*/ 0 h 38"/>
                  <a:gd name="T4" fmla="*/ 3 w 83"/>
                  <a:gd name="T5" fmla="*/ 27 h 38"/>
                  <a:gd name="T6" fmla="*/ 12 w 83"/>
                  <a:gd name="T7" fmla="*/ 32 h 38"/>
                  <a:gd name="T8" fmla="*/ 47 w 83"/>
                  <a:gd name="T9" fmla="*/ 10 h 38"/>
                  <a:gd name="T10" fmla="*/ 78 w 83"/>
                  <a:gd name="T11" fmla="*/ 30 h 38"/>
                  <a:gd name="T12" fmla="*/ 82 w 83"/>
                  <a:gd name="T13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8">
                    <a:moveTo>
                      <a:pt x="82" y="27"/>
                    </a:moveTo>
                    <a:cubicBezTo>
                      <a:pt x="80" y="11"/>
                      <a:pt x="60" y="1"/>
                      <a:pt x="45" y="0"/>
                    </a:cubicBezTo>
                    <a:cubicBezTo>
                      <a:pt x="27" y="0"/>
                      <a:pt x="11" y="11"/>
                      <a:pt x="3" y="27"/>
                    </a:cubicBezTo>
                    <a:cubicBezTo>
                      <a:pt x="0" y="33"/>
                      <a:pt x="9" y="38"/>
                      <a:pt x="12" y="32"/>
                    </a:cubicBezTo>
                    <a:cubicBezTo>
                      <a:pt x="19" y="18"/>
                      <a:pt x="31" y="9"/>
                      <a:pt x="47" y="10"/>
                    </a:cubicBezTo>
                    <a:cubicBezTo>
                      <a:pt x="61" y="11"/>
                      <a:pt x="68" y="21"/>
                      <a:pt x="78" y="30"/>
                    </a:cubicBezTo>
                    <a:cubicBezTo>
                      <a:pt x="80" y="32"/>
                      <a:pt x="83" y="30"/>
                      <a:pt x="82" y="2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5" name="Freeform 98">
                <a:extLst>
                  <a:ext uri="{FF2B5EF4-FFF2-40B4-BE49-F238E27FC236}">
                    <a16:creationId xmlns:a16="http://schemas.microsoft.com/office/drawing/2014/main" id="{C56FD316-9DBE-4B40-A6AA-79CD9FB0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747" y="2986012"/>
                <a:ext cx="167383" cy="106909"/>
              </a:xfrm>
              <a:custGeom>
                <a:avLst/>
                <a:gdLst>
                  <a:gd name="T0" fmla="*/ 1 w 65"/>
                  <a:gd name="T1" fmla="*/ 3 h 42"/>
                  <a:gd name="T2" fmla="*/ 62 w 65"/>
                  <a:gd name="T3" fmla="*/ 30 h 42"/>
                  <a:gd name="T4" fmla="*/ 61 w 65"/>
                  <a:gd name="T5" fmla="*/ 25 h 42"/>
                  <a:gd name="T6" fmla="*/ 54 w 65"/>
                  <a:gd name="T7" fmla="*/ 25 h 42"/>
                  <a:gd name="T8" fmla="*/ 31 w 65"/>
                  <a:gd name="T9" fmla="*/ 23 h 42"/>
                  <a:gd name="T10" fmla="*/ 4 w 65"/>
                  <a:gd name="T11" fmla="*/ 1 h 42"/>
                  <a:gd name="T12" fmla="*/ 1 w 65"/>
                  <a:gd name="T1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2">
                    <a:moveTo>
                      <a:pt x="1" y="3"/>
                    </a:moveTo>
                    <a:cubicBezTo>
                      <a:pt x="12" y="23"/>
                      <a:pt x="39" y="42"/>
                      <a:pt x="62" y="30"/>
                    </a:cubicBezTo>
                    <a:cubicBezTo>
                      <a:pt x="65" y="29"/>
                      <a:pt x="64" y="25"/>
                      <a:pt x="61" y="25"/>
                    </a:cubicBezTo>
                    <a:cubicBezTo>
                      <a:pt x="58" y="25"/>
                      <a:pt x="56" y="25"/>
                      <a:pt x="54" y="25"/>
                    </a:cubicBezTo>
                    <a:cubicBezTo>
                      <a:pt x="46" y="25"/>
                      <a:pt x="39" y="25"/>
                      <a:pt x="31" y="23"/>
                    </a:cubicBezTo>
                    <a:cubicBezTo>
                      <a:pt x="20" y="19"/>
                      <a:pt x="10" y="12"/>
                      <a:pt x="4" y="1"/>
                    </a:cubicBezTo>
                    <a:cubicBezTo>
                      <a:pt x="2" y="0"/>
                      <a:pt x="0" y="1"/>
                      <a:pt x="1" y="3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6" name="Freeform 99">
                <a:extLst>
                  <a:ext uri="{FF2B5EF4-FFF2-40B4-BE49-F238E27FC236}">
                    <a16:creationId xmlns:a16="http://schemas.microsoft.com/office/drawing/2014/main" id="{03F12E71-1328-43F3-BA4C-DD5788E9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0130" y="2978452"/>
                <a:ext cx="263494" cy="353124"/>
              </a:xfrm>
              <a:custGeom>
                <a:avLst/>
                <a:gdLst>
                  <a:gd name="T0" fmla="*/ 103 w 103"/>
                  <a:gd name="T1" fmla="*/ 0 h 138"/>
                  <a:gd name="T2" fmla="*/ 5 w 103"/>
                  <a:gd name="T3" fmla="*/ 130 h 138"/>
                  <a:gd name="T4" fmla="*/ 0 w 103"/>
                  <a:gd name="T5" fmla="*/ 130 h 138"/>
                  <a:gd name="T6" fmla="*/ 0 w 103"/>
                  <a:gd name="T7" fmla="*/ 138 h 138"/>
                  <a:gd name="T8" fmla="*/ 34 w 103"/>
                  <a:gd name="T9" fmla="*/ 127 h 138"/>
                  <a:gd name="T10" fmla="*/ 103 w 103"/>
                  <a:gd name="T11" fmla="*/ 4 h 138"/>
                  <a:gd name="T12" fmla="*/ 103 w 103"/>
                  <a:gd name="T13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38">
                    <a:moveTo>
                      <a:pt x="103" y="0"/>
                    </a:moveTo>
                    <a:cubicBezTo>
                      <a:pt x="94" y="71"/>
                      <a:pt x="67" y="130"/>
                      <a:pt x="5" y="130"/>
                    </a:cubicBezTo>
                    <a:cubicBezTo>
                      <a:pt x="4" y="130"/>
                      <a:pt x="2" y="130"/>
                      <a:pt x="0" y="130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12" y="135"/>
                      <a:pt x="23" y="132"/>
                      <a:pt x="34" y="127"/>
                    </a:cubicBezTo>
                    <a:cubicBezTo>
                      <a:pt x="82" y="106"/>
                      <a:pt x="91" y="70"/>
                      <a:pt x="103" y="4"/>
                    </a:cubicBezTo>
                    <a:cubicBezTo>
                      <a:pt x="103" y="3"/>
                      <a:pt x="103" y="1"/>
                      <a:pt x="103" y="0"/>
                    </a:cubicBezTo>
                  </a:path>
                </a:pathLst>
              </a:custGeom>
              <a:solidFill>
                <a:srgbClr val="CEA3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7" name="Freeform 100">
                <a:extLst>
                  <a:ext uri="{FF2B5EF4-FFF2-40B4-BE49-F238E27FC236}">
                    <a16:creationId xmlns:a16="http://schemas.microsoft.com/office/drawing/2014/main" id="{42D21D2B-F2DD-4309-AA2C-FA39CA14C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95" y="2728998"/>
                <a:ext cx="8639" cy="5400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2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7F6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8" name="Freeform 101">
                <a:extLst>
                  <a:ext uri="{FF2B5EF4-FFF2-40B4-BE49-F238E27FC236}">
                    <a16:creationId xmlns:a16="http://schemas.microsoft.com/office/drawing/2014/main" id="{B2182273-477F-461D-8344-D12F8B8872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1176" y="2728998"/>
                <a:ext cx="722448" cy="610137"/>
              </a:xfrm>
              <a:custGeom>
                <a:avLst/>
                <a:gdLst>
                  <a:gd name="T0" fmla="*/ 161 w 282"/>
                  <a:gd name="T1" fmla="*/ 134 h 238"/>
                  <a:gd name="T2" fmla="*/ 115 w 282"/>
                  <a:gd name="T3" fmla="*/ 103 h 238"/>
                  <a:gd name="T4" fmla="*/ 116 w 282"/>
                  <a:gd name="T5" fmla="*/ 101 h 238"/>
                  <a:gd name="T6" fmla="*/ 118 w 282"/>
                  <a:gd name="T7" fmla="*/ 101 h 238"/>
                  <a:gd name="T8" fmla="*/ 145 w 282"/>
                  <a:gd name="T9" fmla="*/ 123 h 238"/>
                  <a:gd name="T10" fmla="*/ 162 w 282"/>
                  <a:gd name="T11" fmla="*/ 125 h 238"/>
                  <a:gd name="T12" fmla="*/ 168 w 282"/>
                  <a:gd name="T13" fmla="*/ 125 h 238"/>
                  <a:gd name="T14" fmla="*/ 173 w 282"/>
                  <a:gd name="T15" fmla="*/ 125 h 238"/>
                  <a:gd name="T16" fmla="*/ 175 w 282"/>
                  <a:gd name="T17" fmla="*/ 125 h 238"/>
                  <a:gd name="T18" fmla="*/ 176 w 282"/>
                  <a:gd name="T19" fmla="*/ 130 h 238"/>
                  <a:gd name="T20" fmla="*/ 161 w 282"/>
                  <a:gd name="T21" fmla="*/ 134 h 238"/>
                  <a:gd name="T22" fmla="*/ 7 w 282"/>
                  <a:gd name="T23" fmla="*/ 0 h 238"/>
                  <a:gd name="T24" fmla="*/ 7 w 282"/>
                  <a:gd name="T25" fmla="*/ 0 h 238"/>
                  <a:gd name="T26" fmla="*/ 6 w 282"/>
                  <a:gd name="T27" fmla="*/ 2 h 238"/>
                  <a:gd name="T28" fmla="*/ 4 w 282"/>
                  <a:gd name="T29" fmla="*/ 2 h 238"/>
                  <a:gd name="T30" fmla="*/ 2 w 282"/>
                  <a:gd name="T31" fmla="*/ 48 h 238"/>
                  <a:gd name="T32" fmla="*/ 3 w 282"/>
                  <a:gd name="T33" fmla="*/ 58 h 238"/>
                  <a:gd name="T34" fmla="*/ 2 w 282"/>
                  <a:gd name="T35" fmla="*/ 60 h 238"/>
                  <a:gd name="T36" fmla="*/ 0 w 282"/>
                  <a:gd name="T37" fmla="*/ 138 h 238"/>
                  <a:gd name="T38" fmla="*/ 5 w 282"/>
                  <a:gd name="T39" fmla="*/ 178 h 238"/>
                  <a:gd name="T40" fmla="*/ 50 w 282"/>
                  <a:gd name="T41" fmla="*/ 218 h 238"/>
                  <a:gd name="T42" fmla="*/ 143 w 282"/>
                  <a:gd name="T43" fmla="*/ 238 h 238"/>
                  <a:gd name="T44" fmla="*/ 179 w 282"/>
                  <a:gd name="T45" fmla="*/ 235 h 238"/>
                  <a:gd name="T46" fmla="*/ 179 w 282"/>
                  <a:gd name="T47" fmla="*/ 227 h 238"/>
                  <a:gd name="T48" fmla="*/ 184 w 282"/>
                  <a:gd name="T49" fmla="*/ 227 h 238"/>
                  <a:gd name="T50" fmla="*/ 282 w 282"/>
                  <a:gd name="T51" fmla="*/ 97 h 238"/>
                  <a:gd name="T52" fmla="*/ 271 w 282"/>
                  <a:gd name="T53" fmla="*/ 78 h 238"/>
                  <a:gd name="T54" fmla="*/ 263 w 282"/>
                  <a:gd name="T55" fmla="*/ 76 h 238"/>
                  <a:gd name="T56" fmla="*/ 236 w 282"/>
                  <a:gd name="T57" fmla="*/ 86 h 238"/>
                  <a:gd name="T58" fmla="*/ 192 w 282"/>
                  <a:gd name="T59" fmla="*/ 96 h 238"/>
                  <a:gd name="T60" fmla="*/ 176 w 282"/>
                  <a:gd name="T61" fmla="*/ 95 h 238"/>
                  <a:gd name="T62" fmla="*/ 114 w 282"/>
                  <a:gd name="T63" fmla="*/ 87 h 238"/>
                  <a:gd name="T64" fmla="*/ 64 w 282"/>
                  <a:gd name="T65" fmla="*/ 81 h 238"/>
                  <a:gd name="T66" fmla="*/ 27 w 282"/>
                  <a:gd name="T67" fmla="*/ 47 h 238"/>
                  <a:gd name="T68" fmla="*/ 7 w 282"/>
                  <a:gd name="T6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2" h="238">
                    <a:moveTo>
                      <a:pt x="161" y="134"/>
                    </a:moveTo>
                    <a:cubicBezTo>
                      <a:pt x="142" y="134"/>
                      <a:pt x="124" y="119"/>
                      <a:pt x="115" y="103"/>
                    </a:cubicBezTo>
                    <a:cubicBezTo>
                      <a:pt x="114" y="102"/>
                      <a:pt x="115" y="101"/>
                      <a:pt x="116" y="101"/>
                    </a:cubicBezTo>
                    <a:cubicBezTo>
                      <a:pt x="117" y="101"/>
                      <a:pt x="117" y="101"/>
                      <a:pt x="118" y="101"/>
                    </a:cubicBezTo>
                    <a:cubicBezTo>
                      <a:pt x="124" y="112"/>
                      <a:pt x="134" y="119"/>
                      <a:pt x="145" y="123"/>
                    </a:cubicBezTo>
                    <a:cubicBezTo>
                      <a:pt x="151" y="125"/>
                      <a:pt x="157" y="125"/>
                      <a:pt x="162" y="125"/>
                    </a:cubicBezTo>
                    <a:cubicBezTo>
                      <a:pt x="164" y="125"/>
                      <a:pt x="166" y="125"/>
                      <a:pt x="168" y="125"/>
                    </a:cubicBezTo>
                    <a:cubicBezTo>
                      <a:pt x="169" y="125"/>
                      <a:pt x="171" y="125"/>
                      <a:pt x="173" y="125"/>
                    </a:cubicBezTo>
                    <a:cubicBezTo>
                      <a:pt x="174" y="125"/>
                      <a:pt x="174" y="125"/>
                      <a:pt x="175" y="125"/>
                    </a:cubicBezTo>
                    <a:cubicBezTo>
                      <a:pt x="178" y="125"/>
                      <a:pt x="179" y="129"/>
                      <a:pt x="176" y="130"/>
                    </a:cubicBezTo>
                    <a:cubicBezTo>
                      <a:pt x="171" y="133"/>
                      <a:pt x="166" y="134"/>
                      <a:pt x="161" y="134"/>
                    </a:cubicBezTo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17"/>
                      <a:pt x="3" y="32"/>
                      <a:pt x="2" y="48"/>
                    </a:cubicBezTo>
                    <a:cubicBezTo>
                      <a:pt x="3" y="51"/>
                      <a:pt x="3" y="55"/>
                      <a:pt x="3" y="58"/>
                    </a:cubicBezTo>
                    <a:cubicBezTo>
                      <a:pt x="3" y="59"/>
                      <a:pt x="3" y="60"/>
                      <a:pt x="2" y="60"/>
                    </a:cubicBezTo>
                    <a:cubicBezTo>
                      <a:pt x="1" y="86"/>
                      <a:pt x="1" y="112"/>
                      <a:pt x="0" y="138"/>
                    </a:cubicBezTo>
                    <a:cubicBezTo>
                      <a:pt x="0" y="151"/>
                      <a:pt x="0" y="166"/>
                      <a:pt x="5" y="178"/>
                    </a:cubicBezTo>
                    <a:cubicBezTo>
                      <a:pt x="12" y="197"/>
                      <a:pt x="31" y="209"/>
                      <a:pt x="50" y="218"/>
                    </a:cubicBezTo>
                    <a:cubicBezTo>
                      <a:pt x="76" y="231"/>
                      <a:pt x="110" y="238"/>
                      <a:pt x="143" y="238"/>
                    </a:cubicBezTo>
                    <a:cubicBezTo>
                      <a:pt x="155" y="238"/>
                      <a:pt x="167" y="237"/>
                      <a:pt x="179" y="235"/>
                    </a:cubicBezTo>
                    <a:cubicBezTo>
                      <a:pt x="179" y="227"/>
                      <a:pt x="179" y="227"/>
                      <a:pt x="179" y="227"/>
                    </a:cubicBezTo>
                    <a:cubicBezTo>
                      <a:pt x="181" y="227"/>
                      <a:pt x="183" y="227"/>
                      <a:pt x="184" y="227"/>
                    </a:cubicBezTo>
                    <a:cubicBezTo>
                      <a:pt x="246" y="227"/>
                      <a:pt x="273" y="168"/>
                      <a:pt x="282" y="97"/>
                    </a:cubicBezTo>
                    <a:cubicBezTo>
                      <a:pt x="282" y="89"/>
                      <a:pt x="278" y="81"/>
                      <a:pt x="271" y="78"/>
                    </a:cubicBezTo>
                    <a:cubicBezTo>
                      <a:pt x="269" y="76"/>
                      <a:pt x="266" y="76"/>
                      <a:pt x="263" y="76"/>
                    </a:cubicBezTo>
                    <a:cubicBezTo>
                      <a:pt x="254" y="76"/>
                      <a:pt x="245" y="82"/>
                      <a:pt x="236" y="86"/>
                    </a:cubicBezTo>
                    <a:cubicBezTo>
                      <a:pt x="223" y="93"/>
                      <a:pt x="207" y="96"/>
                      <a:pt x="192" y="96"/>
                    </a:cubicBezTo>
                    <a:cubicBezTo>
                      <a:pt x="187" y="96"/>
                      <a:pt x="181" y="96"/>
                      <a:pt x="176" y="95"/>
                    </a:cubicBezTo>
                    <a:cubicBezTo>
                      <a:pt x="155" y="93"/>
                      <a:pt x="135" y="88"/>
                      <a:pt x="114" y="87"/>
                    </a:cubicBezTo>
                    <a:cubicBezTo>
                      <a:pt x="97" y="86"/>
                      <a:pt x="80" y="87"/>
                      <a:pt x="64" y="81"/>
                    </a:cubicBezTo>
                    <a:cubicBezTo>
                      <a:pt x="48" y="75"/>
                      <a:pt x="36" y="62"/>
                      <a:pt x="27" y="47"/>
                    </a:cubicBezTo>
                    <a:cubicBezTo>
                      <a:pt x="18" y="32"/>
                      <a:pt x="13" y="16"/>
                      <a:pt x="7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9" name="Freeform 102">
                <a:extLst>
                  <a:ext uri="{FF2B5EF4-FFF2-40B4-BE49-F238E27FC236}">
                    <a16:creationId xmlns:a16="http://schemas.microsoft.com/office/drawing/2014/main" id="{23B45C43-ED12-44BA-A098-EF291B9AF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6575" y="2852105"/>
                <a:ext cx="2160" cy="31317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1 w 1"/>
                  <a:gd name="T5" fmla="*/ 10 h 12"/>
                  <a:gd name="T6" fmla="*/ 0 w 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1" y="12"/>
                      <a:pt x="1" y="11"/>
                      <a:pt x="1" y="10"/>
                    </a:cubicBezTo>
                    <a:cubicBezTo>
                      <a:pt x="1" y="7"/>
                      <a:pt x="1" y="3"/>
                      <a:pt x="0" y="0"/>
                    </a:cubicBezTo>
                  </a:path>
                </a:pathLst>
              </a:custGeom>
              <a:solidFill>
                <a:srgbClr val="655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70" name="Freeform 103">
                <a:extLst>
                  <a:ext uri="{FF2B5EF4-FFF2-40B4-BE49-F238E27FC236}">
                    <a16:creationId xmlns:a16="http://schemas.microsoft.com/office/drawing/2014/main" id="{AA9C84EF-B2AA-45E2-8F74-FF9B67677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95" y="2700921"/>
                <a:ext cx="8639" cy="30237"/>
              </a:xfrm>
              <a:custGeom>
                <a:avLst/>
                <a:gdLst>
                  <a:gd name="T0" fmla="*/ 0 w 3"/>
                  <a:gd name="T1" fmla="*/ 0 h 12"/>
                  <a:gd name="T2" fmla="*/ 0 w 3"/>
                  <a:gd name="T3" fmla="*/ 12 h 12"/>
                  <a:gd name="T4" fmla="*/ 3 w 3"/>
                  <a:gd name="T5" fmla="*/ 11 h 12"/>
                  <a:gd name="T6" fmla="*/ 3 w 3"/>
                  <a:gd name="T7" fmla="*/ 11 h 12"/>
                  <a:gd name="T8" fmla="*/ 3 w 3"/>
                  <a:gd name="T9" fmla="*/ 10 h 12"/>
                  <a:gd name="T10" fmla="*/ 0 w 3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71" name="Freeform 104">
                <a:extLst>
                  <a:ext uri="{FF2B5EF4-FFF2-40B4-BE49-F238E27FC236}">
                    <a16:creationId xmlns:a16="http://schemas.microsoft.com/office/drawing/2014/main" id="{CCA99CD1-85FD-477F-AB79-C9F31EAA1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747" y="2988171"/>
                <a:ext cx="167383" cy="84231"/>
              </a:xfrm>
              <a:custGeom>
                <a:avLst/>
                <a:gdLst>
                  <a:gd name="T0" fmla="*/ 2 w 65"/>
                  <a:gd name="T1" fmla="*/ 0 h 33"/>
                  <a:gd name="T2" fmla="*/ 1 w 65"/>
                  <a:gd name="T3" fmla="*/ 2 h 33"/>
                  <a:gd name="T4" fmla="*/ 47 w 65"/>
                  <a:gd name="T5" fmla="*/ 33 h 33"/>
                  <a:gd name="T6" fmla="*/ 62 w 65"/>
                  <a:gd name="T7" fmla="*/ 29 h 33"/>
                  <a:gd name="T8" fmla="*/ 61 w 65"/>
                  <a:gd name="T9" fmla="*/ 24 h 33"/>
                  <a:gd name="T10" fmla="*/ 59 w 65"/>
                  <a:gd name="T11" fmla="*/ 24 h 33"/>
                  <a:gd name="T12" fmla="*/ 54 w 65"/>
                  <a:gd name="T13" fmla="*/ 24 h 33"/>
                  <a:gd name="T14" fmla="*/ 48 w 65"/>
                  <a:gd name="T15" fmla="*/ 24 h 33"/>
                  <a:gd name="T16" fmla="*/ 31 w 65"/>
                  <a:gd name="T17" fmla="*/ 22 h 33"/>
                  <a:gd name="T18" fmla="*/ 4 w 65"/>
                  <a:gd name="T19" fmla="*/ 0 h 33"/>
                  <a:gd name="T20" fmla="*/ 2 w 65"/>
                  <a:gd name="T2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33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0" y="18"/>
                      <a:pt x="28" y="33"/>
                      <a:pt x="47" y="33"/>
                    </a:cubicBezTo>
                    <a:cubicBezTo>
                      <a:pt x="52" y="33"/>
                      <a:pt x="57" y="32"/>
                      <a:pt x="62" y="29"/>
                    </a:cubicBezTo>
                    <a:cubicBezTo>
                      <a:pt x="65" y="28"/>
                      <a:pt x="64" y="24"/>
                      <a:pt x="61" y="24"/>
                    </a:cubicBezTo>
                    <a:cubicBezTo>
                      <a:pt x="60" y="24"/>
                      <a:pt x="60" y="24"/>
                      <a:pt x="59" y="24"/>
                    </a:cubicBezTo>
                    <a:cubicBezTo>
                      <a:pt x="57" y="24"/>
                      <a:pt x="55" y="24"/>
                      <a:pt x="54" y="24"/>
                    </a:cubicBezTo>
                    <a:cubicBezTo>
                      <a:pt x="52" y="24"/>
                      <a:pt x="50" y="24"/>
                      <a:pt x="48" y="24"/>
                    </a:cubicBezTo>
                    <a:cubicBezTo>
                      <a:pt x="43" y="24"/>
                      <a:pt x="37" y="24"/>
                      <a:pt x="31" y="22"/>
                    </a:cubicBezTo>
                    <a:cubicBezTo>
                      <a:pt x="20" y="18"/>
                      <a:pt x="10" y="11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655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72" name="Freeform 105">
                <a:extLst>
                  <a:ext uri="{FF2B5EF4-FFF2-40B4-BE49-F238E27FC236}">
                    <a16:creationId xmlns:a16="http://schemas.microsoft.com/office/drawing/2014/main" id="{FE360307-2C25-443D-8EBF-C6E02CAB5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8059" y="2716039"/>
                <a:ext cx="76673" cy="279691"/>
              </a:xfrm>
              <a:custGeom>
                <a:avLst/>
                <a:gdLst>
                  <a:gd name="T0" fmla="*/ 23 w 30"/>
                  <a:gd name="T1" fmla="*/ 2 h 109"/>
                  <a:gd name="T2" fmla="*/ 20 w 30"/>
                  <a:gd name="T3" fmla="*/ 48 h 109"/>
                  <a:gd name="T4" fmla="*/ 19 w 30"/>
                  <a:gd name="T5" fmla="*/ 70 h 109"/>
                  <a:gd name="T6" fmla="*/ 9 w 30"/>
                  <a:gd name="T7" fmla="*/ 89 h 109"/>
                  <a:gd name="T8" fmla="*/ 3 w 30"/>
                  <a:gd name="T9" fmla="*/ 94 h 109"/>
                  <a:gd name="T10" fmla="*/ 26 w 30"/>
                  <a:gd name="T11" fmla="*/ 96 h 109"/>
                  <a:gd name="T12" fmla="*/ 27 w 30"/>
                  <a:gd name="T13" fmla="*/ 51 h 109"/>
                  <a:gd name="T14" fmla="*/ 27 w 30"/>
                  <a:gd name="T15" fmla="*/ 2 h 109"/>
                  <a:gd name="T16" fmla="*/ 23 w 30"/>
                  <a:gd name="T17" fmla="*/ 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09">
                    <a:moveTo>
                      <a:pt x="23" y="2"/>
                    </a:moveTo>
                    <a:cubicBezTo>
                      <a:pt x="20" y="17"/>
                      <a:pt x="20" y="32"/>
                      <a:pt x="20" y="48"/>
                    </a:cubicBezTo>
                    <a:cubicBezTo>
                      <a:pt x="20" y="55"/>
                      <a:pt x="20" y="63"/>
                      <a:pt x="19" y="70"/>
                    </a:cubicBezTo>
                    <a:cubicBezTo>
                      <a:pt x="19" y="76"/>
                      <a:pt x="20" y="101"/>
                      <a:pt x="9" y="89"/>
                    </a:cubicBezTo>
                    <a:cubicBezTo>
                      <a:pt x="6" y="86"/>
                      <a:pt x="0" y="90"/>
                      <a:pt x="3" y="94"/>
                    </a:cubicBezTo>
                    <a:cubicBezTo>
                      <a:pt x="9" y="103"/>
                      <a:pt x="21" y="109"/>
                      <a:pt x="26" y="96"/>
                    </a:cubicBezTo>
                    <a:cubicBezTo>
                      <a:pt x="30" y="83"/>
                      <a:pt x="27" y="64"/>
                      <a:pt x="27" y="51"/>
                    </a:cubicBezTo>
                    <a:cubicBezTo>
                      <a:pt x="28" y="35"/>
                      <a:pt x="30" y="18"/>
                      <a:pt x="27" y="2"/>
                    </a:cubicBezTo>
                    <a:cubicBezTo>
                      <a:pt x="26" y="0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73" name="Freeform 106">
                <a:extLst>
                  <a:ext uri="{FF2B5EF4-FFF2-40B4-BE49-F238E27FC236}">
                    <a16:creationId xmlns:a16="http://schemas.microsoft.com/office/drawing/2014/main" id="{05BBCC0E-ADB4-4845-AC49-C997449AC5F8}"/>
                  </a:ext>
                </a:extLst>
              </p:cNvPr>
              <p:cNvSpPr>
                <a:spLocks/>
              </p:cNvSpPr>
              <p:nvPr/>
            </p:nvSpPr>
            <p:spPr bwMode="auto">
              <a:xfrm rot="1550707">
                <a:off x="9571803" y="2063162"/>
                <a:ext cx="712905" cy="526878"/>
              </a:xfrm>
              <a:custGeom>
                <a:avLst/>
                <a:gdLst>
                  <a:gd name="T0" fmla="*/ 197 w 260"/>
                  <a:gd name="T1" fmla="*/ 12 h 192"/>
                  <a:gd name="T2" fmla="*/ 260 w 260"/>
                  <a:gd name="T3" fmla="*/ 87 h 192"/>
                  <a:gd name="T4" fmla="*/ 16 w 260"/>
                  <a:gd name="T5" fmla="*/ 192 h 192"/>
                  <a:gd name="T6" fmla="*/ 0 w 260"/>
                  <a:gd name="T7" fmla="*/ 145 h 192"/>
                  <a:gd name="T8" fmla="*/ 92 w 260"/>
                  <a:gd name="T9" fmla="*/ 19 h 192"/>
                  <a:gd name="T10" fmla="*/ 197 w 260"/>
                  <a:gd name="T11" fmla="*/ 1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" h="192">
                    <a:moveTo>
                      <a:pt x="197" y="12"/>
                    </a:moveTo>
                    <a:cubicBezTo>
                      <a:pt x="231" y="23"/>
                      <a:pt x="260" y="52"/>
                      <a:pt x="260" y="87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4" y="184"/>
                      <a:pt x="0" y="165"/>
                      <a:pt x="0" y="145"/>
                    </a:cubicBezTo>
                    <a:cubicBezTo>
                      <a:pt x="1" y="88"/>
                      <a:pt x="39" y="38"/>
                      <a:pt x="92" y="19"/>
                    </a:cubicBezTo>
                    <a:cubicBezTo>
                      <a:pt x="122" y="7"/>
                      <a:pt x="160" y="0"/>
                      <a:pt x="197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88" name="Group 1287">
            <a:extLst>
              <a:ext uri="{FF2B5EF4-FFF2-40B4-BE49-F238E27FC236}">
                <a16:creationId xmlns:a16="http://schemas.microsoft.com/office/drawing/2014/main" id="{746C3C18-B5D0-4017-897D-590A7B437341}"/>
              </a:ext>
            </a:extLst>
          </p:cNvPr>
          <p:cNvGrpSpPr/>
          <p:nvPr/>
        </p:nvGrpSpPr>
        <p:grpSpPr>
          <a:xfrm>
            <a:off x="396504" y="2593124"/>
            <a:ext cx="1517419" cy="1613301"/>
            <a:chOff x="6605502" y="3878146"/>
            <a:chExt cx="1517419" cy="1613301"/>
          </a:xfrm>
        </p:grpSpPr>
        <p:sp>
          <p:nvSpPr>
            <p:cNvPr id="1287" name="Oval 1286">
              <a:extLst>
                <a:ext uri="{FF2B5EF4-FFF2-40B4-BE49-F238E27FC236}">
                  <a16:creationId xmlns:a16="http://schemas.microsoft.com/office/drawing/2014/main" id="{C695ECB9-15C2-4F05-9BAF-E21562904241}"/>
                </a:ext>
              </a:extLst>
            </p:cNvPr>
            <p:cNvSpPr/>
            <p:nvPr/>
          </p:nvSpPr>
          <p:spPr>
            <a:xfrm>
              <a:off x="6605502" y="3974028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9" name="Group 1248">
              <a:extLst>
                <a:ext uri="{FF2B5EF4-FFF2-40B4-BE49-F238E27FC236}">
                  <a16:creationId xmlns:a16="http://schemas.microsoft.com/office/drawing/2014/main" id="{92F40010-0FA1-440D-A1B2-FBF4239A4857}"/>
                </a:ext>
              </a:extLst>
            </p:cNvPr>
            <p:cNvGrpSpPr/>
            <p:nvPr/>
          </p:nvGrpSpPr>
          <p:grpSpPr>
            <a:xfrm>
              <a:off x="6688178" y="3878146"/>
              <a:ext cx="1160884" cy="1572319"/>
              <a:chOff x="5409553" y="3219838"/>
              <a:chExt cx="1160884" cy="1572319"/>
            </a:xfrm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6B1C253A-7BD9-44FB-964B-3CEABC35C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9553" y="3219838"/>
                <a:ext cx="1160884" cy="1031294"/>
              </a:xfrm>
              <a:custGeom>
                <a:avLst/>
                <a:gdLst>
                  <a:gd name="T0" fmla="*/ 196 w 453"/>
                  <a:gd name="T1" fmla="*/ 32 h 402"/>
                  <a:gd name="T2" fmla="*/ 66 w 453"/>
                  <a:gd name="T3" fmla="*/ 58 h 402"/>
                  <a:gd name="T4" fmla="*/ 7 w 453"/>
                  <a:gd name="T5" fmla="*/ 178 h 402"/>
                  <a:gd name="T6" fmla="*/ 15 w 453"/>
                  <a:gd name="T7" fmla="*/ 314 h 402"/>
                  <a:gd name="T8" fmla="*/ 43 w 453"/>
                  <a:gd name="T9" fmla="*/ 376 h 402"/>
                  <a:gd name="T10" fmla="*/ 87 w 453"/>
                  <a:gd name="T11" fmla="*/ 381 h 402"/>
                  <a:gd name="T12" fmla="*/ 110 w 453"/>
                  <a:gd name="T13" fmla="*/ 401 h 402"/>
                  <a:gd name="T14" fmla="*/ 141 w 453"/>
                  <a:gd name="T15" fmla="*/ 393 h 402"/>
                  <a:gd name="T16" fmla="*/ 172 w 453"/>
                  <a:gd name="T17" fmla="*/ 380 h 402"/>
                  <a:gd name="T18" fmla="*/ 208 w 453"/>
                  <a:gd name="T19" fmla="*/ 375 h 402"/>
                  <a:gd name="T20" fmla="*/ 246 w 453"/>
                  <a:gd name="T21" fmla="*/ 358 h 402"/>
                  <a:gd name="T22" fmla="*/ 297 w 453"/>
                  <a:gd name="T23" fmla="*/ 389 h 402"/>
                  <a:gd name="T24" fmla="*/ 330 w 453"/>
                  <a:gd name="T25" fmla="*/ 378 h 402"/>
                  <a:gd name="T26" fmla="*/ 351 w 453"/>
                  <a:gd name="T27" fmla="*/ 348 h 402"/>
                  <a:gd name="T28" fmla="*/ 373 w 453"/>
                  <a:gd name="T29" fmla="*/ 363 h 402"/>
                  <a:gd name="T30" fmla="*/ 396 w 453"/>
                  <a:gd name="T31" fmla="*/ 342 h 402"/>
                  <a:gd name="T32" fmla="*/ 436 w 453"/>
                  <a:gd name="T33" fmla="*/ 257 h 402"/>
                  <a:gd name="T34" fmla="*/ 444 w 453"/>
                  <a:gd name="T35" fmla="*/ 160 h 402"/>
                  <a:gd name="T36" fmla="*/ 393 w 453"/>
                  <a:gd name="T37" fmla="*/ 86 h 402"/>
                  <a:gd name="T38" fmla="*/ 303 w 453"/>
                  <a:gd name="T39" fmla="*/ 15 h 402"/>
                  <a:gd name="T40" fmla="*/ 196 w 453"/>
                  <a:gd name="T41" fmla="*/ 3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3" h="402">
                    <a:moveTo>
                      <a:pt x="196" y="32"/>
                    </a:moveTo>
                    <a:cubicBezTo>
                      <a:pt x="150" y="6"/>
                      <a:pt x="99" y="26"/>
                      <a:pt x="66" y="58"/>
                    </a:cubicBezTo>
                    <a:cubicBezTo>
                      <a:pt x="33" y="89"/>
                      <a:pt x="14" y="133"/>
                      <a:pt x="7" y="178"/>
                    </a:cubicBezTo>
                    <a:cubicBezTo>
                      <a:pt x="0" y="224"/>
                      <a:pt x="5" y="270"/>
                      <a:pt x="15" y="314"/>
                    </a:cubicBezTo>
                    <a:cubicBezTo>
                      <a:pt x="20" y="337"/>
                      <a:pt x="26" y="360"/>
                      <a:pt x="43" y="376"/>
                    </a:cubicBezTo>
                    <a:cubicBezTo>
                      <a:pt x="55" y="388"/>
                      <a:pt x="76" y="393"/>
                      <a:pt x="87" y="381"/>
                    </a:cubicBezTo>
                    <a:cubicBezTo>
                      <a:pt x="88" y="392"/>
                      <a:pt x="99" y="399"/>
                      <a:pt x="110" y="401"/>
                    </a:cubicBezTo>
                    <a:cubicBezTo>
                      <a:pt x="121" y="402"/>
                      <a:pt x="132" y="398"/>
                      <a:pt x="141" y="393"/>
                    </a:cubicBezTo>
                    <a:cubicBezTo>
                      <a:pt x="151" y="388"/>
                      <a:pt x="161" y="382"/>
                      <a:pt x="172" y="380"/>
                    </a:cubicBezTo>
                    <a:cubicBezTo>
                      <a:pt x="184" y="378"/>
                      <a:pt x="196" y="380"/>
                      <a:pt x="208" y="375"/>
                    </a:cubicBezTo>
                    <a:cubicBezTo>
                      <a:pt x="221" y="371"/>
                      <a:pt x="232" y="358"/>
                      <a:pt x="246" y="358"/>
                    </a:cubicBezTo>
                    <a:cubicBezTo>
                      <a:pt x="266" y="358"/>
                      <a:pt x="277" y="384"/>
                      <a:pt x="297" y="389"/>
                    </a:cubicBezTo>
                    <a:cubicBezTo>
                      <a:pt x="309" y="392"/>
                      <a:pt x="321" y="386"/>
                      <a:pt x="330" y="378"/>
                    </a:cubicBezTo>
                    <a:cubicBezTo>
                      <a:pt x="339" y="369"/>
                      <a:pt x="345" y="358"/>
                      <a:pt x="351" y="348"/>
                    </a:cubicBezTo>
                    <a:cubicBezTo>
                      <a:pt x="349" y="358"/>
                      <a:pt x="362" y="366"/>
                      <a:pt x="373" y="363"/>
                    </a:cubicBezTo>
                    <a:cubicBezTo>
                      <a:pt x="383" y="360"/>
                      <a:pt x="390" y="351"/>
                      <a:pt x="396" y="342"/>
                    </a:cubicBezTo>
                    <a:cubicBezTo>
                      <a:pt x="413" y="315"/>
                      <a:pt x="426" y="287"/>
                      <a:pt x="436" y="257"/>
                    </a:cubicBezTo>
                    <a:cubicBezTo>
                      <a:pt x="447" y="226"/>
                      <a:pt x="453" y="192"/>
                      <a:pt x="444" y="160"/>
                    </a:cubicBezTo>
                    <a:cubicBezTo>
                      <a:pt x="435" y="131"/>
                      <a:pt x="414" y="108"/>
                      <a:pt x="393" y="86"/>
                    </a:cubicBezTo>
                    <a:cubicBezTo>
                      <a:pt x="367" y="58"/>
                      <a:pt x="339" y="29"/>
                      <a:pt x="303" y="15"/>
                    </a:cubicBezTo>
                    <a:cubicBezTo>
                      <a:pt x="268" y="0"/>
                      <a:pt x="222" y="3"/>
                      <a:pt x="196" y="32"/>
                    </a:cubicBezTo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E5B210CE-03EB-4B20-8526-A12AAB200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060" y="3363464"/>
                <a:ext cx="1009699" cy="1428693"/>
              </a:xfrm>
              <a:custGeom>
                <a:avLst/>
                <a:gdLst>
                  <a:gd name="T0" fmla="*/ 25 w 394"/>
                  <a:gd name="T1" fmla="*/ 43 h 557"/>
                  <a:gd name="T2" fmla="*/ 120 w 394"/>
                  <a:gd name="T3" fmla="*/ 350 h 557"/>
                  <a:gd name="T4" fmla="*/ 120 w 394"/>
                  <a:gd name="T5" fmla="*/ 425 h 557"/>
                  <a:gd name="T6" fmla="*/ 48 w 394"/>
                  <a:gd name="T7" fmla="*/ 462 h 557"/>
                  <a:gd name="T8" fmla="*/ 238 w 394"/>
                  <a:gd name="T9" fmla="*/ 538 h 557"/>
                  <a:gd name="T10" fmla="*/ 390 w 394"/>
                  <a:gd name="T11" fmla="*/ 453 h 557"/>
                  <a:gd name="T12" fmla="*/ 291 w 394"/>
                  <a:gd name="T13" fmla="*/ 423 h 557"/>
                  <a:gd name="T14" fmla="*/ 289 w 394"/>
                  <a:gd name="T15" fmla="*/ 243 h 557"/>
                  <a:gd name="T16" fmla="*/ 335 w 394"/>
                  <a:gd name="T17" fmla="*/ 187 h 557"/>
                  <a:gd name="T18" fmla="*/ 283 w 394"/>
                  <a:gd name="T19" fmla="*/ 138 h 557"/>
                  <a:gd name="T20" fmla="*/ 280 w 394"/>
                  <a:gd name="T21" fmla="*/ 38 h 557"/>
                  <a:gd name="T22" fmla="*/ 240 w 394"/>
                  <a:gd name="T23" fmla="*/ 0 h 557"/>
                  <a:gd name="T24" fmla="*/ 74 w 394"/>
                  <a:gd name="T25" fmla="*/ 0 h 557"/>
                  <a:gd name="T26" fmla="*/ 25 w 394"/>
                  <a:gd name="T27" fmla="*/ 43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4" h="557">
                    <a:moveTo>
                      <a:pt x="25" y="43"/>
                    </a:moveTo>
                    <a:cubicBezTo>
                      <a:pt x="14" y="138"/>
                      <a:pt x="0" y="357"/>
                      <a:pt x="120" y="350"/>
                    </a:cubicBezTo>
                    <a:cubicBezTo>
                      <a:pt x="120" y="425"/>
                      <a:pt x="120" y="425"/>
                      <a:pt x="120" y="425"/>
                    </a:cubicBezTo>
                    <a:cubicBezTo>
                      <a:pt x="48" y="462"/>
                      <a:pt x="48" y="462"/>
                      <a:pt x="48" y="462"/>
                    </a:cubicBezTo>
                    <a:cubicBezTo>
                      <a:pt x="48" y="462"/>
                      <a:pt x="81" y="557"/>
                      <a:pt x="238" y="538"/>
                    </a:cubicBezTo>
                    <a:cubicBezTo>
                      <a:pt x="394" y="520"/>
                      <a:pt x="390" y="453"/>
                      <a:pt x="390" y="453"/>
                    </a:cubicBezTo>
                    <a:cubicBezTo>
                      <a:pt x="291" y="423"/>
                      <a:pt x="291" y="423"/>
                      <a:pt x="291" y="423"/>
                    </a:cubicBezTo>
                    <a:cubicBezTo>
                      <a:pt x="289" y="243"/>
                      <a:pt x="289" y="243"/>
                      <a:pt x="289" y="243"/>
                    </a:cubicBezTo>
                    <a:cubicBezTo>
                      <a:pt x="289" y="243"/>
                      <a:pt x="336" y="246"/>
                      <a:pt x="335" y="187"/>
                    </a:cubicBezTo>
                    <a:cubicBezTo>
                      <a:pt x="333" y="132"/>
                      <a:pt x="283" y="138"/>
                      <a:pt x="283" y="138"/>
                    </a:cubicBezTo>
                    <a:cubicBezTo>
                      <a:pt x="280" y="38"/>
                      <a:pt x="280" y="38"/>
                      <a:pt x="280" y="38"/>
                    </a:cubicBezTo>
                    <a:cubicBezTo>
                      <a:pt x="279" y="17"/>
                      <a:pt x="262" y="0"/>
                      <a:pt x="240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9" y="0"/>
                      <a:pt x="28" y="18"/>
                      <a:pt x="25" y="43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9348C346-3578-4966-9486-5A21A1FCD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9543" y="3591320"/>
                <a:ext cx="220298" cy="70193"/>
              </a:xfrm>
              <a:custGeom>
                <a:avLst/>
                <a:gdLst>
                  <a:gd name="T0" fmla="*/ 2 w 86"/>
                  <a:gd name="T1" fmla="*/ 27 h 27"/>
                  <a:gd name="T2" fmla="*/ 36 w 86"/>
                  <a:gd name="T3" fmla="*/ 16 h 27"/>
                  <a:gd name="T4" fmla="*/ 81 w 86"/>
                  <a:gd name="T5" fmla="*/ 13 h 27"/>
                  <a:gd name="T6" fmla="*/ 82 w 86"/>
                  <a:gd name="T7" fmla="*/ 5 h 27"/>
                  <a:gd name="T8" fmla="*/ 36 w 86"/>
                  <a:gd name="T9" fmla="*/ 6 h 27"/>
                  <a:gd name="T10" fmla="*/ 1 w 86"/>
                  <a:gd name="T11" fmla="*/ 24 h 27"/>
                  <a:gd name="T12" fmla="*/ 2 w 8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7">
                    <a:moveTo>
                      <a:pt x="2" y="27"/>
                    </a:moveTo>
                    <a:cubicBezTo>
                      <a:pt x="14" y="27"/>
                      <a:pt x="25" y="19"/>
                      <a:pt x="36" y="16"/>
                    </a:cubicBezTo>
                    <a:cubicBezTo>
                      <a:pt x="51" y="12"/>
                      <a:pt x="66" y="14"/>
                      <a:pt x="81" y="13"/>
                    </a:cubicBezTo>
                    <a:cubicBezTo>
                      <a:pt x="85" y="12"/>
                      <a:pt x="86" y="7"/>
                      <a:pt x="82" y="5"/>
                    </a:cubicBezTo>
                    <a:cubicBezTo>
                      <a:pt x="68" y="0"/>
                      <a:pt x="50" y="3"/>
                      <a:pt x="36" y="6"/>
                    </a:cubicBezTo>
                    <a:cubicBezTo>
                      <a:pt x="24" y="9"/>
                      <a:pt x="7" y="13"/>
                      <a:pt x="1" y="24"/>
                    </a:cubicBezTo>
                    <a:cubicBezTo>
                      <a:pt x="0" y="25"/>
                      <a:pt x="1" y="27"/>
                      <a:pt x="2" y="27"/>
                    </a:cubicBezTo>
                    <a:close/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45BF6146-208A-4919-AB26-DE4A34347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620" y="3652873"/>
                <a:ext cx="186822" cy="100429"/>
              </a:xfrm>
              <a:custGeom>
                <a:avLst/>
                <a:gdLst>
                  <a:gd name="T0" fmla="*/ 73 w 73"/>
                  <a:gd name="T1" fmla="*/ 17 h 39"/>
                  <a:gd name="T2" fmla="*/ 33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3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2" y="35"/>
                      <a:pt x="24" y="39"/>
                      <a:pt x="36" y="38"/>
                    </a:cubicBezTo>
                    <a:cubicBezTo>
                      <a:pt x="49" y="38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1EC231DA-6734-489C-A4ED-53D297F74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34" y="3650714"/>
                <a:ext cx="87471" cy="100429"/>
              </a:xfrm>
              <a:custGeom>
                <a:avLst/>
                <a:gdLst>
                  <a:gd name="T0" fmla="*/ 31 w 34"/>
                  <a:gd name="T1" fmla="*/ 13 h 39"/>
                  <a:gd name="T2" fmla="*/ 27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2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7" y="34"/>
                    </a:cubicBezTo>
                    <a:cubicBezTo>
                      <a:pt x="21" y="39"/>
                      <a:pt x="13" y="39"/>
                      <a:pt x="8" y="35"/>
                    </a:cubicBezTo>
                    <a:cubicBezTo>
                      <a:pt x="2" y="31"/>
                      <a:pt x="0" y="22"/>
                      <a:pt x="2" y="14"/>
                    </a:cubicBezTo>
                    <a:cubicBezTo>
                      <a:pt x="2" y="14"/>
                      <a:pt x="6" y="4"/>
                      <a:pt x="18" y="2"/>
                    </a:cubicBezTo>
                    <a:cubicBezTo>
                      <a:pt x="30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5059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7F7CE944-3768-4FD7-8C0F-63546ECC1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892" y="3686350"/>
                <a:ext cx="174942" cy="98269"/>
              </a:xfrm>
              <a:custGeom>
                <a:avLst/>
                <a:gdLst>
                  <a:gd name="T0" fmla="*/ 66 w 68"/>
                  <a:gd name="T1" fmla="*/ 23 h 38"/>
                  <a:gd name="T2" fmla="*/ 35 w 68"/>
                  <a:gd name="T3" fmla="*/ 0 h 38"/>
                  <a:gd name="T4" fmla="*/ 0 w 68"/>
                  <a:gd name="T5" fmla="*/ 21 h 38"/>
                  <a:gd name="T6" fmla="*/ 30 w 68"/>
                  <a:gd name="T7" fmla="*/ 36 h 38"/>
                  <a:gd name="T8" fmla="*/ 68 w 6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8">
                    <a:moveTo>
                      <a:pt x="66" y="23"/>
                    </a:moveTo>
                    <a:cubicBezTo>
                      <a:pt x="61" y="10"/>
                      <a:pt x="48" y="1"/>
                      <a:pt x="35" y="0"/>
                    </a:cubicBezTo>
                    <a:cubicBezTo>
                      <a:pt x="22" y="0"/>
                      <a:pt x="8" y="8"/>
                      <a:pt x="0" y="21"/>
                    </a:cubicBezTo>
                    <a:cubicBezTo>
                      <a:pt x="9" y="27"/>
                      <a:pt x="19" y="34"/>
                      <a:pt x="30" y="36"/>
                    </a:cubicBezTo>
                    <a:cubicBezTo>
                      <a:pt x="40" y="38"/>
                      <a:pt x="61" y="33"/>
                      <a:pt x="68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095ED12B-7459-4EE0-AACD-299F14893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6286" y="3682031"/>
                <a:ext cx="76673" cy="97190"/>
              </a:xfrm>
              <a:custGeom>
                <a:avLst/>
                <a:gdLst>
                  <a:gd name="T0" fmla="*/ 29 w 30"/>
                  <a:gd name="T1" fmla="*/ 13 h 38"/>
                  <a:gd name="T2" fmla="*/ 22 w 30"/>
                  <a:gd name="T3" fmla="*/ 34 h 38"/>
                  <a:gd name="T4" fmla="*/ 6 w 30"/>
                  <a:gd name="T5" fmla="*/ 33 h 38"/>
                  <a:gd name="T6" fmla="*/ 3 w 30"/>
                  <a:gd name="T7" fmla="*/ 11 h 38"/>
                  <a:gd name="T8" fmla="*/ 19 w 30"/>
                  <a:gd name="T9" fmla="*/ 1 h 38"/>
                  <a:gd name="T10" fmla="*/ 29 w 30"/>
                  <a:gd name="T11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29" y="13"/>
                    </a:moveTo>
                    <a:cubicBezTo>
                      <a:pt x="30" y="20"/>
                      <a:pt x="27" y="29"/>
                      <a:pt x="22" y="34"/>
                    </a:cubicBezTo>
                    <a:cubicBezTo>
                      <a:pt x="17" y="38"/>
                      <a:pt x="10" y="38"/>
                      <a:pt x="6" y="33"/>
                    </a:cubicBezTo>
                    <a:cubicBezTo>
                      <a:pt x="2" y="28"/>
                      <a:pt x="0" y="19"/>
                      <a:pt x="3" y="11"/>
                    </a:cubicBezTo>
                    <a:cubicBezTo>
                      <a:pt x="3" y="11"/>
                      <a:pt x="8" y="2"/>
                      <a:pt x="19" y="1"/>
                    </a:cubicBezTo>
                    <a:cubicBezTo>
                      <a:pt x="30" y="0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5059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C9F5ADA9-8B99-457C-814D-C2253DA73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6374" y="3615078"/>
                <a:ext cx="212739" cy="63713"/>
              </a:xfrm>
              <a:custGeom>
                <a:avLst/>
                <a:gdLst>
                  <a:gd name="T0" fmla="*/ 4 w 83"/>
                  <a:gd name="T1" fmla="*/ 23 h 25"/>
                  <a:gd name="T2" fmla="*/ 43 w 83"/>
                  <a:gd name="T3" fmla="*/ 14 h 25"/>
                  <a:gd name="T4" fmla="*/ 78 w 83"/>
                  <a:gd name="T5" fmla="*/ 24 h 25"/>
                  <a:gd name="T6" fmla="*/ 81 w 83"/>
                  <a:gd name="T7" fmla="*/ 18 h 25"/>
                  <a:gd name="T8" fmla="*/ 2 w 83"/>
                  <a:gd name="T9" fmla="*/ 20 h 25"/>
                  <a:gd name="T10" fmla="*/ 4 w 83"/>
                  <a:gd name="T11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5">
                    <a:moveTo>
                      <a:pt x="4" y="23"/>
                    </a:moveTo>
                    <a:cubicBezTo>
                      <a:pt x="16" y="18"/>
                      <a:pt x="29" y="14"/>
                      <a:pt x="43" y="14"/>
                    </a:cubicBezTo>
                    <a:cubicBezTo>
                      <a:pt x="56" y="15"/>
                      <a:pt x="66" y="20"/>
                      <a:pt x="78" y="24"/>
                    </a:cubicBezTo>
                    <a:cubicBezTo>
                      <a:pt x="81" y="25"/>
                      <a:pt x="83" y="20"/>
                      <a:pt x="81" y="18"/>
                    </a:cubicBezTo>
                    <a:cubicBezTo>
                      <a:pt x="60" y="0"/>
                      <a:pt x="23" y="4"/>
                      <a:pt x="2" y="20"/>
                    </a:cubicBezTo>
                    <a:cubicBezTo>
                      <a:pt x="0" y="21"/>
                      <a:pt x="2" y="25"/>
                      <a:pt x="4" y="23"/>
                    </a:cubicBezTo>
                    <a:close/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FF29CCBB-4FC3-4A8B-94FE-CA657ADD8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590" y="3756542"/>
                <a:ext cx="104750" cy="158743"/>
              </a:xfrm>
              <a:custGeom>
                <a:avLst/>
                <a:gdLst>
                  <a:gd name="T0" fmla="*/ 19 w 41"/>
                  <a:gd name="T1" fmla="*/ 1 h 62"/>
                  <a:gd name="T2" fmla="*/ 1 w 41"/>
                  <a:gd name="T3" fmla="*/ 38 h 62"/>
                  <a:gd name="T4" fmla="*/ 8 w 41"/>
                  <a:gd name="T5" fmla="*/ 39 h 62"/>
                  <a:gd name="T6" fmla="*/ 27 w 41"/>
                  <a:gd name="T7" fmla="*/ 38 h 62"/>
                  <a:gd name="T8" fmla="*/ 15 w 41"/>
                  <a:gd name="T9" fmla="*/ 50 h 62"/>
                  <a:gd name="T10" fmla="*/ 14 w 41"/>
                  <a:gd name="T11" fmla="*/ 56 h 62"/>
                  <a:gd name="T12" fmla="*/ 33 w 41"/>
                  <a:gd name="T13" fmla="*/ 31 h 62"/>
                  <a:gd name="T14" fmla="*/ 1 w 41"/>
                  <a:gd name="T15" fmla="*/ 37 h 62"/>
                  <a:gd name="T16" fmla="*/ 8 w 41"/>
                  <a:gd name="T17" fmla="*/ 39 h 62"/>
                  <a:gd name="T18" fmla="*/ 15 w 41"/>
                  <a:gd name="T19" fmla="*/ 18 h 62"/>
                  <a:gd name="T20" fmla="*/ 22 w 41"/>
                  <a:gd name="T21" fmla="*/ 3 h 62"/>
                  <a:gd name="T22" fmla="*/ 19 w 41"/>
                  <a:gd name="T2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62">
                    <a:moveTo>
                      <a:pt x="19" y="1"/>
                    </a:moveTo>
                    <a:cubicBezTo>
                      <a:pt x="6" y="5"/>
                      <a:pt x="0" y="25"/>
                      <a:pt x="1" y="38"/>
                    </a:cubicBezTo>
                    <a:cubicBezTo>
                      <a:pt x="1" y="42"/>
                      <a:pt x="7" y="43"/>
                      <a:pt x="8" y="39"/>
                    </a:cubicBezTo>
                    <a:cubicBezTo>
                      <a:pt x="11" y="29"/>
                      <a:pt x="25" y="26"/>
                      <a:pt x="27" y="38"/>
                    </a:cubicBezTo>
                    <a:cubicBezTo>
                      <a:pt x="29" y="47"/>
                      <a:pt x="21" y="48"/>
                      <a:pt x="15" y="50"/>
                    </a:cubicBezTo>
                    <a:cubicBezTo>
                      <a:pt x="12" y="50"/>
                      <a:pt x="11" y="55"/>
                      <a:pt x="14" y="56"/>
                    </a:cubicBezTo>
                    <a:cubicBezTo>
                      <a:pt x="29" y="62"/>
                      <a:pt x="41" y="43"/>
                      <a:pt x="33" y="31"/>
                    </a:cubicBezTo>
                    <a:cubicBezTo>
                      <a:pt x="25" y="16"/>
                      <a:pt x="5" y="21"/>
                      <a:pt x="1" y="37"/>
                    </a:cubicBezTo>
                    <a:cubicBezTo>
                      <a:pt x="3" y="37"/>
                      <a:pt x="6" y="38"/>
                      <a:pt x="8" y="39"/>
                    </a:cubicBezTo>
                    <a:cubicBezTo>
                      <a:pt x="10" y="32"/>
                      <a:pt x="11" y="25"/>
                      <a:pt x="15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1" y="0"/>
                      <a:pt x="19" y="1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304145DB-FF59-4028-B0B5-952A40FEF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738" y="3324588"/>
                <a:ext cx="727847" cy="393080"/>
              </a:xfrm>
              <a:custGeom>
                <a:avLst/>
                <a:gdLst>
                  <a:gd name="T0" fmla="*/ 4 w 284"/>
                  <a:gd name="T1" fmla="*/ 109 h 153"/>
                  <a:gd name="T2" fmla="*/ 183 w 284"/>
                  <a:gd name="T3" fmla="*/ 25 h 153"/>
                  <a:gd name="T4" fmla="*/ 193 w 284"/>
                  <a:gd name="T5" fmla="*/ 54 h 153"/>
                  <a:gd name="T6" fmla="*/ 217 w 284"/>
                  <a:gd name="T7" fmla="*/ 72 h 153"/>
                  <a:gd name="T8" fmla="*/ 241 w 284"/>
                  <a:gd name="T9" fmla="*/ 57 h 153"/>
                  <a:gd name="T10" fmla="*/ 280 w 284"/>
                  <a:gd name="T11" fmla="*/ 153 h 153"/>
                  <a:gd name="T12" fmla="*/ 280 w 284"/>
                  <a:gd name="T13" fmla="*/ 39 h 153"/>
                  <a:gd name="T14" fmla="*/ 275 w 284"/>
                  <a:gd name="T15" fmla="*/ 19 h 153"/>
                  <a:gd name="T16" fmla="*/ 264 w 284"/>
                  <a:gd name="T17" fmla="*/ 14 h 153"/>
                  <a:gd name="T18" fmla="*/ 96 w 284"/>
                  <a:gd name="T19" fmla="*/ 3 h 153"/>
                  <a:gd name="T20" fmla="*/ 39 w 284"/>
                  <a:gd name="T21" fmla="*/ 15 h 153"/>
                  <a:gd name="T22" fmla="*/ 9 w 284"/>
                  <a:gd name="T23" fmla="*/ 56 h 153"/>
                  <a:gd name="T24" fmla="*/ 0 w 284"/>
                  <a:gd name="T25" fmla="*/ 10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4" h="153">
                    <a:moveTo>
                      <a:pt x="4" y="109"/>
                    </a:moveTo>
                    <a:cubicBezTo>
                      <a:pt x="71" y="103"/>
                      <a:pt x="135" y="73"/>
                      <a:pt x="183" y="25"/>
                    </a:cubicBezTo>
                    <a:cubicBezTo>
                      <a:pt x="185" y="35"/>
                      <a:pt x="187" y="45"/>
                      <a:pt x="193" y="54"/>
                    </a:cubicBezTo>
                    <a:cubicBezTo>
                      <a:pt x="198" y="63"/>
                      <a:pt x="207" y="71"/>
                      <a:pt x="217" y="72"/>
                    </a:cubicBezTo>
                    <a:cubicBezTo>
                      <a:pt x="227" y="74"/>
                      <a:pt x="239" y="67"/>
                      <a:pt x="241" y="57"/>
                    </a:cubicBezTo>
                    <a:cubicBezTo>
                      <a:pt x="244" y="88"/>
                      <a:pt x="254" y="151"/>
                      <a:pt x="280" y="153"/>
                    </a:cubicBezTo>
                    <a:cubicBezTo>
                      <a:pt x="284" y="118"/>
                      <a:pt x="279" y="73"/>
                      <a:pt x="280" y="39"/>
                    </a:cubicBezTo>
                    <a:cubicBezTo>
                      <a:pt x="281" y="32"/>
                      <a:pt x="280" y="24"/>
                      <a:pt x="275" y="19"/>
                    </a:cubicBezTo>
                    <a:cubicBezTo>
                      <a:pt x="272" y="16"/>
                      <a:pt x="268" y="15"/>
                      <a:pt x="264" y="14"/>
                    </a:cubicBezTo>
                    <a:cubicBezTo>
                      <a:pt x="209" y="0"/>
                      <a:pt x="152" y="1"/>
                      <a:pt x="96" y="3"/>
                    </a:cubicBezTo>
                    <a:cubicBezTo>
                      <a:pt x="77" y="4"/>
                      <a:pt x="56" y="4"/>
                      <a:pt x="39" y="15"/>
                    </a:cubicBezTo>
                    <a:cubicBezTo>
                      <a:pt x="24" y="24"/>
                      <a:pt x="14" y="40"/>
                      <a:pt x="9" y="56"/>
                    </a:cubicBezTo>
                    <a:cubicBezTo>
                      <a:pt x="3" y="73"/>
                      <a:pt x="2" y="91"/>
                      <a:pt x="0" y="109"/>
                    </a:cubicBezTo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497DF049-D795-4284-AFD1-6C756BFFA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7857" y="3784620"/>
                <a:ext cx="174942" cy="78832"/>
              </a:xfrm>
              <a:custGeom>
                <a:avLst/>
                <a:gdLst>
                  <a:gd name="T0" fmla="*/ 44 w 68"/>
                  <a:gd name="T1" fmla="*/ 0 h 31"/>
                  <a:gd name="T2" fmla="*/ 4 w 68"/>
                  <a:gd name="T3" fmla="*/ 16 h 31"/>
                  <a:gd name="T4" fmla="*/ 0 w 68"/>
                  <a:gd name="T5" fmla="*/ 23 h 31"/>
                  <a:gd name="T6" fmla="*/ 12 w 68"/>
                  <a:gd name="T7" fmla="*/ 31 h 31"/>
                  <a:gd name="T8" fmla="*/ 23 w 68"/>
                  <a:gd name="T9" fmla="*/ 31 h 31"/>
                  <a:gd name="T10" fmla="*/ 46 w 68"/>
                  <a:gd name="T11" fmla="*/ 30 h 31"/>
                  <a:gd name="T12" fmla="*/ 60 w 68"/>
                  <a:gd name="T13" fmla="*/ 25 h 31"/>
                  <a:gd name="T14" fmla="*/ 68 w 68"/>
                  <a:gd name="T15" fmla="*/ 14 h 31"/>
                  <a:gd name="T16" fmla="*/ 62 w 68"/>
                  <a:gd name="T17" fmla="*/ 3 h 31"/>
                  <a:gd name="T18" fmla="*/ 57 w 68"/>
                  <a:gd name="T19" fmla="*/ 2 h 31"/>
                  <a:gd name="T20" fmla="*/ 55 w 68"/>
                  <a:gd name="T21" fmla="*/ 2 h 31"/>
                  <a:gd name="T22" fmla="*/ 56 w 68"/>
                  <a:gd name="T23" fmla="*/ 2 h 31"/>
                  <a:gd name="T24" fmla="*/ 44 w 68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44" y="0"/>
                    </a:moveTo>
                    <a:cubicBezTo>
                      <a:pt x="29" y="0"/>
                      <a:pt x="14" y="6"/>
                      <a:pt x="4" y="16"/>
                    </a:cubicBezTo>
                    <a:cubicBezTo>
                      <a:pt x="2" y="18"/>
                      <a:pt x="0" y="20"/>
                      <a:pt x="0" y="23"/>
                    </a:cubicBezTo>
                    <a:cubicBezTo>
                      <a:pt x="0" y="28"/>
                      <a:pt x="6" y="30"/>
                      <a:pt x="12" y="31"/>
                    </a:cubicBezTo>
                    <a:cubicBezTo>
                      <a:pt x="16" y="31"/>
                      <a:pt x="20" y="31"/>
                      <a:pt x="23" y="31"/>
                    </a:cubicBezTo>
                    <a:cubicBezTo>
                      <a:pt x="31" y="31"/>
                      <a:pt x="39" y="31"/>
                      <a:pt x="46" y="30"/>
                    </a:cubicBezTo>
                    <a:cubicBezTo>
                      <a:pt x="51" y="29"/>
                      <a:pt x="56" y="28"/>
                      <a:pt x="60" y="25"/>
                    </a:cubicBezTo>
                    <a:cubicBezTo>
                      <a:pt x="64" y="23"/>
                      <a:pt x="68" y="18"/>
                      <a:pt x="68" y="14"/>
                    </a:cubicBezTo>
                    <a:cubicBezTo>
                      <a:pt x="68" y="10"/>
                      <a:pt x="66" y="6"/>
                      <a:pt x="62" y="3"/>
                    </a:cubicBezTo>
                    <a:cubicBezTo>
                      <a:pt x="61" y="2"/>
                      <a:pt x="59" y="2"/>
                      <a:pt x="57" y="2"/>
                    </a:cubicBezTo>
                    <a:cubicBezTo>
                      <a:pt x="56" y="2"/>
                      <a:pt x="55" y="2"/>
                      <a:pt x="55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D32B75AC-9E81-4F7F-99F6-56CBD0304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0149" y="3699308"/>
                <a:ext cx="72353" cy="264572"/>
              </a:xfrm>
              <a:custGeom>
                <a:avLst/>
                <a:gdLst>
                  <a:gd name="T0" fmla="*/ 3 w 28"/>
                  <a:gd name="T1" fmla="*/ 2 h 103"/>
                  <a:gd name="T2" fmla="*/ 2 w 28"/>
                  <a:gd name="T3" fmla="*/ 45 h 103"/>
                  <a:gd name="T4" fmla="*/ 4 w 28"/>
                  <a:gd name="T5" fmla="*/ 90 h 103"/>
                  <a:gd name="T6" fmla="*/ 26 w 28"/>
                  <a:gd name="T7" fmla="*/ 89 h 103"/>
                  <a:gd name="T8" fmla="*/ 20 w 28"/>
                  <a:gd name="T9" fmla="*/ 84 h 103"/>
                  <a:gd name="T10" fmla="*/ 10 w 28"/>
                  <a:gd name="T11" fmla="*/ 66 h 103"/>
                  <a:gd name="T12" fmla="*/ 9 w 28"/>
                  <a:gd name="T13" fmla="*/ 45 h 103"/>
                  <a:gd name="T14" fmla="*/ 6 w 28"/>
                  <a:gd name="T15" fmla="*/ 2 h 103"/>
                  <a:gd name="T16" fmla="*/ 3 w 28"/>
                  <a:gd name="T17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3">
                    <a:moveTo>
                      <a:pt x="3" y="2"/>
                    </a:moveTo>
                    <a:cubicBezTo>
                      <a:pt x="0" y="16"/>
                      <a:pt x="2" y="31"/>
                      <a:pt x="2" y="45"/>
                    </a:cubicBezTo>
                    <a:cubicBezTo>
                      <a:pt x="3" y="58"/>
                      <a:pt x="0" y="78"/>
                      <a:pt x="4" y="90"/>
                    </a:cubicBezTo>
                    <a:cubicBezTo>
                      <a:pt x="8" y="103"/>
                      <a:pt x="20" y="97"/>
                      <a:pt x="26" y="89"/>
                    </a:cubicBezTo>
                    <a:cubicBezTo>
                      <a:pt x="28" y="85"/>
                      <a:pt x="23" y="81"/>
                      <a:pt x="20" y="84"/>
                    </a:cubicBezTo>
                    <a:cubicBezTo>
                      <a:pt x="10" y="96"/>
                      <a:pt x="10" y="72"/>
                      <a:pt x="10" y="66"/>
                    </a:cubicBezTo>
                    <a:cubicBezTo>
                      <a:pt x="10" y="59"/>
                      <a:pt x="10" y="52"/>
                      <a:pt x="9" y="45"/>
                    </a:cubicBezTo>
                    <a:cubicBezTo>
                      <a:pt x="9" y="31"/>
                      <a:pt x="10" y="16"/>
                      <a:pt x="6" y="2"/>
                    </a:cubicBezTo>
                    <a:cubicBezTo>
                      <a:pt x="6" y="0"/>
                      <a:pt x="3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8435957-FBAB-4572-9420-5ED68C02E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6585" y="3928246"/>
                <a:ext cx="89632" cy="82071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6 w 35"/>
                  <a:gd name="T5" fmla="*/ 31 h 32"/>
                  <a:gd name="T6" fmla="*/ 10 w 35"/>
                  <a:gd name="T7" fmla="*/ 32 h 32"/>
                  <a:gd name="T8" fmla="*/ 13 w 35"/>
                  <a:gd name="T9" fmla="*/ 31 h 32"/>
                  <a:gd name="T10" fmla="*/ 21 w 35"/>
                  <a:gd name="T11" fmla="*/ 18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4"/>
                      <a:pt x="11" y="8"/>
                    </a:cubicBezTo>
                    <a:cubicBezTo>
                      <a:pt x="6" y="13"/>
                      <a:pt x="0" y="24"/>
                      <a:pt x="6" y="31"/>
                    </a:cubicBezTo>
                    <a:cubicBezTo>
                      <a:pt x="7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1"/>
                    </a:cubicBezTo>
                    <a:cubicBezTo>
                      <a:pt x="17" y="28"/>
                      <a:pt x="17" y="22"/>
                      <a:pt x="21" y="18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5"/>
                      <a:pt x="34" y="4"/>
                      <a:pt x="33" y="3"/>
                    </a:cubicBezTo>
                    <a:cubicBezTo>
                      <a:pt x="32" y="1"/>
                      <a:pt x="29" y="0"/>
                      <a:pt x="27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9C871091-C4A0-4E9D-81A6-9EAA87CC0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9543" y="3932565"/>
                <a:ext cx="115548" cy="102590"/>
              </a:xfrm>
              <a:custGeom>
                <a:avLst/>
                <a:gdLst>
                  <a:gd name="T0" fmla="*/ 36 w 45"/>
                  <a:gd name="T1" fmla="*/ 0 h 40"/>
                  <a:gd name="T2" fmla="*/ 31 w 45"/>
                  <a:gd name="T3" fmla="*/ 3 h 40"/>
                  <a:gd name="T4" fmla="*/ 30 w 45"/>
                  <a:gd name="T5" fmla="*/ 5 h 40"/>
                  <a:gd name="T6" fmla="*/ 29 w 45"/>
                  <a:gd name="T7" fmla="*/ 7 h 40"/>
                  <a:gd name="T8" fmla="*/ 27 w 45"/>
                  <a:gd name="T9" fmla="*/ 10 h 40"/>
                  <a:gd name="T10" fmla="*/ 21 w 45"/>
                  <a:gd name="T11" fmla="*/ 21 h 40"/>
                  <a:gd name="T12" fmla="*/ 4 w 45"/>
                  <a:gd name="T13" fmla="*/ 34 h 40"/>
                  <a:gd name="T14" fmla="*/ 5 w 45"/>
                  <a:gd name="T15" fmla="*/ 40 h 40"/>
                  <a:gd name="T16" fmla="*/ 6 w 45"/>
                  <a:gd name="T17" fmla="*/ 40 h 40"/>
                  <a:gd name="T18" fmla="*/ 20 w 45"/>
                  <a:gd name="T19" fmla="*/ 37 h 40"/>
                  <a:gd name="T20" fmla="*/ 30 w 45"/>
                  <a:gd name="T21" fmla="*/ 31 h 40"/>
                  <a:gd name="T22" fmla="*/ 44 w 45"/>
                  <a:gd name="T23" fmla="*/ 8 h 40"/>
                  <a:gd name="T24" fmla="*/ 36 w 45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0">
                    <a:moveTo>
                      <a:pt x="36" y="0"/>
                    </a:moveTo>
                    <a:cubicBezTo>
                      <a:pt x="34" y="0"/>
                      <a:pt x="33" y="1"/>
                      <a:pt x="31" y="3"/>
                    </a:cubicBezTo>
                    <a:cubicBezTo>
                      <a:pt x="31" y="4"/>
                      <a:pt x="30" y="4"/>
                      <a:pt x="30" y="5"/>
                    </a:cubicBezTo>
                    <a:cubicBezTo>
                      <a:pt x="30" y="6"/>
                      <a:pt x="30" y="7"/>
                      <a:pt x="29" y="7"/>
                    </a:cubicBezTo>
                    <a:cubicBezTo>
                      <a:pt x="29" y="8"/>
                      <a:pt x="28" y="9"/>
                      <a:pt x="27" y="10"/>
                    </a:cubicBezTo>
                    <a:cubicBezTo>
                      <a:pt x="25" y="14"/>
                      <a:pt x="24" y="17"/>
                      <a:pt x="21" y="21"/>
                    </a:cubicBezTo>
                    <a:cubicBezTo>
                      <a:pt x="17" y="26"/>
                      <a:pt x="10" y="32"/>
                      <a:pt x="4" y="34"/>
                    </a:cubicBezTo>
                    <a:cubicBezTo>
                      <a:pt x="0" y="35"/>
                      <a:pt x="1" y="40"/>
                      <a:pt x="5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11" y="39"/>
                      <a:pt x="15" y="39"/>
                      <a:pt x="20" y="37"/>
                    </a:cubicBezTo>
                    <a:cubicBezTo>
                      <a:pt x="23" y="36"/>
                      <a:pt x="27" y="34"/>
                      <a:pt x="30" y="31"/>
                    </a:cubicBezTo>
                    <a:cubicBezTo>
                      <a:pt x="37" y="26"/>
                      <a:pt x="45" y="17"/>
                      <a:pt x="44" y="8"/>
                    </a:cubicBezTo>
                    <a:cubicBezTo>
                      <a:pt x="44" y="4"/>
                      <a:pt x="40" y="0"/>
                      <a:pt x="36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F1E79782-D2FF-4784-AC13-F0B4B4CED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8655" y="3945524"/>
                <a:ext cx="7559" cy="12958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2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3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0AB640AE-6060-40F2-978E-9F4B25FD7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906" y="3896929"/>
                <a:ext cx="151185" cy="136066"/>
              </a:xfrm>
              <a:custGeom>
                <a:avLst/>
                <a:gdLst>
                  <a:gd name="T0" fmla="*/ 5 w 59"/>
                  <a:gd name="T1" fmla="*/ 52 h 53"/>
                  <a:gd name="T2" fmla="*/ 58 w 59"/>
                  <a:gd name="T3" fmla="*/ 5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5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5" y="52"/>
                    </a:moveTo>
                    <a:cubicBezTo>
                      <a:pt x="27" y="47"/>
                      <a:pt x="52" y="27"/>
                      <a:pt x="58" y="5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2"/>
                      <a:pt x="41" y="22"/>
                      <a:pt x="32" y="30"/>
                    </a:cubicBezTo>
                    <a:cubicBezTo>
                      <a:pt x="23" y="37"/>
                      <a:pt x="13" y="42"/>
                      <a:pt x="3" y="47"/>
                    </a:cubicBezTo>
                    <a:cubicBezTo>
                      <a:pt x="0" y="48"/>
                      <a:pt x="2" y="53"/>
                      <a:pt x="5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F525C609-691E-42F7-9821-F7965C500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662" y="3622637"/>
                <a:ext cx="218138" cy="123108"/>
              </a:xfrm>
              <a:custGeom>
                <a:avLst/>
                <a:gdLst>
                  <a:gd name="T0" fmla="*/ 5 w 85"/>
                  <a:gd name="T1" fmla="*/ 45 h 48"/>
                  <a:gd name="T2" fmla="*/ 76 w 85"/>
                  <a:gd name="T3" fmla="*/ 29 h 48"/>
                  <a:gd name="T4" fmla="*/ 81 w 85"/>
                  <a:gd name="T5" fmla="*/ 22 h 48"/>
                  <a:gd name="T6" fmla="*/ 0 w 85"/>
                  <a:gd name="T7" fmla="*/ 43 h 48"/>
                  <a:gd name="T8" fmla="*/ 5 w 85"/>
                  <a:gd name="T9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8">
                    <a:moveTo>
                      <a:pt x="5" y="45"/>
                    </a:moveTo>
                    <a:cubicBezTo>
                      <a:pt x="23" y="19"/>
                      <a:pt x="48" y="9"/>
                      <a:pt x="76" y="29"/>
                    </a:cubicBezTo>
                    <a:cubicBezTo>
                      <a:pt x="80" y="31"/>
                      <a:pt x="85" y="25"/>
                      <a:pt x="81" y="22"/>
                    </a:cubicBezTo>
                    <a:cubicBezTo>
                      <a:pt x="57" y="0"/>
                      <a:pt x="8" y="8"/>
                      <a:pt x="0" y="43"/>
                    </a:cubicBezTo>
                    <a:cubicBezTo>
                      <a:pt x="0" y="46"/>
                      <a:pt x="3" y="48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2FC4C646-E0E9-44CB-8820-5C0D1E8F1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9332" y="3671231"/>
                <a:ext cx="199780" cy="95031"/>
              </a:xfrm>
              <a:custGeom>
                <a:avLst/>
                <a:gdLst>
                  <a:gd name="T0" fmla="*/ 4 w 78"/>
                  <a:gd name="T1" fmla="*/ 29 h 37"/>
                  <a:gd name="T2" fmla="*/ 34 w 78"/>
                  <a:gd name="T3" fmla="*/ 10 h 37"/>
                  <a:gd name="T4" fmla="*/ 66 w 78"/>
                  <a:gd name="T5" fmla="*/ 31 h 37"/>
                  <a:gd name="T6" fmla="*/ 75 w 78"/>
                  <a:gd name="T7" fmla="*/ 26 h 37"/>
                  <a:gd name="T8" fmla="*/ 35 w 78"/>
                  <a:gd name="T9" fmla="*/ 1 h 37"/>
                  <a:gd name="T10" fmla="*/ 0 w 78"/>
                  <a:gd name="T11" fmla="*/ 27 h 37"/>
                  <a:gd name="T12" fmla="*/ 4 w 78"/>
                  <a:gd name="T13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37">
                    <a:moveTo>
                      <a:pt x="4" y="29"/>
                    </a:moveTo>
                    <a:cubicBezTo>
                      <a:pt x="14" y="20"/>
                      <a:pt x="20" y="11"/>
                      <a:pt x="34" y="10"/>
                    </a:cubicBezTo>
                    <a:cubicBezTo>
                      <a:pt x="49" y="9"/>
                      <a:pt x="60" y="18"/>
                      <a:pt x="66" y="31"/>
                    </a:cubicBezTo>
                    <a:cubicBezTo>
                      <a:pt x="69" y="37"/>
                      <a:pt x="78" y="32"/>
                      <a:pt x="75" y="26"/>
                    </a:cubicBezTo>
                    <a:cubicBezTo>
                      <a:pt x="68" y="11"/>
                      <a:pt x="52" y="0"/>
                      <a:pt x="35" y="1"/>
                    </a:cubicBezTo>
                    <a:cubicBezTo>
                      <a:pt x="21" y="2"/>
                      <a:pt x="2" y="11"/>
                      <a:pt x="0" y="27"/>
                    </a:cubicBezTo>
                    <a:cubicBezTo>
                      <a:pt x="0" y="29"/>
                      <a:pt x="2" y="31"/>
                      <a:pt x="4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59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274</Words>
  <Application>Microsoft Office PowerPoint</Application>
  <PresentationFormat>Widescreen</PresentationFormat>
  <Paragraphs>55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 SemiBold</vt:lpstr>
      <vt:lpstr>Bauhaus 93</vt:lpstr>
      <vt:lpstr>Calibri</vt:lpstr>
      <vt:lpstr>Calibri Light</vt:lpstr>
      <vt:lpstr>Franklin Gothic Medium</vt:lpstr>
      <vt:lpstr>Segoe UI</vt:lpstr>
      <vt:lpstr>Office Theme</vt:lpstr>
      <vt:lpstr>ArmorCrypt</vt:lpstr>
      <vt:lpstr>Welcome</vt:lpstr>
      <vt:lpstr>The members, Who made it?</vt:lpstr>
      <vt:lpstr>How it will work?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Shakir Khan</dc:creator>
  <cp:lastModifiedBy>Shakir Khan</cp:lastModifiedBy>
  <cp:revision>30</cp:revision>
  <dcterms:created xsi:type="dcterms:W3CDTF">2023-12-07T17:58:29Z</dcterms:created>
  <dcterms:modified xsi:type="dcterms:W3CDTF">2023-12-08T15:42:07Z</dcterms:modified>
</cp:coreProperties>
</file>