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1" r:id="rId5"/>
    <p:sldId id="260" r:id="rId6"/>
    <p:sldId id="258" r:id="rId7"/>
    <p:sldId id="262" r:id="rId8"/>
    <p:sldId id="263" r:id="rId9"/>
    <p:sldId id="266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3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76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7/5/17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7/5/17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7/5/17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7/5/17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7/5/17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7/5/17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7/5/17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7/5/17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ropbox.com/home/Project4?preview=Burndown+Chart+sprint+1.docx" TargetMode="External"/><Relationship Id="rId4" Type="http://schemas.openxmlformats.org/officeDocument/2006/relationships/hyperlink" Target="https://www.dropbox.com/home/Project4?preview=Burndown+Chart+sprint+2.docx" TargetMode="External"/><Relationship Id="rId5" Type="http://schemas.openxmlformats.org/officeDocument/2006/relationships/hyperlink" Target="https://www.dropbox.com/home/Project4?preview=Burndown+Chart+sprint+3.docx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dropbox.com/home/Project4?preview=INF1C_Groep1_Week3.xlsx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86047" y="698157"/>
            <a:ext cx="8825658" cy="3329581"/>
          </a:xfrm>
        </p:spPr>
        <p:txBody>
          <a:bodyPr/>
          <a:lstStyle/>
          <a:p>
            <a:r>
              <a:rPr lang="nl-NL" dirty="0" smtClean="0"/>
              <a:t>PocketRecipe</a:t>
            </a:r>
            <a:r>
              <a:rPr lang="nl-NL" sz="1200" dirty="0" smtClean="0"/>
              <a:t>©</a:t>
            </a:r>
            <a:r>
              <a:rPr lang="nl-NL" dirty="0" smtClean="0"/>
              <a:t/>
            </a:r>
            <a:br>
              <a:rPr lang="nl-NL" dirty="0" smtClean="0"/>
            </a:br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2933" y="4950374"/>
            <a:ext cx="9438905" cy="1541043"/>
          </a:xfrm>
        </p:spPr>
        <p:txBody>
          <a:bodyPr>
            <a:normAutofit fontScale="55000" lnSpcReduction="20000"/>
          </a:bodyPr>
          <a:lstStyle/>
          <a:p>
            <a:r>
              <a:rPr lang="nl-NL" dirty="0" smtClean="0"/>
              <a:t>Made by:</a:t>
            </a:r>
          </a:p>
          <a:p>
            <a:r>
              <a:rPr lang="nl-NL" dirty="0" smtClean="0"/>
              <a:t>Osman Altun</a:t>
            </a:r>
          </a:p>
          <a:p>
            <a:r>
              <a:rPr lang="nl-NL" dirty="0" smtClean="0"/>
              <a:t>Endy Hu</a:t>
            </a:r>
          </a:p>
          <a:p>
            <a:r>
              <a:rPr lang="nl-NL" dirty="0" smtClean="0"/>
              <a:t>Muhammed Incekara</a:t>
            </a:r>
          </a:p>
          <a:p>
            <a:r>
              <a:rPr lang="nl-NL" dirty="0" smtClean="0"/>
              <a:t>Mahmut Ozler</a:t>
            </a:r>
          </a:p>
          <a:p>
            <a:r>
              <a:rPr lang="nl-NL" dirty="0" smtClean="0"/>
              <a:t>Satrya Sabeni</a:t>
            </a:r>
          </a:p>
        </p:txBody>
      </p:sp>
    </p:spTree>
    <p:extLst>
      <p:ext uri="{BB962C8B-B14F-4D97-AF65-F5344CB8AC3E}">
        <p14:creationId xmlns:p14="http://schemas.microsoft.com/office/powerpoint/2010/main" val="29785058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sz="8000" dirty="0" smtClean="0"/>
              <a:t>Vragen</a:t>
            </a:r>
            <a:endParaRPr lang="nl-NL" sz="8000" dirty="0"/>
          </a:p>
        </p:txBody>
      </p:sp>
    </p:spTree>
    <p:extLst>
      <p:ext uri="{BB962C8B-B14F-4D97-AF65-F5344CB8AC3E}">
        <p14:creationId xmlns:p14="http://schemas.microsoft.com/office/powerpoint/2010/main" val="1503501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Inhoud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8512" y="1682215"/>
            <a:ext cx="9432883" cy="4660920"/>
          </a:xfrm>
        </p:spPr>
        <p:txBody>
          <a:bodyPr>
            <a:normAutofit fontScale="70000" lnSpcReduction="20000"/>
          </a:bodyPr>
          <a:lstStyle/>
          <a:p>
            <a:r>
              <a:rPr lang="nl-NL" dirty="0" smtClean="0"/>
              <a:t>Wat is PocketRecipe</a:t>
            </a:r>
            <a:r>
              <a:rPr lang="nl-NL" sz="1200" dirty="0" smtClean="0"/>
              <a:t>©</a:t>
            </a:r>
          </a:p>
          <a:p>
            <a:endParaRPr lang="nl-NL" dirty="0"/>
          </a:p>
          <a:p>
            <a:r>
              <a:rPr lang="nl-NL" dirty="0" smtClean="0"/>
              <a:t>Ontwikkeling PocketRecipe</a:t>
            </a:r>
            <a:r>
              <a:rPr lang="nl-NL" sz="1200" dirty="0" smtClean="0"/>
              <a:t>©</a:t>
            </a:r>
          </a:p>
          <a:p>
            <a:endParaRPr lang="nl-NL" dirty="0" smtClean="0"/>
          </a:p>
          <a:p>
            <a:r>
              <a:rPr lang="nl-NL" dirty="0" smtClean="0"/>
              <a:t>Features PocketRecipe</a:t>
            </a:r>
            <a:r>
              <a:rPr lang="nl-NL" sz="1200" dirty="0" smtClean="0"/>
              <a:t>©</a:t>
            </a:r>
          </a:p>
          <a:p>
            <a:endParaRPr lang="nl-NL" dirty="0"/>
          </a:p>
          <a:p>
            <a:r>
              <a:rPr lang="nl-NL" dirty="0" smtClean="0"/>
              <a:t>Demo</a:t>
            </a:r>
          </a:p>
          <a:p>
            <a:endParaRPr lang="nl-NL" dirty="0"/>
          </a:p>
          <a:p>
            <a:r>
              <a:rPr lang="nl-NL" dirty="0" smtClean="0"/>
              <a:t>Scrumproces</a:t>
            </a:r>
          </a:p>
          <a:p>
            <a:endParaRPr lang="nl-NL" dirty="0"/>
          </a:p>
          <a:p>
            <a:r>
              <a:rPr lang="nl-NL" dirty="0" smtClean="0"/>
              <a:t>Individuele bijdrage</a:t>
            </a:r>
          </a:p>
          <a:p>
            <a:endParaRPr lang="nl-NL" dirty="0"/>
          </a:p>
          <a:p>
            <a:r>
              <a:rPr lang="nl-NL" dirty="0" smtClean="0"/>
              <a:t>Code</a:t>
            </a:r>
          </a:p>
          <a:p>
            <a:endParaRPr lang="nl-NL" dirty="0"/>
          </a:p>
          <a:p>
            <a:r>
              <a:rPr lang="nl-NL" dirty="0" smtClean="0"/>
              <a:t>Vragen</a:t>
            </a:r>
            <a:endParaRPr lang="nl-NL" dirty="0"/>
          </a:p>
          <a:p>
            <a:pPr marL="0" indent="0">
              <a:buNone/>
            </a:pPr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1881782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Wat is PocketRecipe</a:t>
            </a:r>
            <a:r>
              <a:rPr lang="nl-NL" sz="1800" dirty="0" smtClean="0"/>
              <a:t>©</a:t>
            </a:r>
            <a:r>
              <a:rPr lang="nl-NL" dirty="0" smtClean="0"/>
              <a:t/>
            </a:r>
            <a:br>
              <a:rPr lang="nl-NL" dirty="0" smtClean="0"/>
            </a:b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Handige app om recepten op te zoeken</a:t>
            </a:r>
          </a:p>
          <a:p>
            <a:endParaRPr lang="nl-NL" dirty="0"/>
          </a:p>
          <a:p>
            <a:r>
              <a:rPr lang="nl-NL" dirty="0" smtClean="0"/>
              <a:t>Beschikbaar op IOS, Android en Windows</a:t>
            </a:r>
          </a:p>
          <a:p>
            <a:endParaRPr lang="nl-NL" dirty="0"/>
          </a:p>
          <a:p>
            <a:r>
              <a:rPr lang="nl-NL" dirty="0" smtClean="0"/>
              <a:t>Download PocketRecipe</a:t>
            </a:r>
            <a:r>
              <a:rPr lang="nl-NL" sz="1100" dirty="0" smtClean="0"/>
              <a:t>©</a:t>
            </a:r>
            <a:r>
              <a:rPr lang="nl-NL" dirty="0" smtClean="0"/>
              <a:t> op je mobiel en desktop!</a:t>
            </a:r>
          </a:p>
          <a:p>
            <a:endParaRPr lang="nl-NL" dirty="0" smtClean="0"/>
          </a:p>
          <a:p>
            <a:r>
              <a:rPr lang="nl-NL" dirty="0" smtClean="0"/>
              <a:t>Tijdelijk helemaal GRATIS!</a:t>
            </a:r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25245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Ontwikkeling PocketRecipe</a:t>
            </a:r>
            <a:r>
              <a:rPr lang="nl-NL" sz="1800" dirty="0" smtClean="0"/>
              <a:t>©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 smtClean="0"/>
          </a:p>
          <a:p>
            <a:r>
              <a:rPr lang="nl-NL" dirty="0" smtClean="0"/>
              <a:t>Ontwikkeld in Visual Studio met de Xamarin.forms framework &amp; WPF</a:t>
            </a:r>
          </a:p>
          <a:p>
            <a:endParaRPr lang="nl-NL" dirty="0"/>
          </a:p>
          <a:p>
            <a:r>
              <a:rPr lang="nl-NL" dirty="0" smtClean="0"/>
              <a:t>Geprogrammeerd in C#</a:t>
            </a:r>
          </a:p>
          <a:p>
            <a:endParaRPr lang="nl-NL" dirty="0"/>
          </a:p>
          <a:p>
            <a:r>
              <a:rPr lang="nl-NL" dirty="0" smtClean="0"/>
              <a:t>Online gedeelde database, die wordt gebruikt door alle platforms</a:t>
            </a:r>
          </a:p>
          <a:p>
            <a:endParaRPr lang="nl-NL" dirty="0"/>
          </a:p>
          <a:p>
            <a:pPr marL="0" indent="0">
              <a:buNone/>
            </a:pPr>
            <a:endParaRPr lang="nl-NL" dirty="0" smtClean="0"/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6677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Features PocketRecipe</a:t>
            </a:r>
            <a:r>
              <a:rPr lang="nl-NL" sz="1800" dirty="0" smtClean="0"/>
              <a:t>©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Bekijken van recepten</a:t>
            </a:r>
          </a:p>
          <a:p>
            <a:endParaRPr lang="nl-NL" dirty="0" smtClean="0"/>
          </a:p>
          <a:p>
            <a:r>
              <a:rPr lang="nl-NL" dirty="0" smtClean="0"/>
              <a:t>Filteren op recepten per categorie</a:t>
            </a:r>
          </a:p>
          <a:p>
            <a:endParaRPr lang="nl-NL" dirty="0" smtClean="0"/>
          </a:p>
          <a:p>
            <a:r>
              <a:rPr lang="nl-NL" dirty="0" smtClean="0"/>
              <a:t>Beoordelen van recepten (Ingelogd)</a:t>
            </a:r>
          </a:p>
          <a:p>
            <a:endParaRPr lang="nl-NL" dirty="0" smtClean="0"/>
          </a:p>
          <a:p>
            <a:r>
              <a:rPr lang="nl-NL" dirty="0" smtClean="0"/>
              <a:t>Recepten bookmarken (Ingelogd)</a:t>
            </a:r>
          </a:p>
          <a:p>
            <a:endParaRPr lang="nl-NL" dirty="0" smtClean="0"/>
          </a:p>
          <a:p>
            <a:r>
              <a:rPr lang="nl-NL" dirty="0" smtClean="0"/>
              <a:t>Een recept opzoeken op basis van naam of ingrediënten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67257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Demo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IOS</a:t>
            </a:r>
          </a:p>
          <a:p>
            <a:endParaRPr lang="nl-NL" dirty="0"/>
          </a:p>
          <a:p>
            <a:r>
              <a:rPr lang="nl-NL" dirty="0" smtClean="0"/>
              <a:t>Android</a:t>
            </a:r>
          </a:p>
          <a:p>
            <a:endParaRPr lang="nl-NL" dirty="0"/>
          </a:p>
          <a:p>
            <a:r>
              <a:rPr lang="nl-NL" dirty="0" smtClean="0"/>
              <a:t>Windows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59187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Scrumproces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l-NL" dirty="0" smtClean="0"/>
          </a:p>
          <a:p>
            <a:r>
              <a:rPr lang="nl-NL" dirty="0">
                <a:hlinkClick r:id="rId2"/>
              </a:rPr>
              <a:t>Product </a:t>
            </a:r>
            <a:r>
              <a:rPr lang="nl-NL" dirty="0" smtClean="0">
                <a:hlinkClick r:id="rId2"/>
              </a:rPr>
              <a:t>backlog</a:t>
            </a:r>
            <a:endParaRPr lang="nl-NL" dirty="0" smtClean="0"/>
          </a:p>
          <a:p>
            <a:endParaRPr lang="nl-NL" dirty="0"/>
          </a:p>
          <a:p>
            <a:r>
              <a:rPr lang="nl-NL" dirty="0" smtClean="0">
                <a:hlinkClick r:id="rId3"/>
              </a:rPr>
              <a:t>Sprint 1</a:t>
            </a:r>
            <a:endParaRPr lang="nl-NL" dirty="0" smtClean="0"/>
          </a:p>
          <a:p>
            <a:pPr marL="0" indent="0">
              <a:buNone/>
            </a:pPr>
            <a:endParaRPr lang="nl-NL" dirty="0"/>
          </a:p>
          <a:p>
            <a:r>
              <a:rPr lang="nl-NL" dirty="0" smtClean="0">
                <a:hlinkClick r:id="rId4"/>
              </a:rPr>
              <a:t>Sprint 2</a:t>
            </a:r>
            <a:endParaRPr lang="nl-NL" dirty="0" smtClean="0"/>
          </a:p>
          <a:p>
            <a:endParaRPr lang="nl-NL" dirty="0"/>
          </a:p>
          <a:p>
            <a:r>
              <a:rPr lang="nl-NL" dirty="0" smtClean="0">
                <a:hlinkClick r:id="rId5"/>
              </a:rPr>
              <a:t>Sprint 3</a:t>
            </a:r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41486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Individuele bijdrage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NL" dirty="0" smtClean="0"/>
              <a:t>Osman</a:t>
            </a:r>
            <a:r>
              <a:rPr lang="nl-NL" dirty="0" smtClean="0"/>
              <a:t>: Database aanmaken en API ontwerpen. </a:t>
            </a:r>
            <a:r>
              <a:rPr lang="nl-NL" dirty="0" smtClean="0"/>
              <a:t>Zoekfunctie en beoordelingen implementeren in de app.</a:t>
            </a:r>
            <a:endParaRPr lang="nl-NL" dirty="0" smtClean="0"/>
          </a:p>
          <a:p>
            <a:endParaRPr lang="nl-NL" dirty="0"/>
          </a:p>
          <a:p>
            <a:r>
              <a:rPr lang="nl-NL" dirty="0" smtClean="0"/>
              <a:t>Endy:</a:t>
            </a:r>
          </a:p>
          <a:p>
            <a:endParaRPr lang="nl-NL" dirty="0"/>
          </a:p>
          <a:p>
            <a:r>
              <a:rPr lang="nl-NL" dirty="0" smtClean="0"/>
              <a:t>Muhammed:  Scrummaster, Database, Inloggen</a:t>
            </a:r>
          </a:p>
          <a:p>
            <a:endParaRPr lang="nl-NL" dirty="0"/>
          </a:p>
          <a:p>
            <a:r>
              <a:rPr lang="nl-NL" dirty="0" smtClean="0"/>
              <a:t>Mahmut:</a:t>
            </a:r>
          </a:p>
          <a:p>
            <a:endParaRPr lang="nl-NL" dirty="0"/>
          </a:p>
          <a:p>
            <a:r>
              <a:rPr lang="nl-NL" dirty="0" smtClean="0"/>
              <a:t>Satrya: Data van Database in de App verwerken, Recepten tonen, </a:t>
            </a:r>
            <a:r>
              <a:rPr lang="nl-NL" dirty="0" err="1" smtClean="0"/>
              <a:t>Bookmarken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63852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Code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475367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83</TotalTime>
  <Words>179</Words>
  <Application>Microsoft Macintosh PowerPoint</Application>
  <PresentationFormat>Breedbeeld</PresentationFormat>
  <Paragraphs>77</Paragraphs>
  <Slides>10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</vt:lpstr>
      <vt:lpstr>PocketRecipe© </vt:lpstr>
      <vt:lpstr>Inhoud</vt:lpstr>
      <vt:lpstr>Wat is PocketRecipe© </vt:lpstr>
      <vt:lpstr>Ontwikkeling PocketRecipe©</vt:lpstr>
      <vt:lpstr>Features PocketRecipe©</vt:lpstr>
      <vt:lpstr>Demo</vt:lpstr>
      <vt:lpstr>Scrumproces</vt:lpstr>
      <vt:lpstr>Individuele bijdrage</vt:lpstr>
      <vt:lpstr>Code</vt:lpstr>
      <vt:lpstr>Vragen</vt:lpstr>
    </vt:vector>
  </TitlesOfParts>
  <Company>Hogeschool Rotterdam</Company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PocketRecipe</dc:title>
  <dc:creator>HR Services</dc:creator>
  <cp:lastModifiedBy>Osman Altun (0914026)</cp:lastModifiedBy>
  <cp:revision>11</cp:revision>
  <dcterms:created xsi:type="dcterms:W3CDTF">2017-07-05T10:16:32Z</dcterms:created>
  <dcterms:modified xsi:type="dcterms:W3CDTF">2017-07-05T16:55:51Z</dcterms:modified>
</cp:coreProperties>
</file>