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home/Project4?preview=Burndown+Chart+sprint+1.docx" TargetMode="External"/><Relationship Id="rId2" Type="http://schemas.openxmlformats.org/officeDocument/2006/relationships/hyperlink" Target="https://www.dropbox.com/home/Project4?preview=INF1C_Groep1_Week3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home/Project4?preview=Burndown+Chart+sprint+3.docx" TargetMode="External"/><Relationship Id="rId4" Type="http://schemas.openxmlformats.org/officeDocument/2006/relationships/hyperlink" Target="https://www.dropbox.com/home/Project4?preview=Burndown+Chart+sprint+2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47" y="698157"/>
            <a:ext cx="8825658" cy="3329581"/>
          </a:xfrm>
        </p:spPr>
        <p:txBody>
          <a:bodyPr/>
          <a:lstStyle/>
          <a:p>
            <a:r>
              <a:rPr lang="nl-NL" dirty="0"/>
              <a:t>PocketRecipe</a:t>
            </a:r>
            <a:r>
              <a:rPr lang="nl-NL" sz="1200" dirty="0"/>
              <a:t>©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33" y="4950374"/>
            <a:ext cx="9438905" cy="1541043"/>
          </a:xfrm>
        </p:spPr>
        <p:txBody>
          <a:bodyPr>
            <a:normAutofit fontScale="55000" lnSpcReduction="20000"/>
          </a:bodyPr>
          <a:lstStyle/>
          <a:p>
            <a:r>
              <a:rPr lang="nl-NL" dirty="0"/>
              <a:t>Made by:</a:t>
            </a:r>
          </a:p>
          <a:p>
            <a:r>
              <a:rPr lang="nl-NL" dirty="0"/>
              <a:t>Osman Altun</a:t>
            </a:r>
          </a:p>
          <a:p>
            <a:r>
              <a:rPr lang="nl-NL" dirty="0"/>
              <a:t>Endy Hu</a:t>
            </a:r>
          </a:p>
          <a:p>
            <a:r>
              <a:rPr lang="nl-NL" dirty="0"/>
              <a:t>Muhammed Incekara</a:t>
            </a:r>
          </a:p>
          <a:p>
            <a:r>
              <a:rPr lang="nl-NL" dirty="0"/>
              <a:t>Mahmut Ozler</a:t>
            </a:r>
          </a:p>
          <a:p>
            <a:r>
              <a:rPr lang="nl-NL" dirty="0"/>
              <a:t>Satrya Sabeni</a:t>
            </a:r>
          </a:p>
        </p:txBody>
      </p:sp>
    </p:spTree>
    <p:extLst>
      <p:ext uri="{BB962C8B-B14F-4D97-AF65-F5344CB8AC3E}">
        <p14:creationId xmlns:p14="http://schemas.microsoft.com/office/powerpoint/2010/main" val="297850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80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15035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682215"/>
            <a:ext cx="9432883" cy="4660920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Wat is PocketRecipe</a:t>
            </a:r>
            <a:r>
              <a:rPr lang="nl-NL" sz="1200" dirty="0"/>
              <a:t>©</a:t>
            </a:r>
          </a:p>
          <a:p>
            <a:endParaRPr lang="nl-NL" dirty="0"/>
          </a:p>
          <a:p>
            <a:r>
              <a:rPr lang="nl-NL" dirty="0"/>
              <a:t>Ontwikkeling PocketRecipe</a:t>
            </a:r>
            <a:r>
              <a:rPr lang="nl-NL" sz="1200" dirty="0"/>
              <a:t>©</a:t>
            </a:r>
          </a:p>
          <a:p>
            <a:endParaRPr lang="nl-NL" dirty="0"/>
          </a:p>
          <a:p>
            <a:r>
              <a:rPr lang="nl-NL" dirty="0"/>
              <a:t>Features PocketRecipe</a:t>
            </a:r>
            <a:r>
              <a:rPr lang="nl-NL" sz="1200" dirty="0"/>
              <a:t>©</a:t>
            </a:r>
          </a:p>
          <a:p>
            <a:endParaRPr lang="nl-NL" dirty="0"/>
          </a:p>
          <a:p>
            <a:r>
              <a:rPr lang="nl-NL" dirty="0"/>
              <a:t>Demo</a:t>
            </a:r>
          </a:p>
          <a:p>
            <a:endParaRPr lang="nl-NL" dirty="0"/>
          </a:p>
          <a:p>
            <a:r>
              <a:rPr lang="nl-NL" dirty="0"/>
              <a:t>Scrumproces</a:t>
            </a:r>
          </a:p>
          <a:p>
            <a:endParaRPr lang="nl-NL" dirty="0"/>
          </a:p>
          <a:p>
            <a:r>
              <a:rPr lang="nl-NL" dirty="0"/>
              <a:t>Individuele bijdrage</a:t>
            </a:r>
          </a:p>
          <a:p>
            <a:endParaRPr lang="nl-NL" dirty="0"/>
          </a:p>
          <a:p>
            <a:r>
              <a:rPr lang="nl-NL" dirty="0"/>
              <a:t>Code</a:t>
            </a:r>
          </a:p>
          <a:p>
            <a:endParaRPr lang="nl-NL" dirty="0"/>
          </a:p>
          <a:p>
            <a:r>
              <a:rPr lang="nl-NL" dirty="0"/>
              <a:t>Vragen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PocketRecipe</a:t>
            </a:r>
            <a:r>
              <a:rPr lang="nl-NL" sz="1800" dirty="0"/>
              <a:t>©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Handige app om recepten op te zoeken</a:t>
            </a:r>
          </a:p>
          <a:p>
            <a:endParaRPr lang="nl-NL" dirty="0"/>
          </a:p>
          <a:p>
            <a:r>
              <a:rPr lang="nl-NL" dirty="0"/>
              <a:t>Beschikbaar op IOS, Android en Windows</a:t>
            </a:r>
          </a:p>
          <a:p>
            <a:endParaRPr lang="nl-NL" dirty="0"/>
          </a:p>
          <a:p>
            <a:r>
              <a:rPr lang="nl-NL" dirty="0"/>
              <a:t>Download PocketRecipe</a:t>
            </a:r>
            <a:r>
              <a:rPr lang="nl-NL" sz="1100" dirty="0"/>
              <a:t>©</a:t>
            </a:r>
            <a:r>
              <a:rPr lang="nl-NL" dirty="0"/>
              <a:t> op je mobiel en desktop!</a:t>
            </a:r>
          </a:p>
          <a:p>
            <a:endParaRPr lang="nl-NL" dirty="0"/>
          </a:p>
          <a:p>
            <a:r>
              <a:rPr lang="nl-NL" dirty="0"/>
              <a:t>Tijdelijk helemaal GRATIS!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2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Ontwikkeling PocketRecipe</a:t>
            </a:r>
            <a:r>
              <a:rPr lang="nl-NL" sz="1800" dirty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Ontwikkeld in Visual Studio met de Xamarin.forms framework &amp; WPF</a:t>
            </a:r>
          </a:p>
          <a:p>
            <a:endParaRPr lang="nl-NL" dirty="0"/>
          </a:p>
          <a:p>
            <a:r>
              <a:rPr lang="nl-NL" dirty="0"/>
              <a:t>Geprogrammeerd in C#</a:t>
            </a:r>
          </a:p>
          <a:p>
            <a:endParaRPr lang="nl-NL" dirty="0"/>
          </a:p>
          <a:p>
            <a:r>
              <a:rPr lang="nl-NL" dirty="0"/>
              <a:t>Online gedeelde database, die wordt gebruikt door alle platforms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Features PocketRecipe</a:t>
            </a:r>
            <a:r>
              <a:rPr lang="nl-NL" sz="1800" dirty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Bekijken van recepten</a:t>
            </a:r>
          </a:p>
          <a:p>
            <a:endParaRPr lang="nl-NL" dirty="0"/>
          </a:p>
          <a:p>
            <a:r>
              <a:rPr lang="nl-NL" dirty="0"/>
              <a:t>Filteren op recepten per categorie</a:t>
            </a:r>
          </a:p>
          <a:p>
            <a:endParaRPr lang="nl-NL" dirty="0"/>
          </a:p>
          <a:p>
            <a:r>
              <a:rPr lang="nl-NL" dirty="0"/>
              <a:t>Beoordelen van recepten (Ingelogd)</a:t>
            </a:r>
          </a:p>
          <a:p>
            <a:endParaRPr lang="nl-NL" dirty="0"/>
          </a:p>
          <a:p>
            <a:r>
              <a:rPr lang="nl-NL" dirty="0"/>
              <a:t>Recepten </a:t>
            </a:r>
            <a:r>
              <a:rPr lang="nl-NL" dirty="0" err="1"/>
              <a:t>bookmarken</a:t>
            </a:r>
            <a:r>
              <a:rPr lang="nl-NL" dirty="0"/>
              <a:t> (Ingelogd)</a:t>
            </a:r>
          </a:p>
          <a:p>
            <a:endParaRPr lang="nl-NL" dirty="0"/>
          </a:p>
          <a:p>
            <a:r>
              <a:rPr lang="nl-NL" dirty="0"/>
              <a:t>Een recept opzoeken op basis van naam of ingrediënten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2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IOS</a:t>
            </a:r>
          </a:p>
          <a:p>
            <a:endParaRPr lang="nl-NL" dirty="0"/>
          </a:p>
          <a:p>
            <a:r>
              <a:rPr lang="nl-NL" dirty="0"/>
              <a:t>Android</a:t>
            </a:r>
          </a:p>
          <a:p>
            <a:endParaRPr lang="nl-NL" dirty="0"/>
          </a:p>
          <a:p>
            <a:r>
              <a:rPr lang="nl-NL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8591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Scrumproces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>
                <a:hlinkClick r:id="rId2"/>
              </a:rPr>
              <a:t>Product backlog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3"/>
              </a:rPr>
              <a:t>Sprint 1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>
                <a:hlinkClick r:id="rId4"/>
              </a:rPr>
              <a:t>Sprint 2</a:t>
            </a:r>
            <a:endParaRPr lang="nl-NL" dirty="0"/>
          </a:p>
          <a:p>
            <a:endParaRPr lang="nl-NL" dirty="0"/>
          </a:p>
          <a:p>
            <a:r>
              <a:rPr lang="nl-NL" dirty="0">
                <a:hlinkClick r:id="rId5"/>
              </a:rPr>
              <a:t>Sprint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86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Individuele bijdrage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Osman: Database aanmaken en API ontwerpen. Zoekfunctie en beoordelingen implementeren in de app.</a:t>
            </a:r>
          </a:p>
          <a:p>
            <a:endParaRPr lang="nl-NL" dirty="0"/>
          </a:p>
          <a:p>
            <a:r>
              <a:rPr lang="nl-NL" dirty="0"/>
              <a:t>Endy: Interface, Algorithm, WPF</a:t>
            </a:r>
          </a:p>
          <a:p>
            <a:endParaRPr lang="nl-NL" dirty="0"/>
          </a:p>
          <a:p>
            <a:r>
              <a:rPr lang="nl-NL" dirty="0"/>
              <a:t>Muhammed:  Scrummaster, Database, Inloggen</a:t>
            </a:r>
          </a:p>
          <a:p>
            <a:endParaRPr lang="nl-NL" dirty="0"/>
          </a:p>
          <a:p>
            <a:r>
              <a:rPr lang="nl-NL" dirty="0"/>
              <a:t>Mahmut: Database connectie, WPF vertalen</a:t>
            </a:r>
          </a:p>
          <a:p>
            <a:endParaRPr lang="nl-NL" dirty="0"/>
          </a:p>
          <a:p>
            <a:r>
              <a:rPr lang="nl-NL" dirty="0"/>
              <a:t>Satrya: Data van Database in de App verwerken, Recepten tonen, Bookmarken</a:t>
            </a:r>
          </a:p>
        </p:txBody>
      </p:sp>
    </p:spTree>
    <p:extLst>
      <p:ext uri="{BB962C8B-B14F-4D97-AF65-F5344CB8AC3E}">
        <p14:creationId xmlns:p14="http://schemas.microsoft.com/office/powerpoint/2010/main" val="31638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53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191</Words>
  <Application>Microsoft Office PowerPoint</Application>
  <PresentationFormat>Breedbeeld</PresentationFormat>
  <Paragraphs>77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PocketRecipe© </vt:lpstr>
      <vt:lpstr>Inhoud</vt:lpstr>
      <vt:lpstr>Wat is PocketRecipe© </vt:lpstr>
      <vt:lpstr>Ontwikkeling PocketRecipe©</vt:lpstr>
      <vt:lpstr>Features PocketRecipe©</vt:lpstr>
      <vt:lpstr>Demo</vt:lpstr>
      <vt:lpstr>Scrumproces</vt:lpstr>
      <vt:lpstr>Individuele bijdrage</vt:lpstr>
      <vt:lpstr>Code</vt:lpstr>
      <vt:lpstr>Vragen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PocketRecipe</dc:title>
  <dc:creator>HR Services</dc:creator>
  <cp:lastModifiedBy>Mahmut Özler (0929393)</cp:lastModifiedBy>
  <cp:revision>13</cp:revision>
  <dcterms:created xsi:type="dcterms:W3CDTF">2017-07-05T10:16:32Z</dcterms:created>
  <dcterms:modified xsi:type="dcterms:W3CDTF">2017-07-05T20:51:53Z</dcterms:modified>
</cp:coreProperties>
</file>