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76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750" y="0"/>
            <a:ext cx="9145633" cy="10281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611758" y="0"/>
            <a:ext cx="133350" cy="1376680"/>
          </a:xfrm>
          <a:custGeom>
            <a:avLst/>
            <a:gdLst/>
            <a:ahLst/>
            <a:cxnLst/>
            <a:rect l="l" t="t" r="r" b="b"/>
            <a:pathLst>
              <a:path w="133350" h="1376680">
                <a:moveTo>
                  <a:pt x="0" y="1376529"/>
                </a:moveTo>
                <a:lnTo>
                  <a:pt x="132832" y="1376529"/>
                </a:lnTo>
                <a:lnTo>
                  <a:pt x="132832" y="0"/>
                </a:lnTo>
                <a:lnTo>
                  <a:pt x="0" y="0"/>
                </a:lnTo>
                <a:lnTo>
                  <a:pt x="0" y="1376529"/>
                </a:lnTo>
                <a:close/>
              </a:path>
            </a:pathLst>
          </a:custGeom>
          <a:solidFill>
            <a:srgbClr val="329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611870" cy="1376680"/>
          </a:xfrm>
          <a:custGeom>
            <a:avLst/>
            <a:gdLst/>
            <a:ahLst/>
            <a:cxnLst/>
            <a:rect l="l" t="t" r="r" b="b"/>
            <a:pathLst>
              <a:path w="8611870" h="1376680">
                <a:moveTo>
                  <a:pt x="8611756" y="0"/>
                </a:moveTo>
                <a:lnTo>
                  <a:pt x="0" y="0"/>
                </a:lnTo>
                <a:lnTo>
                  <a:pt x="0" y="1245476"/>
                </a:lnTo>
                <a:lnTo>
                  <a:pt x="0" y="1376527"/>
                </a:lnTo>
                <a:lnTo>
                  <a:pt x="8611756" y="1376527"/>
                </a:lnTo>
                <a:lnTo>
                  <a:pt x="8611756" y="1245476"/>
                </a:lnTo>
                <a:lnTo>
                  <a:pt x="8611756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744590" y="0"/>
            <a:ext cx="399415" cy="1459865"/>
          </a:xfrm>
          <a:custGeom>
            <a:avLst/>
            <a:gdLst/>
            <a:ahLst/>
            <a:cxnLst/>
            <a:rect l="l" t="t" r="r" b="b"/>
            <a:pathLst>
              <a:path w="399415" h="1459865">
                <a:moveTo>
                  <a:pt x="0" y="1459473"/>
                </a:moveTo>
                <a:lnTo>
                  <a:pt x="399409" y="1459473"/>
                </a:lnTo>
                <a:lnTo>
                  <a:pt x="399409" y="0"/>
                </a:lnTo>
                <a:lnTo>
                  <a:pt x="0" y="0"/>
                </a:lnTo>
                <a:lnTo>
                  <a:pt x="0" y="1459473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383413" y="249210"/>
            <a:ext cx="1364742" cy="859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1376527"/>
            <a:ext cx="9144000" cy="86360"/>
          </a:xfrm>
          <a:custGeom>
            <a:avLst/>
            <a:gdLst/>
            <a:ahLst/>
            <a:cxnLst/>
            <a:rect l="l" t="t" r="r" b="b"/>
            <a:pathLst>
              <a:path w="9144000" h="86359">
                <a:moveTo>
                  <a:pt x="2115299" y="0"/>
                </a:moveTo>
                <a:lnTo>
                  <a:pt x="0" y="0"/>
                </a:lnTo>
                <a:lnTo>
                  <a:pt x="0" y="86004"/>
                </a:lnTo>
                <a:lnTo>
                  <a:pt x="2115299" y="86004"/>
                </a:lnTo>
                <a:lnTo>
                  <a:pt x="2115299" y="0"/>
                </a:lnTo>
                <a:close/>
              </a:path>
              <a:path w="9144000" h="86359">
                <a:moveTo>
                  <a:pt x="9143962" y="0"/>
                </a:moveTo>
                <a:lnTo>
                  <a:pt x="5352275" y="0"/>
                </a:lnTo>
                <a:lnTo>
                  <a:pt x="5352275" y="86004"/>
                </a:lnTo>
                <a:lnTo>
                  <a:pt x="9143962" y="86004"/>
                </a:lnTo>
                <a:lnTo>
                  <a:pt x="9143962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14884" y="181356"/>
            <a:ext cx="8689848" cy="10652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0"/>
            <a:ext cx="8611870" cy="1376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357" y="2274192"/>
            <a:ext cx="8450580" cy="4430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8576"/>
            <a:ext cx="9144000" cy="5849620"/>
          </a:xfrm>
          <a:custGeom>
            <a:avLst/>
            <a:gdLst/>
            <a:ahLst/>
            <a:cxnLst/>
            <a:rect l="l" t="t" r="r" b="b"/>
            <a:pathLst>
              <a:path w="9144000" h="5849620">
                <a:moveTo>
                  <a:pt x="0" y="5849255"/>
                </a:moveTo>
                <a:lnTo>
                  <a:pt x="9143999" y="5849255"/>
                </a:lnTo>
                <a:lnTo>
                  <a:pt x="9143999" y="0"/>
                </a:lnTo>
                <a:lnTo>
                  <a:pt x="0" y="0"/>
                </a:lnTo>
                <a:lnTo>
                  <a:pt x="0" y="5849255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750" y="0"/>
            <a:ext cx="9145633" cy="10281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849255"/>
            <a:ext cx="9144000" cy="1009015"/>
          </a:xfrm>
          <a:custGeom>
            <a:avLst/>
            <a:gdLst/>
            <a:ahLst/>
            <a:cxnLst/>
            <a:rect l="l" t="t" r="r" b="b"/>
            <a:pathLst>
              <a:path w="9144000" h="1009015">
                <a:moveTo>
                  <a:pt x="9143999" y="0"/>
                </a:moveTo>
                <a:lnTo>
                  <a:pt x="0" y="0"/>
                </a:lnTo>
                <a:lnTo>
                  <a:pt x="0" y="1008744"/>
                </a:lnTo>
                <a:lnTo>
                  <a:pt x="9143999" y="1008744"/>
                </a:lnTo>
                <a:lnTo>
                  <a:pt x="91439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2976328"/>
            <a:ext cx="9144000" cy="2109470"/>
            <a:chOff x="0" y="1872995"/>
            <a:chExt cx="9144000" cy="2109470"/>
          </a:xfrm>
        </p:grpSpPr>
        <p:sp>
          <p:nvSpPr>
            <p:cNvPr id="7" name="object 7"/>
            <p:cNvSpPr/>
            <p:nvPr/>
          </p:nvSpPr>
          <p:spPr>
            <a:xfrm>
              <a:off x="0" y="1872995"/>
              <a:ext cx="5390388" cy="10119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89932" y="1872995"/>
              <a:ext cx="1449324" cy="10119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54623" y="1872995"/>
              <a:ext cx="3389376" cy="10119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3652" y="2421635"/>
              <a:ext cx="8759952" cy="10119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01211" y="2970275"/>
              <a:ext cx="1973580" cy="10119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66826" y="3152286"/>
            <a:ext cx="864235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3600" b="1" spc="-265" dirty="0">
                <a:solidFill>
                  <a:srgbClr val="FFFFFF"/>
                </a:solidFill>
                <a:latin typeface="Arial"/>
                <a:cs typeface="Arial"/>
              </a:rPr>
              <a:t>SISTEM </a:t>
            </a:r>
            <a:r>
              <a:rPr sz="3600" b="1" spc="-60" dirty="0">
                <a:solidFill>
                  <a:srgbClr val="FFFFFF"/>
                </a:solidFill>
                <a:latin typeface="Arial"/>
                <a:cs typeface="Arial"/>
              </a:rPr>
              <a:t>PENCATATAN </a:t>
            </a:r>
            <a:r>
              <a:rPr sz="3600" b="1" spc="90" dirty="0">
                <a:solidFill>
                  <a:srgbClr val="FFFFFF"/>
                </a:solidFill>
                <a:latin typeface="Arial"/>
                <a:cs typeface="Arial"/>
              </a:rPr>
              <a:t>dan</a:t>
            </a:r>
            <a:r>
              <a:rPr sz="3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/>
                <a:cs typeface="Arial"/>
              </a:rPr>
              <a:t>PELAPORAN  </a:t>
            </a:r>
            <a:r>
              <a:rPr sz="3600" b="1" spc="-15" dirty="0">
                <a:solidFill>
                  <a:srgbClr val="FFFFFF"/>
                </a:solidFill>
                <a:latin typeface="Arial"/>
                <a:cs typeface="Arial"/>
              </a:rPr>
              <a:t>KEGIATAN </a:t>
            </a:r>
            <a:r>
              <a:rPr sz="3600" b="1" spc="90" dirty="0">
                <a:solidFill>
                  <a:srgbClr val="FFFFFF"/>
                </a:solidFill>
                <a:latin typeface="Arial"/>
                <a:cs typeface="Arial"/>
              </a:rPr>
              <a:t>BINA </a:t>
            </a:r>
            <a:r>
              <a:rPr sz="3600" b="1" spc="-90" dirty="0">
                <a:solidFill>
                  <a:srgbClr val="FFFFFF"/>
                </a:solidFill>
                <a:latin typeface="Arial"/>
                <a:cs typeface="Arial"/>
              </a:rPr>
              <a:t>KELUARGA </a:t>
            </a:r>
            <a:r>
              <a:rPr sz="3600" b="1" spc="-20" dirty="0">
                <a:solidFill>
                  <a:srgbClr val="FFFFFF"/>
                </a:solidFill>
                <a:latin typeface="Arial"/>
                <a:cs typeface="Arial"/>
              </a:rPr>
              <a:t>BALITA  </a:t>
            </a:r>
            <a:r>
              <a:rPr sz="3600" b="1" spc="120" dirty="0">
                <a:solidFill>
                  <a:srgbClr val="FFFFFF"/>
                </a:solidFill>
                <a:latin typeface="Arial"/>
                <a:cs typeface="Arial"/>
              </a:rPr>
              <a:t>(BKB)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066364" y="1048517"/>
            <a:ext cx="1750027" cy="1264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bject 13"/>
          <p:cNvSpPr/>
          <p:nvPr/>
        </p:nvSpPr>
        <p:spPr>
          <a:xfrm>
            <a:off x="4312728" y="1093823"/>
            <a:ext cx="1295400" cy="9953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40" y="129915"/>
            <a:ext cx="2195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Contoh</a:t>
            </a:r>
            <a:r>
              <a:rPr sz="2400" b="1" spc="-254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setelah  </a:t>
            </a:r>
            <a:r>
              <a:rPr sz="2400" b="1" spc="70" dirty="0">
                <a:latin typeface="Arial"/>
                <a:cs typeface="Arial"/>
              </a:rPr>
              <a:t>di </a:t>
            </a:r>
            <a:r>
              <a:rPr sz="2400" b="1" dirty="0">
                <a:latin typeface="Arial"/>
                <a:cs typeface="Arial"/>
              </a:rPr>
              <a:t>isi</a:t>
            </a:r>
            <a:r>
              <a:rPr sz="2400" b="1" spc="-250" dirty="0">
                <a:latin typeface="Arial"/>
                <a:cs typeface="Arial"/>
              </a:rPr>
              <a:t> </a:t>
            </a:r>
            <a:r>
              <a:rPr sz="2400" b="1" spc="-114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04188" y="726185"/>
            <a:ext cx="5434583" cy="61318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3600" y="2514600"/>
            <a:ext cx="525500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35" dirty="0">
                <a:solidFill>
                  <a:srgbClr val="0070C0"/>
                </a:solidFill>
                <a:latin typeface="Times New Roman"/>
                <a:cs typeface="Times New Roman"/>
              </a:rPr>
              <a:t>Tata </a:t>
            </a:r>
            <a:r>
              <a:rPr sz="3600" b="1" spc="90" dirty="0">
                <a:solidFill>
                  <a:srgbClr val="0070C0"/>
                </a:solidFill>
                <a:latin typeface="Times New Roman"/>
                <a:cs typeface="Times New Roman"/>
              </a:rPr>
              <a:t>Cara </a:t>
            </a:r>
            <a:r>
              <a:rPr sz="3600" b="1" spc="60" dirty="0">
                <a:solidFill>
                  <a:srgbClr val="0070C0"/>
                </a:solidFill>
                <a:latin typeface="Times New Roman"/>
                <a:cs typeface="Times New Roman"/>
              </a:rPr>
              <a:t>Register </a:t>
            </a:r>
            <a:r>
              <a:rPr sz="3600" b="1" spc="65" dirty="0">
                <a:solidFill>
                  <a:srgbClr val="0070C0"/>
                </a:solidFill>
                <a:latin typeface="Times New Roman"/>
                <a:cs typeface="Times New Roman"/>
              </a:rPr>
              <a:t>ini</a:t>
            </a:r>
            <a:r>
              <a:rPr sz="3600" b="1" spc="-18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(K0/BKB/15</a:t>
            </a:r>
            <a:endParaRPr sz="3600" b="1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213" y="1758764"/>
            <a:ext cx="1972945" cy="1923414"/>
            <a:chOff x="93213" y="1758764"/>
            <a:chExt cx="1972945" cy="1923414"/>
          </a:xfrm>
        </p:grpSpPr>
        <p:sp>
          <p:nvSpPr>
            <p:cNvPr id="3" name="object 3"/>
            <p:cNvSpPr/>
            <p:nvPr/>
          </p:nvSpPr>
          <p:spPr>
            <a:xfrm>
              <a:off x="107501" y="1773051"/>
              <a:ext cx="1944370" cy="1894839"/>
            </a:xfrm>
            <a:custGeom>
              <a:avLst/>
              <a:gdLst/>
              <a:ahLst/>
              <a:cxnLst/>
              <a:rect l="l" t="t" r="r" b="b"/>
              <a:pathLst>
                <a:path w="1944370" h="1894839">
                  <a:moveTo>
                    <a:pt x="1776162" y="886571"/>
                  </a:moveTo>
                  <a:lnTo>
                    <a:pt x="168021" y="886571"/>
                  </a:lnTo>
                  <a:lnTo>
                    <a:pt x="123353" y="892571"/>
                  </a:lnTo>
                  <a:lnTo>
                    <a:pt x="83216" y="909505"/>
                  </a:lnTo>
                  <a:lnTo>
                    <a:pt x="49211" y="935774"/>
                  </a:lnTo>
                  <a:lnTo>
                    <a:pt x="22939" y="969779"/>
                  </a:lnTo>
                  <a:lnTo>
                    <a:pt x="6001" y="1009924"/>
                  </a:lnTo>
                  <a:lnTo>
                    <a:pt x="0" y="1054608"/>
                  </a:lnTo>
                  <a:lnTo>
                    <a:pt x="0" y="1726692"/>
                  </a:lnTo>
                  <a:lnTo>
                    <a:pt x="6001" y="1771373"/>
                  </a:lnTo>
                  <a:lnTo>
                    <a:pt x="22939" y="1811512"/>
                  </a:lnTo>
                  <a:lnTo>
                    <a:pt x="49211" y="1845510"/>
                  </a:lnTo>
                  <a:lnTo>
                    <a:pt x="83216" y="1871772"/>
                  </a:lnTo>
                  <a:lnTo>
                    <a:pt x="123353" y="1888700"/>
                  </a:lnTo>
                  <a:lnTo>
                    <a:pt x="168021" y="1894697"/>
                  </a:lnTo>
                  <a:lnTo>
                    <a:pt x="1776162" y="1894697"/>
                  </a:lnTo>
                  <a:lnTo>
                    <a:pt x="1820842" y="1888700"/>
                  </a:lnTo>
                  <a:lnTo>
                    <a:pt x="1860982" y="1871772"/>
                  </a:lnTo>
                  <a:lnTo>
                    <a:pt x="1894985" y="1845510"/>
                  </a:lnTo>
                  <a:lnTo>
                    <a:pt x="1921252" y="1811512"/>
                  </a:lnTo>
                  <a:lnTo>
                    <a:pt x="1938184" y="1771373"/>
                  </a:lnTo>
                  <a:lnTo>
                    <a:pt x="1944183" y="1726692"/>
                  </a:lnTo>
                  <a:lnTo>
                    <a:pt x="1944183" y="1054608"/>
                  </a:lnTo>
                  <a:lnTo>
                    <a:pt x="1938184" y="1009924"/>
                  </a:lnTo>
                  <a:lnTo>
                    <a:pt x="1921252" y="969779"/>
                  </a:lnTo>
                  <a:lnTo>
                    <a:pt x="1894985" y="935774"/>
                  </a:lnTo>
                  <a:lnTo>
                    <a:pt x="1860982" y="909505"/>
                  </a:lnTo>
                  <a:lnTo>
                    <a:pt x="1820842" y="892571"/>
                  </a:lnTo>
                  <a:lnTo>
                    <a:pt x="1776162" y="886571"/>
                  </a:lnTo>
                  <a:close/>
                </a:path>
                <a:path w="1944370" h="1894839">
                  <a:moveTo>
                    <a:pt x="1251525" y="0"/>
                  </a:moveTo>
                  <a:lnTo>
                    <a:pt x="1134128" y="886571"/>
                  </a:lnTo>
                  <a:lnTo>
                    <a:pt x="1620202" y="886571"/>
                  </a:lnTo>
                  <a:lnTo>
                    <a:pt x="1251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7501" y="1773052"/>
              <a:ext cx="1944370" cy="1894839"/>
            </a:xfrm>
            <a:custGeom>
              <a:avLst/>
              <a:gdLst/>
              <a:ahLst/>
              <a:cxnLst/>
              <a:rect l="l" t="t" r="r" b="b"/>
              <a:pathLst>
                <a:path w="1944370" h="1894839">
                  <a:moveTo>
                    <a:pt x="0" y="1054607"/>
                  </a:moveTo>
                  <a:lnTo>
                    <a:pt x="6001" y="1009924"/>
                  </a:lnTo>
                  <a:lnTo>
                    <a:pt x="22939" y="969779"/>
                  </a:lnTo>
                  <a:lnTo>
                    <a:pt x="49211" y="935774"/>
                  </a:lnTo>
                  <a:lnTo>
                    <a:pt x="83216" y="909505"/>
                  </a:lnTo>
                  <a:lnTo>
                    <a:pt x="123353" y="892571"/>
                  </a:lnTo>
                  <a:lnTo>
                    <a:pt x="168020" y="886571"/>
                  </a:lnTo>
                  <a:lnTo>
                    <a:pt x="1134128" y="886571"/>
                  </a:lnTo>
                  <a:lnTo>
                    <a:pt x="1251525" y="0"/>
                  </a:lnTo>
                  <a:lnTo>
                    <a:pt x="1620202" y="886571"/>
                  </a:lnTo>
                  <a:lnTo>
                    <a:pt x="1776162" y="886571"/>
                  </a:lnTo>
                  <a:lnTo>
                    <a:pt x="1820842" y="892571"/>
                  </a:lnTo>
                  <a:lnTo>
                    <a:pt x="1860982" y="909505"/>
                  </a:lnTo>
                  <a:lnTo>
                    <a:pt x="1894985" y="935774"/>
                  </a:lnTo>
                  <a:lnTo>
                    <a:pt x="1921252" y="969779"/>
                  </a:lnTo>
                  <a:lnTo>
                    <a:pt x="1938184" y="1009924"/>
                  </a:lnTo>
                  <a:lnTo>
                    <a:pt x="1944183" y="1054607"/>
                  </a:lnTo>
                  <a:lnTo>
                    <a:pt x="1944183" y="1306555"/>
                  </a:lnTo>
                  <a:lnTo>
                    <a:pt x="1944183" y="1726691"/>
                  </a:lnTo>
                  <a:lnTo>
                    <a:pt x="1938184" y="1771373"/>
                  </a:lnTo>
                  <a:lnTo>
                    <a:pt x="1921252" y="1811512"/>
                  </a:lnTo>
                  <a:lnTo>
                    <a:pt x="1894985" y="1845510"/>
                  </a:lnTo>
                  <a:lnTo>
                    <a:pt x="1860982" y="1871772"/>
                  </a:lnTo>
                  <a:lnTo>
                    <a:pt x="1820842" y="1888700"/>
                  </a:lnTo>
                  <a:lnTo>
                    <a:pt x="1776162" y="1894697"/>
                  </a:lnTo>
                  <a:lnTo>
                    <a:pt x="1620202" y="1894697"/>
                  </a:lnTo>
                  <a:lnTo>
                    <a:pt x="1134128" y="1894697"/>
                  </a:lnTo>
                  <a:lnTo>
                    <a:pt x="168020" y="1894697"/>
                  </a:lnTo>
                  <a:lnTo>
                    <a:pt x="123353" y="1888700"/>
                  </a:lnTo>
                  <a:lnTo>
                    <a:pt x="83216" y="1871772"/>
                  </a:lnTo>
                  <a:lnTo>
                    <a:pt x="49211" y="1845510"/>
                  </a:lnTo>
                  <a:lnTo>
                    <a:pt x="22939" y="1811512"/>
                  </a:lnTo>
                  <a:lnTo>
                    <a:pt x="6001" y="1771373"/>
                  </a:lnTo>
                  <a:lnTo>
                    <a:pt x="0" y="1726691"/>
                  </a:lnTo>
                  <a:lnTo>
                    <a:pt x="0" y="1306555"/>
                  </a:lnTo>
                  <a:lnTo>
                    <a:pt x="0" y="1054607"/>
                  </a:lnTo>
                  <a:close/>
                </a:path>
              </a:pathLst>
            </a:custGeom>
            <a:ln w="28574">
              <a:solidFill>
                <a:srgbClr val="71A2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49428" y="2822571"/>
            <a:ext cx="1660525" cy="668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0059" marR="83185" indent="-390525">
              <a:lnSpc>
                <a:spcPct val="100000"/>
              </a:lnSpc>
              <a:spcBef>
                <a:spcPts val="105"/>
              </a:spcBef>
            </a:pPr>
            <a:r>
              <a:rPr sz="1400" spc="90" dirty="0">
                <a:latin typeface="Trebuchet MS"/>
                <a:cs typeface="Trebuchet MS"/>
              </a:rPr>
              <a:t>nomor </a:t>
            </a:r>
            <a:r>
              <a:rPr sz="1400" spc="105" dirty="0">
                <a:latin typeface="Trebuchet MS"/>
                <a:cs typeface="Trebuchet MS"/>
              </a:rPr>
              <a:t>urut</a:t>
            </a:r>
            <a:r>
              <a:rPr sz="1400" spc="-15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kode  </a:t>
            </a:r>
            <a:r>
              <a:rPr sz="1400" spc="70" dirty="0">
                <a:latin typeface="Trebuchet MS"/>
                <a:cs typeface="Trebuchet MS"/>
              </a:rPr>
              <a:t>provinsi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35" dirty="0">
                <a:latin typeface="Trebuchet MS"/>
                <a:cs typeface="Trebuchet MS"/>
              </a:rPr>
              <a:t>(Kode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Kemendagri)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09406" y="1754558"/>
            <a:ext cx="1972945" cy="1927860"/>
            <a:chOff x="2109406" y="1754558"/>
            <a:chExt cx="1972945" cy="1927860"/>
          </a:xfrm>
        </p:grpSpPr>
        <p:sp>
          <p:nvSpPr>
            <p:cNvPr id="7" name="object 7"/>
            <p:cNvSpPr/>
            <p:nvPr/>
          </p:nvSpPr>
          <p:spPr>
            <a:xfrm>
              <a:off x="2123694" y="1768845"/>
              <a:ext cx="1944370" cy="1899285"/>
            </a:xfrm>
            <a:custGeom>
              <a:avLst/>
              <a:gdLst/>
              <a:ahLst/>
              <a:cxnLst/>
              <a:rect l="l" t="t" r="r" b="b"/>
              <a:pathLst>
                <a:path w="1944370" h="1899285">
                  <a:moveTo>
                    <a:pt x="1778386" y="904128"/>
                  </a:moveTo>
                  <a:lnTo>
                    <a:pt x="165866" y="904128"/>
                  </a:lnTo>
                  <a:lnTo>
                    <a:pt x="121784" y="910045"/>
                  </a:lnTo>
                  <a:lnTo>
                    <a:pt x="82165" y="926745"/>
                  </a:lnTo>
                  <a:lnTo>
                    <a:pt x="48593" y="952652"/>
                  </a:lnTo>
                  <a:lnTo>
                    <a:pt x="22653" y="986189"/>
                  </a:lnTo>
                  <a:lnTo>
                    <a:pt x="5927" y="1025780"/>
                  </a:lnTo>
                  <a:lnTo>
                    <a:pt x="0" y="1069848"/>
                  </a:lnTo>
                  <a:lnTo>
                    <a:pt x="0" y="1733062"/>
                  </a:lnTo>
                  <a:lnTo>
                    <a:pt x="5927" y="1777139"/>
                  </a:lnTo>
                  <a:lnTo>
                    <a:pt x="22653" y="1816752"/>
                  </a:lnTo>
                  <a:lnTo>
                    <a:pt x="48593" y="1850318"/>
                  </a:lnTo>
                  <a:lnTo>
                    <a:pt x="82165" y="1876255"/>
                  </a:lnTo>
                  <a:lnTo>
                    <a:pt x="121784" y="1892977"/>
                  </a:lnTo>
                  <a:lnTo>
                    <a:pt x="165866" y="1898904"/>
                  </a:lnTo>
                  <a:lnTo>
                    <a:pt x="1778386" y="1898904"/>
                  </a:lnTo>
                  <a:lnTo>
                    <a:pt x="1822507" y="1892977"/>
                  </a:lnTo>
                  <a:lnTo>
                    <a:pt x="1862138" y="1876255"/>
                  </a:lnTo>
                  <a:lnTo>
                    <a:pt x="1895703" y="1850318"/>
                  </a:lnTo>
                  <a:lnTo>
                    <a:pt x="1921628" y="1816752"/>
                  </a:lnTo>
                  <a:lnTo>
                    <a:pt x="1938338" y="1777139"/>
                  </a:lnTo>
                  <a:lnTo>
                    <a:pt x="1944258" y="1733062"/>
                  </a:lnTo>
                  <a:lnTo>
                    <a:pt x="1944258" y="1069848"/>
                  </a:lnTo>
                  <a:lnTo>
                    <a:pt x="1938338" y="1025780"/>
                  </a:lnTo>
                  <a:lnTo>
                    <a:pt x="1921628" y="986189"/>
                  </a:lnTo>
                  <a:lnTo>
                    <a:pt x="1895703" y="952652"/>
                  </a:lnTo>
                  <a:lnTo>
                    <a:pt x="1862138" y="926745"/>
                  </a:lnTo>
                  <a:lnTo>
                    <a:pt x="1822507" y="910045"/>
                  </a:lnTo>
                  <a:lnTo>
                    <a:pt x="1778386" y="904128"/>
                  </a:lnTo>
                  <a:close/>
                </a:path>
                <a:path w="1944370" h="1899285">
                  <a:moveTo>
                    <a:pt x="1197102" y="0"/>
                  </a:moveTo>
                  <a:lnTo>
                    <a:pt x="1134099" y="904128"/>
                  </a:lnTo>
                  <a:lnTo>
                    <a:pt x="1620255" y="904128"/>
                  </a:lnTo>
                  <a:lnTo>
                    <a:pt x="11971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23694" y="1768845"/>
              <a:ext cx="1944370" cy="1899285"/>
            </a:xfrm>
            <a:custGeom>
              <a:avLst/>
              <a:gdLst/>
              <a:ahLst/>
              <a:cxnLst/>
              <a:rect l="l" t="t" r="r" b="b"/>
              <a:pathLst>
                <a:path w="1944370" h="1899285">
                  <a:moveTo>
                    <a:pt x="0" y="1069847"/>
                  </a:moveTo>
                  <a:lnTo>
                    <a:pt x="5927" y="1025780"/>
                  </a:lnTo>
                  <a:lnTo>
                    <a:pt x="22653" y="986189"/>
                  </a:lnTo>
                  <a:lnTo>
                    <a:pt x="48593" y="952652"/>
                  </a:lnTo>
                  <a:lnTo>
                    <a:pt x="82165" y="926745"/>
                  </a:lnTo>
                  <a:lnTo>
                    <a:pt x="121784" y="910045"/>
                  </a:lnTo>
                  <a:lnTo>
                    <a:pt x="165866" y="904128"/>
                  </a:lnTo>
                  <a:lnTo>
                    <a:pt x="1134099" y="904128"/>
                  </a:lnTo>
                  <a:lnTo>
                    <a:pt x="1197101" y="0"/>
                  </a:lnTo>
                  <a:lnTo>
                    <a:pt x="1620255" y="904128"/>
                  </a:lnTo>
                  <a:lnTo>
                    <a:pt x="1778386" y="904128"/>
                  </a:lnTo>
                  <a:lnTo>
                    <a:pt x="1822507" y="910045"/>
                  </a:lnTo>
                  <a:lnTo>
                    <a:pt x="1862138" y="926745"/>
                  </a:lnTo>
                  <a:lnTo>
                    <a:pt x="1895703" y="952652"/>
                  </a:lnTo>
                  <a:lnTo>
                    <a:pt x="1921628" y="986189"/>
                  </a:lnTo>
                  <a:lnTo>
                    <a:pt x="1938338" y="1025780"/>
                  </a:lnTo>
                  <a:lnTo>
                    <a:pt x="1944258" y="1069847"/>
                  </a:lnTo>
                  <a:lnTo>
                    <a:pt x="1944258" y="1318656"/>
                  </a:lnTo>
                  <a:lnTo>
                    <a:pt x="1944258" y="1733062"/>
                  </a:lnTo>
                  <a:lnTo>
                    <a:pt x="1938338" y="1777139"/>
                  </a:lnTo>
                  <a:lnTo>
                    <a:pt x="1921628" y="1816752"/>
                  </a:lnTo>
                  <a:lnTo>
                    <a:pt x="1895703" y="1850318"/>
                  </a:lnTo>
                  <a:lnTo>
                    <a:pt x="1862138" y="1876255"/>
                  </a:lnTo>
                  <a:lnTo>
                    <a:pt x="1822507" y="1892977"/>
                  </a:lnTo>
                  <a:lnTo>
                    <a:pt x="1778386" y="1898903"/>
                  </a:lnTo>
                  <a:lnTo>
                    <a:pt x="1620255" y="1898903"/>
                  </a:lnTo>
                  <a:lnTo>
                    <a:pt x="1134099" y="1898903"/>
                  </a:lnTo>
                  <a:lnTo>
                    <a:pt x="165866" y="1898903"/>
                  </a:lnTo>
                  <a:lnTo>
                    <a:pt x="121784" y="1892977"/>
                  </a:lnTo>
                  <a:lnTo>
                    <a:pt x="82165" y="1876255"/>
                  </a:lnTo>
                  <a:lnTo>
                    <a:pt x="48593" y="1850318"/>
                  </a:lnTo>
                  <a:lnTo>
                    <a:pt x="22653" y="1816752"/>
                  </a:lnTo>
                  <a:lnTo>
                    <a:pt x="5927" y="1777139"/>
                  </a:lnTo>
                  <a:lnTo>
                    <a:pt x="0" y="1733062"/>
                  </a:lnTo>
                  <a:lnTo>
                    <a:pt x="0" y="1318656"/>
                  </a:lnTo>
                  <a:lnTo>
                    <a:pt x="0" y="1069847"/>
                  </a:lnTo>
                  <a:close/>
                </a:path>
              </a:pathLst>
            </a:custGeom>
            <a:ln w="28574">
              <a:solidFill>
                <a:srgbClr val="AFCC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65427" y="2829302"/>
            <a:ext cx="1660525" cy="668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4180" marR="54610" indent="-361315">
              <a:lnSpc>
                <a:spcPct val="100000"/>
              </a:lnSpc>
              <a:spcBef>
                <a:spcPts val="105"/>
              </a:spcBef>
            </a:pPr>
            <a:r>
              <a:rPr sz="1400" spc="90" dirty="0">
                <a:latin typeface="Trebuchet MS"/>
                <a:cs typeface="Trebuchet MS"/>
              </a:rPr>
              <a:t>nomor </a:t>
            </a:r>
            <a:r>
              <a:rPr sz="1400" spc="105" dirty="0">
                <a:latin typeface="Trebuchet MS"/>
                <a:cs typeface="Trebuchet MS"/>
              </a:rPr>
              <a:t>urut </a:t>
            </a:r>
            <a:r>
              <a:rPr sz="1400" spc="60" dirty="0">
                <a:latin typeface="Trebuchet MS"/>
                <a:cs typeface="Trebuchet MS"/>
              </a:rPr>
              <a:t>kode  </a:t>
            </a:r>
            <a:r>
              <a:rPr sz="1400" spc="80" dirty="0">
                <a:latin typeface="Trebuchet MS"/>
                <a:cs typeface="Trebuchet MS"/>
              </a:rPr>
              <a:t>kab/kota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35" dirty="0">
                <a:latin typeface="Trebuchet MS"/>
                <a:cs typeface="Trebuchet MS"/>
              </a:rPr>
              <a:t>(Kode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Kemendagri)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25658" y="1717738"/>
            <a:ext cx="2045335" cy="1913889"/>
            <a:chOff x="4125658" y="1717738"/>
            <a:chExt cx="2045335" cy="1913889"/>
          </a:xfrm>
        </p:grpSpPr>
        <p:sp>
          <p:nvSpPr>
            <p:cNvPr id="11" name="object 11"/>
            <p:cNvSpPr/>
            <p:nvPr/>
          </p:nvSpPr>
          <p:spPr>
            <a:xfrm>
              <a:off x="4139945" y="1732025"/>
              <a:ext cx="2016760" cy="1885314"/>
            </a:xfrm>
            <a:custGeom>
              <a:avLst/>
              <a:gdLst/>
              <a:ahLst/>
              <a:cxnLst/>
              <a:rect l="l" t="t" r="r" b="b"/>
              <a:pathLst>
                <a:path w="2016760" h="1885314">
                  <a:moveTo>
                    <a:pt x="1856750" y="927597"/>
                  </a:moveTo>
                  <a:lnTo>
                    <a:pt x="159654" y="927597"/>
                  </a:lnTo>
                  <a:lnTo>
                    <a:pt x="109201" y="935739"/>
                  </a:lnTo>
                  <a:lnTo>
                    <a:pt x="65375" y="958409"/>
                  </a:lnTo>
                  <a:lnTo>
                    <a:pt x="30811" y="992973"/>
                  </a:lnTo>
                  <a:lnTo>
                    <a:pt x="8141" y="1036799"/>
                  </a:lnTo>
                  <a:lnTo>
                    <a:pt x="0" y="1087252"/>
                  </a:lnTo>
                  <a:lnTo>
                    <a:pt x="0" y="1725533"/>
                  </a:lnTo>
                  <a:lnTo>
                    <a:pt x="8141" y="1775986"/>
                  </a:lnTo>
                  <a:lnTo>
                    <a:pt x="30811" y="1819812"/>
                  </a:lnTo>
                  <a:lnTo>
                    <a:pt x="65375" y="1854376"/>
                  </a:lnTo>
                  <a:lnTo>
                    <a:pt x="109201" y="1877046"/>
                  </a:lnTo>
                  <a:lnTo>
                    <a:pt x="159654" y="1885188"/>
                  </a:lnTo>
                  <a:lnTo>
                    <a:pt x="1856750" y="1885188"/>
                  </a:lnTo>
                  <a:lnTo>
                    <a:pt x="1907246" y="1877046"/>
                  </a:lnTo>
                  <a:lnTo>
                    <a:pt x="1951070" y="1854376"/>
                  </a:lnTo>
                  <a:lnTo>
                    <a:pt x="1985608" y="1819812"/>
                  </a:lnTo>
                  <a:lnTo>
                    <a:pt x="2008247" y="1775986"/>
                  </a:lnTo>
                  <a:lnTo>
                    <a:pt x="2016373" y="1725533"/>
                  </a:lnTo>
                  <a:lnTo>
                    <a:pt x="2016373" y="1087252"/>
                  </a:lnTo>
                  <a:lnTo>
                    <a:pt x="2008247" y="1036799"/>
                  </a:lnTo>
                  <a:lnTo>
                    <a:pt x="1985608" y="992973"/>
                  </a:lnTo>
                  <a:lnTo>
                    <a:pt x="1951070" y="958409"/>
                  </a:lnTo>
                  <a:lnTo>
                    <a:pt x="1907246" y="935739"/>
                  </a:lnTo>
                  <a:lnTo>
                    <a:pt x="1856750" y="927597"/>
                  </a:lnTo>
                  <a:close/>
                </a:path>
                <a:path w="2016760" h="1885314">
                  <a:moveTo>
                    <a:pt x="971946" y="0"/>
                  </a:moveTo>
                  <a:lnTo>
                    <a:pt x="336042" y="927597"/>
                  </a:lnTo>
                  <a:lnTo>
                    <a:pt x="840242" y="927597"/>
                  </a:lnTo>
                  <a:lnTo>
                    <a:pt x="9719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39945" y="1732026"/>
              <a:ext cx="2016760" cy="1885314"/>
            </a:xfrm>
            <a:custGeom>
              <a:avLst/>
              <a:gdLst/>
              <a:ahLst/>
              <a:cxnLst/>
              <a:rect l="l" t="t" r="r" b="b"/>
              <a:pathLst>
                <a:path w="2016760" h="1885314">
                  <a:moveTo>
                    <a:pt x="0" y="1087252"/>
                  </a:moveTo>
                  <a:lnTo>
                    <a:pt x="8141" y="1036799"/>
                  </a:lnTo>
                  <a:lnTo>
                    <a:pt x="30811" y="992973"/>
                  </a:lnTo>
                  <a:lnTo>
                    <a:pt x="65375" y="958409"/>
                  </a:lnTo>
                  <a:lnTo>
                    <a:pt x="109201" y="935739"/>
                  </a:lnTo>
                  <a:lnTo>
                    <a:pt x="159654" y="927597"/>
                  </a:lnTo>
                  <a:lnTo>
                    <a:pt x="336041" y="927597"/>
                  </a:lnTo>
                  <a:lnTo>
                    <a:pt x="971946" y="0"/>
                  </a:lnTo>
                  <a:lnTo>
                    <a:pt x="840242" y="927597"/>
                  </a:lnTo>
                  <a:lnTo>
                    <a:pt x="1856750" y="927597"/>
                  </a:lnTo>
                  <a:lnTo>
                    <a:pt x="1907246" y="935739"/>
                  </a:lnTo>
                  <a:lnTo>
                    <a:pt x="1951070" y="958409"/>
                  </a:lnTo>
                  <a:lnTo>
                    <a:pt x="1985608" y="992973"/>
                  </a:lnTo>
                  <a:lnTo>
                    <a:pt x="2008246" y="1036799"/>
                  </a:lnTo>
                  <a:lnTo>
                    <a:pt x="2016373" y="1087252"/>
                  </a:lnTo>
                  <a:lnTo>
                    <a:pt x="2016373" y="1326641"/>
                  </a:lnTo>
                  <a:lnTo>
                    <a:pt x="2016373" y="1725533"/>
                  </a:lnTo>
                  <a:lnTo>
                    <a:pt x="2008246" y="1775986"/>
                  </a:lnTo>
                  <a:lnTo>
                    <a:pt x="1985608" y="1819812"/>
                  </a:lnTo>
                  <a:lnTo>
                    <a:pt x="1951070" y="1854376"/>
                  </a:lnTo>
                  <a:lnTo>
                    <a:pt x="1907246" y="1877046"/>
                  </a:lnTo>
                  <a:lnTo>
                    <a:pt x="1856750" y="1885187"/>
                  </a:lnTo>
                  <a:lnTo>
                    <a:pt x="840242" y="1885187"/>
                  </a:lnTo>
                  <a:lnTo>
                    <a:pt x="336041" y="1885187"/>
                  </a:lnTo>
                  <a:lnTo>
                    <a:pt x="159654" y="1885187"/>
                  </a:lnTo>
                  <a:lnTo>
                    <a:pt x="109201" y="1877046"/>
                  </a:lnTo>
                  <a:lnTo>
                    <a:pt x="65375" y="1854376"/>
                  </a:lnTo>
                  <a:lnTo>
                    <a:pt x="30811" y="1819812"/>
                  </a:lnTo>
                  <a:lnTo>
                    <a:pt x="8141" y="1775986"/>
                  </a:lnTo>
                  <a:lnTo>
                    <a:pt x="0" y="1725533"/>
                  </a:lnTo>
                  <a:lnTo>
                    <a:pt x="0" y="1326641"/>
                  </a:lnTo>
                  <a:lnTo>
                    <a:pt x="0" y="1087252"/>
                  </a:lnTo>
                  <a:close/>
                </a:path>
              </a:pathLst>
            </a:custGeom>
            <a:ln w="28574">
              <a:solidFill>
                <a:srgbClr val="A7CD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318257" y="2797298"/>
            <a:ext cx="1661160" cy="668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6390" marR="318770" algn="ctr">
              <a:lnSpc>
                <a:spcPct val="100000"/>
              </a:lnSpc>
              <a:spcBef>
                <a:spcPts val="105"/>
              </a:spcBef>
            </a:pPr>
            <a:r>
              <a:rPr sz="1400" spc="90" dirty="0">
                <a:latin typeface="Trebuchet MS"/>
                <a:cs typeface="Trebuchet MS"/>
              </a:rPr>
              <a:t>nomor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105" dirty="0">
                <a:latin typeface="Trebuchet MS"/>
                <a:cs typeface="Trebuchet MS"/>
              </a:rPr>
              <a:t>urut  </a:t>
            </a:r>
            <a:r>
              <a:rPr sz="1400" spc="70" dirty="0">
                <a:latin typeface="Trebuchet MS"/>
                <a:cs typeface="Trebuchet MS"/>
              </a:rPr>
              <a:t>kecamatan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400" spc="40" dirty="0">
                <a:latin typeface="Trebuchet MS"/>
                <a:cs typeface="Trebuchet MS"/>
              </a:rPr>
              <a:t>(Kode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Kemendagri)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861634" y="1689026"/>
            <a:ext cx="2189480" cy="1993264"/>
            <a:chOff x="6861634" y="1689026"/>
            <a:chExt cx="2189480" cy="1993264"/>
          </a:xfrm>
        </p:grpSpPr>
        <p:sp>
          <p:nvSpPr>
            <p:cNvPr id="15" name="object 15"/>
            <p:cNvSpPr/>
            <p:nvPr/>
          </p:nvSpPr>
          <p:spPr>
            <a:xfrm>
              <a:off x="6875922" y="1703313"/>
              <a:ext cx="2160905" cy="1964689"/>
            </a:xfrm>
            <a:custGeom>
              <a:avLst/>
              <a:gdLst/>
              <a:ahLst/>
              <a:cxnLst/>
              <a:rect l="l" t="t" r="r" b="b"/>
              <a:pathLst>
                <a:path w="2160904" h="1964689">
                  <a:moveTo>
                    <a:pt x="1973183" y="840120"/>
                  </a:moveTo>
                  <a:lnTo>
                    <a:pt x="187452" y="840120"/>
                  </a:lnTo>
                  <a:lnTo>
                    <a:pt x="137625" y="846816"/>
                  </a:lnTo>
                  <a:lnTo>
                    <a:pt x="92848" y="865712"/>
                  </a:lnTo>
                  <a:lnTo>
                    <a:pt x="54909" y="895014"/>
                  </a:lnTo>
                  <a:lnTo>
                    <a:pt x="25596" y="932932"/>
                  </a:lnTo>
                  <a:lnTo>
                    <a:pt x="6697" y="977675"/>
                  </a:lnTo>
                  <a:lnTo>
                    <a:pt x="0" y="1027450"/>
                  </a:lnTo>
                  <a:lnTo>
                    <a:pt x="0" y="1776984"/>
                  </a:lnTo>
                  <a:lnTo>
                    <a:pt x="6697" y="1826810"/>
                  </a:lnTo>
                  <a:lnTo>
                    <a:pt x="25596" y="1871587"/>
                  </a:lnTo>
                  <a:lnTo>
                    <a:pt x="54909" y="1909526"/>
                  </a:lnTo>
                  <a:lnTo>
                    <a:pt x="92848" y="1938839"/>
                  </a:lnTo>
                  <a:lnTo>
                    <a:pt x="137625" y="1957738"/>
                  </a:lnTo>
                  <a:lnTo>
                    <a:pt x="187452" y="1964436"/>
                  </a:lnTo>
                  <a:lnTo>
                    <a:pt x="1973183" y="1964436"/>
                  </a:lnTo>
                  <a:lnTo>
                    <a:pt x="2023001" y="1957738"/>
                  </a:lnTo>
                  <a:lnTo>
                    <a:pt x="2067755" y="1938839"/>
                  </a:lnTo>
                  <a:lnTo>
                    <a:pt x="2105665" y="1909526"/>
                  </a:lnTo>
                  <a:lnTo>
                    <a:pt x="2134949" y="1871587"/>
                  </a:lnTo>
                  <a:lnTo>
                    <a:pt x="2153825" y="1826810"/>
                  </a:lnTo>
                  <a:lnTo>
                    <a:pt x="2160513" y="1776984"/>
                  </a:lnTo>
                  <a:lnTo>
                    <a:pt x="2160513" y="1027450"/>
                  </a:lnTo>
                  <a:lnTo>
                    <a:pt x="2153825" y="977675"/>
                  </a:lnTo>
                  <a:lnTo>
                    <a:pt x="2134949" y="932932"/>
                  </a:lnTo>
                  <a:lnTo>
                    <a:pt x="2105665" y="895014"/>
                  </a:lnTo>
                  <a:lnTo>
                    <a:pt x="2067755" y="865712"/>
                  </a:lnTo>
                  <a:lnTo>
                    <a:pt x="2023001" y="846816"/>
                  </a:lnTo>
                  <a:lnTo>
                    <a:pt x="1973183" y="840120"/>
                  </a:lnTo>
                  <a:close/>
                </a:path>
                <a:path w="2160904" h="1964689">
                  <a:moveTo>
                    <a:pt x="1374769" y="0"/>
                  </a:moveTo>
                  <a:lnTo>
                    <a:pt x="1260348" y="840120"/>
                  </a:lnTo>
                  <a:lnTo>
                    <a:pt x="1800453" y="840120"/>
                  </a:lnTo>
                  <a:lnTo>
                    <a:pt x="13747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75922" y="1703313"/>
              <a:ext cx="2160905" cy="1964689"/>
            </a:xfrm>
            <a:custGeom>
              <a:avLst/>
              <a:gdLst/>
              <a:ahLst/>
              <a:cxnLst/>
              <a:rect l="l" t="t" r="r" b="b"/>
              <a:pathLst>
                <a:path w="2160904" h="1964689">
                  <a:moveTo>
                    <a:pt x="0" y="1027450"/>
                  </a:moveTo>
                  <a:lnTo>
                    <a:pt x="6697" y="977675"/>
                  </a:lnTo>
                  <a:lnTo>
                    <a:pt x="25596" y="932932"/>
                  </a:lnTo>
                  <a:lnTo>
                    <a:pt x="54909" y="895014"/>
                  </a:lnTo>
                  <a:lnTo>
                    <a:pt x="92848" y="865712"/>
                  </a:lnTo>
                  <a:lnTo>
                    <a:pt x="137625" y="846816"/>
                  </a:lnTo>
                  <a:lnTo>
                    <a:pt x="187451" y="840120"/>
                  </a:lnTo>
                  <a:lnTo>
                    <a:pt x="1260347" y="840120"/>
                  </a:lnTo>
                  <a:lnTo>
                    <a:pt x="1374769" y="0"/>
                  </a:lnTo>
                  <a:lnTo>
                    <a:pt x="1800453" y="840120"/>
                  </a:lnTo>
                  <a:lnTo>
                    <a:pt x="1973183" y="840120"/>
                  </a:lnTo>
                  <a:lnTo>
                    <a:pt x="2023001" y="846816"/>
                  </a:lnTo>
                  <a:lnTo>
                    <a:pt x="2067755" y="865712"/>
                  </a:lnTo>
                  <a:lnTo>
                    <a:pt x="2105665" y="895014"/>
                  </a:lnTo>
                  <a:lnTo>
                    <a:pt x="2134948" y="932932"/>
                  </a:lnTo>
                  <a:lnTo>
                    <a:pt x="2153825" y="977675"/>
                  </a:lnTo>
                  <a:lnTo>
                    <a:pt x="2160513" y="1027450"/>
                  </a:lnTo>
                  <a:lnTo>
                    <a:pt x="2160513" y="1308628"/>
                  </a:lnTo>
                  <a:lnTo>
                    <a:pt x="2160513" y="1776983"/>
                  </a:lnTo>
                  <a:lnTo>
                    <a:pt x="2153825" y="1826810"/>
                  </a:lnTo>
                  <a:lnTo>
                    <a:pt x="2134948" y="1871587"/>
                  </a:lnTo>
                  <a:lnTo>
                    <a:pt x="2105665" y="1909526"/>
                  </a:lnTo>
                  <a:lnTo>
                    <a:pt x="2067755" y="1938839"/>
                  </a:lnTo>
                  <a:lnTo>
                    <a:pt x="2023001" y="1957738"/>
                  </a:lnTo>
                  <a:lnTo>
                    <a:pt x="1973183" y="1964435"/>
                  </a:lnTo>
                  <a:lnTo>
                    <a:pt x="1800453" y="1964435"/>
                  </a:lnTo>
                  <a:lnTo>
                    <a:pt x="1260347" y="1964435"/>
                  </a:lnTo>
                  <a:lnTo>
                    <a:pt x="187451" y="1964435"/>
                  </a:lnTo>
                  <a:lnTo>
                    <a:pt x="137625" y="1957738"/>
                  </a:lnTo>
                  <a:lnTo>
                    <a:pt x="92848" y="1938839"/>
                  </a:lnTo>
                  <a:lnTo>
                    <a:pt x="54909" y="1909526"/>
                  </a:lnTo>
                  <a:lnTo>
                    <a:pt x="25596" y="1871587"/>
                  </a:lnTo>
                  <a:lnTo>
                    <a:pt x="6697" y="1826810"/>
                  </a:lnTo>
                  <a:lnTo>
                    <a:pt x="0" y="1776983"/>
                  </a:lnTo>
                  <a:lnTo>
                    <a:pt x="0" y="1308628"/>
                  </a:lnTo>
                  <a:lnTo>
                    <a:pt x="0" y="1027450"/>
                  </a:lnTo>
                  <a:close/>
                </a:path>
              </a:pathLst>
            </a:custGeom>
            <a:ln w="28574">
              <a:solidFill>
                <a:srgbClr val="CEC5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212589" y="2547870"/>
            <a:ext cx="1489710" cy="1094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200"/>
              </a:lnSpc>
              <a:spcBef>
                <a:spcPts val="100"/>
              </a:spcBef>
            </a:pPr>
            <a:r>
              <a:rPr sz="1400" spc="95" dirty="0">
                <a:latin typeface="Times New Roman"/>
                <a:cs typeface="Times New Roman"/>
              </a:rPr>
              <a:t>nomor </a:t>
            </a:r>
            <a:r>
              <a:rPr sz="1400" spc="110" dirty="0">
                <a:latin typeface="Times New Roman"/>
                <a:cs typeface="Times New Roman"/>
              </a:rPr>
              <a:t>urut </a:t>
            </a:r>
            <a:r>
              <a:rPr sz="1400" spc="80" dirty="0">
                <a:latin typeface="Times New Roman"/>
                <a:cs typeface="Times New Roman"/>
              </a:rPr>
              <a:t>kode  </a:t>
            </a:r>
            <a:r>
              <a:rPr sz="1400" spc="60" dirty="0">
                <a:latin typeface="Times New Roman"/>
                <a:cs typeface="Times New Roman"/>
              </a:rPr>
              <a:t>register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Kelompok  </a:t>
            </a:r>
            <a:r>
              <a:rPr sz="1400" spc="60" dirty="0">
                <a:latin typeface="Times New Roman"/>
                <a:cs typeface="Times New Roman"/>
              </a:rPr>
              <a:t>Kegiatan </a:t>
            </a:r>
            <a:r>
              <a:rPr sz="1400" spc="-55" dirty="0">
                <a:latin typeface="Times New Roman"/>
                <a:cs typeface="Times New Roman"/>
              </a:rPr>
              <a:t>BKB </a:t>
            </a:r>
            <a:r>
              <a:rPr sz="1400" spc="75" dirty="0">
                <a:latin typeface="Times New Roman"/>
                <a:cs typeface="Times New Roman"/>
              </a:rPr>
              <a:t>di  kecamatan yang  </a:t>
            </a:r>
            <a:r>
              <a:rPr sz="1400" spc="85" dirty="0">
                <a:latin typeface="Times New Roman"/>
                <a:cs typeface="Times New Roman"/>
              </a:rPr>
              <a:t>bersangkutan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1626542"/>
            <a:ext cx="9144000" cy="5231765"/>
            <a:chOff x="0" y="1626542"/>
            <a:chExt cx="9144000" cy="5231765"/>
          </a:xfrm>
        </p:grpSpPr>
        <p:sp>
          <p:nvSpPr>
            <p:cNvPr id="19" name="object 19"/>
            <p:cNvSpPr/>
            <p:nvPr/>
          </p:nvSpPr>
          <p:spPr>
            <a:xfrm>
              <a:off x="5076078" y="1640829"/>
              <a:ext cx="2160905" cy="3012440"/>
            </a:xfrm>
            <a:custGeom>
              <a:avLst/>
              <a:gdLst/>
              <a:ahLst/>
              <a:cxnLst/>
              <a:rect l="l" t="t" r="r" b="b"/>
              <a:pathLst>
                <a:path w="2160904" h="3012440">
                  <a:moveTo>
                    <a:pt x="2024999" y="2198757"/>
                  </a:moveTo>
                  <a:lnTo>
                    <a:pt x="135636" y="2198757"/>
                  </a:lnTo>
                  <a:lnTo>
                    <a:pt x="92748" y="2205670"/>
                  </a:lnTo>
                  <a:lnTo>
                    <a:pt x="55513" y="2224922"/>
                  </a:lnTo>
                  <a:lnTo>
                    <a:pt x="26158" y="2254281"/>
                  </a:lnTo>
                  <a:lnTo>
                    <a:pt x="6910" y="2291515"/>
                  </a:lnTo>
                  <a:lnTo>
                    <a:pt x="19" y="2334274"/>
                  </a:lnTo>
                  <a:lnTo>
                    <a:pt x="0" y="2876687"/>
                  </a:lnTo>
                  <a:lnTo>
                    <a:pt x="6910" y="2919564"/>
                  </a:lnTo>
                  <a:lnTo>
                    <a:pt x="26158" y="2956799"/>
                  </a:lnTo>
                  <a:lnTo>
                    <a:pt x="55513" y="2986158"/>
                  </a:lnTo>
                  <a:lnTo>
                    <a:pt x="92748" y="3005410"/>
                  </a:lnTo>
                  <a:lnTo>
                    <a:pt x="135636" y="3012323"/>
                  </a:lnTo>
                  <a:lnTo>
                    <a:pt x="2024999" y="3012323"/>
                  </a:lnTo>
                  <a:lnTo>
                    <a:pt x="2067815" y="3005410"/>
                  </a:lnTo>
                  <a:lnTo>
                    <a:pt x="2105013" y="2986158"/>
                  </a:lnTo>
                  <a:lnTo>
                    <a:pt x="2134354" y="2956799"/>
                  </a:lnTo>
                  <a:lnTo>
                    <a:pt x="2153601" y="2919564"/>
                  </a:lnTo>
                  <a:lnTo>
                    <a:pt x="2160513" y="2876687"/>
                  </a:lnTo>
                  <a:lnTo>
                    <a:pt x="2160494" y="2334274"/>
                  </a:lnTo>
                  <a:lnTo>
                    <a:pt x="2153601" y="2291515"/>
                  </a:lnTo>
                  <a:lnTo>
                    <a:pt x="2134354" y="2254281"/>
                  </a:lnTo>
                  <a:lnTo>
                    <a:pt x="2105013" y="2224922"/>
                  </a:lnTo>
                  <a:lnTo>
                    <a:pt x="2067815" y="2205670"/>
                  </a:lnTo>
                  <a:lnTo>
                    <a:pt x="2024999" y="2198757"/>
                  </a:lnTo>
                  <a:close/>
                </a:path>
                <a:path w="2160904" h="3012440">
                  <a:moveTo>
                    <a:pt x="1551919" y="0"/>
                  </a:moveTo>
                  <a:lnTo>
                    <a:pt x="1260348" y="2198757"/>
                  </a:lnTo>
                  <a:lnTo>
                    <a:pt x="1800453" y="2198757"/>
                  </a:lnTo>
                  <a:lnTo>
                    <a:pt x="15519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76078" y="1640829"/>
              <a:ext cx="2160905" cy="3012440"/>
            </a:xfrm>
            <a:custGeom>
              <a:avLst/>
              <a:gdLst/>
              <a:ahLst/>
              <a:cxnLst/>
              <a:rect l="l" t="t" r="r" b="b"/>
              <a:pathLst>
                <a:path w="2160904" h="3012440">
                  <a:moveTo>
                    <a:pt x="0" y="2334393"/>
                  </a:moveTo>
                  <a:lnTo>
                    <a:pt x="6910" y="2291515"/>
                  </a:lnTo>
                  <a:lnTo>
                    <a:pt x="26158" y="2254281"/>
                  </a:lnTo>
                  <a:lnTo>
                    <a:pt x="55513" y="2224922"/>
                  </a:lnTo>
                  <a:lnTo>
                    <a:pt x="92748" y="2205670"/>
                  </a:lnTo>
                  <a:lnTo>
                    <a:pt x="135635" y="2198757"/>
                  </a:lnTo>
                  <a:lnTo>
                    <a:pt x="1260347" y="2198757"/>
                  </a:lnTo>
                  <a:lnTo>
                    <a:pt x="1551919" y="0"/>
                  </a:lnTo>
                  <a:lnTo>
                    <a:pt x="1800453" y="2198757"/>
                  </a:lnTo>
                  <a:lnTo>
                    <a:pt x="2024999" y="2198757"/>
                  </a:lnTo>
                  <a:lnTo>
                    <a:pt x="2067815" y="2205670"/>
                  </a:lnTo>
                  <a:lnTo>
                    <a:pt x="2105013" y="2224922"/>
                  </a:lnTo>
                  <a:lnTo>
                    <a:pt x="2134354" y="2254281"/>
                  </a:lnTo>
                  <a:lnTo>
                    <a:pt x="2153600" y="2291515"/>
                  </a:lnTo>
                  <a:lnTo>
                    <a:pt x="2160513" y="2334393"/>
                  </a:lnTo>
                  <a:lnTo>
                    <a:pt x="2160513" y="2537728"/>
                  </a:lnTo>
                  <a:lnTo>
                    <a:pt x="2160513" y="2876687"/>
                  </a:lnTo>
                  <a:lnTo>
                    <a:pt x="2153600" y="2919564"/>
                  </a:lnTo>
                  <a:lnTo>
                    <a:pt x="2134354" y="2956798"/>
                  </a:lnTo>
                  <a:lnTo>
                    <a:pt x="2105013" y="2986157"/>
                  </a:lnTo>
                  <a:lnTo>
                    <a:pt x="2067815" y="3005409"/>
                  </a:lnTo>
                  <a:lnTo>
                    <a:pt x="2024999" y="3012323"/>
                  </a:lnTo>
                  <a:lnTo>
                    <a:pt x="1800453" y="3012323"/>
                  </a:lnTo>
                  <a:lnTo>
                    <a:pt x="1260347" y="3012323"/>
                  </a:lnTo>
                  <a:lnTo>
                    <a:pt x="135635" y="3012323"/>
                  </a:lnTo>
                  <a:lnTo>
                    <a:pt x="92748" y="3005409"/>
                  </a:lnTo>
                  <a:lnTo>
                    <a:pt x="55513" y="2986157"/>
                  </a:lnTo>
                  <a:lnTo>
                    <a:pt x="26158" y="2956798"/>
                  </a:lnTo>
                  <a:lnTo>
                    <a:pt x="6910" y="2919564"/>
                  </a:lnTo>
                  <a:lnTo>
                    <a:pt x="0" y="2876687"/>
                  </a:lnTo>
                  <a:lnTo>
                    <a:pt x="0" y="2537728"/>
                  </a:lnTo>
                  <a:lnTo>
                    <a:pt x="0" y="2334274"/>
                  </a:lnTo>
                  <a:close/>
                </a:path>
              </a:pathLst>
            </a:custGeom>
            <a:ln w="28574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4488179"/>
              <a:ext cx="9144000" cy="23698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70137" y="4009133"/>
            <a:ext cx="8526780" cy="2487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62220" marR="1864360" indent="-142240">
              <a:lnSpc>
                <a:spcPct val="100699"/>
              </a:lnSpc>
              <a:spcBef>
                <a:spcPts val="90"/>
              </a:spcBef>
            </a:pPr>
            <a:r>
              <a:rPr sz="1400" spc="50" dirty="0">
                <a:latin typeface="Trebuchet MS"/>
                <a:cs typeface="Trebuchet MS"/>
              </a:rPr>
              <a:t>Terisi </a:t>
            </a:r>
            <a:r>
              <a:rPr sz="1400" spc="80" dirty="0">
                <a:latin typeface="Times New Roman"/>
                <a:cs typeface="Times New Roman"/>
              </a:rPr>
              <a:t>kode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POKTAN  </a:t>
            </a:r>
            <a:r>
              <a:rPr sz="1400" spc="-55" dirty="0">
                <a:latin typeface="Times New Roman"/>
                <a:cs typeface="Times New Roman"/>
              </a:rPr>
              <a:t>BKB </a:t>
            </a:r>
            <a:r>
              <a:rPr sz="1400" spc="70" dirty="0">
                <a:latin typeface="Times New Roman"/>
                <a:cs typeface="Times New Roman"/>
              </a:rPr>
              <a:t>yaitu </a:t>
            </a:r>
            <a:r>
              <a:rPr sz="1400" spc="85" dirty="0">
                <a:latin typeface="Times New Roman"/>
                <a:cs typeface="Times New Roman"/>
              </a:rPr>
              <a:t>angka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1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  <a:p>
            <a:pPr marL="1073150">
              <a:lnSpc>
                <a:spcPct val="100000"/>
              </a:lnSpc>
              <a:spcBef>
                <a:spcPts val="5"/>
              </a:spcBef>
            </a:pPr>
            <a:r>
              <a:rPr sz="1800" spc="85" dirty="0">
                <a:latin typeface="Times New Roman"/>
                <a:cs typeface="Times New Roman"/>
              </a:rPr>
              <a:t>Kode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register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Kelompok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BKB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terdiri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dari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SEMBILAN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ANGKA.</a:t>
            </a:r>
            <a:endParaRPr sz="1800" dirty="0">
              <a:latin typeface="Times New Roman"/>
              <a:cs typeface="Times New Roman"/>
            </a:endParaRPr>
          </a:p>
          <a:p>
            <a:pPr marL="375285" marR="807720" indent="-363220">
              <a:lnSpc>
                <a:spcPct val="100000"/>
              </a:lnSpc>
            </a:pPr>
            <a:r>
              <a:rPr sz="1800" spc="30" dirty="0">
                <a:latin typeface="Times New Roman"/>
                <a:cs typeface="Times New Roman"/>
              </a:rPr>
              <a:t>Jika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pendaftaran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baru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Kelompok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BKB,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maka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kode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register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tersebut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diisi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145" dirty="0">
                <a:latin typeface="Times New Roman"/>
                <a:cs typeface="Times New Roman"/>
              </a:rPr>
              <a:t>dan  </a:t>
            </a:r>
            <a:r>
              <a:rPr sz="1800" spc="80" dirty="0">
                <a:latin typeface="Times New Roman"/>
                <a:cs typeface="Times New Roman"/>
              </a:rPr>
              <a:t>disetujui </a:t>
            </a:r>
            <a:r>
              <a:rPr sz="1800" spc="75" dirty="0">
                <a:latin typeface="Times New Roman"/>
                <a:cs typeface="Times New Roman"/>
              </a:rPr>
              <a:t>oleh </a:t>
            </a:r>
            <a:r>
              <a:rPr sz="1800" spc="5" dirty="0">
                <a:latin typeface="Times New Roman"/>
                <a:cs typeface="Times New Roman"/>
              </a:rPr>
              <a:t>SKPD-KB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Kabupaten/Kota.</a:t>
            </a:r>
            <a:endParaRPr sz="1800" dirty="0">
              <a:latin typeface="Times New Roman"/>
              <a:cs typeface="Times New Roman"/>
            </a:endParaRPr>
          </a:p>
          <a:p>
            <a:pPr marL="375285" marR="5080" indent="-363220">
              <a:lnSpc>
                <a:spcPct val="100000"/>
              </a:lnSpc>
            </a:pPr>
            <a:r>
              <a:rPr sz="1800" spc="30" dirty="0">
                <a:latin typeface="Times New Roman"/>
                <a:cs typeface="Times New Roman"/>
              </a:rPr>
              <a:t>Jika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Kelompok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BKB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35" dirty="0">
                <a:latin typeface="Times New Roman"/>
                <a:cs typeface="Times New Roman"/>
              </a:rPr>
              <a:t>sudah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terdaftar,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maka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kode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register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tersebut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bisa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langsung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diisi  </a:t>
            </a:r>
            <a:r>
              <a:rPr sz="1800" spc="80" dirty="0">
                <a:latin typeface="Times New Roman"/>
                <a:cs typeface="Times New Roman"/>
              </a:rPr>
              <a:t>oleh </a:t>
            </a:r>
            <a:r>
              <a:rPr sz="1800" spc="85" dirty="0">
                <a:latin typeface="Times New Roman"/>
                <a:cs typeface="Times New Roman"/>
              </a:rPr>
              <a:t>Ketua Kelompok </a:t>
            </a:r>
            <a:r>
              <a:rPr sz="1800" spc="-65" dirty="0">
                <a:latin typeface="Times New Roman"/>
                <a:cs typeface="Times New Roman"/>
              </a:rPr>
              <a:t>BKB </a:t>
            </a:r>
            <a:r>
              <a:rPr sz="1800" spc="100" dirty="0">
                <a:latin typeface="Times New Roman"/>
                <a:cs typeface="Times New Roman"/>
              </a:rPr>
              <a:t>bersangkutan </a:t>
            </a:r>
            <a:r>
              <a:rPr sz="1800" spc="125" dirty="0">
                <a:latin typeface="Times New Roman"/>
                <a:cs typeface="Times New Roman"/>
              </a:rPr>
              <a:t>dengan </a:t>
            </a:r>
            <a:r>
              <a:rPr sz="1800" spc="95" dirty="0">
                <a:latin typeface="Times New Roman"/>
                <a:cs typeface="Times New Roman"/>
              </a:rPr>
              <a:t>persetujuan </a:t>
            </a:r>
            <a:r>
              <a:rPr sz="1800" dirty="0">
                <a:latin typeface="Times New Roman"/>
                <a:cs typeface="Times New Roman"/>
              </a:rPr>
              <a:t>SKPD-KB  </a:t>
            </a:r>
            <a:r>
              <a:rPr sz="1800" spc="80" dirty="0">
                <a:latin typeface="Times New Roman"/>
                <a:cs typeface="Times New Roman"/>
              </a:rPr>
              <a:t>Kabupaten/Kota.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75270" y="1583725"/>
            <a:ext cx="96583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00" dirty="0">
                <a:latin typeface="Arial"/>
                <a:cs typeface="Arial"/>
              </a:rPr>
              <a:t>Kode</a:t>
            </a:r>
            <a:r>
              <a:rPr sz="950" spc="160" dirty="0">
                <a:latin typeface="Arial"/>
                <a:cs typeface="Arial"/>
              </a:rPr>
              <a:t> </a:t>
            </a:r>
            <a:r>
              <a:rPr sz="950" spc="70" dirty="0">
                <a:latin typeface="Arial"/>
                <a:cs typeface="Arial"/>
              </a:rPr>
              <a:t>Provi</a:t>
            </a:r>
            <a:r>
              <a:rPr sz="950" spc="-120" dirty="0">
                <a:latin typeface="Arial"/>
                <a:cs typeface="Arial"/>
              </a:rPr>
              <a:t> </a:t>
            </a:r>
            <a:r>
              <a:rPr sz="950" spc="80" dirty="0">
                <a:latin typeface="Arial"/>
                <a:cs typeface="Arial"/>
              </a:rPr>
              <a:t>ns</a:t>
            </a:r>
            <a:r>
              <a:rPr sz="950" spc="-110" dirty="0">
                <a:latin typeface="Arial"/>
                <a:cs typeface="Arial"/>
              </a:rPr>
              <a:t> </a:t>
            </a:r>
            <a:r>
              <a:rPr sz="950" spc="45" dirty="0">
                <a:latin typeface="Arial"/>
                <a:cs typeface="Arial"/>
              </a:rPr>
              <a:t>i</a:t>
            </a:r>
            <a:endParaRPr sz="9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35899" y="1566888"/>
            <a:ext cx="1249680" cy="34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805" marR="5080" indent="-459740">
              <a:lnSpc>
                <a:spcPct val="111800"/>
              </a:lnSpc>
              <a:spcBef>
                <a:spcPts val="100"/>
              </a:spcBef>
            </a:pPr>
            <a:r>
              <a:rPr sz="950" spc="100" dirty="0">
                <a:latin typeface="Arial"/>
                <a:cs typeface="Arial"/>
              </a:rPr>
              <a:t>Kode</a:t>
            </a:r>
            <a:r>
              <a:rPr sz="950" spc="17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Ka</a:t>
            </a:r>
            <a:r>
              <a:rPr sz="950" spc="-95" dirty="0">
                <a:latin typeface="Arial"/>
                <a:cs typeface="Arial"/>
              </a:rPr>
              <a:t> </a:t>
            </a:r>
            <a:r>
              <a:rPr sz="950" spc="145" dirty="0">
                <a:latin typeface="Arial"/>
                <a:cs typeface="Arial"/>
              </a:rPr>
              <a:t>bupa</a:t>
            </a:r>
            <a:r>
              <a:rPr sz="950" spc="-100" dirty="0">
                <a:latin typeface="Arial"/>
                <a:cs typeface="Arial"/>
              </a:rPr>
              <a:t> </a:t>
            </a:r>
            <a:r>
              <a:rPr sz="950" spc="90" dirty="0">
                <a:latin typeface="Arial"/>
                <a:cs typeface="Arial"/>
              </a:rPr>
              <a:t>te</a:t>
            </a:r>
            <a:r>
              <a:rPr sz="950" spc="-114" dirty="0">
                <a:latin typeface="Arial"/>
                <a:cs typeface="Arial"/>
              </a:rPr>
              <a:t> </a:t>
            </a:r>
            <a:r>
              <a:rPr sz="950" spc="180" dirty="0">
                <a:latin typeface="Arial"/>
                <a:cs typeface="Arial"/>
              </a:rPr>
              <a:t>n/  </a:t>
            </a:r>
            <a:r>
              <a:rPr sz="950" spc="85" dirty="0">
                <a:latin typeface="Arial"/>
                <a:cs typeface="Arial"/>
              </a:rPr>
              <a:t>Kota</a:t>
            </a:r>
            <a:endParaRPr sz="9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85192" y="1566888"/>
            <a:ext cx="495934" cy="34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5405">
              <a:lnSpc>
                <a:spcPct val="111800"/>
              </a:lnSpc>
              <a:spcBef>
                <a:spcPts val="100"/>
              </a:spcBef>
            </a:pPr>
            <a:r>
              <a:rPr sz="950" spc="100" dirty="0">
                <a:latin typeface="Arial"/>
                <a:cs typeface="Arial"/>
              </a:rPr>
              <a:t>Kode  </a:t>
            </a:r>
            <a:r>
              <a:rPr sz="950" spc="95" dirty="0">
                <a:latin typeface="Arial"/>
                <a:cs typeface="Arial"/>
              </a:rPr>
              <a:t>Pokta</a:t>
            </a:r>
            <a:r>
              <a:rPr sz="950" spc="-165" dirty="0">
                <a:latin typeface="Arial"/>
                <a:cs typeface="Arial"/>
              </a:rPr>
              <a:t> </a:t>
            </a:r>
            <a:r>
              <a:rPr sz="950" spc="65" dirty="0">
                <a:latin typeface="Arial"/>
                <a:cs typeface="Arial"/>
              </a:rPr>
              <a:t>n</a:t>
            </a:r>
            <a:endParaRPr sz="9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43252" y="318002"/>
            <a:ext cx="3632200" cy="1107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0" dirty="0">
                <a:latin typeface="Arial"/>
                <a:cs typeface="Arial"/>
              </a:rPr>
              <a:t>BINA </a:t>
            </a:r>
            <a:r>
              <a:rPr sz="1800" b="1" spc="-275" dirty="0">
                <a:latin typeface="Arial"/>
                <a:cs typeface="Arial"/>
              </a:rPr>
              <a:t>KELUARGA </a:t>
            </a:r>
            <a:r>
              <a:rPr sz="1800" b="1" spc="-245" dirty="0">
                <a:latin typeface="Arial"/>
                <a:cs typeface="Arial"/>
              </a:rPr>
              <a:t>BALITA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195" dirty="0">
                <a:latin typeface="Arial"/>
                <a:cs typeface="Arial"/>
              </a:rPr>
              <a:t>(BKB)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R="248285" algn="r">
              <a:lnSpc>
                <a:spcPct val="100000"/>
              </a:lnSpc>
              <a:spcBef>
                <a:spcPts val="1525"/>
              </a:spcBef>
            </a:pPr>
            <a:r>
              <a:rPr sz="2300" spc="110" dirty="0">
                <a:latin typeface="Arial"/>
                <a:cs typeface="Arial"/>
              </a:rPr>
              <a:t>1</a:t>
            </a:r>
            <a:endParaRPr sz="23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67457" y="1583725"/>
            <a:ext cx="119126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00" dirty="0">
                <a:latin typeface="Arial"/>
                <a:cs typeface="Arial"/>
              </a:rPr>
              <a:t>Kode</a:t>
            </a:r>
            <a:r>
              <a:rPr sz="950" spc="18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Ke</a:t>
            </a:r>
            <a:r>
              <a:rPr sz="950" spc="-114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ca</a:t>
            </a:r>
            <a:r>
              <a:rPr sz="950" spc="-100" dirty="0">
                <a:latin typeface="Arial"/>
                <a:cs typeface="Arial"/>
              </a:rPr>
              <a:t> </a:t>
            </a:r>
            <a:r>
              <a:rPr sz="950" spc="125" dirty="0">
                <a:latin typeface="Arial"/>
                <a:cs typeface="Arial"/>
              </a:rPr>
              <a:t>ma</a:t>
            </a:r>
            <a:r>
              <a:rPr sz="950" spc="-95" dirty="0">
                <a:latin typeface="Arial"/>
                <a:cs typeface="Arial"/>
              </a:rPr>
              <a:t> </a:t>
            </a:r>
            <a:r>
              <a:rPr sz="950" spc="80" dirty="0">
                <a:latin typeface="Arial"/>
                <a:cs typeface="Arial"/>
              </a:rPr>
              <a:t>ta</a:t>
            </a:r>
            <a:r>
              <a:rPr sz="950" spc="-95" dirty="0">
                <a:latin typeface="Arial"/>
                <a:cs typeface="Arial"/>
              </a:rPr>
              <a:t> </a:t>
            </a:r>
            <a:r>
              <a:rPr sz="950" spc="65" dirty="0">
                <a:latin typeface="Arial"/>
                <a:cs typeface="Arial"/>
              </a:rPr>
              <a:t>n</a:t>
            </a:r>
            <a:endParaRPr sz="9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35094" y="1566888"/>
            <a:ext cx="1127125" cy="34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915" marR="5080" indent="-196850">
              <a:lnSpc>
                <a:spcPct val="111800"/>
              </a:lnSpc>
              <a:spcBef>
                <a:spcPts val="100"/>
              </a:spcBef>
            </a:pPr>
            <a:r>
              <a:rPr sz="950" spc="165" dirty="0">
                <a:latin typeface="Arial"/>
                <a:cs typeface="Arial"/>
              </a:rPr>
              <a:t>Nomor</a:t>
            </a:r>
            <a:r>
              <a:rPr sz="950" spc="40" dirty="0">
                <a:latin typeface="Arial"/>
                <a:cs typeface="Arial"/>
              </a:rPr>
              <a:t> </a:t>
            </a:r>
            <a:r>
              <a:rPr sz="950" spc="35" dirty="0">
                <a:latin typeface="Arial"/>
                <a:cs typeface="Arial"/>
              </a:rPr>
              <a:t>Re</a:t>
            </a:r>
            <a:r>
              <a:rPr sz="950" spc="-120" dirty="0">
                <a:latin typeface="Arial"/>
                <a:cs typeface="Arial"/>
              </a:rPr>
              <a:t> </a:t>
            </a:r>
            <a:r>
              <a:rPr sz="950" spc="70" dirty="0">
                <a:latin typeface="Arial"/>
                <a:cs typeface="Arial"/>
              </a:rPr>
              <a:t>gi</a:t>
            </a:r>
            <a:r>
              <a:rPr sz="950" spc="-120" dirty="0">
                <a:latin typeface="Arial"/>
                <a:cs typeface="Arial"/>
              </a:rPr>
              <a:t> </a:t>
            </a:r>
            <a:r>
              <a:rPr sz="950" spc="-35" dirty="0">
                <a:latin typeface="Arial"/>
                <a:cs typeface="Arial"/>
              </a:rPr>
              <a:t>s</a:t>
            </a:r>
            <a:r>
              <a:rPr sz="950" spc="-105" dirty="0">
                <a:latin typeface="Arial"/>
                <a:cs typeface="Arial"/>
              </a:rPr>
              <a:t> </a:t>
            </a:r>
            <a:r>
              <a:rPr sz="950" spc="90" dirty="0">
                <a:latin typeface="Arial"/>
                <a:cs typeface="Arial"/>
              </a:rPr>
              <a:t>te</a:t>
            </a:r>
            <a:r>
              <a:rPr sz="950" spc="-114" dirty="0">
                <a:latin typeface="Arial"/>
                <a:cs typeface="Arial"/>
              </a:rPr>
              <a:t> </a:t>
            </a:r>
            <a:r>
              <a:rPr sz="950" spc="75" dirty="0">
                <a:latin typeface="Arial"/>
                <a:cs typeface="Arial"/>
              </a:rPr>
              <a:t>r  </a:t>
            </a:r>
            <a:r>
              <a:rPr sz="950" spc="10" dirty="0">
                <a:latin typeface="Arial"/>
                <a:cs typeface="Arial"/>
              </a:rPr>
              <a:t>Ke</a:t>
            </a:r>
            <a:r>
              <a:rPr sz="950" spc="-114" dirty="0">
                <a:latin typeface="Arial"/>
                <a:cs typeface="Arial"/>
              </a:rPr>
              <a:t> </a:t>
            </a:r>
            <a:r>
              <a:rPr sz="950" spc="45" dirty="0">
                <a:latin typeface="Arial"/>
                <a:cs typeface="Arial"/>
              </a:rPr>
              <a:t>l</a:t>
            </a:r>
            <a:r>
              <a:rPr sz="950" spc="-120" dirty="0">
                <a:latin typeface="Arial"/>
                <a:cs typeface="Arial"/>
              </a:rPr>
              <a:t> </a:t>
            </a:r>
            <a:r>
              <a:rPr sz="950" spc="170" dirty="0">
                <a:latin typeface="Arial"/>
                <a:cs typeface="Arial"/>
              </a:rPr>
              <a:t>ompok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77883" y="919846"/>
            <a:ext cx="7519034" cy="680085"/>
            <a:chOff x="977883" y="919846"/>
            <a:chExt cx="7519034" cy="680085"/>
          </a:xfrm>
        </p:grpSpPr>
        <p:sp>
          <p:nvSpPr>
            <p:cNvPr id="30" name="object 30"/>
            <p:cNvSpPr/>
            <p:nvPr/>
          </p:nvSpPr>
          <p:spPr>
            <a:xfrm>
              <a:off x="1000724" y="1594238"/>
              <a:ext cx="1351280" cy="0"/>
            </a:xfrm>
            <a:custGeom>
              <a:avLst/>
              <a:gdLst/>
              <a:ahLst/>
              <a:cxnLst/>
              <a:rect l="l" t="t" r="r" b="b"/>
              <a:pathLst>
                <a:path w="1351280">
                  <a:moveTo>
                    <a:pt x="0" y="0"/>
                  </a:moveTo>
                  <a:lnTo>
                    <a:pt x="1351196" y="0"/>
                  </a:lnTo>
                </a:path>
              </a:pathLst>
            </a:custGeom>
            <a:ln w="10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90932" y="1586038"/>
              <a:ext cx="1364615" cy="10795"/>
            </a:xfrm>
            <a:custGeom>
              <a:avLst/>
              <a:gdLst/>
              <a:ahLst/>
              <a:cxnLst/>
              <a:rect l="l" t="t" r="r" b="b"/>
              <a:pathLst>
                <a:path w="1364614" h="10794">
                  <a:moveTo>
                    <a:pt x="1364242" y="0"/>
                  </a:moveTo>
                  <a:lnTo>
                    <a:pt x="0" y="0"/>
                  </a:lnTo>
                  <a:lnTo>
                    <a:pt x="0" y="10382"/>
                  </a:lnTo>
                  <a:lnTo>
                    <a:pt x="1364242" y="10382"/>
                  </a:lnTo>
                  <a:lnTo>
                    <a:pt x="13642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06193" y="1594238"/>
              <a:ext cx="1350645" cy="0"/>
            </a:xfrm>
            <a:custGeom>
              <a:avLst/>
              <a:gdLst/>
              <a:ahLst/>
              <a:cxnLst/>
              <a:rect l="l" t="t" r="r" b="b"/>
              <a:pathLst>
                <a:path w="1350645">
                  <a:moveTo>
                    <a:pt x="0" y="0"/>
                  </a:moveTo>
                  <a:lnTo>
                    <a:pt x="1350423" y="0"/>
                  </a:lnTo>
                </a:path>
              </a:pathLst>
            </a:custGeom>
            <a:ln w="10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96397" y="1586038"/>
              <a:ext cx="1364615" cy="10795"/>
            </a:xfrm>
            <a:custGeom>
              <a:avLst/>
              <a:gdLst/>
              <a:ahLst/>
              <a:cxnLst/>
              <a:rect l="l" t="t" r="r" b="b"/>
              <a:pathLst>
                <a:path w="1364614" h="10794">
                  <a:moveTo>
                    <a:pt x="1364242" y="0"/>
                  </a:moveTo>
                  <a:lnTo>
                    <a:pt x="0" y="0"/>
                  </a:lnTo>
                  <a:lnTo>
                    <a:pt x="0" y="10382"/>
                  </a:lnTo>
                  <a:lnTo>
                    <a:pt x="1364242" y="10382"/>
                  </a:lnTo>
                  <a:lnTo>
                    <a:pt x="13642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11005" y="1594238"/>
              <a:ext cx="1351915" cy="0"/>
            </a:xfrm>
            <a:custGeom>
              <a:avLst/>
              <a:gdLst/>
              <a:ahLst/>
              <a:cxnLst/>
              <a:rect l="l" t="t" r="r" b="b"/>
              <a:pathLst>
                <a:path w="1351914">
                  <a:moveTo>
                    <a:pt x="0" y="0"/>
                  </a:moveTo>
                  <a:lnTo>
                    <a:pt x="1351332" y="0"/>
                  </a:lnTo>
                </a:path>
              </a:pathLst>
            </a:custGeom>
            <a:ln w="10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01342" y="1586038"/>
              <a:ext cx="1364615" cy="10795"/>
            </a:xfrm>
            <a:custGeom>
              <a:avLst/>
              <a:gdLst/>
              <a:ahLst/>
              <a:cxnLst/>
              <a:rect l="l" t="t" r="r" b="b"/>
              <a:pathLst>
                <a:path w="1364614" h="10794">
                  <a:moveTo>
                    <a:pt x="1364242" y="0"/>
                  </a:moveTo>
                  <a:lnTo>
                    <a:pt x="0" y="0"/>
                  </a:lnTo>
                  <a:lnTo>
                    <a:pt x="0" y="10382"/>
                  </a:lnTo>
                  <a:lnTo>
                    <a:pt x="1364242" y="10382"/>
                  </a:lnTo>
                  <a:lnTo>
                    <a:pt x="13642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16494" y="1594238"/>
              <a:ext cx="669290" cy="0"/>
            </a:xfrm>
            <a:custGeom>
              <a:avLst/>
              <a:gdLst/>
              <a:ahLst/>
              <a:cxnLst/>
              <a:rect l="l" t="t" r="r" b="b"/>
              <a:pathLst>
                <a:path w="669290">
                  <a:moveTo>
                    <a:pt x="0" y="0"/>
                  </a:moveTo>
                  <a:lnTo>
                    <a:pt x="668851" y="0"/>
                  </a:lnTo>
                </a:path>
              </a:pathLst>
            </a:custGeom>
            <a:ln w="10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06820" y="1586038"/>
              <a:ext cx="681990" cy="10795"/>
            </a:xfrm>
            <a:custGeom>
              <a:avLst/>
              <a:gdLst/>
              <a:ahLst/>
              <a:cxnLst/>
              <a:rect l="l" t="t" r="r" b="b"/>
              <a:pathLst>
                <a:path w="681990" h="10794">
                  <a:moveTo>
                    <a:pt x="681788" y="0"/>
                  </a:moveTo>
                  <a:lnTo>
                    <a:pt x="0" y="0"/>
                  </a:lnTo>
                  <a:lnTo>
                    <a:pt x="0" y="10382"/>
                  </a:lnTo>
                  <a:lnTo>
                    <a:pt x="681788" y="10382"/>
                  </a:lnTo>
                  <a:lnTo>
                    <a:pt x="6817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00724" y="928053"/>
              <a:ext cx="1351280" cy="0"/>
            </a:xfrm>
            <a:custGeom>
              <a:avLst/>
              <a:gdLst/>
              <a:ahLst/>
              <a:cxnLst/>
              <a:rect l="l" t="t" r="r" b="b"/>
              <a:pathLst>
                <a:path w="1351280">
                  <a:moveTo>
                    <a:pt x="0" y="0"/>
                  </a:moveTo>
                  <a:lnTo>
                    <a:pt x="1351196" y="0"/>
                  </a:lnTo>
                </a:path>
              </a:pathLst>
            </a:custGeom>
            <a:ln w="10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90932" y="919854"/>
              <a:ext cx="1364615" cy="10160"/>
            </a:xfrm>
            <a:custGeom>
              <a:avLst/>
              <a:gdLst/>
              <a:ahLst/>
              <a:cxnLst/>
              <a:rect l="l" t="t" r="r" b="b"/>
              <a:pathLst>
                <a:path w="1364614" h="10159">
                  <a:moveTo>
                    <a:pt x="1364242" y="0"/>
                  </a:moveTo>
                  <a:lnTo>
                    <a:pt x="0" y="0"/>
                  </a:lnTo>
                  <a:lnTo>
                    <a:pt x="0" y="9846"/>
                  </a:lnTo>
                  <a:lnTo>
                    <a:pt x="1364242" y="9846"/>
                  </a:lnTo>
                  <a:lnTo>
                    <a:pt x="13642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81150" y="928053"/>
              <a:ext cx="13335" cy="666750"/>
            </a:xfrm>
            <a:custGeom>
              <a:avLst/>
              <a:gdLst/>
              <a:ahLst/>
              <a:cxnLst/>
              <a:rect l="l" t="t" r="r" b="b"/>
              <a:pathLst>
                <a:path w="13334" h="666750">
                  <a:moveTo>
                    <a:pt x="0" y="666184"/>
                  </a:moveTo>
                  <a:lnTo>
                    <a:pt x="13048" y="666184"/>
                  </a:lnTo>
                  <a:lnTo>
                    <a:pt x="13048" y="0"/>
                  </a:lnTo>
                  <a:lnTo>
                    <a:pt x="0" y="0"/>
                  </a:lnTo>
                  <a:lnTo>
                    <a:pt x="0" y="6661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77883" y="919846"/>
              <a:ext cx="13335" cy="676910"/>
            </a:xfrm>
            <a:custGeom>
              <a:avLst/>
              <a:gdLst/>
              <a:ahLst/>
              <a:cxnLst/>
              <a:rect l="l" t="t" r="r" b="b"/>
              <a:pathLst>
                <a:path w="13334" h="676910">
                  <a:moveTo>
                    <a:pt x="13049" y="0"/>
                  </a:moveTo>
                  <a:lnTo>
                    <a:pt x="0" y="0"/>
                  </a:lnTo>
                  <a:lnTo>
                    <a:pt x="0" y="676573"/>
                  </a:lnTo>
                  <a:lnTo>
                    <a:pt x="13049" y="676573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63595" y="937894"/>
              <a:ext cx="13335" cy="656590"/>
            </a:xfrm>
            <a:custGeom>
              <a:avLst/>
              <a:gdLst/>
              <a:ahLst/>
              <a:cxnLst/>
              <a:rect l="l" t="t" r="r" b="b"/>
              <a:pathLst>
                <a:path w="13335" h="656590">
                  <a:moveTo>
                    <a:pt x="0" y="656343"/>
                  </a:moveTo>
                  <a:lnTo>
                    <a:pt x="13048" y="656343"/>
                  </a:lnTo>
                  <a:lnTo>
                    <a:pt x="13048" y="0"/>
                  </a:lnTo>
                  <a:lnTo>
                    <a:pt x="0" y="0"/>
                  </a:lnTo>
                  <a:lnTo>
                    <a:pt x="0" y="656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60327" y="929695"/>
              <a:ext cx="13335" cy="666750"/>
            </a:xfrm>
            <a:custGeom>
              <a:avLst/>
              <a:gdLst/>
              <a:ahLst/>
              <a:cxnLst/>
              <a:rect l="l" t="t" r="r" b="b"/>
              <a:pathLst>
                <a:path w="13335" h="666750">
                  <a:moveTo>
                    <a:pt x="13049" y="0"/>
                  </a:moveTo>
                  <a:lnTo>
                    <a:pt x="0" y="0"/>
                  </a:lnTo>
                  <a:lnTo>
                    <a:pt x="0" y="666725"/>
                  </a:lnTo>
                  <a:lnTo>
                    <a:pt x="13049" y="666725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345396" y="937894"/>
              <a:ext cx="13335" cy="656590"/>
            </a:xfrm>
            <a:custGeom>
              <a:avLst/>
              <a:gdLst/>
              <a:ahLst/>
              <a:cxnLst/>
              <a:rect l="l" t="t" r="r" b="b"/>
              <a:pathLst>
                <a:path w="13335" h="656590">
                  <a:moveTo>
                    <a:pt x="0" y="656343"/>
                  </a:moveTo>
                  <a:lnTo>
                    <a:pt x="13048" y="656343"/>
                  </a:lnTo>
                  <a:lnTo>
                    <a:pt x="13048" y="0"/>
                  </a:lnTo>
                  <a:lnTo>
                    <a:pt x="0" y="0"/>
                  </a:lnTo>
                  <a:lnTo>
                    <a:pt x="0" y="656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42125" y="929695"/>
              <a:ext cx="13335" cy="666750"/>
            </a:xfrm>
            <a:custGeom>
              <a:avLst/>
              <a:gdLst/>
              <a:ahLst/>
              <a:cxnLst/>
              <a:rect l="l" t="t" r="r" b="b"/>
              <a:pathLst>
                <a:path w="13335" h="666750">
                  <a:moveTo>
                    <a:pt x="13049" y="0"/>
                  </a:moveTo>
                  <a:lnTo>
                    <a:pt x="0" y="0"/>
                  </a:lnTo>
                  <a:lnTo>
                    <a:pt x="0" y="666725"/>
                  </a:lnTo>
                  <a:lnTo>
                    <a:pt x="13049" y="666725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706193" y="928053"/>
              <a:ext cx="1350645" cy="0"/>
            </a:xfrm>
            <a:custGeom>
              <a:avLst/>
              <a:gdLst/>
              <a:ahLst/>
              <a:cxnLst/>
              <a:rect l="l" t="t" r="r" b="b"/>
              <a:pathLst>
                <a:path w="1350645">
                  <a:moveTo>
                    <a:pt x="0" y="0"/>
                  </a:moveTo>
                  <a:lnTo>
                    <a:pt x="1350423" y="0"/>
                  </a:lnTo>
                </a:path>
              </a:pathLst>
            </a:custGeom>
            <a:ln w="10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696397" y="919854"/>
              <a:ext cx="1364615" cy="10160"/>
            </a:xfrm>
            <a:custGeom>
              <a:avLst/>
              <a:gdLst/>
              <a:ahLst/>
              <a:cxnLst/>
              <a:rect l="l" t="t" r="r" b="b"/>
              <a:pathLst>
                <a:path w="1364614" h="10159">
                  <a:moveTo>
                    <a:pt x="1364242" y="0"/>
                  </a:moveTo>
                  <a:lnTo>
                    <a:pt x="0" y="0"/>
                  </a:lnTo>
                  <a:lnTo>
                    <a:pt x="0" y="9846"/>
                  </a:lnTo>
                  <a:lnTo>
                    <a:pt x="1364242" y="9846"/>
                  </a:lnTo>
                  <a:lnTo>
                    <a:pt x="13642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686619" y="928053"/>
              <a:ext cx="13335" cy="666750"/>
            </a:xfrm>
            <a:custGeom>
              <a:avLst/>
              <a:gdLst/>
              <a:ahLst/>
              <a:cxnLst/>
              <a:rect l="l" t="t" r="r" b="b"/>
              <a:pathLst>
                <a:path w="13335" h="666750">
                  <a:moveTo>
                    <a:pt x="0" y="666184"/>
                  </a:moveTo>
                  <a:lnTo>
                    <a:pt x="13048" y="666184"/>
                  </a:lnTo>
                  <a:lnTo>
                    <a:pt x="13048" y="0"/>
                  </a:lnTo>
                  <a:lnTo>
                    <a:pt x="0" y="0"/>
                  </a:lnTo>
                  <a:lnTo>
                    <a:pt x="0" y="6661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683346" y="919846"/>
              <a:ext cx="13335" cy="676910"/>
            </a:xfrm>
            <a:custGeom>
              <a:avLst/>
              <a:gdLst/>
              <a:ahLst/>
              <a:cxnLst/>
              <a:rect l="l" t="t" r="r" b="b"/>
              <a:pathLst>
                <a:path w="13335" h="676910">
                  <a:moveTo>
                    <a:pt x="13049" y="0"/>
                  </a:moveTo>
                  <a:lnTo>
                    <a:pt x="0" y="0"/>
                  </a:lnTo>
                  <a:lnTo>
                    <a:pt x="0" y="676573"/>
                  </a:lnTo>
                  <a:lnTo>
                    <a:pt x="13049" y="676573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368407" y="937894"/>
              <a:ext cx="13335" cy="656590"/>
            </a:xfrm>
            <a:custGeom>
              <a:avLst/>
              <a:gdLst/>
              <a:ahLst/>
              <a:cxnLst/>
              <a:rect l="l" t="t" r="r" b="b"/>
              <a:pathLst>
                <a:path w="13335" h="656590">
                  <a:moveTo>
                    <a:pt x="0" y="656343"/>
                  </a:moveTo>
                  <a:lnTo>
                    <a:pt x="13048" y="656343"/>
                  </a:lnTo>
                  <a:lnTo>
                    <a:pt x="13048" y="0"/>
                  </a:lnTo>
                  <a:lnTo>
                    <a:pt x="0" y="0"/>
                  </a:lnTo>
                  <a:lnTo>
                    <a:pt x="0" y="656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365144" y="929695"/>
              <a:ext cx="13335" cy="666750"/>
            </a:xfrm>
            <a:custGeom>
              <a:avLst/>
              <a:gdLst/>
              <a:ahLst/>
              <a:cxnLst/>
              <a:rect l="l" t="t" r="r" b="b"/>
              <a:pathLst>
                <a:path w="13335" h="666750">
                  <a:moveTo>
                    <a:pt x="13049" y="0"/>
                  </a:moveTo>
                  <a:lnTo>
                    <a:pt x="0" y="0"/>
                  </a:lnTo>
                  <a:lnTo>
                    <a:pt x="0" y="666725"/>
                  </a:lnTo>
                  <a:lnTo>
                    <a:pt x="13049" y="666725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050092" y="937894"/>
              <a:ext cx="13335" cy="656590"/>
            </a:xfrm>
            <a:custGeom>
              <a:avLst/>
              <a:gdLst/>
              <a:ahLst/>
              <a:cxnLst/>
              <a:rect l="l" t="t" r="r" b="b"/>
              <a:pathLst>
                <a:path w="13335" h="656590">
                  <a:moveTo>
                    <a:pt x="0" y="656343"/>
                  </a:moveTo>
                  <a:lnTo>
                    <a:pt x="13048" y="656343"/>
                  </a:lnTo>
                  <a:lnTo>
                    <a:pt x="13048" y="0"/>
                  </a:lnTo>
                  <a:lnTo>
                    <a:pt x="0" y="0"/>
                  </a:lnTo>
                  <a:lnTo>
                    <a:pt x="0" y="656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046921" y="929695"/>
              <a:ext cx="13970" cy="666750"/>
            </a:xfrm>
            <a:custGeom>
              <a:avLst/>
              <a:gdLst/>
              <a:ahLst/>
              <a:cxnLst/>
              <a:rect l="l" t="t" r="r" b="b"/>
              <a:pathLst>
                <a:path w="13970" h="666750">
                  <a:moveTo>
                    <a:pt x="13704" y="0"/>
                  </a:moveTo>
                  <a:lnTo>
                    <a:pt x="0" y="0"/>
                  </a:lnTo>
                  <a:lnTo>
                    <a:pt x="0" y="666725"/>
                  </a:lnTo>
                  <a:lnTo>
                    <a:pt x="13704" y="666725"/>
                  </a:lnTo>
                  <a:lnTo>
                    <a:pt x="137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411005" y="928053"/>
              <a:ext cx="1351915" cy="0"/>
            </a:xfrm>
            <a:custGeom>
              <a:avLst/>
              <a:gdLst/>
              <a:ahLst/>
              <a:cxnLst/>
              <a:rect l="l" t="t" r="r" b="b"/>
              <a:pathLst>
                <a:path w="1351914">
                  <a:moveTo>
                    <a:pt x="0" y="0"/>
                  </a:moveTo>
                  <a:lnTo>
                    <a:pt x="1351332" y="0"/>
                  </a:lnTo>
                </a:path>
              </a:pathLst>
            </a:custGeom>
            <a:ln w="10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401342" y="919854"/>
              <a:ext cx="1364615" cy="10160"/>
            </a:xfrm>
            <a:custGeom>
              <a:avLst/>
              <a:gdLst/>
              <a:ahLst/>
              <a:cxnLst/>
              <a:rect l="l" t="t" r="r" b="b"/>
              <a:pathLst>
                <a:path w="1364614" h="10159">
                  <a:moveTo>
                    <a:pt x="1364242" y="0"/>
                  </a:moveTo>
                  <a:lnTo>
                    <a:pt x="0" y="0"/>
                  </a:lnTo>
                  <a:lnTo>
                    <a:pt x="0" y="9846"/>
                  </a:lnTo>
                  <a:lnTo>
                    <a:pt x="1364242" y="9846"/>
                  </a:lnTo>
                  <a:lnTo>
                    <a:pt x="13642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391448" y="928053"/>
              <a:ext cx="13335" cy="666750"/>
            </a:xfrm>
            <a:custGeom>
              <a:avLst/>
              <a:gdLst/>
              <a:ahLst/>
              <a:cxnLst/>
              <a:rect l="l" t="t" r="r" b="b"/>
              <a:pathLst>
                <a:path w="13335" h="666750">
                  <a:moveTo>
                    <a:pt x="0" y="666184"/>
                  </a:moveTo>
                  <a:lnTo>
                    <a:pt x="13048" y="666184"/>
                  </a:lnTo>
                  <a:lnTo>
                    <a:pt x="13048" y="0"/>
                  </a:lnTo>
                  <a:lnTo>
                    <a:pt x="0" y="0"/>
                  </a:lnTo>
                  <a:lnTo>
                    <a:pt x="0" y="6661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88296" y="919846"/>
              <a:ext cx="13335" cy="676910"/>
            </a:xfrm>
            <a:custGeom>
              <a:avLst/>
              <a:gdLst/>
              <a:ahLst/>
              <a:cxnLst/>
              <a:rect l="l" t="t" r="r" b="b"/>
              <a:pathLst>
                <a:path w="13335" h="676910">
                  <a:moveTo>
                    <a:pt x="13037" y="0"/>
                  </a:moveTo>
                  <a:lnTo>
                    <a:pt x="0" y="0"/>
                  </a:lnTo>
                  <a:lnTo>
                    <a:pt x="0" y="676573"/>
                  </a:lnTo>
                  <a:lnTo>
                    <a:pt x="13037" y="676573"/>
                  </a:lnTo>
                  <a:lnTo>
                    <a:pt x="130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073365" y="937894"/>
              <a:ext cx="13335" cy="656590"/>
            </a:xfrm>
            <a:custGeom>
              <a:avLst/>
              <a:gdLst/>
              <a:ahLst/>
              <a:cxnLst/>
              <a:rect l="l" t="t" r="r" b="b"/>
              <a:pathLst>
                <a:path w="13335" h="656590">
                  <a:moveTo>
                    <a:pt x="0" y="656343"/>
                  </a:moveTo>
                  <a:lnTo>
                    <a:pt x="13048" y="656343"/>
                  </a:lnTo>
                  <a:lnTo>
                    <a:pt x="13048" y="0"/>
                  </a:lnTo>
                  <a:lnTo>
                    <a:pt x="0" y="0"/>
                  </a:lnTo>
                  <a:lnTo>
                    <a:pt x="0" y="656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9951" y="929695"/>
              <a:ext cx="13970" cy="666750"/>
            </a:xfrm>
            <a:custGeom>
              <a:avLst/>
              <a:gdLst/>
              <a:ahLst/>
              <a:cxnLst/>
              <a:rect l="l" t="t" r="r" b="b"/>
              <a:pathLst>
                <a:path w="13970" h="666750">
                  <a:moveTo>
                    <a:pt x="13704" y="0"/>
                  </a:moveTo>
                  <a:lnTo>
                    <a:pt x="0" y="0"/>
                  </a:lnTo>
                  <a:lnTo>
                    <a:pt x="0" y="666725"/>
                  </a:lnTo>
                  <a:lnTo>
                    <a:pt x="13704" y="666725"/>
                  </a:lnTo>
                  <a:lnTo>
                    <a:pt x="137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55813" y="937894"/>
              <a:ext cx="13335" cy="656590"/>
            </a:xfrm>
            <a:custGeom>
              <a:avLst/>
              <a:gdLst/>
              <a:ahLst/>
              <a:cxnLst/>
              <a:rect l="l" t="t" r="r" b="b"/>
              <a:pathLst>
                <a:path w="13335" h="656590">
                  <a:moveTo>
                    <a:pt x="0" y="656343"/>
                  </a:moveTo>
                  <a:lnTo>
                    <a:pt x="13048" y="656343"/>
                  </a:lnTo>
                  <a:lnTo>
                    <a:pt x="13048" y="0"/>
                  </a:lnTo>
                  <a:lnTo>
                    <a:pt x="0" y="0"/>
                  </a:lnTo>
                  <a:lnTo>
                    <a:pt x="0" y="656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752398" y="929695"/>
              <a:ext cx="13335" cy="666750"/>
            </a:xfrm>
            <a:custGeom>
              <a:avLst/>
              <a:gdLst/>
              <a:ahLst/>
              <a:cxnLst/>
              <a:rect l="l" t="t" r="r" b="b"/>
              <a:pathLst>
                <a:path w="13335" h="666750">
                  <a:moveTo>
                    <a:pt x="13049" y="0"/>
                  </a:moveTo>
                  <a:lnTo>
                    <a:pt x="0" y="0"/>
                  </a:lnTo>
                  <a:lnTo>
                    <a:pt x="0" y="666725"/>
                  </a:lnTo>
                  <a:lnTo>
                    <a:pt x="13049" y="666725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116494" y="928053"/>
              <a:ext cx="669290" cy="0"/>
            </a:xfrm>
            <a:custGeom>
              <a:avLst/>
              <a:gdLst/>
              <a:ahLst/>
              <a:cxnLst/>
              <a:rect l="l" t="t" r="r" b="b"/>
              <a:pathLst>
                <a:path w="669290">
                  <a:moveTo>
                    <a:pt x="0" y="0"/>
                  </a:moveTo>
                  <a:lnTo>
                    <a:pt x="668851" y="0"/>
                  </a:lnTo>
                </a:path>
              </a:pathLst>
            </a:custGeom>
            <a:ln w="10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106820" y="919854"/>
              <a:ext cx="681990" cy="10160"/>
            </a:xfrm>
            <a:custGeom>
              <a:avLst/>
              <a:gdLst/>
              <a:ahLst/>
              <a:cxnLst/>
              <a:rect l="l" t="t" r="r" b="b"/>
              <a:pathLst>
                <a:path w="681990" h="10159">
                  <a:moveTo>
                    <a:pt x="681788" y="0"/>
                  </a:moveTo>
                  <a:lnTo>
                    <a:pt x="0" y="0"/>
                  </a:lnTo>
                  <a:lnTo>
                    <a:pt x="0" y="9846"/>
                  </a:lnTo>
                  <a:lnTo>
                    <a:pt x="681788" y="9846"/>
                  </a:lnTo>
                  <a:lnTo>
                    <a:pt x="6817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096373" y="928053"/>
              <a:ext cx="13335" cy="666750"/>
            </a:xfrm>
            <a:custGeom>
              <a:avLst/>
              <a:gdLst/>
              <a:ahLst/>
              <a:cxnLst/>
              <a:rect l="l" t="t" r="r" b="b"/>
              <a:pathLst>
                <a:path w="13335" h="666750">
                  <a:moveTo>
                    <a:pt x="0" y="666184"/>
                  </a:moveTo>
                  <a:lnTo>
                    <a:pt x="13048" y="666184"/>
                  </a:lnTo>
                  <a:lnTo>
                    <a:pt x="13048" y="0"/>
                  </a:lnTo>
                  <a:lnTo>
                    <a:pt x="0" y="0"/>
                  </a:lnTo>
                  <a:lnTo>
                    <a:pt x="0" y="6661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092982" y="919846"/>
              <a:ext cx="13970" cy="676910"/>
            </a:xfrm>
            <a:custGeom>
              <a:avLst/>
              <a:gdLst/>
              <a:ahLst/>
              <a:cxnLst/>
              <a:rect l="l" t="t" r="r" b="b"/>
              <a:pathLst>
                <a:path w="13970" h="676910">
                  <a:moveTo>
                    <a:pt x="13704" y="0"/>
                  </a:moveTo>
                  <a:lnTo>
                    <a:pt x="0" y="0"/>
                  </a:lnTo>
                  <a:lnTo>
                    <a:pt x="0" y="676573"/>
                  </a:lnTo>
                  <a:lnTo>
                    <a:pt x="13704" y="676573"/>
                  </a:lnTo>
                  <a:lnTo>
                    <a:pt x="137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778821" y="937894"/>
              <a:ext cx="13335" cy="656590"/>
            </a:xfrm>
            <a:custGeom>
              <a:avLst/>
              <a:gdLst/>
              <a:ahLst/>
              <a:cxnLst/>
              <a:rect l="l" t="t" r="r" b="b"/>
              <a:pathLst>
                <a:path w="13334" h="656590">
                  <a:moveTo>
                    <a:pt x="0" y="656343"/>
                  </a:moveTo>
                  <a:lnTo>
                    <a:pt x="13049" y="656343"/>
                  </a:lnTo>
                  <a:lnTo>
                    <a:pt x="13049" y="0"/>
                  </a:lnTo>
                  <a:lnTo>
                    <a:pt x="0" y="0"/>
                  </a:lnTo>
                  <a:lnTo>
                    <a:pt x="0" y="656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775429" y="929695"/>
              <a:ext cx="13335" cy="666750"/>
            </a:xfrm>
            <a:custGeom>
              <a:avLst/>
              <a:gdLst/>
              <a:ahLst/>
              <a:cxnLst/>
              <a:rect l="l" t="t" r="r" b="b"/>
              <a:pathLst>
                <a:path w="13334" h="666750">
                  <a:moveTo>
                    <a:pt x="13049" y="0"/>
                  </a:moveTo>
                  <a:lnTo>
                    <a:pt x="0" y="0"/>
                  </a:lnTo>
                  <a:lnTo>
                    <a:pt x="0" y="666725"/>
                  </a:lnTo>
                  <a:lnTo>
                    <a:pt x="13049" y="666725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119415" y="928053"/>
              <a:ext cx="13335" cy="666750"/>
            </a:xfrm>
            <a:custGeom>
              <a:avLst/>
              <a:gdLst/>
              <a:ahLst/>
              <a:cxnLst/>
              <a:rect l="l" t="t" r="r" b="b"/>
              <a:pathLst>
                <a:path w="13334" h="666750">
                  <a:moveTo>
                    <a:pt x="0" y="666184"/>
                  </a:moveTo>
                  <a:lnTo>
                    <a:pt x="13049" y="666184"/>
                  </a:lnTo>
                  <a:lnTo>
                    <a:pt x="13049" y="0"/>
                  </a:lnTo>
                  <a:lnTo>
                    <a:pt x="0" y="0"/>
                  </a:lnTo>
                  <a:lnTo>
                    <a:pt x="0" y="6661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115982" y="919846"/>
              <a:ext cx="13970" cy="676910"/>
            </a:xfrm>
            <a:custGeom>
              <a:avLst/>
              <a:gdLst/>
              <a:ahLst/>
              <a:cxnLst/>
              <a:rect l="l" t="t" r="r" b="b"/>
              <a:pathLst>
                <a:path w="13970" h="676910">
                  <a:moveTo>
                    <a:pt x="13704" y="0"/>
                  </a:moveTo>
                  <a:lnTo>
                    <a:pt x="0" y="0"/>
                  </a:lnTo>
                  <a:lnTo>
                    <a:pt x="0" y="676573"/>
                  </a:lnTo>
                  <a:lnTo>
                    <a:pt x="13704" y="676573"/>
                  </a:lnTo>
                  <a:lnTo>
                    <a:pt x="137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801862" y="937894"/>
              <a:ext cx="13335" cy="656590"/>
            </a:xfrm>
            <a:custGeom>
              <a:avLst/>
              <a:gdLst/>
              <a:ahLst/>
              <a:cxnLst/>
              <a:rect l="l" t="t" r="r" b="b"/>
              <a:pathLst>
                <a:path w="13334" h="656590">
                  <a:moveTo>
                    <a:pt x="0" y="656343"/>
                  </a:moveTo>
                  <a:lnTo>
                    <a:pt x="13049" y="656343"/>
                  </a:lnTo>
                  <a:lnTo>
                    <a:pt x="13049" y="0"/>
                  </a:lnTo>
                  <a:lnTo>
                    <a:pt x="0" y="0"/>
                  </a:lnTo>
                  <a:lnTo>
                    <a:pt x="0" y="656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798429" y="929695"/>
              <a:ext cx="13335" cy="666750"/>
            </a:xfrm>
            <a:custGeom>
              <a:avLst/>
              <a:gdLst/>
              <a:ahLst/>
              <a:cxnLst/>
              <a:rect l="l" t="t" r="r" b="b"/>
              <a:pathLst>
                <a:path w="13334" h="666750">
                  <a:moveTo>
                    <a:pt x="13049" y="0"/>
                  </a:moveTo>
                  <a:lnTo>
                    <a:pt x="0" y="0"/>
                  </a:lnTo>
                  <a:lnTo>
                    <a:pt x="0" y="666725"/>
                  </a:lnTo>
                  <a:lnTo>
                    <a:pt x="13049" y="666725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483513" y="937894"/>
              <a:ext cx="13335" cy="656590"/>
            </a:xfrm>
            <a:custGeom>
              <a:avLst/>
              <a:gdLst/>
              <a:ahLst/>
              <a:cxnLst/>
              <a:rect l="l" t="t" r="r" b="b"/>
              <a:pathLst>
                <a:path w="13334" h="656590">
                  <a:moveTo>
                    <a:pt x="0" y="656343"/>
                  </a:moveTo>
                  <a:lnTo>
                    <a:pt x="13049" y="656343"/>
                  </a:lnTo>
                  <a:lnTo>
                    <a:pt x="13049" y="0"/>
                  </a:lnTo>
                  <a:lnTo>
                    <a:pt x="0" y="0"/>
                  </a:lnTo>
                  <a:lnTo>
                    <a:pt x="0" y="656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480359" y="929695"/>
              <a:ext cx="13335" cy="666750"/>
            </a:xfrm>
            <a:custGeom>
              <a:avLst/>
              <a:gdLst/>
              <a:ahLst/>
              <a:cxnLst/>
              <a:rect l="l" t="t" r="r" b="b"/>
              <a:pathLst>
                <a:path w="13334" h="666750">
                  <a:moveTo>
                    <a:pt x="13049" y="0"/>
                  </a:moveTo>
                  <a:lnTo>
                    <a:pt x="0" y="0"/>
                  </a:lnTo>
                  <a:lnTo>
                    <a:pt x="0" y="666725"/>
                  </a:lnTo>
                  <a:lnTo>
                    <a:pt x="13049" y="666725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139502" y="928053"/>
              <a:ext cx="1350645" cy="0"/>
            </a:xfrm>
            <a:custGeom>
              <a:avLst/>
              <a:gdLst/>
              <a:ahLst/>
              <a:cxnLst/>
              <a:rect l="l" t="t" r="r" b="b"/>
              <a:pathLst>
                <a:path w="1350645">
                  <a:moveTo>
                    <a:pt x="0" y="0"/>
                  </a:moveTo>
                  <a:lnTo>
                    <a:pt x="1350536" y="0"/>
                  </a:lnTo>
                </a:path>
              </a:pathLst>
            </a:custGeom>
            <a:ln w="10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129820" y="919854"/>
              <a:ext cx="1363980" cy="10160"/>
            </a:xfrm>
            <a:custGeom>
              <a:avLst/>
              <a:gdLst/>
              <a:ahLst/>
              <a:cxnLst/>
              <a:rect l="l" t="t" r="r" b="b"/>
              <a:pathLst>
                <a:path w="1363979" h="10159">
                  <a:moveTo>
                    <a:pt x="1363598" y="0"/>
                  </a:moveTo>
                  <a:lnTo>
                    <a:pt x="0" y="0"/>
                  </a:lnTo>
                  <a:lnTo>
                    <a:pt x="0" y="9846"/>
                  </a:lnTo>
                  <a:lnTo>
                    <a:pt x="1363598" y="9846"/>
                  </a:lnTo>
                  <a:lnTo>
                    <a:pt x="13635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139502" y="1594238"/>
              <a:ext cx="1350645" cy="0"/>
            </a:xfrm>
            <a:custGeom>
              <a:avLst/>
              <a:gdLst/>
              <a:ahLst/>
              <a:cxnLst/>
              <a:rect l="l" t="t" r="r" b="b"/>
              <a:pathLst>
                <a:path w="1350645">
                  <a:moveTo>
                    <a:pt x="0" y="0"/>
                  </a:moveTo>
                  <a:lnTo>
                    <a:pt x="1350536" y="0"/>
                  </a:lnTo>
                </a:path>
              </a:pathLst>
            </a:custGeom>
            <a:ln w="10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129820" y="1586038"/>
              <a:ext cx="1363980" cy="10795"/>
            </a:xfrm>
            <a:custGeom>
              <a:avLst/>
              <a:gdLst/>
              <a:ahLst/>
              <a:cxnLst/>
              <a:rect l="l" t="t" r="r" b="b"/>
              <a:pathLst>
                <a:path w="1363979" h="10794">
                  <a:moveTo>
                    <a:pt x="1363598" y="0"/>
                  </a:moveTo>
                  <a:lnTo>
                    <a:pt x="0" y="0"/>
                  </a:lnTo>
                  <a:lnTo>
                    <a:pt x="0" y="10382"/>
                  </a:lnTo>
                  <a:lnTo>
                    <a:pt x="1363598" y="10382"/>
                  </a:lnTo>
                  <a:lnTo>
                    <a:pt x="13635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695" y="2494788"/>
            <a:ext cx="8784336" cy="2968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1673" y="3270247"/>
            <a:ext cx="821182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marR="207010" indent="-36322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Times New Roman"/>
                <a:cs typeface="Times New Roman"/>
              </a:rPr>
              <a:t>ALAMAT, </a:t>
            </a:r>
            <a:r>
              <a:rPr sz="1200" spc="35" dirty="0">
                <a:latin typeface="Times New Roman"/>
                <a:cs typeface="Times New Roman"/>
              </a:rPr>
              <a:t>diisi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80" dirty="0">
                <a:latin typeface="Times New Roman"/>
                <a:cs typeface="Times New Roman"/>
              </a:rPr>
              <a:t>dengan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huruf-huruf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95" dirty="0">
                <a:latin typeface="Times New Roman"/>
                <a:cs typeface="Times New Roman"/>
              </a:rPr>
              <a:t>dan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angka-angka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yang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75" dirty="0">
                <a:latin typeface="Times New Roman"/>
                <a:cs typeface="Times New Roman"/>
              </a:rPr>
              <a:t>menunjukkan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alamat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lengkap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di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mana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kelompok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kegiatan  </a:t>
            </a:r>
            <a:r>
              <a:rPr sz="1200" spc="-45" dirty="0">
                <a:latin typeface="Times New Roman"/>
                <a:cs typeface="Times New Roman"/>
              </a:rPr>
              <a:t>BKB </a:t>
            </a:r>
            <a:r>
              <a:rPr sz="1200" spc="60" dirty="0">
                <a:latin typeface="Times New Roman"/>
                <a:cs typeface="Times New Roman"/>
              </a:rPr>
              <a:t>tersebut </a:t>
            </a:r>
            <a:r>
              <a:rPr sz="1200" spc="45" dirty="0">
                <a:latin typeface="Times New Roman"/>
                <a:cs typeface="Times New Roman"/>
              </a:rPr>
              <a:t>berdomisili, </a:t>
            </a:r>
            <a:r>
              <a:rPr sz="1200" spc="55" dirty="0">
                <a:latin typeface="Times New Roman"/>
                <a:cs typeface="Times New Roman"/>
              </a:rPr>
              <a:t>terdiri </a:t>
            </a:r>
            <a:r>
              <a:rPr sz="1200" spc="70" dirty="0">
                <a:latin typeface="Times New Roman"/>
                <a:cs typeface="Times New Roman"/>
              </a:rPr>
              <a:t>dari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30" dirty="0">
                <a:latin typeface="Times New Roman"/>
                <a:cs typeface="Times New Roman"/>
              </a:rPr>
              <a:t>JALAN,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diisi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80" dirty="0">
                <a:latin typeface="Times New Roman"/>
                <a:cs typeface="Times New Roman"/>
              </a:rPr>
              <a:t>dengan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nama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jalan,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TIGA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ANGKA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75" dirty="0">
                <a:latin typeface="Times New Roman"/>
                <a:cs typeface="Times New Roman"/>
              </a:rPr>
              <a:t>kode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RT,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95" dirty="0">
                <a:latin typeface="Times New Roman"/>
                <a:cs typeface="Times New Roman"/>
              </a:rPr>
              <a:t>dan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TIGA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ANGKA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75" dirty="0">
                <a:latin typeface="Times New Roman"/>
                <a:cs typeface="Times New Roman"/>
              </a:rPr>
              <a:t>kode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RW.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200" spc="35" dirty="0">
                <a:latin typeface="Times New Roman"/>
                <a:cs typeface="Times New Roman"/>
              </a:rPr>
              <a:t>DESA/KELURAHAN, diisi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80" dirty="0">
                <a:latin typeface="Times New Roman"/>
                <a:cs typeface="Times New Roman"/>
              </a:rPr>
              <a:t>dengan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nama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desa/kelurahan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95" dirty="0">
                <a:latin typeface="Times New Roman"/>
                <a:cs typeface="Times New Roman"/>
              </a:rPr>
              <a:t>dan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ANGKA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kode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desa/kelurahan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(kode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Kemendagri).  </a:t>
            </a:r>
            <a:r>
              <a:rPr sz="1200" spc="25" dirty="0">
                <a:latin typeface="Times New Roman"/>
                <a:cs typeface="Times New Roman"/>
              </a:rPr>
              <a:t>KECAMATAN,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diisi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80" dirty="0">
                <a:latin typeface="Times New Roman"/>
                <a:cs typeface="Times New Roman"/>
              </a:rPr>
              <a:t>dengan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nama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kecamatan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95" dirty="0">
                <a:latin typeface="Times New Roman"/>
                <a:cs typeface="Times New Roman"/>
              </a:rPr>
              <a:t>dan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DUA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ANGKA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kode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kecamatan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(kode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Kemendagri).</a:t>
            </a:r>
            <a:endParaRPr sz="1200">
              <a:latin typeface="Times New Roman"/>
              <a:cs typeface="Times New Roman"/>
            </a:endParaRPr>
          </a:p>
          <a:p>
            <a:pPr marL="12700" marR="187325" indent="-635">
              <a:lnSpc>
                <a:spcPct val="100000"/>
              </a:lnSpc>
            </a:pPr>
            <a:r>
              <a:rPr sz="1200" spc="15" dirty="0">
                <a:latin typeface="Times New Roman"/>
                <a:cs typeface="Times New Roman"/>
              </a:rPr>
              <a:t>KABUPATEN/KOTA,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diisi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80" dirty="0">
                <a:latin typeface="Times New Roman"/>
                <a:cs typeface="Times New Roman"/>
              </a:rPr>
              <a:t>dengan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nama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kabupaten/kota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95" dirty="0">
                <a:latin typeface="Times New Roman"/>
                <a:cs typeface="Times New Roman"/>
              </a:rPr>
              <a:t>dan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DUA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ANGKA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kode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kabupaten/kota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(kode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Kemendagri).  </a:t>
            </a:r>
            <a:r>
              <a:rPr sz="1200" spc="20" dirty="0">
                <a:latin typeface="Times New Roman"/>
                <a:cs typeface="Times New Roman"/>
              </a:rPr>
              <a:t>PROVINSI,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diisi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80" dirty="0">
                <a:latin typeface="Times New Roman"/>
                <a:cs typeface="Times New Roman"/>
              </a:rPr>
              <a:t>dengan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nama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provinsi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95" dirty="0">
                <a:latin typeface="Times New Roman"/>
                <a:cs typeface="Times New Roman"/>
              </a:rPr>
              <a:t>dan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DUA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ANGKA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kode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provinsi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(kode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Kemendagri).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39458" y="4733669"/>
            <a:ext cx="63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2942" y="116586"/>
            <a:ext cx="7699491" cy="2880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2310" y="1019372"/>
            <a:ext cx="10477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40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1457" y="1249817"/>
            <a:ext cx="6731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35" dirty="0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219571" y="1484525"/>
            <a:ext cx="2757170" cy="8890"/>
            <a:chOff x="3219571" y="1484525"/>
            <a:chExt cx="2757170" cy="8890"/>
          </a:xfrm>
        </p:grpSpPr>
        <p:sp>
          <p:nvSpPr>
            <p:cNvPr id="9" name="object 9"/>
            <p:cNvSpPr/>
            <p:nvPr/>
          </p:nvSpPr>
          <p:spPr>
            <a:xfrm>
              <a:off x="3224378" y="1488778"/>
              <a:ext cx="2747645" cy="0"/>
            </a:xfrm>
            <a:custGeom>
              <a:avLst/>
              <a:gdLst/>
              <a:ahLst/>
              <a:cxnLst/>
              <a:rect l="l" t="t" r="r" b="b"/>
              <a:pathLst>
                <a:path w="2747645">
                  <a:moveTo>
                    <a:pt x="0" y="0"/>
                  </a:moveTo>
                  <a:lnTo>
                    <a:pt x="2747297" y="0"/>
                  </a:lnTo>
                </a:path>
              </a:pathLst>
            </a:custGeom>
            <a:ln w="850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19571" y="1484580"/>
              <a:ext cx="2757170" cy="8890"/>
            </a:xfrm>
            <a:custGeom>
              <a:avLst/>
              <a:gdLst/>
              <a:ahLst/>
              <a:cxnLst/>
              <a:rect l="l" t="t" r="r" b="b"/>
              <a:pathLst>
                <a:path w="2757170" h="8890">
                  <a:moveTo>
                    <a:pt x="2757022" y="0"/>
                  </a:moveTo>
                  <a:lnTo>
                    <a:pt x="0" y="0"/>
                  </a:lnTo>
                  <a:lnTo>
                    <a:pt x="0" y="8512"/>
                  </a:lnTo>
                  <a:lnTo>
                    <a:pt x="2757022" y="8512"/>
                  </a:lnTo>
                  <a:lnTo>
                    <a:pt x="275702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219571" y="1800639"/>
            <a:ext cx="2757170" cy="8890"/>
            <a:chOff x="3219571" y="1800639"/>
            <a:chExt cx="2757170" cy="8890"/>
          </a:xfrm>
        </p:grpSpPr>
        <p:sp>
          <p:nvSpPr>
            <p:cNvPr id="12" name="object 12"/>
            <p:cNvSpPr/>
            <p:nvPr/>
          </p:nvSpPr>
          <p:spPr>
            <a:xfrm>
              <a:off x="3224378" y="1804942"/>
              <a:ext cx="2747645" cy="0"/>
            </a:xfrm>
            <a:custGeom>
              <a:avLst/>
              <a:gdLst/>
              <a:ahLst/>
              <a:cxnLst/>
              <a:rect l="l" t="t" r="r" b="b"/>
              <a:pathLst>
                <a:path w="2747645">
                  <a:moveTo>
                    <a:pt x="0" y="0"/>
                  </a:moveTo>
                  <a:lnTo>
                    <a:pt x="2747297" y="0"/>
                  </a:lnTo>
                </a:path>
              </a:pathLst>
            </a:custGeom>
            <a:ln w="850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19571" y="1800639"/>
              <a:ext cx="2757170" cy="8890"/>
            </a:xfrm>
            <a:custGeom>
              <a:avLst/>
              <a:gdLst/>
              <a:ahLst/>
              <a:cxnLst/>
              <a:rect l="l" t="t" r="r" b="b"/>
              <a:pathLst>
                <a:path w="2757170" h="8889">
                  <a:moveTo>
                    <a:pt x="2757022" y="0"/>
                  </a:moveTo>
                  <a:lnTo>
                    <a:pt x="0" y="0"/>
                  </a:lnTo>
                  <a:lnTo>
                    <a:pt x="0" y="8501"/>
                  </a:lnTo>
                  <a:lnTo>
                    <a:pt x="2757022" y="8501"/>
                  </a:lnTo>
                  <a:lnTo>
                    <a:pt x="275702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219571" y="2116456"/>
            <a:ext cx="2757170" cy="8890"/>
            <a:chOff x="3219571" y="2116456"/>
            <a:chExt cx="2757170" cy="8890"/>
          </a:xfrm>
        </p:grpSpPr>
        <p:sp>
          <p:nvSpPr>
            <p:cNvPr id="15" name="object 15"/>
            <p:cNvSpPr/>
            <p:nvPr/>
          </p:nvSpPr>
          <p:spPr>
            <a:xfrm>
              <a:off x="3224378" y="2120708"/>
              <a:ext cx="2747645" cy="0"/>
            </a:xfrm>
            <a:custGeom>
              <a:avLst/>
              <a:gdLst/>
              <a:ahLst/>
              <a:cxnLst/>
              <a:rect l="l" t="t" r="r" b="b"/>
              <a:pathLst>
                <a:path w="2747645">
                  <a:moveTo>
                    <a:pt x="0" y="0"/>
                  </a:moveTo>
                  <a:lnTo>
                    <a:pt x="2747297" y="0"/>
                  </a:lnTo>
                </a:path>
              </a:pathLst>
            </a:custGeom>
            <a:ln w="850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19571" y="2116473"/>
              <a:ext cx="2757170" cy="8890"/>
            </a:xfrm>
            <a:custGeom>
              <a:avLst/>
              <a:gdLst/>
              <a:ahLst/>
              <a:cxnLst/>
              <a:rect l="l" t="t" r="r" b="b"/>
              <a:pathLst>
                <a:path w="2757170" h="8889">
                  <a:moveTo>
                    <a:pt x="2757022" y="0"/>
                  </a:moveTo>
                  <a:lnTo>
                    <a:pt x="0" y="0"/>
                  </a:lnTo>
                  <a:lnTo>
                    <a:pt x="0" y="8501"/>
                  </a:lnTo>
                  <a:lnTo>
                    <a:pt x="2757022" y="8501"/>
                  </a:lnTo>
                  <a:lnTo>
                    <a:pt x="275702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219571" y="2432279"/>
            <a:ext cx="2757170" cy="8890"/>
            <a:chOff x="3219571" y="2432279"/>
            <a:chExt cx="2757170" cy="8890"/>
          </a:xfrm>
        </p:grpSpPr>
        <p:sp>
          <p:nvSpPr>
            <p:cNvPr id="18" name="object 18"/>
            <p:cNvSpPr/>
            <p:nvPr/>
          </p:nvSpPr>
          <p:spPr>
            <a:xfrm>
              <a:off x="3224378" y="2436531"/>
              <a:ext cx="2747645" cy="0"/>
            </a:xfrm>
            <a:custGeom>
              <a:avLst/>
              <a:gdLst/>
              <a:ahLst/>
              <a:cxnLst/>
              <a:rect l="l" t="t" r="r" b="b"/>
              <a:pathLst>
                <a:path w="2747645">
                  <a:moveTo>
                    <a:pt x="0" y="0"/>
                  </a:moveTo>
                  <a:lnTo>
                    <a:pt x="2747297" y="0"/>
                  </a:lnTo>
                </a:path>
              </a:pathLst>
            </a:custGeom>
            <a:ln w="850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19571" y="2432295"/>
              <a:ext cx="2757170" cy="8890"/>
            </a:xfrm>
            <a:custGeom>
              <a:avLst/>
              <a:gdLst/>
              <a:ahLst/>
              <a:cxnLst/>
              <a:rect l="l" t="t" r="r" b="b"/>
              <a:pathLst>
                <a:path w="2757170" h="8889">
                  <a:moveTo>
                    <a:pt x="2757022" y="0"/>
                  </a:moveTo>
                  <a:lnTo>
                    <a:pt x="0" y="0"/>
                  </a:lnTo>
                  <a:lnTo>
                    <a:pt x="0" y="8786"/>
                  </a:lnTo>
                  <a:lnTo>
                    <a:pt x="2757022" y="8786"/>
                  </a:lnTo>
                  <a:lnTo>
                    <a:pt x="275702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219571" y="980715"/>
            <a:ext cx="3059430" cy="8890"/>
            <a:chOff x="3219571" y="980715"/>
            <a:chExt cx="3059430" cy="8890"/>
          </a:xfrm>
        </p:grpSpPr>
        <p:sp>
          <p:nvSpPr>
            <p:cNvPr id="21" name="object 21"/>
            <p:cNvSpPr/>
            <p:nvPr/>
          </p:nvSpPr>
          <p:spPr>
            <a:xfrm>
              <a:off x="3224378" y="985018"/>
              <a:ext cx="3049905" cy="0"/>
            </a:xfrm>
            <a:custGeom>
              <a:avLst/>
              <a:gdLst/>
              <a:ahLst/>
              <a:cxnLst/>
              <a:rect l="l" t="t" r="r" b="b"/>
              <a:pathLst>
                <a:path w="3049904">
                  <a:moveTo>
                    <a:pt x="0" y="0"/>
                  </a:moveTo>
                  <a:lnTo>
                    <a:pt x="3049319" y="0"/>
                  </a:lnTo>
                </a:path>
              </a:pathLst>
            </a:custGeom>
            <a:ln w="850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19571" y="980715"/>
              <a:ext cx="3059430" cy="8890"/>
            </a:xfrm>
            <a:custGeom>
              <a:avLst/>
              <a:gdLst/>
              <a:ahLst/>
              <a:cxnLst/>
              <a:rect l="l" t="t" r="r" b="b"/>
              <a:pathLst>
                <a:path w="3059429" h="8890">
                  <a:moveTo>
                    <a:pt x="3058942" y="0"/>
                  </a:moveTo>
                  <a:lnTo>
                    <a:pt x="0" y="0"/>
                  </a:lnTo>
                  <a:lnTo>
                    <a:pt x="0" y="8512"/>
                  </a:lnTo>
                  <a:lnTo>
                    <a:pt x="3058942" y="8512"/>
                  </a:lnTo>
                  <a:lnTo>
                    <a:pt x="305894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7769260" y="1202747"/>
            <a:ext cx="925830" cy="290830"/>
            <a:chOff x="7769260" y="1202747"/>
            <a:chExt cx="925830" cy="290830"/>
          </a:xfrm>
        </p:grpSpPr>
        <p:sp>
          <p:nvSpPr>
            <p:cNvPr id="24" name="object 24"/>
            <p:cNvSpPr/>
            <p:nvPr/>
          </p:nvSpPr>
          <p:spPr>
            <a:xfrm>
              <a:off x="7769260" y="1202771"/>
              <a:ext cx="19685" cy="290830"/>
            </a:xfrm>
            <a:custGeom>
              <a:avLst/>
              <a:gdLst/>
              <a:ahLst/>
              <a:cxnLst/>
              <a:rect l="l" t="t" r="r" b="b"/>
              <a:pathLst>
                <a:path w="19684" h="290830">
                  <a:moveTo>
                    <a:pt x="19454" y="0"/>
                  </a:moveTo>
                  <a:lnTo>
                    <a:pt x="0" y="0"/>
                  </a:lnTo>
                  <a:lnTo>
                    <a:pt x="0" y="290321"/>
                  </a:lnTo>
                  <a:lnTo>
                    <a:pt x="19454" y="290321"/>
                  </a:lnTo>
                  <a:lnTo>
                    <a:pt x="19454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85830" y="1206959"/>
              <a:ext cx="0" cy="264795"/>
            </a:xfrm>
            <a:custGeom>
              <a:avLst/>
              <a:gdLst/>
              <a:ahLst/>
              <a:cxnLst/>
              <a:rect l="l" t="t" r="r" b="b"/>
              <a:pathLst>
                <a:path h="264794">
                  <a:moveTo>
                    <a:pt x="0" y="0"/>
                  </a:moveTo>
                  <a:lnTo>
                    <a:pt x="0" y="264787"/>
                  </a:lnTo>
                </a:path>
              </a:pathLst>
            </a:custGeom>
            <a:ln w="9730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080888" y="1202747"/>
              <a:ext cx="10160" cy="273685"/>
            </a:xfrm>
            <a:custGeom>
              <a:avLst/>
              <a:gdLst/>
              <a:ahLst/>
              <a:cxnLst/>
              <a:rect l="l" t="t" r="r" b="b"/>
              <a:pathLst>
                <a:path w="10159" h="273684">
                  <a:moveTo>
                    <a:pt x="9739" y="0"/>
                  </a:moveTo>
                  <a:lnTo>
                    <a:pt x="0" y="0"/>
                  </a:lnTo>
                  <a:lnTo>
                    <a:pt x="0" y="273308"/>
                  </a:lnTo>
                  <a:lnTo>
                    <a:pt x="9739" y="273308"/>
                  </a:lnTo>
                  <a:lnTo>
                    <a:pt x="9739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387852" y="1206959"/>
              <a:ext cx="0" cy="264795"/>
            </a:xfrm>
            <a:custGeom>
              <a:avLst/>
              <a:gdLst/>
              <a:ahLst/>
              <a:cxnLst/>
              <a:rect l="l" t="t" r="r" b="b"/>
              <a:pathLst>
                <a:path h="264794">
                  <a:moveTo>
                    <a:pt x="0" y="0"/>
                  </a:moveTo>
                  <a:lnTo>
                    <a:pt x="0" y="264787"/>
                  </a:lnTo>
                </a:path>
              </a:pathLst>
            </a:custGeom>
            <a:ln w="9730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788732" y="1202753"/>
              <a:ext cx="906144" cy="290830"/>
            </a:xfrm>
            <a:custGeom>
              <a:avLst/>
              <a:gdLst/>
              <a:ahLst/>
              <a:cxnLst/>
              <a:rect l="l" t="t" r="r" b="b"/>
              <a:pathLst>
                <a:path w="906145" h="290830">
                  <a:moveTo>
                    <a:pt x="603935" y="0"/>
                  </a:moveTo>
                  <a:lnTo>
                    <a:pt x="594207" y="0"/>
                  </a:lnTo>
                  <a:lnTo>
                    <a:pt x="594207" y="273304"/>
                  </a:lnTo>
                  <a:lnTo>
                    <a:pt x="603935" y="273304"/>
                  </a:lnTo>
                  <a:lnTo>
                    <a:pt x="603935" y="0"/>
                  </a:lnTo>
                  <a:close/>
                </a:path>
                <a:path w="906145" h="290830">
                  <a:moveTo>
                    <a:pt x="905967" y="25"/>
                  </a:moveTo>
                  <a:lnTo>
                    <a:pt x="886510" y="25"/>
                  </a:lnTo>
                  <a:lnTo>
                    <a:pt x="886510" y="273329"/>
                  </a:lnTo>
                  <a:lnTo>
                    <a:pt x="0" y="273329"/>
                  </a:lnTo>
                  <a:lnTo>
                    <a:pt x="0" y="290347"/>
                  </a:lnTo>
                  <a:lnTo>
                    <a:pt x="886510" y="290347"/>
                  </a:lnTo>
                  <a:lnTo>
                    <a:pt x="905916" y="290347"/>
                  </a:lnTo>
                  <a:lnTo>
                    <a:pt x="905967" y="25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3219571" y="2499802"/>
            <a:ext cx="5728970" cy="641985"/>
            <a:chOff x="3219571" y="2499802"/>
            <a:chExt cx="5728970" cy="641985"/>
          </a:xfrm>
        </p:grpSpPr>
        <p:sp>
          <p:nvSpPr>
            <p:cNvPr id="30" name="object 30"/>
            <p:cNvSpPr/>
            <p:nvPr/>
          </p:nvSpPr>
          <p:spPr>
            <a:xfrm>
              <a:off x="3224378" y="2786672"/>
              <a:ext cx="2747645" cy="0"/>
            </a:xfrm>
            <a:custGeom>
              <a:avLst/>
              <a:gdLst/>
              <a:ahLst/>
              <a:cxnLst/>
              <a:rect l="l" t="t" r="r" b="b"/>
              <a:pathLst>
                <a:path w="2747645">
                  <a:moveTo>
                    <a:pt x="0" y="0"/>
                  </a:moveTo>
                  <a:lnTo>
                    <a:pt x="2747297" y="0"/>
                  </a:lnTo>
                </a:path>
              </a:pathLst>
            </a:custGeom>
            <a:ln w="850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19571" y="2782418"/>
              <a:ext cx="2757170" cy="8890"/>
            </a:xfrm>
            <a:custGeom>
              <a:avLst/>
              <a:gdLst/>
              <a:ahLst/>
              <a:cxnLst/>
              <a:rect l="l" t="t" r="r" b="b"/>
              <a:pathLst>
                <a:path w="2757170" h="8889">
                  <a:moveTo>
                    <a:pt x="2757022" y="0"/>
                  </a:moveTo>
                  <a:lnTo>
                    <a:pt x="0" y="0"/>
                  </a:lnTo>
                  <a:lnTo>
                    <a:pt x="0" y="8512"/>
                  </a:lnTo>
                  <a:lnTo>
                    <a:pt x="2757022" y="8512"/>
                  </a:lnTo>
                  <a:lnTo>
                    <a:pt x="275702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24378" y="3136813"/>
              <a:ext cx="2747645" cy="0"/>
            </a:xfrm>
            <a:custGeom>
              <a:avLst/>
              <a:gdLst/>
              <a:ahLst/>
              <a:cxnLst/>
              <a:rect l="l" t="t" r="r" b="b"/>
              <a:pathLst>
                <a:path w="2747645">
                  <a:moveTo>
                    <a:pt x="0" y="0"/>
                  </a:moveTo>
                  <a:lnTo>
                    <a:pt x="2747297" y="0"/>
                  </a:lnTo>
                </a:path>
              </a:pathLst>
            </a:custGeom>
            <a:ln w="850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19571" y="3132573"/>
              <a:ext cx="2757170" cy="8890"/>
            </a:xfrm>
            <a:custGeom>
              <a:avLst/>
              <a:gdLst/>
              <a:ahLst/>
              <a:cxnLst/>
              <a:rect l="l" t="t" r="r" b="b"/>
              <a:pathLst>
                <a:path w="2757170" h="8889">
                  <a:moveTo>
                    <a:pt x="2757022" y="0"/>
                  </a:moveTo>
                  <a:lnTo>
                    <a:pt x="0" y="0"/>
                  </a:lnTo>
                  <a:lnTo>
                    <a:pt x="0" y="8512"/>
                  </a:lnTo>
                  <a:lnTo>
                    <a:pt x="2757022" y="8512"/>
                  </a:lnTo>
                  <a:lnTo>
                    <a:pt x="275702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76013" y="2504882"/>
              <a:ext cx="0" cy="264795"/>
            </a:xfrm>
            <a:custGeom>
              <a:avLst/>
              <a:gdLst/>
              <a:ahLst/>
              <a:cxnLst/>
              <a:rect l="l" t="t" r="r" b="b"/>
              <a:pathLst>
                <a:path h="264794">
                  <a:moveTo>
                    <a:pt x="0" y="0"/>
                  </a:moveTo>
                  <a:lnTo>
                    <a:pt x="0" y="264787"/>
                  </a:lnTo>
                </a:path>
              </a:pathLst>
            </a:custGeom>
            <a:ln w="9730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59068" y="2500617"/>
              <a:ext cx="624205" cy="290830"/>
            </a:xfrm>
            <a:custGeom>
              <a:avLst/>
              <a:gdLst/>
              <a:ahLst/>
              <a:cxnLst/>
              <a:rect l="l" t="t" r="r" b="b"/>
              <a:pathLst>
                <a:path w="624204" h="290830">
                  <a:moveTo>
                    <a:pt x="623785" y="0"/>
                  </a:moveTo>
                  <a:lnTo>
                    <a:pt x="604316" y="0"/>
                  </a:lnTo>
                  <a:lnTo>
                    <a:pt x="604316" y="273304"/>
                  </a:lnTo>
                  <a:lnTo>
                    <a:pt x="321741" y="273304"/>
                  </a:lnTo>
                  <a:lnTo>
                    <a:pt x="321741" y="0"/>
                  </a:lnTo>
                  <a:lnTo>
                    <a:pt x="312013" y="0"/>
                  </a:lnTo>
                  <a:lnTo>
                    <a:pt x="312013" y="273304"/>
                  </a:lnTo>
                  <a:lnTo>
                    <a:pt x="19443" y="273304"/>
                  </a:lnTo>
                  <a:lnTo>
                    <a:pt x="19443" y="0"/>
                  </a:lnTo>
                  <a:lnTo>
                    <a:pt x="0" y="0"/>
                  </a:lnTo>
                  <a:lnTo>
                    <a:pt x="0" y="290322"/>
                  </a:lnTo>
                  <a:lnTo>
                    <a:pt x="19443" y="290322"/>
                  </a:lnTo>
                  <a:lnTo>
                    <a:pt x="604316" y="290322"/>
                  </a:lnTo>
                  <a:lnTo>
                    <a:pt x="623722" y="290322"/>
                  </a:lnTo>
                  <a:lnTo>
                    <a:pt x="623785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877937" y="3136813"/>
              <a:ext cx="2065655" cy="0"/>
            </a:xfrm>
            <a:custGeom>
              <a:avLst/>
              <a:gdLst/>
              <a:ahLst/>
              <a:cxnLst/>
              <a:rect l="l" t="t" r="r" b="b"/>
              <a:pathLst>
                <a:path w="2065654">
                  <a:moveTo>
                    <a:pt x="0" y="0"/>
                  </a:moveTo>
                  <a:lnTo>
                    <a:pt x="2065232" y="0"/>
                  </a:lnTo>
                </a:path>
              </a:pathLst>
            </a:custGeom>
            <a:ln w="850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873117" y="3132573"/>
              <a:ext cx="2075180" cy="8890"/>
            </a:xfrm>
            <a:custGeom>
              <a:avLst/>
              <a:gdLst/>
              <a:ahLst/>
              <a:cxnLst/>
              <a:rect l="l" t="t" r="r" b="b"/>
              <a:pathLst>
                <a:path w="2075179" h="8889">
                  <a:moveTo>
                    <a:pt x="2074843" y="0"/>
                  </a:moveTo>
                  <a:lnTo>
                    <a:pt x="0" y="0"/>
                  </a:lnTo>
                  <a:lnTo>
                    <a:pt x="0" y="8512"/>
                  </a:lnTo>
                  <a:lnTo>
                    <a:pt x="2074843" y="8512"/>
                  </a:lnTo>
                  <a:lnTo>
                    <a:pt x="2074843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6259067" y="1193019"/>
          <a:ext cx="1209674" cy="1229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260"/>
                <a:gridCol w="302260"/>
                <a:gridCol w="307339"/>
                <a:gridCol w="297815"/>
              </a:tblGrid>
              <a:tr h="281839">
                <a:tc rowSpan="2"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50" spc="-50" dirty="0">
                          <a:latin typeface="Arial"/>
                          <a:cs typeface="Arial"/>
                        </a:rPr>
                        <a:t>RT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R w="28575">
                      <a:solidFill>
                        <a:srgbClr val="A5A5A5"/>
                      </a:solidFill>
                      <a:prstDash val="solid"/>
                    </a:lnR>
                    <a:lnB w="19050">
                      <a:solidFill>
                        <a:srgbClr val="A5A5A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B w="19050">
                      <a:solidFill>
                        <a:srgbClr val="A5A5A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B w="19050">
                      <a:solidFill>
                        <a:srgbClr val="A5A5A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5A5A5"/>
                      </a:solidFill>
                      <a:prstDash val="solid"/>
                    </a:lnL>
                    <a:lnR w="28575">
                      <a:solidFill>
                        <a:srgbClr val="A5A5A5"/>
                      </a:solidFill>
                      <a:prstDash val="solid"/>
                    </a:lnR>
                    <a:lnB w="19050">
                      <a:solidFill>
                        <a:srgbClr val="A5A5A5"/>
                      </a:solidFill>
                      <a:prstDash val="solid"/>
                    </a:lnB>
                  </a:tcPr>
                </a:tc>
              </a:tr>
              <a:tr h="3159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2865" marB="0">
                    <a:lnR w="28575">
                      <a:solidFill>
                        <a:srgbClr val="A5A5A5"/>
                      </a:solidFill>
                      <a:prstDash val="solid"/>
                    </a:lnR>
                    <a:lnB w="19050">
                      <a:solidFill>
                        <a:srgbClr val="A5A5A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9050">
                      <a:solidFill>
                        <a:srgbClr val="A5A5A5"/>
                      </a:solidFill>
                      <a:prstDash val="solid"/>
                    </a:lnT>
                    <a:lnB w="19050">
                      <a:solidFill>
                        <a:srgbClr val="A5A5A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9050">
                      <a:solidFill>
                        <a:srgbClr val="A5A5A5"/>
                      </a:solidFill>
                      <a:prstDash val="solid"/>
                    </a:lnT>
                    <a:lnB w="19050">
                      <a:solidFill>
                        <a:srgbClr val="A5A5A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5A5A5"/>
                      </a:solidFill>
                      <a:prstDash val="solid"/>
                    </a:lnL>
                    <a:lnR w="28575">
                      <a:solidFill>
                        <a:srgbClr val="A5A5A5"/>
                      </a:solidFill>
                      <a:prstDash val="solid"/>
                    </a:lnR>
                    <a:lnT w="19050">
                      <a:solidFill>
                        <a:srgbClr val="A5A5A5"/>
                      </a:solidFill>
                      <a:prstDash val="solid"/>
                    </a:lnT>
                    <a:lnB w="19050">
                      <a:solidFill>
                        <a:srgbClr val="A5A5A5"/>
                      </a:solidFill>
                      <a:prstDash val="solid"/>
                    </a:lnB>
                  </a:tcPr>
                </a:tc>
              </a:tr>
              <a:tr h="315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9050">
                      <a:solidFill>
                        <a:srgbClr val="A5A5A5"/>
                      </a:solidFill>
                      <a:prstDash val="solid"/>
                    </a:lnT>
                    <a:lnB w="19050">
                      <a:solidFill>
                        <a:srgbClr val="A5A5A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5A5A5"/>
                      </a:solidFill>
                      <a:prstDash val="solid"/>
                    </a:lnL>
                    <a:lnR w="28575">
                      <a:solidFill>
                        <a:srgbClr val="A5A5A5"/>
                      </a:solidFill>
                      <a:prstDash val="solid"/>
                    </a:lnR>
                    <a:lnT w="19050">
                      <a:solidFill>
                        <a:srgbClr val="A5A5A5"/>
                      </a:solidFill>
                      <a:prstDash val="solid"/>
                    </a:lnT>
                    <a:lnB w="19050">
                      <a:solidFill>
                        <a:srgbClr val="A5A5A5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5A5A5"/>
                      </a:solidFill>
                      <a:prstDash val="solid"/>
                    </a:lnL>
                    <a:lnT w="19050">
                      <a:solidFill>
                        <a:srgbClr val="A5A5A5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15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9050">
                      <a:solidFill>
                        <a:srgbClr val="A5A5A5"/>
                      </a:solidFill>
                      <a:prstDash val="solid"/>
                    </a:lnT>
                    <a:lnB w="19050">
                      <a:solidFill>
                        <a:srgbClr val="A5A5A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5A5A5"/>
                      </a:solidFill>
                      <a:prstDash val="solid"/>
                    </a:lnL>
                    <a:lnR w="28575">
                      <a:solidFill>
                        <a:srgbClr val="A5A5A5"/>
                      </a:solidFill>
                      <a:prstDash val="solid"/>
                    </a:lnR>
                    <a:lnT w="19050">
                      <a:solidFill>
                        <a:srgbClr val="A5A5A5"/>
                      </a:solidFill>
                      <a:prstDash val="solid"/>
                    </a:lnT>
                    <a:lnB w="19050">
                      <a:solidFill>
                        <a:srgbClr val="A5A5A5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A5A5A5"/>
                      </a:solidFill>
                      <a:prstDash val="solid"/>
                    </a:lnL>
                    <a:lnT w="19050">
                      <a:solidFill>
                        <a:srgbClr val="A5A5A5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7493626" y="1249817"/>
            <a:ext cx="25527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25" dirty="0">
                <a:latin typeface="Arial"/>
                <a:cs typeface="Arial"/>
              </a:rPr>
              <a:t>RW</a:t>
            </a:r>
            <a:endParaRPr sz="10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41682" y="1565655"/>
            <a:ext cx="6731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35" dirty="0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41494" y="1881766"/>
            <a:ext cx="6731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35" dirty="0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41579" y="2197604"/>
            <a:ext cx="6731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35" dirty="0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7503" y="901213"/>
            <a:ext cx="1294765" cy="218630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050" spc="45" dirty="0">
                <a:latin typeface="Arial"/>
                <a:cs typeface="Arial"/>
              </a:rPr>
              <a:t>Alamat</a:t>
            </a:r>
            <a:endParaRPr sz="1050">
              <a:latin typeface="Arial"/>
              <a:cs typeface="Arial"/>
            </a:endParaRPr>
          </a:p>
          <a:p>
            <a:pPr marL="265430" indent="-253365">
              <a:lnSpc>
                <a:spcPct val="100000"/>
              </a:lnSpc>
              <a:spcBef>
                <a:spcPts val="760"/>
              </a:spcBef>
              <a:buAutoNum type="alphaLcPeriod"/>
              <a:tabLst>
                <a:tab pos="265430" algn="l"/>
                <a:tab pos="266065" algn="l"/>
              </a:tabLst>
            </a:pPr>
            <a:r>
              <a:rPr sz="1050" spc="5" dirty="0">
                <a:latin typeface="Arial"/>
                <a:cs typeface="Arial"/>
              </a:rPr>
              <a:t>Jalan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AutoNum type="alphaLcPeriod"/>
            </a:pPr>
            <a:endParaRPr sz="1050">
              <a:latin typeface="Arial"/>
              <a:cs typeface="Arial"/>
            </a:endParaRPr>
          </a:p>
          <a:p>
            <a:pPr marL="265430" indent="-253365">
              <a:lnSpc>
                <a:spcPct val="100000"/>
              </a:lnSpc>
              <a:buAutoNum type="alphaLcPeriod"/>
              <a:tabLst>
                <a:tab pos="265430" algn="l"/>
                <a:tab pos="266065" algn="l"/>
              </a:tabLst>
            </a:pPr>
            <a:r>
              <a:rPr sz="1050" spc="30" dirty="0">
                <a:latin typeface="Arial"/>
                <a:cs typeface="Arial"/>
              </a:rPr>
              <a:t>Desa/Kelurahan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AutoNum type="alphaLcPeriod"/>
            </a:pPr>
            <a:endParaRPr sz="1050">
              <a:latin typeface="Arial"/>
              <a:cs typeface="Arial"/>
            </a:endParaRPr>
          </a:p>
          <a:p>
            <a:pPr marL="265430" indent="-253365">
              <a:lnSpc>
                <a:spcPct val="100000"/>
              </a:lnSpc>
              <a:buAutoNum type="alphaLcPeriod"/>
              <a:tabLst>
                <a:tab pos="265430" algn="l"/>
                <a:tab pos="266065" algn="l"/>
              </a:tabLst>
            </a:pPr>
            <a:r>
              <a:rPr sz="1050" spc="20" dirty="0">
                <a:latin typeface="Arial"/>
                <a:cs typeface="Arial"/>
              </a:rPr>
              <a:t>Kecamatan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AutoNum type="alphaLcPeriod"/>
            </a:pPr>
            <a:endParaRPr sz="1050">
              <a:latin typeface="Arial"/>
              <a:cs typeface="Arial"/>
            </a:endParaRPr>
          </a:p>
          <a:p>
            <a:pPr marL="265430" indent="-253365">
              <a:lnSpc>
                <a:spcPct val="100000"/>
              </a:lnSpc>
              <a:buAutoNum type="alphaLcPeriod"/>
              <a:tabLst>
                <a:tab pos="265430" algn="l"/>
                <a:tab pos="266065" algn="l"/>
              </a:tabLst>
            </a:pPr>
            <a:r>
              <a:rPr sz="1050" spc="25" dirty="0">
                <a:latin typeface="Arial"/>
                <a:cs typeface="Arial"/>
              </a:rPr>
              <a:t>Kabupaten/Kota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lphaLcPeriod"/>
            </a:pPr>
            <a:endParaRPr sz="1300">
              <a:latin typeface="Arial"/>
              <a:cs typeface="Arial"/>
            </a:endParaRPr>
          </a:p>
          <a:p>
            <a:pPr marL="265430" indent="-253365">
              <a:lnSpc>
                <a:spcPct val="100000"/>
              </a:lnSpc>
              <a:buAutoNum type="alphaLcPeriod"/>
              <a:tabLst>
                <a:tab pos="265430" algn="l"/>
                <a:tab pos="266065" algn="l"/>
              </a:tabLst>
            </a:pPr>
            <a:r>
              <a:rPr sz="1050" spc="15" dirty="0">
                <a:latin typeface="Arial"/>
                <a:cs typeface="Arial"/>
              </a:rPr>
              <a:t>Provinsi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lphaLcPeriod"/>
            </a:pPr>
            <a:endParaRPr sz="1300">
              <a:latin typeface="Arial"/>
              <a:cs typeface="Arial"/>
            </a:endParaRPr>
          </a:p>
          <a:p>
            <a:pPr marL="265430" indent="-253365">
              <a:lnSpc>
                <a:spcPct val="100000"/>
              </a:lnSpc>
              <a:buAutoNum type="alphaLcPeriod"/>
              <a:tabLst>
                <a:tab pos="265430" algn="l"/>
                <a:tab pos="266065" algn="l"/>
              </a:tabLst>
            </a:pPr>
            <a:r>
              <a:rPr sz="1050" spc="35" dirty="0">
                <a:latin typeface="Arial"/>
                <a:cs typeface="Arial"/>
              </a:rPr>
              <a:t>No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30" dirty="0">
                <a:latin typeface="Arial"/>
                <a:cs typeface="Arial"/>
              </a:rPr>
              <a:t>Hp</a:t>
            </a:r>
            <a:endParaRPr sz="10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41448" y="2547743"/>
            <a:ext cx="361378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35" dirty="0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061335" algn="l"/>
                <a:tab pos="3558540" algn="l"/>
              </a:tabLst>
            </a:pPr>
            <a:r>
              <a:rPr sz="1050" spc="35" dirty="0">
                <a:latin typeface="Arial"/>
                <a:cs typeface="Arial"/>
              </a:rPr>
              <a:t>:</a:t>
            </a:r>
            <a:r>
              <a:rPr sz="1050" spc="35" dirty="0">
                <a:latin typeface="Times New Roman"/>
                <a:cs typeface="Times New Roman"/>
              </a:rPr>
              <a:t>	</a:t>
            </a:r>
            <a:r>
              <a:rPr sz="1575" spc="82" baseline="2645" dirty="0">
                <a:latin typeface="Arial"/>
                <a:cs typeface="Arial"/>
              </a:rPr>
              <a:t>e</a:t>
            </a:r>
            <a:r>
              <a:rPr sz="1575" spc="22" baseline="2645" dirty="0">
                <a:latin typeface="Arial"/>
                <a:cs typeface="Arial"/>
              </a:rPr>
              <a:t>m</a:t>
            </a:r>
            <a:r>
              <a:rPr sz="1575" spc="37" baseline="2645" dirty="0">
                <a:latin typeface="Arial"/>
                <a:cs typeface="Arial"/>
              </a:rPr>
              <a:t>a</a:t>
            </a:r>
            <a:r>
              <a:rPr sz="1575" spc="97" baseline="2645" dirty="0">
                <a:latin typeface="Arial"/>
                <a:cs typeface="Arial"/>
              </a:rPr>
              <a:t>i</a:t>
            </a:r>
            <a:r>
              <a:rPr sz="1575" spc="67" baseline="2645" dirty="0">
                <a:latin typeface="Arial"/>
                <a:cs typeface="Arial"/>
              </a:rPr>
              <a:t>l</a:t>
            </a:r>
            <a:r>
              <a:rPr sz="1575" baseline="2645" dirty="0">
                <a:latin typeface="Times New Roman"/>
                <a:cs typeface="Times New Roman"/>
              </a:rPr>
              <a:t>	</a:t>
            </a:r>
            <a:r>
              <a:rPr sz="1050" spc="35" dirty="0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18648" y="462328"/>
            <a:ext cx="7728584" cy="461009"/>
            <a:chOff x="818648" y="462328"/>
            <a:chExt cx="7728584" cy="461009"/>
          </a:xfrm>
        </p:grpSpPr>
        <p:sp>
          <p:nvSpPr>
            <p:cNvPr id="46" name="object 46"/>
            <p:cNvSpPr/>
            <p:nvPr/>
          </p:nvSpPr>
          <p:spPr>
            <a:xfrm>
              <a:off x="832936" y="476615"/>
              <a:ext cx="7700009" cy="432434"/>
            </a:xfrm>
            <a:custGeom>
              <a:avLst/>
              <a:gdLst/>
              <a:ahLst/>
              <a:cxnLst/>
              <a:rect l="l" t="t" r="r" b="b"/>
              <a:pathLst>
                <a:path w="7700009" h="432434">
                  <a:moveTo>
                    <a:pt x="6460805" y="0"/>
                  </a:moveTo>
                  <a:lnTo>
                    <a:pt x="1238691" y="0"/>
                  </a:lnTo>
                  <a:lnTo>
                    <a:pt x="1163229" y="394"/>
                  </a:lnTo>
                  <a:lnTo>
                    <a:pt x="1088963" y="1562"/>
                  </a:lnTo>
                  <a:lnTo>
                    <a:pt x="1016023" y="3482"/>
                  </a:lnTo>
                  <a:lnTo>
                    <a:pt x="944538" y="6130"/>
                  </a:lnTo>
                  <a:lnTo>
                    <a:pt x="874638" y="9484"/>
                  </a:lnTo>
                  <a:lnTo>
                    <a:pt x="806453" y="13521"/>
                  </a:lnTo>
                  <a:lnTo>
                    <a:pt x="740112" y="18219"/>
                  </a:lnTo>
                  <a:lnTo>
                    <a:pt x="675744" y="23555"/>
                  </a:lnTo>
                  <a:lnTo>
                    <a:pt x="613479" y="29506"/>
                  </a:lnTo>
                  <a:lnTo>
                    <a:pt x="553447" y="36050"/>
                  </a:lnTo>
                  <a:lnTo>
                    <a:pt x="495777" y="43164"/>
                  </a:lnTo>
                  <a:lnTo>
                    <a:pt x="440599" y="50826"/>
                  </a:lnTo>
                  <a:lnTo>
                    <a:pt x="388042" y="59012"/>
                  </a:lnTo>
                  <a:lnTo>
                    <a:pt x="338235" y="67701"/>
                  </a:lnTo>
                  <a:lnTo>
                    <a:pt x="291309" y="76868"/>
                  </a:lnTo>
                  <a:lnTo>
                    <a:pt x="247393" y="86493"/>
                  </a:lnTo>
                  <a:lnTo>
                    <a:pt x="206615" y="96552"/>
                  </a:lnTo>
                  <a:lnTo>
                    <a:pt x="169107" y="107023"/>
                  </a:lnTo>
                  <a:lnTo>
                    <a:pt x="104415" y="129108"/>
                  </a:lnTo>
                  <a:lnTo>
                    <a:pt x="54352" y="152568"/>
                  </a:lnTo>
                  <a:lnTo>
                    <a:pt x="19955" y="177221"/>
                  </a:lnTo>
                  <a:lnTo>
                    <a:pt x="0" y="216042"/>
                  </a:lnTo>
                  <a:lnTo>
                    <a:pt x="2260" y="229210"/>
                  </a:lnTo>
                  <a:lnTo>
                    <a:pt x="35130" y="267365"/>
                  </a:lnTo>
                  <a:lnTo>
                    <a:pt x="77490" y="291452"/>
                  </a:lnTo>
                  <a:lnTo>
                    <a:pt x="134997" y="314249"/>
                  </a:lnTo>
                  <a:lnTo>
                    <a:pt x="206615" y="335576"/>
                  </a:lnTo>
                  <a:lnTo>
                    <a:pt x="247393" y="345632"/>
                  </a:lnTo>
                  <a:lnTo>
                    <a:pt x="291309" y="355252"/>
                  </a:lnTo>
                  <a:lnTo>
                    <a:pt x="338235" y="364416"/>
                  </a:lnTo>
                  <a:lnTo>
                    <a:pt x="388042" y="373099"/>
                  </a:lnTo>
                  <a:lnTo>
                    <a:pt x="440599" y="381280"/>
                  </a:lnTo>
                  <a:lnTo>
                    <a:pt x="495777" y="388936"/>
                  </a:lnTo>
                  <a:lnTo>
                    <a:pt x="553447" y="396044"/>
                  </a:lnTo>
                  <a:lnTo>
                    <a:pt x="613479" y="402582"/>
                  </a:lnTo>
                  <a:lnTo>
                    <a:pt x="675744" y="408527"/>
                  </a:lnTo>
                  <a:lnTo>
                    <a:pt x="740112" y="413857"/>
                  </a:lnTo>
                  <a:lnTo>
                    <a:pt x="806453" y="418550"/>
                  </a:lnTo>
                  <a:lnTo>
                    <a:pt x="874638" y="422582"/>
                  </a:lnTo>
                  <a:lnTo>
                    <a:pt x="944538" y="425932"/>
                  </a:lnTo>
                  <a:lnTo>
                    <a:pt x="1016023" y="428576"/>
                  </a:lnTo>
                  <a:lnTo>
                    <a:pt x="1088963" y="430493"/>
                  </a:lnTo>
                  <a:lnTo>
                    <a:pt x="1163229" y="431660"/>
                  </a:lnTo>
                  <a:lnTo>
                    <a:pt x="1238691" y="432053"/>
                  </a:lnTo>
                  <a:lnTo>
                    <a:pt x="6460805" y="432053"/>
                  </a:lnTo>
                  <a:lnTo>
                    <a:pt x="6536268" y="431660"/>
                  </a:lnTo>
                  <a:lnTo>
                    <a:pt x="6610534" y="430493"/>
                  </a:lnTo>
                  <a:lnTo>
                    <a:pt x="6683476" y="428576"/>
                  </a:lnTo>
                  <a:lnTo>
                    <a:pt x="6754962" y="425932"/>
                  </a:lnTo>
                  <a:lnTo>
                    <a:pt x="6824864" y="422582"/>
                  </a:lnTo>
                  <a:lnTo>
                    <a:pt x="6893052" y="418550"/>
                  </a:lnTo>
                  <a:lnTo>
                    <a:pt x="6959396" y="413857"/>
                  </a:lnTo>
                  <a:lnTo>
                    <a:pt x="7023768" y="408527"/>
                  </a:lnTo>
                  <a:lnTo>
                    <a:pt x="7086036" y="402582"/>
                  </a:lnTo>
                  <a:lnTo>
                    <a:pt x="7146072" y="396044"/>
                  </a:lnTo>
                  <a:lnTo>
                    <a:pt x="7203746" y="388936"/>
                  </a:lnTo>
                  <a:lnTo>
                    <a:pt x="7258928" y="381280"/>
                  </a:lnTo>
                  <a:lnTo>
                    <a:pt x="7311490" y="373099"/>
                  </a:lnTo>
                  <a:lnTo>
                    <a:pt x="7361301" y="364416"/>
                  </a:lnTo>
                  <a:lnTo>
                    <a:pt x="7408231" y="355252"/>
                  </a:lnTo>
                  <a:lnTo>
                    <a:pt x="7452152" y="345632"/>
                  </a:lnTo>
                  <a:lnTo>
                    <a:pt x="7492933" y="335576"/>
                  </a:lnTo>
                  <a:lnTo>
                    <a:pt x="7530446" y="325107"/>
                  </a:lnTo>
                  <a:lnTo>
                    <a:pt x="7595145" y="303023"/>
                  </a:lnTo>
                  <a:lnTo>
                    <a:pt x="7645214" y="279558"/>
                  </a:lnTo>
                  <a:lnTo>
                    <a:pt x="7679615" y="254894"/>
                  </a:lnTo>
                  <a:lnTo>
                    <a:pt x="7699573" y="216042"/>
                  </a:lnTo>
                  <a:lnTo>
                    <a:pt x="7697313" y="202886"/>
                  </a:lnTo>
                  <a:lnTo>
                    <a:pt x="7664438" y="164756"/>
                  </a:lnTo>
                  <a:lnTo>
                    <a:pt x="7622073" y="140677"/>
                  </a:lnTo>
                  <a:lnTo>
                    <a:pt x="7564559" y="117882"/>
                  </a:lnTo>
                  <a:lnTo>
                    <a:pt x="7492933" y="96552"/>
                  </a:lnTo>
                  <a:lnTo>
                    <a:pt x="7452152" y="86493"/>
                  </a:lnTo>
                  <a:lnTo>
                    <a:pt x="7408231" y="76868"/>
                  </a:lnTo>
                  <a:lnTo>
                    <a:pt x="7361301" y="67701"/>
                  </a:lnTo>
                  <a:lnTo>
                    <a:pt x="7311490" y="59012"/>
                  </a:lnTo>
                  <a:lnTo>
                    <a:pt x="7258928" y="50826"/>
                  </a:lnTo>
                  <a:lnTo>
                    <a:pt x="7203746" y="43164"/>
                  </a:lnTo>
                  <a:lnTo>
                    <a:pt x="7146072" y="36050"/>
                  </a:lnTo>
                  <a:lnTo>
                    <a:pt x="7086036" y="29506"/>
                  </a:lnTo>
                  <a:lnTo>
                    <a:pt x="7023768" y="23555"/>
                  </a:lnTo>
                  <a:lnTo>
                    <a:pt x="6959396" y="18219"/>
                  </a:lnTo>
                  <a:lnTo>
                    <a:pt x="6893052" y="13521"/>
                  </a:lnTo>
                  <a:lnTo>
                    <a:pt x="6824864" y="9484"/>
                  </a:lnTo>
                  <a:lnTo>
                    <a:pt x="6754962" y="6130"/>
                  </a:lnTo>
                  <a:lnTo>
                    <a:pt x="6683476" y="3482"/>
                  </a:lnTo>
                  <a:lnTo>
                    <a:pt x="6610534" y="1562"/>
                  </a:lnTo>
                  <a:lnTo>
                    <a:pt x="6536268" y="394"/>
                  </a:lnTo>
                  <a:lnTo>
                    <a:pt x="6460805" y="0"/>
                  </a:lnTo>
                  <a:close/>
                </a:path>
              </a:pathLst>
            </a:custGeom>
            <a:solidFill>
              <a:srgbClr val="71A2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32936" y="476615"/>
              <a:ext cx="7700009" cy="432434"/>
            </a:xfrm>
            <a:custGeom>
              <a:avLst/>
              <a:gdLst/>
              <a:ahLst/>
              <a:cxnLst/>
              <a:rect l="l" t="t" r="r" b="b"/>
              <a:pathLst>
                <a:path w="7700009" h="432434">
                  <a:moveTo>
                    <a:pt x="1238691" y="0"/>
                  </a:moveTo>
                  <a:lnTo>
                    <a:pt x="6460805" y="0"/>
                  </a:lnTo>
                  <a:lnTo>
                    <a:pt x="6536268" y="394"/>
                  </a:lnTo>
                  <a:lnTo>
                    <a:pt x="6610534" y="1562"/>
                  </a:lnTo>
                  <a:lnTo>
                    <a:pt x="6683476" y="3482"/>
                  </a:lnTo>
                  <a:lnTo>
                    <a:pt x="6754962" y="6130"/>
                  </a:lnTo>
                  <a:lnTo>
                    <a:pt x="6824864" y="9484"/>
                  </a:lnTo>
                  <a:lnTo>
                    <a:pt x="6893052" y="13521"/>
                  </a:lnTo>
                  <a:lnTo>
                    <a:pt x="6959396" y="18219"/>
                  </a:lnTo>
                  <a:lnTo>
                    <a:pt x="7023768" y="23555"/>
                  </a:lnTo>
                  <a:lnTo>
                    <a:pt x="7086036" y="29506"/>
                  </a:lnTo>
                  <a:lnTo>
                    <a:pt x="7146072" y="36050"/>
                  </a:lnTo>
                  <a:lnTo>
                    <a:pt x="7203746" y="43164"/>
                  </a:lnTo>
                  <a:lnTo>
                    <a:pt x="7258928" y="50826"/>
                  </a:lnTo>
                  <a:lnTo>
                    <a:pt x="7311490" y="59012"/>
                  </a:lnTo>
                  <a:lnTo>
                    <a:pt x="7361301" y="67701"/>
                  </a:lnTo>
                  <a:lnTo>
                    <a:pt x="7408231" y="76868"/>
                  </a:lnTo>
                  <a:lnTo>
                    <a:pt x="7452152" y="86493"/>
                  </a:lnTo>
                  <a:lnTo>
                    <a:pt x="7492933" y="96552"/>
                  </a:lnTo>
                  <a:lnTo>
                    <a:pt x="7530446" y="107023"/>
                  </a:lnTo>
                  <a:lnTo>
                    <a:pt x="7595145" y="129108"/>
                  </a:lnTo>
                  <a:lnTo>
                    <a:pt x="7645214" y="152568"/>
                  </a:lnTo>
                  <a:lnTo>
                    <a:pt x="7679615" y="177221"/>
                  </a:lnTo>
                  <a:lnTo>
                    <a:pt x="7699573" y="216042"/>
                  </a:lnTo>
                  <a:lnTo>
                    <a:pt x="7697313" y="229210"/>
                  </a:lnTo>
                  <a:lnTo>
                    <a:pt x="7664438" y="267365"/>
                  </a:lnTo>
                  <a:lnTo>
                    <a:pt x="7622073" y="291452"/>
                  </a:lnTo>
                  <a:lnTo>
                    <a:pt x="7564559" y="314249"/>
                  </a:lnTo>
                  <a:lnTo>
                    <a:pt x="7492933" y="335576"/>
                  </a:lnTo>
                  <a:lnTo>
                    <a:pt x="7452152" y="345632"/>
                  </a:lnTo>
                  <a:lnTo>
                    <a:pt x="7408231" y="355252"/>
                  </a:lnTo>
                  <a:lnTo>
                    <a:pt x="7361301" y="364416"/>
                  </a:lnTo>
                  <a:lnTo>
                    <a:pt x="7311490" y="373099"/>
                  </a:lnTo>
                  <a:lnTo>
                    <a:pt x="7258928" y="381280"/>
                  </a:lnTo>
                  <a:lnTo>
                    <a:pt x="7203746" y="388936"/>
                  </a:lnTo>
                  <a:lnTo>
                    <a:pt x="7146072" y="396044"/>
                  </a:lnTo>
                  <a:lnTo>
                    <a:pt x="7086036" y="402582"/>
                  </a:lnTo>
                  <a:lnTo>
                    <a:pt x="7023768" y="408527"/>
                  </a:lnTo>
                  <a:lnTo>
                    <a:pt x="6959396" y="413857"/>
                  </a:lnTo>
                  <a:lnTo>
                    <a:pt x="6893052" y="418550"/>
                  </a:lnTo>
                  <a:lnTo>
                    <a:pt x="6824864" y="422582"/>
                  </a:lnTo>
                  <a:lnTo>
                    <a:pt x="6754962" y="425932"/>
                  </a:lnTo>
                  <a:lnTo>
                    <a:pt x="6683476" y="428576"/>
                  </a:lnTo>
                  <a:lnTo>
                    <a:pt x="6610534" y="430493"/>
                  </a:lnTo>
                  <a:lnTo>
                    <a:pt x="6536268" y="431660"/>
                  </a:lnTo>
                  <a:lnTo>
                    <a:pt x="6460805" y="432053"/>
                  </a:lnTo>
                  <a:lnTo>
                    <a:pt x="1238691" y="432053"/>
                  </a:lnTo>
                  <a:lnTo>
                    <a:pt x="1163229" y="431660"/>
                  </a:lnTo>
                  <a:lnTo>
                    <a:pt x="1088963" y="430493"/>
                  </a:lnTo>
                  <a:lnTo>
                    <a:pt x="1016023" y="428576"/>
                  </a:lnTo>
                  <a:lnTo>
                    <a:pt x="944538" y="425932"/>
                  </a:lnTo>
                  <a:lnTo>
                    <a:pt x="874638" y="422582"/>
                  </a:lnTo>
                  <a:lnTo>
                    <a:pt x="806453" y="418550"/>
                  </a:lnTo>
                  <a:lnTo>
                    <a:pt x="740112" y="413857"/>
                  </a:lnTo>
                  <a:lnTo>
                    <a:pt x="675744" y="408527"/>
                  </a:lnTo>
                  <a:lnTo>
                    <a:pt x="613479" y="402582"/>
                  </a:lnTo>
                  <a:lnTo>
                    <a:pt x="553447" y="396044"/>
                  </a:lnTo>
                  <a:lnTo>
                    <a:pt x="495777" y="388936"/>
                  </a:lnTo>
                  <a:lnTo>
                    <a:pt x="440599" y="381280"/>
                  </a:lnTo>
                  <a:lnTo>
                    <a:pt x="388042" y="373099"/>
                  </a:lnTo>
                  <a:lnTo>
                    <a:pt x="338235" y="364416"/>
                  </a:lnTo>
                  <a:lnTo>
                    <a:pt x="291309" y="355252"/>
                  </a:lnTo>
                  <a:lnTo>
                    <a:pt x="247393" y="345632"/>
                  </a:lnTo>
                  <a:lnTo>
                    <a:pt x="206615" y="335576"/>
                  </a:lnTo>
                  <a:lnTo>
                    <a:pt x="169107" y="325107"/>
                  </a:lnTo>
                  <a:lnTo>
                    <a:pt x="104415" y="303023"/>
                  </a:lnTo>
                  <a:lnTo>
                    <a:pt x="54352" y="279558"/>
                  </a:lnTo>
                  <a:lnTo>
                    <a:pt x="19955" y="254894"/>
                  </a:lnTo>
                  <a:lnTo>
                    <a:pt x="0" y="216042"/>
                  </a:lnTo>
                  <a:lnTo>
                    <a:pt x="2260" y="202886"/>
                  </a:lnTo>
                  <a:lnTo>
                    <a:pt x="35130" y="164756"/>
                  </a:lnTo>
                  <a:lnTo>
                    <a:pt x="77490" y="140677"/>
                  </a:lnTo>
                  <a:lnTo>
                    <a:pt x="134997" y="117882"/>
                  </a:lnTo>
                  <a:lnTo>
                    <a:pt x="206615" y="96552"/>
                  </a:lnTo>
                  <a:lnTo>
                    <a:pt x="247393" y="86493"/>
                  </a:lnTo>
                  <a:lnTo>
                    <a:pt x="291309" y="76868"/>
                  </a:lnTo>
                  <a:lnTo>
                    <a:pt x="338235" y="67701"/>
                  </a:lnTo>
                  <a:lnTo>
                    <a:pt x="388042" y="59012"/>
                  </a:lnTo>
                  <a:lnTo>
                    <a:pt x="440599" y="50826"/>
                  </a:lnTo>
                  <a:lnTo>
                    <a:pt x="495777" y="43164"/>
                  </a:lnTo>
                  <a:lnTo>
                    <a:pt x="553447" y="36050"/>
                  </a:lnTo>
                  <a:lnTo>
                    <a:pt x="613479" y="29506"/>
                  </a:lnTo>
                  <a:lnTo>
                    <a:pt x="675744" y="23555"/>
                  </a:lnTo>
                  <a:lnTo>
                    <a:pt x="740112" y="18219"/>
                  </a:lnTo>
                  <a:lnTo>
                    <a:pt x="806453" y="13521"/>
                  </a:lnTo>
                  <a:lnTo>
                    <a:pt x="874638" y="9484"/>
                  </a:lnTo>
                  <a:lnTo>
                    <a:pt x="944538" y="6130"/>
                  </a:lnTo>
                  <a:lnTo>
                    <a:pt x="1016023" y="3482"/>
                  </a:lnTo>
                  <a:lnTo>
                    <a:pt x="1088963" y="1562"/>
                  </a:lnTo>
                  <a:lnTo>
                    <a:pt x="1163229" y="394"/>
                  </a:lnTo>
                  <a:lnTo>
                    <a:pt x="1238691" y="0"/>
                  </a:lnTo>
                  <a:close/>
                </a:path>
              </a:pathLst>
            </a:custGeom>
            <a:ln w="28574">
              <a:solidFill>
                <a:srgbClr val="5277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808735" y="454528"/>
            <a:ext cx="574802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33625" marR="5080" indent="-232156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latin typeface="Times New Roman"/>
                <a:cs typeface="Times New Roman"/>
              </a:rPr>
              <a:t>NAMA</a:t>
            </a:r>
            <a:r>
              <a:rPr sz="1400" spc="75" dirty="0">
                <a:latin typeface="Times New Roman"/>
                <a:cs typeface="Times New Roman"/>
              </a:rPr>
              <a:t>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diisi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dengan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05" dirty="0">
                <a:latin typeface="Times New Roman"/>
                <a:cs typeface="Times New Roman"/>
              </a:rPr>
              <a:t>nama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80" dirty="0">
                <a:latin typeface="Times New Roman"/>
                <a:cs typeface="Times New Roman"/>
              </a:rPr>
              <a:t>lengkap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Ka.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UPT/PPLKB/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60" dirty="0">
                <a:latin typeface="Times New Roman"/>
                <a:cs typeface="Times New Roman"/>
              </a:rPr>
              <a:t>Koord.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PLKB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yang  </a:t>
            </a:r>
            <a:r>
              <a:rPr sz="1400" spc="85" dirty="0">
                <a:latin typeface="Times New Roman"/>
                <a:cs typeface="Times New Roman"/>
              </a:rPr>
              <a:t>bersangkutan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27391" y="4759935"/>
            <a:ext cx="51054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-140" dirty="0">
                <a:latin typeface="Arial"/>
                <a:cs typeface="Arial"/>
              </a:rPr>
              <a:t>P</a:t>
            </a:r>
            <a:r>
              <a:rPr sz="950" b="1" spc="-165" dirty="0">
                <a:latin typeface="Arial"/>
                <a:cs typeface="Arial"/>
              </a:rPr>
              <a:t>E</a:t>
            </a:r>
            <a:r>
              <a:rPr sz="950" b="1" spc="25" dirty="0">
                <a:latin typeface="Arial"/>
                <a:cs typeface="Arial"/>
              </a:rPr>
              <a:t>M</a:t>
            </a:r>
            <a:r>
              <a:rPr sz="950" b="1" spc="-165" dirty="0">
                <a:latin typeface="Arial"/>
                <a:cs typeface="Arial"/>
              </a:rPr>
              <a:t>B</a:t>
            </a:r>
            <a:r>
              <a:rPr sz="950" b="1" spc="-45" dirty="0">
                <a:latin typeface="Arial"/>
                <a:cs typeface="Arial"/>
              </a:rPr>
              <a:t>I</a:t>
            </a:r>
            <a:r>
              <a:rPr sz="950" b="1" spc="-20" dirty="0">
                <a:latin typeface="Arial"/>
                <a:cs typeface="Arial"/>
              </a:rPr>
              <a:t>N</a:t>
            </a:r>
            <a:r>
              <a:rPr sz="950" b="1" spc="-90" dirty="0"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27391" y="5007692"/>
            <a:ext cx="50419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15" dirty="0">
                <a:latin typeface="Arial"/>
                <a:cs typeface="Arial"/>
              </a:rPr>
              <a:t>a.</a:t>
            </a:r>
            <a:r>
              <a:rPr sz="950" spc="75" dirty="0">
                <a:latin typeface="Arial"/>
                <a:cs typeface="Arial"/>
              </a:rPr>
              <a:t> </a:t>
            </a:r>
            <a:r>
              <a:rPr sz="950" spc="-55" dirty="0">
                <a:latin typeface="Arial"/>
                <a:cs typeface="Arial"/>
              </a:rPr>
              <a:t>Nama</a:t>
            </a:r>
            <a:endParaRPr sz="9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075389" y="5007692"/>
            <a:ext cx="5905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5" dirty="0">
                <a:latin typeface="Arial"/>
                <a:cs typeface="Arial"/>
              </a:rPr>
              <a:t>:</a:t>
            </a:r>
            <a:endParaRPr sz="9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27391" y="5350390"/>
            <a:ext cx="61468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15" dirty="0">
                <a:latin typeface="Arial"/>
                <a:cs typeface="Arial"/>
              </a:rPr>
              <a:t>b.</a:t>
            </a:r>
            <a:r>
              <a:rPr sz="950" spc="8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Jabatan</a:t>
            </a:r>
            <a:endParaRPr sz="9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075389" y="5350390"/>
            <a:ext cx="5905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5" dirty="0">
                <a:latin typeface="Arial"/>
                <a:cs typeface="Arial"/>
              </a:rPr>
              <a:t>:</a:t>
            </a:r>
            <a:endParaRPr sz="9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437284" y="5350384"/>
            <a:ext cx="52197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15" dirty="0">
                <a:solidFill>
                  <a:srgbClr val="7F7F7F"/>
                </a:solidFill>
                <a:latin typeface="Arial"/>
                <a:cs typeface="Arial"/>
              </a:rPr>
              <a:t>1.</a:t>
            </a:r>
            <a:r>
              <a:rPr sz="950" spc="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950" spc="-120" dirty="0">
                <a:latin typeface="Arial"/>
                <a:cs typeface="Arial"/>
              </a:rPr>
              <a:t>PPLKB</a:t>
            </a:r>
            <a:endParaRPr sz="9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522995" y="5350384"/>
            <a:ext cx="70231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15" dirty="0">
                <a:solidFill>
                  <a:srgbClr val="7F7F7F"/>
                </a:solidFill>
                <a:latin typeface="Arial"/>
                <a:cs typeface="Arial"/>
              </a:rPr>
              <a:t>2.</a:t>
            </a:r>
            <a:r>
              <a:rPr sz="950" spc="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950" spc="-90" dirty="0">
                <a:latin typeface="Arial"/>
                <a:cs typeface="Arial"/>
              </a:rPr>
              <a:t>PKB/PLKB</a:t>
            </a:r>
            <a:endParaRPr sz="9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608948" y="5350384"/>
            <a:ext cx="54991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15" dirty="0">
                <a:solidFill>
                  <a:srgbClr val="7F7F7F"/>
                </a:solidFill>
                <a:latin typeface="Arial"/>
                <a:cs typeface="Arial"/>
              </a:rPr>
              <a:t>3.</a:t>
            </a:r>
            <a:r>
              <a:rPr sz="950" spc="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950" spc="-110" dirty="0">
                <a:latin typeface="Arial"/>
                <a:cs typeface="Arial"/>
              </a:rPr>
              <a:t>PPKBD</a:t>
            </a:r>
            <a:endParaRPr sz="9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694773" y="5350384"/>
            <a:ext cx="76835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15" dirty="0">
                <a:solidFill>
                  <a:srgbClr val="7F7F7F"/>
                </a:solidFill>
                <a:latin typeface="Arial"/>
                <a:cs typeface="Arial"/>
              </a:rPr>
              <a:t>4. </a:t>
            </a:r>
            <a:r>
              <a:rPr sz="950" spc="-70" dirty="0">
                <a:latin typeface="Arial"/>
                <a:cs typeface="Arial"/>
              </a:rPr>
              <a:t>Sub</a:t>
            </a:r>
            <a:r>
              <a:rPr sz="950" spc="-190" dirty="0">
                <a:latin typeface="Arial"/>
                <a:cs typeface="Arial"/>
              </a:rPr>
              <a:t> </a:t>
            </a:r>
            <a:r>
              <a:rPr sz="950" spc="-110" dirty="0">
                <a:latin typeface="Arial"/>
                <a:cs typeface="Arial"/>
              </a:rPr>
              <a:t>PPKBD</a:t>
            </a:r>
            <a:endParaRPr sz="9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780624" y="5350384"/>
            <a:ext cx="1840864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827530" algn="l"/>
              </a:tabLst>
            </a:pPr>
            <a:r>
              <a:rPr sz="950" spc="-15" dirty="0">
                <a:solidFill>
                  <a:srgbClr val="7F7F7F"/>
                </a:solidFill>
                <a:latin typeface="Arial"/>
                <a:cs typeface="Arial"/>
              </a:rPr>
              <a:t>5. </a:t>
            </a:r>
            <a:r>
              <a:rPr sz="950" spc="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Lainnya</a:t>
            </a:r>
            <a:r>
              <a:rPr sz="950" spc="-30" dirty="0">
                <a:latin typeface="Times New Roman"/>
                <a:cs typeface="Times New Roman"/>
              </a:rPr>
              <a:t> </a:t>
            </a:r>
            <a:r>
              <a:rPr sz="950" spc="35" dirty="0">
                <a:latin typeface="Times New Roman"/>
                <a:cs typeface="Times New Roman"/>
              </a:rPr>
              <a:t> </a:t>
            </a:r>
            <a:r>
              <a:rPr sz="950" u="sng" spc="-4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r>
              <a:rPr sz="950" u="sng" dirty="0">
                <a:uFill>
                  <a:solidFill>
                    <a:srgbClr val="7E7E7E"/>
                  </a:solidFill>
                </a:uFill>
                <a:latin typeface="Times New Roman"/>
                <a:cs typeface="Times New Roman"/>
              </a:rPr>
              <a:t>	</a:t>
            </a:r>
            <a:endParaRPr sz="950">
              <a:latin typeface="Times New Roman"/>
              <a:cs typeface="Times New Roman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80415" y="4972608"/>
            <a:ext cx="8783320" cy="1885950"/>
            <a:chOff x="280415" y="4972608"/>
            <a:chExt cx="8783320" cy="1885950"/>
          </a:xfrm>
        </p:grpSpPr>
        <p:sp>
          <p:nvSpPr>
            <p:cNvPr id="60" name="object 60"/>
            <p:cNvSpPr/>
            <p:nvPr/>
          </p:nvSpPr>
          <p:spPr>
            <a:xfrm>
              <a:off x="6236025" y="4977324"/>
              <a:ext cx="352425" cy="0"/>
            </a:xfrm>
            <a:custGeom>
              <a:avLst/>
              <a:gdLst/>
              <a:ahLst/>
              <a:cxnLst/>
              <a:rect l="l" t="t" r="r" b="b"/>
              <a:pathLst>
                <a:path w="352425">
                  <a:moveTo>
                    <a:pt x="0" y="0"/>
                  </a:moveTo>
                  <a:lnTo>
                    <a:pt x="352398" y="0"/>
                  </a:lnTo>
                </a:path>
              </a:pathLst>
            </a:custGeom>
            <a:ln w="943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231239" y="4972609"/>
              <a:ext cx="361950" cy="10160"/>
            </a:xfrm>
            <a:custGeom>
              <a:avLst/>
              <a:gdLst/>
              <a:ahLst/>
              <a:cxnLst/>
              <a:rect l="l" t="t" r="r" b="b"/>
              <a:pathLst>
                <a:path w="361950" h="10160">
                  <a:moveTo>
                    <a:pt x="361831" y="0"/>
                  </a:moveTo>
                  <a:lnTo>
                    <a:pt x="0" y="0"/>
                  </a:lnTo>
                  <a:lnTo>
                    <a:pt x="0" y="9739"/>
                  </a:lnTo>
                  <a:lnTo>
                    <a:pt x="361831" y="9739"/>
                  </a:lnTo>
                  <a:lnTo>
                    <a:pt x="36183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778948" y="4977324"/>
              <a:ext cx="352425" cy="0"/>
            </a:xfrm>
            <a:custGeom>
              <a:avLst/>
              <a:gdLst/>
              <a:ahLst/>
              <a:cxnLst/>
              <a:rect l="l" t="t" r="r" b="b"/>
              <a:pathLst>
                <a:path w="352425">
                  <a:moveTo>
                    <a:pt x="0" y="0"/>
                  </a:moveTo>
                  <a:lnTo>
                    <a:pt x="352398" y="0"/>
                  </a:lnTo>
                </a:path>
              </a:pathLst>
            </a:custGeom>
            <a:ln w="943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774271" y="4972609"/>
              <a:ext cx="362585" cy="10160"/>
            </a:xfrm>
            <a:custGeom>
              <a:avLst/>
              <a:gdLst/>
              <a:ahLst/>
              <a:cxnLst/>
              <a:rect l="l" t="t" r="r" b="b"/>
              <a:pathLst>
                <a:path w="362584" h="10160">
                  <a:moveTo>
                    <a:pt x="362163" y="0"/>
                  </a:moveTo>
                  <a:lnTo>
                    <a:pt x="0" y="0"/>
                  </a:lnTo>
                  <a:lnTo>
                    <a:pt x="0" y="9739"/>
                  </a:lnTo>
                  <a:lnTo>
                    <a:pt x="362163" y="9739"/>
                  </a:lnTo>
                  <a:lnTo>
                    <a:pt x="36216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321872" y="4977324"/>
              <a:ext cx="353060" cy="0"/>
            </a:xfrm>
            <a:custGeom>
              <a:avLst/>
              <a:gdLst/>
              <a:ahLst/>
              <a:cxnLst/>
              <a:rect l="l" t="t" r="r" b="b"/>
              <a:pathLst>
                <a:path w="353059">
                  <a:moveTo>
                    <a:pt x="0" y="0"/>
                  </a:moveTo>
                  <a:lnTo>
                    <a:pt x="352612" y="0"/>
                  </a:lnTo>
                </a:path>
              </a:pathLst>
            </a:custGeom>
            <a:ln w="943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317211" y="4972609"/>
              <a:ext cx="362585" cy="10160"/>
            </a:xfrm>
            <a:custGeom>
              <a:avLst/>
              <a:gdLst/>
              <a:ahLst/>
              <a:cxnLst/>
              <a:rect l="l" t="t" r="r" b="b"/>
              <a:pathLst>
                <a:path w="362584" h="10160">
                  <a:moveTo>
                    <a:pt x="362151" y="0"/>
                  </a:moveTo>
                  <a:lnTo>
                    <a:pt x="0" y="0"/>
                  </a:lnTo>
                  <a:lnTo>
                    <a:pt x="0" y="9739"/>
                  </a:lnTo>
                  <a:lnTo>
                    <a:pt x="362151" y="9739"/>
                  </a:lnTo>
                  <a:lnTo>
                    <a:pt x="36215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864764" y="4977324"/>
              <a:ext cx="172085" cy="0"/>
            </a:xfrm>
            <a:custGeom>
              <a:avLst/>
              <a:gdLst/>
              <a:ahLst/>
              <a:cxnLst/>
              <a:rect l="l" t="t" r="r" b="b"/>
              <a:pathLst>
                <a:path w="172084">
                  <a:moveTo>
                    <a:pt x="0" y="0"/>
                  </a:moveTo>
                  <a:lnTo>
                    <a:pt x="171637" y="0"/>
                  </a:lnTo>
                </a:path>
              </a:pathLst>
            </a:custGeom>
            <a:ln w="943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859968" y="4972609"/>
              <a:ext cx="181610" cy="10160"/>
            </a:xfrm>
            <a:custGeom>
              <a:avLst/>
              <a:gdLst/>
              <a:ahLst/>
              <a:cxnLst/>
              <a:rect l="l" t="t" r="r" b="b"/>
              <a:pathLst>
                <a:path w="181609" h="10160">
                  <a:moveTo>
                    <a:pt x="181082" y="0"/>
                  </a:moveTo>
                  <a:lnTo>
                    <a:pt x="0" y="0"/>
                  </a:lnTo>
                  <a:lnTo>
                    <a:pt x="0" y="9739"/>
                  </a:lnTo>
                  <a:lnTo>
                    <a:pt x="181082" y="9739"/>
                  </a:lnTo>
                  <a:lnTo>
                    <a:pt x="18108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245117" y="5225068"/>
              <a:ext cx="3800475" cy="0"/>
            </a:xfrm>
            <a:custGeom>
              <a:avLst/>
              <a:gdLst/>
              <a:ahLst/>
              <a:cxnLst/>
              <a:rect l="l" t="t" r="r" b="b"/>
              <a:pathLst>
                <a:path w="3800475">
                  <a:moveTo>
                    <a:pt x="0" y="0"/>
                  </a:moveTo>
                  <a:lnTo>
                    <a:pt x="3800383" y="0"/>
                  </a:lnTo>
                </a:path>
              </a:pathLst>
            </a:custGeom>
            <a:ln w="943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240304" y="5220356"/>
              <a:ext cx="3810000" cy="9525"/>
            </a:xfrm>
            <a:custGeom>
              <a:avLst/>
              <a:gdLst/>
              <a:ahLst/>
              <a:cxnLst/>
              <a:rect l="l" t="t" r="r" b="b"/>
              <a:pathLst>
                <a:path w="3810000" h="9525">
                  <a:moveTo>
                    <a:pt x="3809908" y="0"/>
                  </a:moveTo>
                  <a:lnTo>
                    <a:pt x="0" y="0"/>
                  </a:lnTo>
                  <a:lnTo>
                    <a:pt x="0" y="9429"/>
                  </a:lnTo>
                  <a:lnTo>
                    <a:pt x="3809908" y="9429"/>
                  </a:lnTo>
                  <a:lnTo>
                    <a:pt x="380990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236025" y="5225068"/>
              <a:ext cx="352425" cy="0"/>
            </a:xfrm>
            <a:custGeom>
              <a:avLst/>
              <a:gdLst/>
              <a:ahLst/>
              <a:cxnLst/>
              <a:rect l="l" t="t" r="r" b="b"/>
              <a:pathLst>
                <a:path w="352425">
                  <a:moveTo>
                    <a:pt x="0" y="0"/>
                  </a:moveTo>
                  <a:lnTo>
                    <a:pt x="352398" y="0"/>
                  </a:lnTo>
                </a:path>
              </a:pathLst>
            </a:custGeom>
            <a:ln w="943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231239" y="5220356"/>
              <a:ext cx="361950" cy="9525"/>
            </a:xfrm>
            <a:custGeom>
              <a:avLst/>
              <a:gdLst/>
              <a:ahLst/>
              <a:cxnLst/>
              <a:rect l="l" t="t" r="r" b="b"/>
              <a:pathLst>
                <a:path w="361950" h="9525">
                  <a:moveTo>
                    <a:pt x="361831" y="0"/>
                  </a:moveTo>
                  <a:lnTo>
                    <a:pt x="0" y="0"/>
                  </a:lnTo>
                  <a:lnTo>
                    <a:pt x="0" y="9429"/>
                  </a:lnTo>
                  <a:lnTo>
                    <a:pt x="361831" y="9429"/>
                  </a:lnTo>
                  <a:lnTo>
                    <a:pt x="36183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778948" y="5225068"/>
              <a:ext cx="352425" cy="0"/>
            </a:xfrm>
            <a:custGeom>
              <a:avLst/>
              <a:gdLst/>
              <a:ahLst/>
              <a:cxnLst/>
              <a:rect l="l" t="t" r="r" b="b"/>
              <a:pathLst>
                <a:path w="352425">
                  <a:moveTo>
                    <a:pt x="0" y="0"/>
                  </a:moveTo>
                  <a:lnTo>
                    <a:pt x="352398" y="0"/>
                  </a:lnTo>
                </a:path>
              </a:pathLst>
            </a:custGeom>
            <a:ln w="943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774271" y="5220356"/>
              <a:ext cx="362585" cy="9525"/>
            </a:xfrm>
            <a:custGeom>
              <a:avLst/>
              <a:gdLst/>
              <a:ahLst/>
              <a:cxnLst/>
              <a:rect l="l" t="t" r="r" b="b"/>
              <a:pathLst>
                <a:path w="362584" h="9525">
                  <a:moveTo>
                    <a:pt x="362163" y="0"/>
                  </a:moveTo>
                  <a:lnTo>
                    <a:pt x="0" y="0"/>
                  </a:lnTo>
                  <a:lnTo>
                    <a:pt x="0" y="9429"/>
                  </a:lnTo>
                  <a:lnTo>
                    <a:pt x="362163" y="9429"/>
                  </a:lnTo>
                  <a:lnTo>
                    <a:pt x="36216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321872" y="5225068"/>
              <a:ext cx="353060" cy="0"/>
            </a:xfrm>
            <a:custGeom>
              <a:avLst/>
              <a:gdLst/>
              <a:ahLst/>
              <a:cxnLst/>
              <a:rect l="l" t="t" r="r" b="b"/>
              <a:pathLst>
                <a:path w="353059">
                  <a:moveTo>
                    <a:pt x="0" y="0"/>
                  </a:moveTo>
                  <a:lnTo>
                    <a:pt x="352612" y="0"/>
                  </a:lnTo>
                </a:path>
              </a:pathLst>
            </a:custGeom>
            <a:ln w="943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317211" y="5220356"/>
              <a:ext cx="362585" cy="9525"/>
            </a:xfrm>
            <a:custGeom>
              <a:avLst/>
              <a:gdLst/>
              <a:ahLst/>
              <a:cxnLst/>
              <a:rect l="l" t="t" r="r" b="b"/>
              <a:pathLst>
                <a:path w="362584" h="9525">
                  <a:moveTo>
                    <a:pt x="362151" y="0"/>
                  </a:moveTo>
                  <a:lnTo>
                    <a:pt x="0" y="0"/>
                  </a:lnTo>
                  <a:lnTo>
                    <a:pt x="0" y="9429"/>
                  </a:lnTo>
                  <a:lnTo>
                    <a:pt x="362151" y="9429"/>
                  </a:lnTo>
                  <a:lnTo>
                    <a:pt x="36215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864764" y="5225068"/>
              <a:ext cx="172085" cy="0"/>
            </a:xfrm>
            <a:custGeom>
              <a:avLst/>
              <a:gdLst/>
              <a:ahLst/>
              <a:cxnLst/>
              <a:rect l="l" t="t" r="r" b="b"/>
              <a:pathLst>
                <a:path w="172084">
                  <a:moveTo>
                    <a:pt x="0" y="0"/>
                  </a:moveTo>
                  <a:lnTo>
                    <a:pt x="171637" y="0"/>
                  </a:lnTo>
                </a:path>
              </a:pathLst>
            </a:custGeom>
            <a:ln w="943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859968" y="5220356"/>
              <a:ext cx="181610" cy="9525"/>
            </a:xfrm>
            <a:custGeom>
              <a:avLst/>
              <a:gdLst/>
              <a:ahLst/>
              <a:cxnLst/>
              <a:rect l="l" t="t" r="r" b="b"/>
              <a:pathLst>
                <a:path w="181609" h="9525">
                  <a:moveTo>
                    <a:pt x="181082" y="0"/>
                  </a:moveTo>
                  <a:lnTo>
                    <a:pt x="0" y="0"/>
                  </a:lnTo>
                  <a:lnTo>
                    <a:pt x="0" y="9429"/>
                  </a:lnTo>
                  <a:lnTo>
                    <a:pt x="181082" y="9429"/>
                  </a:lnTo>
                  <a:lnTo>
                    <a:pt x="18108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254628" y="5348941"/>
              <a:ext cx="172085" cy="0"/>
            </a:xfrm>
            <a:custGeom>
              <a:avLst/>
              <a:gdLst/>
              <a:ahLst/>
              <a:cxnLst/>
              <a:rect l="l" t="t" r="r" b="b"/>
              <a:pathLst>
                <a:path w="172085">
                  <a:moveTo>
                    <a:pt x="0" y="0"/>
                  </a:moveTo>
                  <a:lnTo>
                    <a:pt x="171497" y="0"/>
                  </a:lnTo>
                </a:path>
              </a:pathLst>
            </a:custGeom>
            <a:ln w="943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249817" y="5344226"/>
              <a:ext cx="181610" cy="9525"/>
            </a:xfrm>
            <a:custGeom>
              <a:avLst/>
              <a:gdLst/>
              <a:ahLst/>
              <a:cxnLst/>
              <a:rect l="l" t="t" r="r" b="b"/>
              <a:pathLst>
                <a:path w="181610" h="9525">
                  <a:moveTo>
                    <a:pt x="181082" y="0"/>
                  </a:moveTo>
                  <a:lnTo>
                    <a:pt x="0" y="0"/>
                  </a:lnTo>
                  <a:lnTo>
                    <a:pt x="0" y="9429"/>
                  </a:lnTo>
                  <a:lnTo>
                    <a:pt x="181082" y="9429"/>
                  </a:lnTo>
                  <a:lnTo>
                    <a:pt x="18108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340465" y="5348941"/>
              <a:ext cx="172085" cy="0"/>
            </a:xfrm>
            <a:custGeom>
              <a:avLst/>
              <a:gdLst/>
              <a:ahLst/>
              <a:cxnLst/>
              <a:rect l="l" t="t" r="r" b="b"/>
              <a:pathLst>
                <a:path w="172085">
                  <a:moveTo>
                    <a:pt x="0" y="0"/>
                  </a:moveTo>
                  <a:lnTo>
                    <a:pt x="171484" y="0"/>
                  </a:lnTo>
                </a:path>
              </a:pathLst>
            </a:custGeom>
            <a:ln w="943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335639" y="5344226"/>
              <a:ext cx="181610" cy="9525"/>
            </a:xfrm>
            <a:custGeom>
              <a:avLst/>
              <a:gdLst/>
              <a:ahLst/>
              <a:cxnLst/>
              <a:rect l="l" t="t" r="r" b="b"/>
              <a:pathLst>
                <a:path w="181610" h="9525">
                  <a:moveTo>
                    <a:pt x="181082" y="0"/>
                  </a:moveTo>
                  <a:lnTo>
                    <a:pt x="0" y="0"/>
                  </a:lnTo>
                  <a:lnTo>
                    <a:pt x="0" y="9429"/>
                  </a:lnTo>
                  <a:lnTo>
                    <a:pt x="181082" y="9429"/>
                  </a:lnTo>
                  <a:lnTo>
                    <a:pt x="18108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426281" y="5348941"/>
              <a:ext cx="172085" cy="0"/>
            </a:xfrm>
            <a:custGeom>
              <a:avLst/>
              <a:gdLst/>
              <a:ahLst/>
              <a:cxnLst/>
              <a:rect l="l" t="t" r="r" b="b"/>
              <a:pathLst>
                <a:path w="172085">
                  <a:moveTo>
                    <a:pt x="0" y="0"/>
                  </a:moveTo>
                  <a:lnTo>
                    <a:pt x="171515" y="0"/>
                  </a:lnTo>
                </a:path>
              </a:pathLst>
            </a:custGeom>
            <a:ln w="943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421489" y="5344226"/>
              <a:ext cx="181610" cy="9525"/>
            </a:xfrm>
            <a:custGeom>
              <a:avLst/>
              <a:gdLst/>
              <a:ahLst/>
              <a:cxnLst/>
              <a:rect l="l" t="t" r="r" b="b"/>
              <a:pathLst>
                <a:path w="181610" h="9525">
                  <a:moveTo>
                    <a:pt x="181070" y="0"/>
                  </a:moveTo>
                  <a:lnTo>
                    <a:pt x="0" y="0"/>
                  </a:lnTo>
                  <a:lnTo>
                    <a:pt x="0" y="9429"/>
                  </a:lnTo>
                  <a:lnTo>
                    <a:pt x="181070" y="9429"/>
                  </a:lnTo>
                  <a:lnTo>
                    <a:pt x="18107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512097" y="5348941"/>
              <a:ext cx="172085" cy="0"/>
            </a:xfrm>
            <a:custGeom>
              <a:avLst/>
              <a:gdLst/>
              <a:ahLst/>
              <a:cxnLst/>
              <a:rect l="l" t="t" r="r" b="b"/>
              <a:pathLst>
                <a:path w="172085">
                  <a:moveTo>
                    <a:pt x="0" y="0"/>
                  </a:moveTo>
                  <a:lnTo>
                    <a:pt x="171515" y="0"/>
                  </a:lnTo>
                </a:path>
              </a:pathLst>
            </a:custGeom>
            <a:ln w="943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507308" y="5344226"/>
              <a:ext cx="181610" cy="9525"/>
            </a:xfrm>
            <a:custGeom>
              <a:avLst/>
              <a:gdLst/>
              <a:ahLst/>
              <a:cxnLst/>
              <a:rect l="l" t="t" r="r" b="b"/>
              <a:pathLst>
                <a:path w="181610" h="9525">
                  <a:moveTo>
                    <a:pt x="181082" y="0"/>
                  </a:moveTo>
                  <a:lnTo>
                    <a:pt x="0" y="0"/>
                  </a:lnTo>
                  <a:lnTo>
                    <a:pt x="0" y="9429"/>
                  </a:lnTo>
                  <a:lnTo>
                    <a:pt x="181082" y="9429"/>
                  </a:lnTo>
                  <a:lnTo>
                    <a:pt x="18108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588423" y="4987062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8005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583618" y="4982350"/>
              <a:ext cx="9525" cy="247650"/>
            </a:xfrm>
            <a:custGeom>
              <a:avLst/>
              <a:gdLst/>
              <a:ahLst/>
              <a:cxnLst/>
              <a:rect l="l" t="t" r="r" b="b"/>
              <a:pathLst>
                <a:path w="9525" h="247650">
                  <a:moveTo>
                    <a:pt x="9513" y="0"/>
                  </a:moveTo>
                  <a:lnTo>
                    <a:pt x="0" y="0"/>
                  </a:lnTo>
                  <a:lnTo>
                    <a:pt x="0" y="247435"/>
                  </a:lnTo>
                  <a:lnTo>
                    <a:pt x="9513" y="247435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769428" y="497732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43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764761" y="4972610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7174"/>
                  </a:lnTo>
                  <a:lnTo>
                    <a:pt x="9513" y="257174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226505" y="497732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43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221729" y="4972610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7174"/>
                  </a:lnTo>
                  <a:lnTo>
                    <a:pt x="9513" y="257174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407663" y="4987062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8005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402872" y="4982350"/>
              <a:ext cx="9525" cy="247650"/>
            </a:xfrm>
            <a:custGeom>
              <a:avLst/>
              <a:gdLst/>
              <a:ahLst/>
              <a:cxnLst/>
              <a:rect l="l" t="t" r="r" b="b"/>
              <a:pathLst>
                <a:path w="9525" h="247650">
                  <a:moveTo>
                    <a:pt x="9513" y="0"/>
                  </a:moveTo>
                  <a:lnTo>
                    <a:pt x="0" y="0"/>
                  </a:lnTo>
                  <a:lnTo>
                    <a:pt x="0" y="247435"/>
                  </a:lnTo>
                  <a:lnTo>
                    <a:pt x="9513" y="247435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588423" y="5348941"/>
              <a:ext cx="0" cy="190500"/>
            </a:xfrm>
            <a:custGeom>
              <a:avLst/>
              <a:gdLst/>
              <a:ahLst/>
              <a:cxnLst/>
              <a:rect l="l" t="t" r="r" b="b"/>
              <a:pathLst>
                <a:path h="190500">
                  <a:moveTo>
                    <a:pt x="0" y="0"/>
                  </a:moveTo>
                  <a:lnTo>
                    <a:pt x="0" y="190215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583618" y="5344227"/>
              <a:ext cx="9525" cy="200025"/>
            </a:xfrm>
            <a:custGeom>
              <a:avLst/>
              <a:gdLst/>
              <a:ahLst/>
              <a:cxnLst/>
              <a:rect l="l" t="t" r="r" b="b"/>
              <a:pathLst>
                <a:path w="9525" h="200025">
                  <a:moveTo>
                    <a:pt x="9513" y="0"/>
                  </a:moveTo>
                  <a:lnTo>
                    <a:pt x="0" y="0"/>
                  </a:lnTo>
                  <a:lnTo>
                    <a:pt x="0" y="199953"/>
                  </a:lnTo>
                  <a:lnTo>
                    <a:pt x="9513" y="19995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769428" y="5358370"/>
              <a:ext cx="0" cy="180975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0"/>
                  </a:moveTo>
                  <a:lnTo>
                    <a:pt x="0" y="180786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764761" y="5353657"/>
              <a:ext cx="9525" cy="191135"/>
            </a:xfrm>
            <a:custGeom>
              <a:avLst/>
              <a:gdLst/>
              <a:ahLst/>
              <a:cxnLst/>
              <a:rect l="l" t="t" r="r" b="b"/>
              <a:pathLst>
                <a:path w="9525" h="191135">
                  <a:moveTo>
                    <a:pt x="9513" y="0"/>
                  </a:moveTo>
                  <a:lnTo>
                    <a:pt x="0" y="0"/>
                  </a:lnTo>
                  <a:lnTo>
                    <a:pt x="0" y="190523"/>
                  </a:lnTo>
                  <a:lnTo>
                    <a:pt x="9513" y="19052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950587" y="4987062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8005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945782" y="4982350"/>
              <a:ext cx="9525" cy="247650"/>
            </a:xfrm>
            <a:custGeom>
              <a:avLst/>
              <a:gdLst/>
              <a:ahLst/>
              <a:cxnLst/>
              <a:rect l="l" t="t" r="r" b="b"/>
              <a:pathLst>
                <a:path w="9525" h="247650">
                  <a:moveTo>
                    <a:pt x="9513" y="0"/>
                  </a:moveTo>
                  <a:lnTo>
                    <a:pt x="0" y="0"/>
                  </a:lnTo>
                  <a:lnTo>
                    <a:pt x="0" y="247435"/>
                  </a:lnTo>
                  <a:lnTo>
                    <a:pt x="9513" y="247435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131346" y="4987062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8005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126559" y="4982350"/>
              <a:ext cx="10160" cy="247650"/>
            </a:xfrm>
            <a:custGeom>
              <a:avLst/>
              <a:gdLst/>
              <a:ahLst/>
              <a:cxnLst/>
              <a:rect l="l" t="t" r="r" b="b"/>
              <a:pathLst>
                <a:path w="10159" h="247650">
                  <a:moveTo>
                    <a:pt x="9822" y="0"/>
                  </a:moveTo>
                  <a:lnTo>
                    <a:pt x="0" y="0"/>
                  </a:lnTo>
                  <a:lnTo>
                    <a:pt x="0" y="247435"/>
                  </a:lnTo>
                  <a:lnTo>
                    <a:pt x="9822" y="247435"/>
                  </a:lnTo>
                  <a:lnTo>
                    <a:pt x="982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312351" y="497732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43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307701" y="4972610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7174"/>
                  </a:lnTo>
                  <a:lnTo>
                    <a:pt x="9513" y="257174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493479" y="4987062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8005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488692" y="4982350"/>
              <a:ext cx="9525" cy="247650"/>
            </a:xfrm>
            <a:custGeom>
              <a:avLst/>
              <a:gdLst/>
              <a:ahLst/>
              <a:cxnLst/>
              <a:rect l="l" t="t" r="r" b="b"/>
              <a:pathLst>
                <a:path w="9525" h="247650">
                  <a:moveTo>
                    <a:pt x="9513" y="0"/>
                  </a:moveTo>
                  <a:lnTo>
                    <a:pt x="0" y="0"/>
                  </a:lnTo>
                  <a:lnTo>
                    <a:pt x="0" y="247435"/>
                  </a:lnTo>
                  <a:lnTo>
                    <a:pt x="9513" y="247435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674484" y="4987062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8005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669713" y="4982350"/>
              <a:ext cx="9525" cy="247650"/>
            </a:xfrm>
            <a:custGeom>
              <a:avLst/>
              <a:gdLst/>
              <a:ahLst/>
              <a:cxnLst/>
              <a:rect l="l" t="t" r="r" b="b"/>
              <a:pathLst>
                <a:path w="9525" h="247650">
                  <a:moveTo>
                    <a:pt x="9513" y="0"/>
                  </a:moveTo>
                  <a:lnTo>
                    <a:pt x="0" y="0"/>
                  </a:lnTo>
                  <a:lnTo>
                    <a:pt x="0" y="247435"/>
                  </a:lnTo>
                  <a:lnTo>
                    <a:pt x="9513" y="247435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855244" y="497732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43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850459" y="4972610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7174"/>
                  </a:lnTo>
                  <a:lnTo>
                    <a:pt x="9513" y="257174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036403" y="4987062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8005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031601" y="4982350"/>
              <a:ext cx="9525" cy="247650"/>
            </a:xfrm>
            <a:custGeom>
              <a:avLst/>
              <a:gdLst/>
              <a:ahLst/>
              <a:cxnLst/>
              <a:rect l="l" t="t" r="r" b="b"/>
              <a:pathLst>
                <a:path w="9525" h="247650">
                  <a:moveTo>
                    <a:pt x="9513" y="0"/>
                  </a:moveTo>
                  <a:lnTo>
                    <a:pt x="0" y="0"/>
                  </a:lnTo>
                  <a:lnTo>
                    <a:pt x="0" y="247435"/>
                  </a:lnTo>
                  <a:lnTo>
                    <a:pt x="9513" y="247435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217407" y="497732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43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212744" y="4972610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7174"/>
                  </a:lnTo>
                  <a:lnTo>
                    <a:pt x="9513" y="257174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398167" y="4987062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8005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393521" y="4982350"/>
              <a:ext cx="9525" cy="247650"/>
            </a:xfrm>
            <a:custGeom>
              <a:avLst/>
              <a:gdLst/>
              <a:ahLst/>
              <a:cxnLst/>
              <a:rect l="l" t="t" r="r" b="b"/>
              <a:pathLst>
                <a:path w="9525" h="247650">
                  <a:moveTo>
                    <a:pt x="9513" y="0"/>
                  </a:moveTo>
                  <a:lnTo>
                    <a:pt x="0" y="0"/>
                  </a:lnTo>
                  <a:lnTo>
                    <a:pt x="0" y="247435"/>
                  </a:lnTo>
                  <a:lnTo>
                    <a:pt x="9513" y="247435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579295" y="4987062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8005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574511" y="4982350"/>
              <a:ext cx="9525" cy="247650"/>
            </a:xfrm>
            <a:custGeom>
              <a:avLst/>
              <a:gdLst/>
              <a:ahLst/>
              <a:cxnLst/>
              <a:rect l="l" t="t" r="r" b="b"/>
              <a:pathLst>
                <a:path w="9525" h="247650">
                  <a:moveTo>
                    <a:pt x="9513" y="0"/>
                  </a:moveTo>
                  <a:lnTo>
                    <a:pt x="0" y="0"/>
                  </a:lnTo>
                  <a:lnTo>
                    <a:pt x="0" y="247435"/>
                  </a:lnTo>
                  <a:lnTo>
                    <a:pt x="9513" y="247435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254628" y="5539156"/>
              <a:ext cx="172085" cy="0"/>
            </a:xfrm>
            <a:custGeom>
              <a:avLst/>
              <a:gdLst/>
              <a:ahLst/>
              <a:cxnLst/>
              <a:rect l="l" t="t" r="r" b="b"/>
              <a:pathLst>
                <a:path w="172085">
                  <a:moveTo>
                    <a:pt x="0" y="0"/>
                  </a:moveTo>
                  <a:lnTo>
                    <a:pt x="171497" y="0"/>
                  </a:lnTo>
                </a:path>
              </a:pathLst>
            </a:custGeom>
            <a:ln w="943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249817" y="5534441"/>
              <a:ext cx="181610" cy="10160"/>
            </a:xfrm>
            <a:custGeom>
              <a:avLst/>
              <a:gdLst/>
              <a:ahLst/>
              <a:cxnLst/>
              <a:rect l="l" t="t" r="r" b="b"/>
              <a:pathLst>
                <a:path w="181610" h="10160">
                  <a:moveTo>
                    <a:pt x="181082" y="0"/>
                  </a:moveTo>
                  <a:lnTo>
                    <a:pt x="0" y="0"/>
                  </a:lnTo>
                  <a:lnTo>
                    <a:pt x="0" y="9739"/>
                  </a:lnTo>
                  <a:lnTo>
                    <a:pt x="181082" y="9739"/>
                  </a:lnTo>
                  <a:lnTo>
                    <a:pt x="18108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245117" y="5348941"/>
              <a:ext cx="0" cy="190500"/>
            </a:xfrm>
            <a:custGeom>
              <a:avLst/>
              <a:gdLst/>
              <a:ahLst/>
              <a:cxnLst/>
              <a:rect l="l" t="t" r="r" b="b"/>
              <a:pathLst>
                <a:path h="190500">
                  <a:moveTo>
                    <a:pt x="0" y="0"/>
                  </a:moveTo>
                  <a:lnTo>
                    <a:pt x="0" y="190215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240304" y="5344227"/>
              <a:ext cx="9525" cy="200025"/>
            </a:xfrm>
            <a:custGeom>
              <a:avLst/>
              <a:gdLst/>
              <a:ahLst/>
              <a:cxnLst/>
              <a:rect l="l" t="t" r="r" b="b"/>
              <a:pathLst>
                <a:path w="9525" h="200025">
                  <a:moveTo>
                    <a:pt x="9513" y="0"/>
                  </a:moveTo>
                  <a:lnTo>
                    <a:pt x="0" y="0"/>
                  </a:lnTo>
                  <a:lnTo>
                    <a:pt x="0" y="199953"/>
                  </a:lnTo>
                  <a:lnTo>
                    <a:pt x="9513" y="19995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426125" y="5358370"/>
              <a:ext cx="0" cy="180975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0"/>
                  </a:moveTo>
                  <a:lnTo>
                    <a:pt x="0" y="180786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421446" y="5353657"/>
              <a:ext cx="9525" cy="191135"/>
            </a:xfrm>
            <a:custGeom>
              <a:avLst/>
              <a:gdLst/>
              <a:ahLst/>
              <a:cxnLst/>
              <a:rect l="l" t="t" r="r" b="b"/>
              <a:pathLst>
                <a:path w="9525" h="191135">
                  <a:moveTo>
                    <a:pt x="9513" y="0"/>
                  </a:moveTo>
                  <a:lnTo>
                    <a:pt x="0" y="0"/>
                  </a:lnTo>
                  <a:lnTo>
                    <a:pt x="0" y="190523"/>
                  </a:lnTo>
                  <a:lnTo>
                    <a:pt x="9513" y="19052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340465" y="5539156"/>
              <a:ext cx="172085" cy="0"/>
            </a:xfrm>
            <a:custGeom>
              <a:avLst/>
              <a:gdLst/>
              <a:ahLst/>
              <a:cxnLst/>
              <a:rect l="l" t="t" r="r" b="b"/>
              <a:pathLst>
                <a:path w="172085">
                  <a:moveTo>
                    <a:pt x="0" y="0"/>
                  </a:moveTo>
                  <a:lnTo>
                    <a:pt x="171484" y="0"/>
                  </a:lnTo>
                </a:path>
              </a:pathLst>
            </a:custGeom>
            <a:ln w="943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335639" y="5534441"/>
              <a:ext cx="181610" cy="10160"/>
            </a:xfrm>
            <a:custGeom>
              <a:avLst/>
              <a:gdLst/>
              <a:ahLst/>
              <a:cxnLst/>
              <a:rect l="l" t="t" r="r" b="b"/>
              <a:pathLst>
                <a:path w="181610" h="10160">
                  <a:moveTo>
                    <a:pt x="181082" y="0"/>
                  </a:moveTo>
                  <a:lnTo>
                    <a:pt x="0" y="0"/>
                  </a:lnTo>
                  <a:lnTo>
                    <a:pt x="0" y="9739"/>
                  </a:lnTo>
                  <a:lnTo>
                    <a:pt x="181082" y="9739"/>
                  </a:lnTo>
                  <a:lnTo>
                    <a:pt x="18108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330945" y="5348941"/>
              <a:ext cx="0" cy="190500"/>
            </a:xfrm>
            <a:custGeom>
              <a:avLst/>
              <a:gdLst/>
              <a:ahLst/>
              <a:cxnLst/>
              <a:rect l="l" t="t" r="r" b="b"/>
              <a:pathLst>
                <a:path h="190500">
                  <a:moveTo>
                    <a:pt x="0" y="0"/>
                  </a:moveTo>
                  <a:lnTo>
                    <a:pt x="0" y="190215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326129" y="5344227"/>
              <a:ext cx="9525" cy="200025"/>
            </a:xfrm>
            <a:custGeom>
              <a:avLst/>
              <a:gdLst/>
              <a:ahLst/>
              <a:cxnLst/>
              <a:rect l="l" t="t" r="r" b="b"/>
              <a:pathLst>
                <a:path w="9525" h="200025">
                  <a:moveTo>
                    <a:pt x="9513" y="0"/>
                  </a:moveTo>
                  <a:lnTo>
                    <a:pt x="0" y="0"/>
                  </a:lnTo>
                  <a:lnTo>
                    <a:pt x="0" y="199953"/>
                  </a:lnTo>
                  <a:lnTo>
                    <a:pt x="9513" y="19995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511950" y="5358370"/>
              <a:ext cx="0" cy="180975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0"/>
                  </a:moveTo>
                  <a:lnTo>
                    <a:pt x="0" y="180786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3507272" y="5353657"/>
              <a:ext cx="9525" cy="191135"/>
            </a:xfrm>
            <a:custGeom>
              <a:avLst/>
              <a:gdLst/>
              <a:ahLst/>
              <a:cxnLst/>
              <a:rect l="l" t="t" r="r" b="b"/>
              <a:pathLst>
                <a:path w="9525" h="191135">
                  <a:moveTo>
                    <a:pt x="9513" y="0"/>
                  </a:moveTo>
                  <a:lnTo>
                    <a:pt x="0" y="0"/>
                  </a:lnTo>
                  <a:lnTo>
                    <a:pt x="0" y="190523"/>
                  </a:lnTo>
                  <a:lnTo>
                    <a:pt x="9513" y="19052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426281" y="5539156"/>
              <a:ext cx="172085" cy="0"/>
            </a:xfrm>
            <a:custGeom>
              <a:avLst/>
              <a:gdLst/>
              <a:ahLst/>
              <a:cxnLst/>
              <a:rect l="l" t="t" r="r" b="b"/>
              <a:pathLst>
                <a:path w="172085">
                  <a:moveTo>
                    <a:pt x="0" y="0"/>
                  </a:moveTo>
                  <a:lnTo>
                    <a:pt x="171515" y="0"/>
                  </a:lnTo>
                </a:path>
              </a:pathLst>
            </a:custGeom>
            <a:ln w="943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4421489" y="5534441"/>
              <a:ext cx="181610" cy="10160"/>
            </a:xfrm>
            <a:custGeom>
              <a:avLst/>
              <a:gdLst/>
              <a:ahLst/>
              <a:cxnLst/>
              <a:rect l="l" t="t" r="r" b="b"/>
              <a:pathLst>
                <a:path w="181610" h="10160">
                  <a:moveTo>
                    <a:pt x="181070" y="0"/>
                  </a:moveTo>
                  <a:lnTo>
                    <a:pt x="0" y="0"/>
                  </a:lnTo>
                  <a:lnTo>
                    <a:pt x="0" y="9739"/>
                  </a:lnTo>
                  <a:lnTo>
                    <a:pt x="181070" y="9739"/>
                  </a:lnTo>
                  <a:lnTo>
                    <a:pt x="18107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4416761" y="5348941"/>
              <a:ext cx="0" cy="190500"/>
            </a:xfrm>
            <a:custGeom>
              <a:avLst/>
              <a:gdLst/>
              <a:ahLst/>
              <a:cxnLst/>
              <a:rect l="l" t="t" r="r" b="b"/>
              <a:pathLst>
                <a:path h="190500">
                  <a:moveTo>
                    <a:pt x="0" y="0"/>
                  </a:moveTo>
                  <a:lnTo>
                    <a:pt x="0" y="190215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4411980" y="5344227"/>
              <a:ext cx="9525" cy="200025"/>
            </a:xfrm>
            <a:custGeom>
              <a:avLst/>
              <a:gdLst/>
              <a:ahLst/>
              <a:cxnLst/>
              <a:rect l="l" t="t" r="r" b="b"/>
              <a:pathLst>
                <a:path w="9525" h="200025">
                  <a:moveTo>
                    <a:pt x="9513" y="0"/>
                  </a:moveTo>
                  <a:lnTo>
                    <a:pt x="0" y="0"/>
                  </a:lnTo>
                  <a:lnTo>
                    <a:pt x="0" y="199953"/>
                  </a:lnTo>
                  <a:lnTo>
                    <a:pt x="9513" y="19995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4597797" y="5358370"/>
              <a:ext cx="0" cy="180975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0"/>
                  </a:moveTo>
                  <a:lnTo>
                    <a:pt x="0" y="180786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4593122" y="5353657"/>
              <a:ext cx="9525" cy="191135"/>
            </a:xfrm>
            <a:custGeom>
              <a:avLst/>
              <a:gdLst/>
              <a:ahLst/>
              <a:cxnLst/>
              <a:rect l="l" t="t" r="r" b="b"/>
              <a:pathLst>
                <a:path w="9525" h="191135">
                  <a:moveTo>
                    <a:pt x="9513" y="0"/>
                  </a:moveTo>
                  <a:lnTo>
                    <a:pt x="0" y="0"/>
                  </a:lnTo>
                  <a:lnTo>
                    <a:pt x="0" y="190523"/>
                  </a:lnTo>
                  <a:lnTo>
                    <a:pt x="9513" y="19052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512097" y="5539156"/>
              <a:ext cx="172085" cy="0"/>
            </a:xfrm>
            <a:custGeom>
              <a:avLst/>
              <a:gdLst/>
              <a:ahLst/>
              <a:cxnLst/>
              <a:rect l="l" t="t" r="r" b="b"/>
              <a:pathLst>
                <a:path w="172085">
                  <a:moveTo>
                    <a:pt x="0" y="0"/>
                  </a:moveTo>
                  <a:lnTo>
                    <a:pt x="171515" y="0"/>
                  </a:lnTo>
                </a:path>
              </a:pathLst>
            </a:custGeom>
            <a:ln w="943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507308" y="5534441"/>
              <a:ext cx="181610" cy="10160"/>
            </a:xfrm>
            <a:custGeom>
              <a:avLst/>
              <a:gdLst/>
              <a:ahLst/>
              <a:cxnLst/>
              <a:rect l="l" t="t" r="r" b="b"/>
              <a:pathLst>
                <a:path w="181610" h="10160">
                  <a:moveTo>
                    <a:pt x="181082" y="0"/>
                  </a:moveTo>
                  <a:lnTo>
                    <a:pt x="0" y="0"/>
                  </a:lnTo>
                  <a:lnTo>
                    <a:pt x="0" y="9739"/>
                  </a:lnTo>
                  <a:lnTo>
                    <a:pt x="181082" y="9739"/>
                  </a:lnTo>
                  <a:lnTo>
                    <a:pt x="18108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502607" y="5348941"/>
              <a:ext cx="0" cy="190500"/>
            </a:xfrm>
            <a:custGeom>
              <a:avLst/>
              <a:gdLst/>
              <a:ahLst/>
              <a:cxnLst/>
              <a:rect l="l" t="t" r="r" b="b"/>
              <a:pathLst>
                <a:path h="190500">
                  <a:moveTo>
                    <a:pt x="0" y="0"/>
                  </a:moveTo>
                  <a:lnTo>
                    <a:pt x="0" y="190215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497799" y="5344227"/>
              <a:ext cx="9525" cy="200025"/>
            </a:xfrm>
            <a:custGeom>
              <a:avLst/>
              <a:gdLst/>
              <a:ahLst/>
              <a:cxnLst/>
              <a:rect l="l" t="t" r="r" b="b"/>
              <a:pathLst>
                <a:path w="9525" h="200025">
                  <a:moveTo>
                    <a:pt x="9513" y="0"/>
                  </a:moveTo>
                  <a:lnTo>
                    <a:pt x="0" y="0"/>
                  </a:lnTo>
                  <a:lnTo>
                    <a:pt x="0" y="199953"/>
                  </a:lnTo>
                  <a:lnTo>
                    <a:pt x="9513" y="19995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683612" y="5358370"/>
              <a:ext cx="0" cy="180975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0"/>
                  </a:moveTo>
                  <a:lnTo>
                    <a:pt x="0" y="180786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678941" y="5353657"/>
              <a:ext cx="9525" cy="191135"/>
            </a:xfrm>
            <a:custGeom>
              <a:avLst/>
              <a:gdLst/>
              <a:ahLst/>
              <a:cxnLst/>
              <a:rect l="l" t="t" r="r" b="b"/>
              <a:pathLst>
                <a:path w="9525" h="191135">
                  <a:moveTo>
                    <a:pt x="9513" y="0"/>
                  </a:moveTo>
                  <a:lnTo>
                    <a:pt x="0" y="0"/>
                  </a:lnTo>
                  <a:lnTo>
                    <a:pt x="0" y="190523"/>
                  </a:lnTo>
                  <a:lnTo>
                    <a:pt x="9513" y="19052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226927" y="4977324"/>
              <a:ext cx="352425" cy="0"/>
            </a:xfrm>
            <a:custGeom>
              <a:avLst/>
              <a:gdLst/>
              <a:ahLst/>
              <a:cxnLst/>
              <a:rect l="l" t="t" r="r" b="b"/>
              <a:pathLst>
                <a:path w="352425">
                  <a:moveTo>
                    <a:pt x="0" y="0"/>
                  </a:moveTo>
                  <a:lnTo>
                    <a:pt x="352367" y="0"/>
                  </a:lnTo>
                </a:path>
              </a:pathLst>
            </a:custGeom>
            <a:ln w="943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222254" y="4972609"/>
              <a:ext cx="361950" cy="10160"/>
            </a:xfrm>
            <a:custGeom>
              <a:avLst/>
              <a:gdLst/>
              <a:ahLst/>
              <a:cxnLst/>
              <a:rect l="l" t="t" r="r" b="b"/>
              <a:pathLst>
                <a:path w="361950" h="10160">
                  <a:moveTo>
                    <a:pt x="361843" y="0"/>
                  </a:moveTo>
                  <a:lnTo>
                    <a:pt x="0" y="0"/>
                  </a:lnTo>
                  <a:lnTo>
                    <a:pt x="0" y="9739"/>
                  </a:lnTo>
                  <a:lnTo>
                    <a:pt x="361843" y="9739"/>
                  </a:lnTo>
                  <a:lnTo>
                    <a:pt x="36184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226927" y="5225068"/>
              <a:ext cx="352425" cy="0"/>
            </a:xfrm>
            <a:custGeom>
              <a:avLst/>
              <a:gdLst/>
              <a:ahLst/>
              <a:cxnLst/>
              <a:rect l="l" t="t" r="r" b="b"/>
              <a:pathLst>
                <a:path w="352425">
                  <a:moveTo>
                    <a:pt x="0" y="0"/>
                  </a:moveTo>
                  <a:lnTo>
                    <a:pt x="352367" y="0"/>
                  </a:lnTo>
                </a:path>
              </a:pathLst>
            </a:custGeom>
            <a:ln w="943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222254" y="5220356"/>
              <a:ext cx="361950" cy="9525"/>
            </a:xfrm>
            <a:custGeom>
              <a:avLst/>
              <a:gdLst/>
              <a:ahLst/>
              <a:cxnLst/>
              <a:rect l="l" t="t" r="r" b="b"/>
              <a:pathLst>
                <a:path w="361950" h="9525">
                  <a:moveTo>
                    <a:pt x="361843" y="0"/>
                  </a:moveTo>
                  <a:lnTo>
                    <a:pt x="0" y="0"/>
                  </a:lnTo>
                  <a:lnTo>
                    <a:pt x="0" y="9429"/>
                  </a:lnTo>
                  <a:lnTo>
                    <a:pt x="361843" y="9429"/>
                  </a:lnTo>
                  <a:lnTo>
                    <a:pt x="36184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597913" y="5348941"/>
              <a:ext cx="172085" cy="0"/>
            </a:xfrm>
            <a:custGeom>
              <a:avLst/>
              <a:gdLst/>
              <a:ahLst/>
              <a:cxnLst/>
              <a:rect l="l" t="t" r="r" b="b"/>
              <a:pathLst>
                <a:path w="172084">
                  <a:moveTo>
                    <a:pt x="0" y="0"/>
                  </a:moveTo>
                  <a:lnTo>
                    <a:pt x="171515" y="0"/>
                  </a:lnTo>
                </a:path>
              </a:pathLst>
            </a:custGeom>
            <a:ln w="943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593158" y="5344226"/>
              <a:ext cx="181610" cy="9525"/>
            </a:xfrm>
            <a:custGeom>
              <a:avLst/>
              <a:gdLst/>
              <a:ahLst/>
              <a:cxnLst/>
              <a:rect l="l" t="t" r="r" b="b"/>
              <a:pathLst>
                <a:path w="181609" h="9525">
                  <a:moveTo>
                    <a:pt x="181070" y="0"/>
                  </a:moveTo>
                  <a:lnTo>
                    <a:pt x="0" y="0"/>
                  </a:lnTo>
                  <a:lnTo>
                    <a:pt x="0" y="9429"/>
                  </a:lnTo>
                  <a:lnTo>
                    <a:pt x="181070" y="9429"/>
                  </a:lnTo>
                  <a:lnTo>
                    <a:pt x="18107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597913" y="5539156"/>
              <a:ext cx="172085" cy="0"/>
            </a:xfrm>
            <a:custGeom>
              <a:avLst/>
              <a:gdLst/>
              <a:ahLst/>
              <a:cxnLst/>
              <a:rect l="l" t="t" r="r" b="b"/>
              <a:pathLst>
                <a:path w="172084">
                  <a:moveTo>
                    <a:pt x="0" y="0"/>
                  </a:moveTo>
                  <a:lnTo>
                    <a:pt x="171515" y="0"/>
                  </a:lnTo>
                </a:path>
              </a:pathLst>
            </a:custGeom>
            <a:ln w="943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593158" y="5534441"/>
              <a:ext cx="181610" cy="10160"/>
            </a:xfrm>
            <a:custGeom>
              <a:avLst/>
              <a:gdLst/>
              <a:ahLst/>
              <a:cxnLst/>
              <a:rect l="l" t="t" r="r" b="b"/>
              <a:pathLst>
                <a:path w="181609" h="10160">
                  <a:moveTo>
                    <a:pt x="181070" y="0"/>
                  </a:moveTo>
                  <a:lnTo>
                    <a:pt x="0" y="0"/>
                  </a:lnTo>
                  <a:lnTo>
                    <a:pt x="0" y="9739"/>
                  </a:lnTo>
                  <a:lnTo>
                    <a:pt x="181070" y="9739"/>
                  </a:lnTo>
                  <a:lnTo>
                    <a:pt x="18107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80415" y="5205984"/>
              <a:ext cx="8782812" cy="16520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1" name="object 151"/>
          <p:cNvSpPr txBox="1"/>
          <p:nvPr/>
        </p:nvSpPr>
        <p:spPr>
          <a:xfrm>
            <a:off x="499973" y="5799835"/>
            <a:ext cx="823595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marR="5080" indent="-36322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latin typeface="Times New Roman"/>
                <a:cs typeface="Times New Roman"/>
              </a:rPr>
              <a:t>PEMBINA,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diisi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80" dirty="0">
                <a:latin typeface="Times New Roman"/>
                <a:cs typeface="Times New Roman"/>
              </a:rPr>
              <a:t>dengan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80" dirty="0">
                <a:latin typeface="Times New Roman"/>
                <a:cs typeface="Times New Roman"/>
              </a:rPr>
              <a:t>tanda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centang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Arial"/>
                <a:cs typeface="Arial"/>
              </a:rPr>
              <a:t>(√)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90" dirty="0">
                <a:latin typeface="Times New Roman"/>
                <a:cs typeface="Times New Roman"/>
              </a:rPr>
              <a:t>pada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salah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satu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kotak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sesuai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80" dirty="0">
                <a:latin typeface="Times New Roman"/>
                <a:cs typeface="Times New Roman"/>
              </a:rPr>
              <a:t>dengan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Jabatan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Pembina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yang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bersangkutan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yaitu  </a:t>
            </a:r>
            <a:r>
              <a:rPr sz="1200" spc="25" dirty="0">
                <a:latin typeface="Times New Roman"/>
                <a:cs typeface="Times New Roman"/>
              </a:rPr>
              <a:t>Ka. </a:t>
            </a:r>
            <a:r>
              <a:rPr sz="1200" spc="45" dirty="0">
                <a:latin typeface="Times New Roman"/>
                <a:cs typeface="Times New Roman"/>
              </a:rPr>
              <a:t>UPT/PPLKB/Koordinator </a:t>
            </a:r>
            <a:r>
              <a:rPr sz="1200" spc="-5" dirty="0">
                <a:latin typeface="Times New Roman"/>
                <a:cs typeface="Times New Roman"/>
              </a:rPr>
              <a:t>PLKB, </a:t>
            </a:r>
            <a:r>
              <a:rPr sz="1200" dirty="0">
                <a:latin typeface="Times New Roman"/>
                <a:cs typeface="Times New Roman"/>
              </a:rPr>
              <a:t>PKB/PLKB </a:t>
            </a:r>
            <a:r>
              <a:rPr sz="1200" spc="95" dirty="0">
                <a:latin typeface="Times New Roman"/>
                <a:cs typeface="Times New Roman"/>
              </a:rPr>
              <a:t>dan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Lainnya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70" dirty="0">
                <a:latin typeface="Times New Roman"/>
                <a:cs typeface="Times New Roman"/>
              </a:rPr>
              <a:t>Nama,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diisi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80" dirty="0">
                <a:latin typeface="Times New Roman"/>
                <a:cs typeface="Times New Roman"/>
              </a:rPr>
              <a:t>dengan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nama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jelas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Pembina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Kelompok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BKB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yang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bersangkutan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60" dirty="0">
                <a:latin typeface="Times New Roman"/>
                <a:cs typeface="Times New Roman"/>
              </a:rPr>
              <a:t>Kode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Register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Pembina,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diisi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80" dirty="0">
                <a:latin typeface="Times New Roman"/>
                <a:cs typeface="Times New Roman"/>
              </a:rPr>
              <a:t>dengan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Kode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Register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Pembina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yang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bersangkutan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90" dirty="0">
                <a:latin typeface="Times New Roman"/>
                <a:cs typeface="Times New Roman"/>
              </a:rPr>
              <a:t>pada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kotak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yang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tersedia</a:t>
            </a:r>
            <a:endParaRPr sz="1200">
              <a:latin typeface="Times New Roman"/>
              <a:cs typeface="Times New Roman"/>
            </a:endParaRPr>
          </a:p>
          <a:p>
            <a:pPr marL="4177029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9831" y="2506980"/>
            <a:ext cx="8782812" cy="43510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0596" y="3623307"/>
            <a:ext cx="7968615" cy="3227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40" dirty="0">
                <a:latin typeface="Times New Roman"/>
                <a:cs typeface="Times New Roman"/>
              </a:rPr>
              <a:t>INFORMASI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KELOMPOK</a:t>
            </a:r>
            <a:endParaRPr sz="1400" dirty="0">
              <a:latin typeface="Times New Roman"/>
              <a:cs typeface="Times New Roman"/>
            </a:endParaRPr>
          </a:p>
          <a:p>
            <a:pPr marL="375285" marR="147955" indent="-363220">
              <a:lnSpc>
                <a:spcPct val="100000"/>
              </a:lnSpc>
            </a:pPr>
            <a:r>
              <a:rPr sz="1400" spc="-25" dirty="0">
                <a:latin typeface="Times New Roman"/>
                <a:cs typeface="Times New Roman"/>
              </a:rPr>
              <a:t>SK </a:t>
            </a:r>
            <a:r>
              <a:rPr sz="1400" spc="85" dirty="0">
                <a:latin typeface="Times New Roman"/>
                <a:cs typeface="Times New Roman"/>
              </a:rPr>
              <a:t>Pengukuhan, </a:t>
            </a:r>
            <a:r>
              <a:rPr sz="1400" spc="50" dirty="0">
                <a:latin typeface="Times New Roman"/>
                <a:cs typeface="Times New Roman"/>
              </a:rPr>
              <a:t>diisi </a:t>
            </a:r>
            <a:r>
              <a:rPr sz="1400" spc="95" dirty="0">
                <a:latin typeface="Times New Roman"/>
                <a:cs typeface="Times New Roman"/>
              </a:rPr>
              <a:t>dengan tanda </a:t>
            </a:r>
            <a:r>
              <a:rPr sz="1400" spc="70" dirty="0">
                <a:latin typeface="Times New Roman"/>
                <a:cs typeface="Times New Roman"/>
              </a:rPr>
              <a:t>centang </a:t>
            </a:r>
            <a:r>
              <a:rPr sz="1400" spc="-20" dirty="0">
                <a:latin typeface="Arial"/>
                <a:cs typeface="Arial"/>
              </a:rPr>
              <a:t>(√) </a:t>
            </a:r>
            <a:r>
              <a:rPr sz="1400" spc="110" dirty="0">
                <a:latin typeface="Times New Roman"/>
                <a:cs typeface="Times New Roman"/>
              </a:rPr>
              <a:t>pada </a:t>
            </a:r>
            <a:r>
              <a:rPr sz="1400" spc="70" dirty="0">
                <a:latin typeface="Times New Roman"/>
                <a:cs typeface="Times New Roman"/>
              </a:rPr>
              <a:t>kolom </a:t>
            </a:r>
            <a:r>
              <a:rPr sz="1400" spc="100" dirty="0">
                <a:latin typeface="Times New Roman"/>
                <a:cs typeface="Times New Roman"/>
              </a:rPr>
              <a:t>Ada </a:t>
            </a:r>
            <a:r>
              <a:rPr sz="1400" spc="25" dirty="0">
                <a:latin typeface="Times New Roman"/>
                <a:cs typeface="Times New Roman"/>
              </a:rPr>
              <a:t>jika </a:t>
            </a:r>
            <a:r>
              <a:rPr sz="1400" spc="65" dirty="0">
                <a:latin typeface="Times New Roman"/>
                <a:cs typeface="Times New Roman"/>
              </a:rPr>
              <a:t>Kelompok </a:t>
            </a:r>
            <a:r>
              <a:rPr sz="1400" spc="-55" dirty="0">
                <a:latin typeface="Times New Roman"/>
                <a:cs typeface="Times New Roman"/>
              </a:rPr>
              <a:t>BKB </a:t>
            </a:r>
            <a:r>
              <a:rPr sz="1400" spc="75" dirty="0">
                <a:latin typeface="Times New Roman"/>
                <a:cs typeface="Times New Roman"/>
              </a:rPr>
              <a:t>yang  </a:t>
            </a:r>
            <a:r>
              <a:rPr sz="1400" spc="85" dirty="0" err="1">
                <a:latin typeface="Times New Roman"/>
                <a:cs typeface="Times New Roman"/>
              </a:rPr>
              <a:t>bersangkutan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60" dirty="0" err="1" smtClean="0">
                <a:latin typeface="Times New Roman"/>
                <a:cs typeface="Times New Roman"/>
              </a:rPr>
              <a:t>memiliki</a:t>
            </a:r>
            <a:r>
              <a:rPr sz="1400" spc="25" dirty="0" smtClean="0">
                <a:latin typeface="Times New Roman"/>
                <a:cs typeface="Times New Roman"/>
              </a:rPr>
              <a:t> </a:t>
            </a:r>
            <a:r>
              <a:rPr sz="1400" spc="-25" dirty="0" smtClean="0">
                <a:latin typeface="Times New Roman"/>
                <a:cs typeface="Times New Roman"/>
              </a:rPr>
              <a:t>SK</a:t>
            </a:r>
            <a:r>
              <a:rPr sz="1400" dirty="0" smtClean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Pengukuhan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80" dirty="0">
                <a:latin typeface="Times New Roman"/>
                <a:cs typeface="Times New Roman"/>
              </a:rPr>
              <a:t>dari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60" dirty="0">
                <a:latin typeface="Times New Roman"/>
                <a:cs typeface="Times New Roman"/>
              </a:rPr>
              <a:t>pejabat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setempat,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14" dirty="0">
                <a:latin typeface="Times New Roman"/>
                <a:cs typeface="Times New Roman"/>
              </a:rPr>
              <a:t>dan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diisi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dengan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tanda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centang  </a:t>
            </a:r>
            <a:r>
              <a:rPr sz="1400" spc="-25" dirty="0">
                <a:latin typeface="Arial"/>
                <a:cs typeface="Arial"/>
              </a:rPr>
              <a:t>(√) </a:t>
            </a:r>
            <a:r>
              <a:rPr sz="1400" spc="110" dirty="0">
                <a:latin typeface="Times New Roman"/>
                <a:cs typeface="Times New Roman"/>
              </a:rPr>
              <a:t>pada </a:t>
            </a:r>
            <a:r>
              <a:rPr sz="1400" spc="70" dirty="0">
                <a:latin typeface="Times New Roman"/>
                <a:cs typeface="Times New Roman"/>
              </a:rPr>
              <a:t>kolom </a:t>
            </a:r>
            <a:r>
              <a:rPr sz="1400" spc="65" dirty="0">
                <a:latin typeface="Times New Roman"/>
                <a:cs typeface="Times New Roman"/>
              </a:rPr>
              <a:t>Tidak </a:t>
            </a:r>
            <a:r>
              <a:rPr sz="1400" spc="25" dirty="0">
                <a:latin typeface="Times New Roman"/>
                <a:cs typeface="Times New Roman"/>
              </a:rPr>
              <a:t>jika </a:t>
            </a:r>
            <a:r>
              <a:rPr sz="1400" spc="65" dirty="0">
                <a:latin typeface="Times New Roman"/>
                <a:cs typeface="Times New Roman"/>
              </a:rPr>
              <a:t>Kelompok </a:t>
            </a:r>
            <a:r>
              <a:rPr sz="1400" spc="-55" dirty="0">
                <a:latin typeface="Times New Roman"/>
                <a:cs typeface="Times New Roman"/>
              </a:rPr>
              <a:t>BKB </a:t>
            </a:r>
            <a:r>
              <a:rPr sz="1400" spc="80" dirty="0">
                <a:latin typeface="Times New Roman"/>
                <a:cs typeface="Times New Roman"/>
              </a:rPr>
              <a:t>yang bersangkutan </a:t>
            </a:r>
            <a:r>
              <a:rPr sz="1400" spc="75" dirty="0">
                <a:latin typeface="Times New Roman"/>
                <a:cs typeface="Times New Roman"/>
              </a:rPr>
              <a:t>tidak </a:t>
            </a:r>
            <a:r>
              <a:rPr sz="1400" spc="60" dirty="0">
                <a:latin typeface="Times New Roman"/>
                <a:cs typeface="Times New Roman"/>
              </a:rPr>
              <a:t>memiliki </a:t>
            </a:r>
            <a:r>
              <a:rPr sz="1400" spc="-25" dirty="0">
                <a:latin typeface="Times New Roman"/>
                <a:cs typeface="Times New Roman"/>
              </a:rPr>
              <a:t>SK </a:t>
            </a:r>
            <a:r>
              <a:rPr sz="1400" spc="95" dirty="0">
                <a:latin typeface="Times New Roman"/>
                <a:cs typeface="Times New Roman"/>
              </a:rPr>
              <a:t>Pengukuhan  </a:t>
            </a:r>
            <a:r>
              <a:rPr sz="1400" spc="80" dirty="0">
                <a:latin typeface="Times New Roman"/>
                <a:cs typeface="Times New Roman"/>
              </a:rPr>
              <a:t>dari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60" dirty="0">
                <a:latin typeface="Times New Roman"/>
                <a:cs typeface="Times New Roman"/>
              </a:rPr>
              <a:t>pejabat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setempat.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Selanjutnya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jika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0" dirty="0">
                <a:latin typeface="Times New Roman"/>
                <a:cs typeface="Times New Roman"/>
              </a:rPr>
              <a:t>ada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SK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85" dirty="0">
                <a:latin typeface="Times New Roman"/>
                <a:cs typeface="Times New Roman"/>
              </a:rPr>
              <a:t>Pengukuhan,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maka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diisi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:</a:t>
            </a:r>
            <a:endParaRPr sz="1400" dirty="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  <a:tabLst>
                <a:tab pos="4987290" algn="l"/>
              </a:tabLst>
            </a:pPr>
            <a:r>
              <a:rPr sz="1400" spc="70" dirty="0">
                <a:latin typeface="Times New Roman"/>
                <a:cs typeface="Times New Roman"/>
              </a:rPr>
              <a:t>No.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SK,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diisi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sesuai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85" dirty="0">
                <a:latin typeface="Times New Roman"/>
                <a:cs typeface="Times New Roman"/>
              </a:rPr>
              <a:t>no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SK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Pengukuhan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Kelompok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BKB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yang	</a:t>
            </a:r>
            <a:r>
              <a:rPr sz="1400" spc="85" dirty="0">
                <a:latin typeface="Times New Roman"/>
                <a:cs typeface="Times New Roman"/>
              </a:rPr>
              <a:t>bersangkutan</a:t>
            </a:r>
            <a:endParaRPr sz="1400" dirty="0">
              <a:latin typeface="Times New Roman"/>
              <a:cs typeface="Times New Roman"/>
            </a:endParaRPr>
          </a:p>
          <a:p>
            <a:pPr marL="56515" marR="117475">
              <a:lnSpc>
                <a:spcPct val="100000"/>
              </a:lnSpc>
            </a:pPr>
            <a:r>
              <a:rPr sz="1400" spc="50" dirty="0">
                <a:latin typeface="Times New Roman"/>
                <a:cs typeface="Times New Roman"/>
              </a:rPr>
              <a:t>Tanggal</a:t>
            </a:r>
            <a:r>
              <a:rPr sz="1400" spc="-20" dirty="0">
                <a:latin typeface="Times New Roman"/>
                <a:cs typeface="Times New Roman"/>
              </a:rPr>
              <a:t> SK,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diisi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sesuai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dengan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tanggal,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85" dirty="0">
                <a:latin typeface="Times New Roman"/>
                <a:cs typeface="Times New Roman"/>
              </a:rPr>
              <a:t>bulan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14" dirty="0">
                <a:latin typeface="Times New Roman"/>
                <a:cs typeface="Times New Roman"/>
              </a:rPr>
              <a:t>dan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05" dirty="0">
                <a:latin typeface="Times New Roman"/>
                <a:cs typeface="Times New Roman"/>
              </a:rPr>
              <a:t>tahun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80" dirty="0">
                <a:latin typeface="Times New Roman"/>
                <a:cs typeface="Times New Roman"/>
              </a:rPr>
              <a:t>dikeluarkannya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SK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Pengukuhan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tersebut  </a:t>
            </a:r>
            <a:r>
              <a:rPr sz="1400" spc="75" dirty="0">
                <a:latin typeface="Times New Roman"/>
                <a:cs typeface="Times New Roman"/>
              </a:rPr>
              <a:t>Dikeluarkan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oleh,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diisi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5" dirty="0">
                <a:latin typeface="Times New Roman"/>
                <a:cs typeface="Times New Roman"/>
              </a:rPr>
              <a:t>nama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60" dirty="0">
                <a:latin typeface="Times New Roman"/>
                <a:cs typeface="Times New Roman"/>
              </a:rPr>
              <a:t>pejabat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yang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85" dirty="0">
                <a:latin typeface="Times New Roman"/>
                <a:cs typeface="Times New Roman"/>
              </a:rPr>
              <a:t>mengeluarkan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SK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Pengukuhan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tersebut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75" dirty="0">
                <a:latin typeface="Times New Roman"/>
                <a:cs typeface="Times New Roman"/>
              </a:rPr>
              <a:t>Sumber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85" dirty="0">
                <a:latin typeface="Times New Roman"/>
                <a:cs typeface="Times New Roman"/>
              </a:rPr>
              <a:t>Dana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60" dirty="0">
                <a:latin typeface="Times New Roman"/>
                <a:cs typeface="Times New Roman"/>
              </a:rPr>
              <a:t>Kegiatan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60" dirty="0">
                <a:latin typeface="Times New Roman"/>
                <a:cs typeface="Times New Roman"/>
              </a:rPr>
              <a:t>Kelompok,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diisi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dengan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tanda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centang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rial"/>
                <a:cs typeface="Arial"/>
              </a:rPr>
              <a:t>(√)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110" dirty="0">
                <a:latin typeface="Times New Roman"/>
                <a:cs typeface="Times New Roman"/>
              </a:rPr>
              <a:t>pada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kolom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sesuai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dengan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90" dirty="0">
                <a:latin typeface="Times New Roman"/>
                <a:cs typeface="Times New Roman"/>
              </a:rPr>
              <a:t>sumber</a:t>
            </a:r>
            <a:endParaRPr sz="1400" dirty="0">
              <a:latin typeface="Times New Roman"/>
              <a:cs typeface="Times New Roman"/>
            </a:endParaRPr>
          </a:p>
          <a:p>
            <a:pPr marL="12700" marR="43180" indent="362585">
              <a:lnSpc>
                <a:spcPct val="100000"/>
              </a:lnSpc>
              <a:spcBef>
                <a:spcPts val="5"/>
              </a:spcBef>
            </a:pPr>
            <a:r>
              <a:rPr sz="1400" spc="105" dirty="0">
                <a:latin typeface="Times New Roman"/>
                <a:cs typeface="Times New Roman"/>
              </a:rPr>
              <a:t>dana </a:t>
            </a:r>
            <a:r>
              <a:rPr sz="1400" spc="75" dirty="0">
                <a:latin typeface="Times New Roman"/>
                <a:cs typeface="Times New Roman"/>
              </a:rPr>
              <a:t>yang diperoleh kelompok yang </a:t>
            </a:r>
            <a:r>
              <a:rPr sz="1400" spc="65" dirty="0">
                <a:latin typeface="Times New Roman"/>
                <a:cs typeface="Times New Roman"/>
              </a:rPr>
              <a:t>terdiri </a:t>
            </a:r>
            <a:r>
              <a:rPr sz="1400" spc="80" dirty="0">
                <a:latin typeface="Times New Roman"/>
                <a:cs typeface="Times New Roman"/>
              </a:rPr>
              <a:t>dari </a:t>
            </a:r>
            <a:r>
              <a:rPr sz="1400" spc="45" dirty="0">
                <a:latin typeface="Times New Roman"/>
                <a:cs typeface="Times New Roman"/>
              </a:rPr>
              <a:t>APBN, </a:t>
            </a:r>
            <a:r>
              <a:rPr sz="1400" spc="30" dirty="0">
                <a:latin typeface="Times New Roman"/>
                <a:cs typeface="Times New Roman"/>
              </a:rPr>
              <a:t>APBD, </a:t>
            </a:r>
            <a:r>
              <a:rPr sz="1400" spc="55" dirty="0">
                <a:latin typeface="Times New Roman"/>
                <a:cs typeface="Times New Roman"/>
              </a:rPr>
              <a:t>ADD, </a:t>
            </a:r>
            <a:r>
              <a:rPr sz="1400" spc="70" dirty="0">
                <a:latin typeface="Times New Roman"/>
                <a:cs typeface="Times New Roman"/>
              </a:rPr>
              <a:t>Swadaya </a:t>
            </a:r>
            <a:r>
              <a:rPr sz="1400" spc="114" dirty="0">
                <a:latin typeface="Times New Roman"/>
                <a:cs typeface="Times New Roman"/>
              </a:rPr>
              <a:t>dan </a:t>
            </a:r>
            <a:r>
              <a:rPr sz="1400" spc="65" dirty="0">
                <a:latin typeface="Times New Roman"/>
                <a:cs typeface="Times New Roman"/>
              </a:rPr>
              <a:t>Mitra  </a:t>
            </a:r>
            <a:r>
              <a:rPr sz="1400" spc="85" dirty="0">
                <a:latin typeface="Times New Roman"/>
                <a:cs typeface="Times New Roman"/>
              </a:rPr>
              <a:t>Keterpaduan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60" dirty="0">
                <a:latin typeface="Times New Roman"/>
                <a:cs typeface="Times New Roman"/>
              </a:rPr>
              <a:t>Kelompok,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diisi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dengan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tanda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centang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rial"/>
                <a:cs typeface="Arial"/>
              </a:rPr>
              <a:t>(√)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110" dirty="0">
                <a:latin typeface="Times New Roman"/>
                <a:cs typeface="Times New Roman"/>
              </a:rPr>
              <a:t>pada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kolom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yang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tersedia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apabila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kelompok</a:t>
            </a:r>
            <a:endParaRPr sz="1400" dirty="0">
              <a:latin typeface="Times New Roman"/>
              <a:cs typeface="Times New Roman"/>
            </a:endParaRPr>
          </a:p>
          <a:p>
            <a:pPr marL="375285">
              <a:lnSpc>
                <a:spcPct val="100000"/>
              </a:lnSpc>
            </a:pPr>
            <a:r>
              <a:rPr sz="1400" spc="-55" dirty="0">
                <a:latin typeface="Times New Roman"/>
                <a:cs typeface="Times New Roman"/>
              </a:rPr>
              <a:t>BKB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yang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85" dirty="0">
                <a:latin typeface="Times New Roman"/>
                <a:cs typeface="Times New Roman"/>
              </a:rPr>
              <a:t>bersangkutan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0" dirty="0">
                <a:latin typeface="Times New Roman"/>
                <a:cs typeface="Times New Roman"/>
              </a:rPr>
              <a:t>terpadu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dengan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kelompok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kegiatan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55" dirty="0">
                <a:latin typeface="Times New Roman"/>
                <a:cs typeface="Times New Roman"/>
              </a:rPr>
              <a:t>lain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(Posyandu,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PAUD,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55" dirty="0">
                <a:latin typeface="Times New Roman"/>
                <a:cs typeface="Times New Roman"/>
              </a:rPr>
              <a:t>Lainnya)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33655" algn="ctr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2961" y="710818"/>
            <a:ext cx="2181639" cy="5219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400" spc="-427" baseline="-8680" dirty="0" smtClean="0">
                <a:latin typeface="Arial"/>
                <a:cs typeface="Arial"/>
              </a:rPr>
              <a:t>1</a:t>
            </a:r>
            <a:r>
              <a:rPr sz="2400" spc="-427" baseline="-868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sz="2400" spc="-240" baseline="-868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spc="-240" baseline="-868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spc="60" dirty="0" err="1" smtClean="0">
                <a:latin typeface="Times New Roman"/>
                <a:cs typeface="Times New Roman"/>
              </a:rPr>
              <a:t>Sumber</a:t>
            </a:r>
            <a:r>
              <a:rPr lang="en-US" sz="1600" spc="60" dirty="0" smtClean="0">
                <a:latin typeface="Times New Roman"/>
                <a:cs typeface="Times New Roman"/>
              </a:rPr>
              <a:t> Dana</a:t>
            </a:r>
            <a:endParaRPr lang="en-US" sz="16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27296" y="1636021"/>
            <a:ext cx="1101725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-285" dirty="0">
                <a:solidFill>
                  <a:srgbClr val="7F7F7F"/>
                </a:solidFill>
                <a:latin typeface="Arial"/>
                <a:cs typeface="Arial"/>
              </a:rPr>
              <a:t>4. </a:t>
            </a:r>
            <a:r>
              <a:rPr sz="1600" spc="-325" dirty="0">
                <a:latin typeface="Arial"/>
                <a:cs typeface="Arial"/>
              </a:rPr>
              <a:t>Bupati </a:t>
            </a:r>
            <a:r>
              <a:rPr sz="1600" spc="-275" dirty="0">
                <a:latin typeface="Arial"/>
                <a:cs typeface="Arial"/>
              </a:rPr>
              <a:t>/Walikota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27296" y="2050803"/>
            <a:ext cx="715645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-285" dirty="0">
                <a:solidFill>
                  <a:srgbClr val="7F7F7F"/>
                </a:solidFill>
                <a:latin typeface="Arial"/>
                <a:cs typeface="Arial"/>
              </a:rPr>
              <a:t>4.</a:t>
            </a:r>
            <a:r>
              <a:rPr sz="1600" spc="-1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575" dirty="0">
                <a:latin typeface="Arial"/>
                <a:cs typeface="Arial"/>
              </a:rPr>
              <a:t>SWADAYA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12906" y="2050803"/>
            <a:ext cx="544830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-285" dirty="0">
                <a:solidFill>
                  <a:srgbClr val="7F7F7F"/>
                </a:solidFill>
                <a:latin typeface="Arial"/>
                <a:cs typeface="Arial"/>
              </a:rPr>
              <a:t>5.</a:t>
            </a:r>
            <a:r>
              <a:rPr sz="1600" spc="-19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465" dirty="0">
                <a:latin typeface="Arial"/>
                <a:cs typeface="Arial"/>
              </a:rPr>
              <a:t>MITRA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9249" y="2101544"/>
            <a:ext cx="2451702" cy="6758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19075" indent="-181610">
              <a:lnSpc>
                <a:spcPct val="100000"/>
              </a:lnSpc>
              <a:spcBef>
                <a:spcPts val="130"/>
              </a:spcBef>
              <a:buFont typeface="Arial"/>
              <a:buAutoNum type="arabicPeriod" startAt="2"/>
              <a:tabLst>
                <a:tab pos="219710" algn="l"/>
              </a:tabLst>
            </a:pPr>
            <a:r>
              <a:rPr lang="en-US" sz="1600" spc="60" dirty="0">
                <a:latin typeface="Times New Roman"/>
                <a:cs typeface="Times New Roman"/>
              </a:rPr>
              <a:t> </a:t>
            </a:r>
            <a:r>
              <a:rPr lang="en-US" sz="1600" spc="60" dirty="0" err="1" smtClean="0">
                <a:latin typeface="Times New Roman"/>
                <a:cs typeface="Times New Roman"/>
              </a:rPr>
              <a:t>Sumber</a:t>
            </a:r>
            <a:r>
              <a:rPr lang="en-US" sz="1600" spc="60" dirty="0" smtClean="0">
                <a:latin typeface="Times New Roman"/>
                <a:cs typeface="Times New Roman"/>
              </a:rPr>
              <a:t> Dana</a:t>
            </a:r>
            <a:endParaRPr sz="1600" dirty="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1345"/>
              </a:spcBef>
              <a:tabLst>
                <a:tab pos="219710" algn="l"/>
              </a:tabLst>
            </a:pPr>
            <a:r>
              <a:rPr lang="en-US" sz="1600" spc="60" dirty="0" smtClean="0">
                <a:latin typeface="Times New Roman"/>
                <a:cs typeface="Times New Roman"/>
              </a:rPr>
              <a:t>3. </a:t>
            </a:r>
            <a:r>
              <a:rPr lang="en-US" sz="1600" spc="60" dirty="0" err="1" smtClean="0">
                <a:latin typeface="Times New Roman"/>
                <a:cs typeface="Times New Roman"/>
              </a:rPr>
              <a:t>Keterpaduan</a:t>
            </a:r>
            <a:r>
              <a:rPr lang="en-US" sz="1600" spc="60" dirty="0" smtClean="0">
                <a:latin typeface="Times New Roman"/>
                <a:cs typeface="Times New Roman"/>
              </a:rPr>
              <a:t> </a:t>
            </a:r>
            <a:r>
              <a:rPr lang="en-US" sz="1600" spc="60" dirty="0" err="1" smtClean="0">
                <a:latin typeface="Times New Roman"/>
                <a:cs typeface="Times New Roman"/>
              </a:rPr>
              <a:t>Kegiatan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48094" y="688962"/>
            <a:ext cx="3365500" cy="206082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16865" algn="l"/>
                <a:tab pos="1403350" algn="l"/>
              </a:tabLst>
            </a:pPr>
            <a:r>
              <a:rPr sz="1600" spc="-185" dirty="0">
                <a:latin typeface="Arial"/>
                <a:cs typeface="Arial"/>
              </a:rPr>
              <a:t>:</a:t>
            </a:r>
            <a:r>
              <a:rPr sz="1600" spc="-185" dirty="0">
                <a:latin typeface="Times New Roman"/>
                <a:cs typeface="Times New Roman"/>
              </a:rPr>
              <a:t>	</a:t>
            </a:r>
            <a:r>
              <a:rPr sz="1600" spc="-285" dirty="0">
                <a:solidFill>
                  <a:srgbClr val="7F7F7F"/>
                </a:solidFill>
                <a:latin typeface="Arial"/>
                <a:cs typeface="Arial"/>
              </a:rPr>
              <a:t>1.   </a:t>
            </a:r>
            <a:r>
              <a:rPr sz="1600" spc="-2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450" dirty="0">
                <a:latin typeface="Arial"/>
                <a:cs typeface="Arial"/>
              </a:rPr>
              <a:t>Ada</a:t>
            </a:r>
            <a:r>
              <a:rPr sz="1600" spc="-450" dirty="0">
                <a:latin typeface="Times New Roman"/>
                <a:cs typeface="Times New Roman"/>
              </a:rPr>
              <a:t>	</a:t>
            </a:r>
            <a:r>
              <a:rPr sz="1600" spc="-285" dirty="0">
                <a:solidFill>
                  <a:srgbClr val="7F7F7F"/>
                </a:solidFill>
                <a:latin typeface="Arial"/>
                <a:cs typeface="Arial"/>
              </a:rPr>
              <a:t>2.</a:t>
            </a:r>
            <a:r>
              <a:rPr sz="1600" spc="-2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340" dirty="0">
                <a:latin typeface="Arial"/>
                <a:cs typeface="Arial"/>
              </a:rPr>
              <a:t>Tidak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084705" algn="l"/>
                <a:tab pos="3352165" algn="l"/>
              </a:tabLst>
            </a:pPr>
            <a:r>
              <a:rPr sz="1600" spc="-185" dirty="0">
                <a:latin typeface="Arial"/>
                <a:cs typeface="Arial"/>
              </a:rPr>
              <a:t>: 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415" dirty="0">
                <a:latin typeface="Arial"/>
                <a:cs typeface="Arial"/>
              </a:rPr>
              <a:t>Nomor</a:t>
            </a:r>
            <a:r>
              <a:rPr sz="1600" u="sng" spc="-41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r>
              <a:rPr sz="1600" u="sng" spc="-415" dirty="0">
                <a:uFill>
                  <a:solidFill>
                    <a:srgbClr val="7E7E7E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00" spc="-385" dirty="0">
                <a:latin typeface="Arial"/>
                <a:cs typeface="Arial"/>
              </a:rPr>
              <a:t>Tanggal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u="sng" spc="-22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r>
              <a:rPr sz="1600" u="sng" dirty="0">
                <a:uFill>
                  <a:solidFill>
                    <a:srgbClr val="7E7E7E"/>
                  </a:solidFill>
                </a:uFill>
                <a:latin typeface="Times New Roman"/>
                <a:cs typeface="Times New Roman"/>
              </a:rPr>
              <a:t>	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16865" algn="l"/>
                <a:tab pos="1403350" algn="l"/>
                <a:tab pos="2488565" algn="l"/>
              </a:tabLst>
            </a:pPr>
            <a:r>
              <a:rPr sz="1600" spc="-185" dirty="0">
                <a:latin typeface="Arial"/>
                <a:cs typeface="Arial"/>
              </a:rPr>
              <a:t>:</a:t>
            </a:r>
            <a:r>
              <a:rPr sz="1600" spc="-185" dirty="0">
                <a:latin typeface="Times New Roman"/>
                <a:cs typeface="Times New Roman"/>
              </a:rPr>
              <a:t>	</a:t>
            </a:r>
            <a:r>
              <a:rPr sz="1600" spc="-285" dirty="0">
                <a:solidFill>
                  <a:srgbClr val="7F7F7F"/>
                </a:solidFill>
                <a:latin typeface="Arial"/>
                <a:cs typeface="Arial"/>
              </a:rPr>
              <a:t>1.   </a:t>
            </a:r>
            <a:r>
              <a:rPr sz="1600" spc="-2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370" dirty="0">
                <a:latin typeface="Arial"/>
                <a:cs typeface="Arial"/>
              </a:rPr>
              <a:t>Kepala  </a:t>
            </a:r>
            <a:r>
              <a:rPr sz="1600" spc="-315" dirty="0">
                <a:latin typeface="Arial"/>
                <a:cs typeface="Arial"/>
              </a:rPr>
              <a:t> </a:t>
            </a:r>
            <a:r>
              <a:rPr sz="1600" spc="-445" dirty="0">
                <a:latin typeface="Arial"/>
                <a:cs typeface="Arial"/>
              </a:rPr>
              <a:t>Desa</a:t>
            </a:r>
            <a:r>
              <a:rPr sz="1600" spc="-445" dirty="0">
                <a:latin typeface="Times New Roman"/>
                <a:cs typeface="Times New Roman"/>
              </a:rPr>
              <a:t>	</a:t>
            </a:r>
            <a:r>
              <a:rPr sz="1600" spc="-285" dirty="0">
                <a:solidFill>
                  <a:srgbClr val="7F7F7F"/>
                </a:solidFill>
                <a:latin typeface="Arial"/>
                <a:cs typeface="Arial"/>
              </a:rPr>
              <a:t>2.   </a:t>
            </a:r>
            <a:r>
              <a:rPr sz="1600" spc="-2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420" dirty="0">
                <a:latin typeface="Arial"/>
                <a:cs typeface="Arial"/>
              </a:rPr>
              <a:t>Camat</a:t>
            </a:r>
            <a:r>
              <a:rPr sz="1600" spc="-420" dirty="0">
                <a:latin typeface="Times New Roman"/>
                <a:cs typeface="Times New Roman"/>
              </a:rPr>
              <a:t>	</a:t>
            </a:r>
            <a:r>
              <a:rPr sz="1600" spc="-285" dirty="0">
                <a:solidFill>
                  <a:srgbClr val="7F7F7F"/>
                </a:solidFill>
                <a:latin typeface="Arial"/>
                <a:cs typeface="Arial"/>
              </a:rPr>
              <a:t>3.</a:t>
            </a:r>
            <a:r>
              <a:rPr sz="1600" spc="-1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515" dirty="0">
                <a:latin typeface="Arial"/>
                <a:cs typeface="Arial"/>
              </a:rPr>
              <a:t>SKPD-KB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  <a:tabLst>
                <a:tab pos="316865" algn="l"/>
                <a:tab pos="1403350" algn="l"/>
                <a:tab pos="2488565" algn="l"/>
              </a:tabLst>
            </a:pPr>
            <a:r>
              <a:rPr sz="1600" spc="-185" dirty="0">
                <a:latin typeface="Arial"/>
                <a:cs typeface="Arial"/>
              </a:rPr>
              <a:t>:</a:t>
            </a:r>
            <a:r>
              <a:rPr sz="1600" spc="-185" dirty="0">
                <a:latin typeface="Times New Roman"/>
                <a:cs typeface="Times New Roman"/>
              </a:rPr>
              <a:t>	</a:t>
            </a:r>
            <a:r>
              <a:rPr sz="1600" spc="-285" dirty="0">
                <a:solidFill>
                  <a:srgbClr val="7F7F7F"/>
                </a:solidFill>
                <a:latin typeface="Arial"/>
                <a:cs typeface="Arial"/>
              </a:rPr>
              <a:t>1.   </a:t>
            </a:r>
            <a:r>
              <a:rPr sz="1600" spc="-2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lang="en-US" sz="1600" spc="-545" dirty="0" smtClean="0">
                <a:latin typeface="Arial"/>
                <a:cs typeface="Arial"/>
              </a:rPr>
              <a:t>a</a:t>
            </a:r>
            <a:r>
              <a:rPr sz="1600" spc="-545" dirty="0" smtClean="0">
                <a:latin typeface="Times New Roman"/>
                <a:cs typeface="Times New Roman"/>
              </a:rPr>
              <a:t>	</a:t>
            </a:r>
            <a:r>
              <a:rPr sz="1600" spc="-285" dirty="0" smtClean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r>
              <a:rPr sz="1600" spc="-285" dirty="0">
                <a:solidFill>
                  <a:srgbClr val="7F7F7F"/>
                </a:solidFill>
                <a:latin typeface="Arial"/>
                <a:cs typeface="Arial"/>
              </a:rPr>
              <a:t>.   </a:t>
            </a:r>
            <a:r>
              <a:rPr sz="1600" spc="-2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550" dirty="0">
                <a:latin typeface="Arial"/>
                <a:cs typeface="Arial"/>
              </a:rPr>
              <a:t>APBD</a:t>
            </a:r>
            <a:r>
              <a:rPr sz="1600" spc="-550" dirty="0">
                <a:latin typeface="Times New Roman"/>
                <a:cs typeface="Times New Roman"/>
              </a:rPr>
              <a:t>	</a:t>
            </a:r>
            <a:r>
              <a:rPr sz="1600" spc="-285" dirty="0">
                <a:solidFill>
                  <a:srgbClr val="7F7F7F"/>
                </a:solidFill>
                <a:latin typeface="Arial"/>
                <a:cs typeface="Arial"/>
              </a:rPr>
              <a:t>3.  </a:t>
            </a:r>
            <a:r>
              <a:rPr sz="1600" spc="-555" dirty="0">
                <a:latin typeface="Arial"/>
                <a:cs typeface="Arial"/>
              </a:rPr>
              <a:t>ADD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316865" algn="l"/>
                <a:tab pos="1403350" algn="l"/>
                <a:tab pos="2488565" algn="l"/>
              </a:tabLst>
            </a:pPr>
            <a:r>
              <a:rPr sz="1600" spc="-185" dirty="0">
                <a:latin typeface="Arial"/>
                <a:cs typeface="Arial"/>
              </a:rPr>
              <a:t>:</a:t>
            </a:r>
            <a:r>
              <a:rPr sz="1600" spc="-185" dirty="0">
                <a:latin typeface="Times New Roman"/>
                <a:cs typeface="Times New Roman"/>
              </a:rPr>
              <a:t>	</a:t>
            </a:r>
            <a:r>
              <a:rPr sz="1600" spc="-285" dirty="0">
                <a:solidFill>
                  <a:srgbClr val="7F7F7F"/>
                </a:solidFill>
                <a:latin typeface="Arial"/>
                <a:cs typeface="Arial"/>
              </a:rPr>
              <a:t>1.   </a:t>
            </a:r>
            <a:r>
              <a:rPr sz="1600" spc="-2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390" dirty="0">
                <a:latin typeface="Arial"/>
                <a:cs typeface="Arial"/>
              </a:rPr>
              <a:t>Posyandu</a:t>
            </a:r>
            <a:r>
              <a:rPr sz="1600" spc="-390" dirty="0">
                <a:latin typeface="Times New Roman"/>
                <a:cs typeface="Times New Roman"/>
              </a:rPr>
              <a:t>	</a:t>
            </a:r>
            <a:r>
              <a:rPr sz="1600" spc="-285" dirty="0">
                <a:solidFill>
                  <a:srgbClr val="7F7F7F"/>
                </a:solidFill>
                <a:latin typeface="Arial"/>
                <a:cs typeface="Arial"/>
              </a:rPr>
              <a:t>2.   </a:t>
            </a:r>
            <a:r>
              <a:rPr sz="1600" spc="-2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555" dirty="0">
                <a:latin typeface="Arial"/>
                <a:cs typeface="Arial"/>
              </a:rPr>
              <a:t>PAUD</a:t>
            </a:r>
            <a:r>
              <a:rPr sz="1600" spc="-555" dirty="0">
                <a:latin typeface="Times New Roman"/>
                <a:cs typeface="Times New Roman"/>
              </a:rPr>
              <a:t>	</a:t>
            </a:r>
            <a:r>
              <a:rPr sz="1600" spc="-285" dirty="0">
                <a:solidFill>
                  <a:srgbClr val="7F7F7F"/>
                </a:solidFill>
                <a:latin typeface="Arial"/>
                <a:cs typeface="Arial"/>
              </a:rPr>
              <a:t>3.</a:t>
            </a:r>
            <a:r>
              <a:rPr sz="1600" spc="-1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355" dirty="0">
                <a:latin typeface="Arial"/>
                <a:cs typeface="Arial"/>
              </a:rPr>
              <a:t>Lainnya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073145" y="691288"/>
            <a:ext cx="190500" cy="335280"/>
            <a:chOff x="3073145" y="691288"/>
            <a:chExt cx="190500" cy="335280"/>
          </a:xfrm>
        </p:grpSpPr>
        <p:sp>
          <p:nvSpPr>
            <p:cNvPr id="15" name="object 15"/>
            <p:cNvSpPr/>
            <p:nvPr/>
          </p:nvSpPr>
          <p:spPr>
            <a:xfrm>
              <a:off x="3087459" y="691321"/>
              <a:ext cx="171450" cy="15875"/>
            </a:xfrm>
            <a:custGeom>
              <a:avLst/>
              <a:gdLst/>
              <a:ahLst/>
              <a:cxnLst/>
              <a:rect l="l" t="t" r="r" b="b"/>
              <a:pathLst>
                <a:path w="171450" h="15875">
                  <a:moveTo>
                    <a:pt x="0" y="15851"/>
                  </a:moveTo>
                  <a:lnTo>
                    <a:pt x="171243" y="15851"/>
                  </a:lnTo>
                  <a:lnTo>
                    <a:pt x="171243" y="0"/>
                  </a:lnTo>
                  <a:lnTo>
                    <a:pt x="0" y="0"/>
                  </a:lnTo>
                  <a:lnTo>
                    <a:pt x="0" y="1585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82655" y="691288"/>
              <a:ext cx="180975" cy="15875"/>
            </a:xfrm>
            <a:custGeom>
              <a:avLst/>
              <a:gdLst/>
              <a:ahLst/>
              <a:cxnLst/>
              <a:rect l="l" t="t" r="r" b="b"/>
              <a:pathLst>
                <a:path w="180975" h="15875">
                  <a:moveTo>
                    <a:pt x="180736" y="0"/>
                  </a:moveTo>
                  <a:lnTo>
                    <a:pt x="0" y="0"/>
                  </a:lnTo>
                  <a:lnTo>
                    <a:pt x="0" y="15847"/>
                  </a:lnTo>
                  <a:lnTo>
                    <a:pt x="180736" y="15847"/>
                  </a:lnTo>
                  <a:lnTo>
                    <a:pt x="18073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87459" y="1010459"/>
              <a:ext cx="171450" cy="15875"/>
            </a:xfrm>
            <a:custGeom>
              <a:avLst/>
              <a:gdLst/>
              <a:ahLst/>
              <a:cxnLst/>
              <a:rect l="l" t="t" r="r" b="b"/>
              <a:pathLst>
                <a:path w="171450" h="15875">
                  <a:moveTo>
                    <a:pt x="0" y="15851"/>
                  </a:moveTo>
                  <a:lnTo>
                    <a:pt x="171243" y="15851"/>
                  </a:lnTo>
                  <a:lnTo>
                    <a:pt x="171243" y="0"/>
                  </a:lnTo>
                  <a:lnTo>
                    <a:pt x="0" y="0"/>
                  </a:lnTo>
                  <a:lnTo>
                    <a:pt x="0" y="1585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82655" y="1010433"/>
              <a:ext cx="180975" cy="15875"/>
            </a:xfrm>
            <a:custGeom>
              <a:avLst/>
              <a:gdLst/>
              <a:ahLst/>
              <a:cxnLst/>
              <a:rect l="l" t="t" r="r" b="b"/>
              <a:pathLst>
                <a:path w="180975" h="15875">
                  <a:moveTo>
                    <a:pt x="180736" y="0"/>
                  </a:moveTo>
                  <a:lnTo>
                    <a:pt x="0" y="0"/>
                  </a:lnTo>
                  <a:lnTo>
                    <a:pt x="0" y="15859"/>
                  </a:lnTo>
                  <a:lnTo>
                    <a:pt x="180736" y="15859"/>
                  </a:lnTo>
                  <a:lnTo>
                    <a:pt x="18073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7948" y="699246"/>
              <a:ext cx="0" cy="319405"/>
            </a:xfrm>
            <a:custGeom>
              <a:avLst/>
              <a:gdLst/>
              <a:ahLst/>
              <a:cxnLst/>
              <a:rect l="l" t="t" r="r" b="b"/>
              <a:pathLst>
                <a:path h="319405">
                  <a:moveTo>
                    <a:pt x="0" y="0"/>
                  </a:moveTo>
                  <a:lnTo>
                    <a:pt x="0" y="319138"/>
                  </a:lnTo>
                </a:path>
              </a:pathLst>
            </a:custGeom>
            <a:ln w="951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3145" y="691298"/>
              <a:ext cx="9525" cy="335280"/>
            </a:xfrm>
            <a:custGeom>
              <a:avLst/>
              <a:gdLst/>
              <a:ahLst/>
              <a:cxnLst/>
              <a:rect l="l" t="t" r="r" b="b"/>
              <a:pathLst>
                <a:path w="9525" h="335280">
                  <a:moveTo>
                    <a:pt x="9513" y="0"/>
                  </a:moveTo>
                  <a:lnTo>
                    <a:pt x="0" y="0"/>
                  </a:lnTo>
                  <a:lnTo>
                    <a:pt x="0" y="334993"/>
                  </a:lnTo>
                  <a:lnTo>
                    <a:pt x="9513" y="3349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58702" y="715095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30">
                  <a:moveTo>
                    <a:pt x="0" y="0"/>
                  </a:moveTo>
                  <a:lnTo>
                    <a:pt x="0" y="303289"/>
                  </a:lnTo>
                </a:path>
              </a:pathLst>
            </a:custGeom>
            <a:ln w="951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53861" y="707145"/>
              <a:ext cx="9525" cy="319405"/>
            </a:xfrm>
            <a:custGeom>
              <a:avLst/>
              <a:gdLst/>
              <a:ahLst/>
              <a:cxnLst/>
              <a:rect l="l" t="t" r="r" b="b"/>
              <a:pathLst>
                <a:path w="9525" h="319405">
                  <a:moveTo>
                    <a:pt x="9513" y="0"/>
                  </a:moveTo>
                  <a:lnTo>
                    <a:pt x="0" y="0"/>
                  </a:lnTo>
                  <a:lnTo>
                    <a:pt x="0" y="319146"/>
                  </a:lnTo>
                  <a:lnTo>
                    <a:pt x="9513" y="319146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073145" y="1616488"/>
            <a:ext cx="190500" cy="335280"/>
            <a:chOff x="3073145" y="1616488"/>
            <a:chExt cx="190500" cy="335280"/>
          </a:xfrm>
        </p:grpSpPr>
        <p:sp>
          <p:nvSpPr>
            <p:cNvPr id="24" name="object 24"/>
            <p:cNvSpPr/>
            <p:nvPr/>
          </p:nvSpPr>
          <p:spPr>
            <a:xfrm>
              <a:off x="3087459" y="1616505"/>
              <a:ext cx="171450" cy="15875"/>
            </a:xfrm>
            <a:custGeom>
              <a:avLst/>
              <a:gdLst/>
              <a:ahLst/>
              <a:cxnLst/>
              <a:rect l="l" t="t" r="r" b="b"/>
              <a:pathLst>
                <a:path w="171450" h="15875">
                  <a:moveTo>
                    <a:pt x="0" y="15851"/>
                  </a:moveTo>
                  <a:lnTo>
                    <a:pt x="171243" y="15851"/>
                  </a:lnTo>
                  <a:lnTo>
                    <a:pt x="171243" y="0"/>
                  </a:lnTo>
                  <a:lnTo>
                    <a:pt x="0" y="0"/>
                  </a:lnTo>
                  <a:lnTo>
                    <a:pt x="0" y="1585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82655" y="1616497"/>
              <a:ext cx="180975" cy="15875"/>
            </a:xfrm>
            <a:custGeom>
              <a:avLst/>
              <a:gdLst/>
              <a:ahLst/>
              <a:cxnLst/>
              <a:rect l="l" t="t" r="r" b="b"/>
              <a:pathLst>
                <a:path w="180975" h="15875">
                  <a:moveTo>
                    <a:pt x="180736" y="0"/>
                  </a:moveTo>
                  <a:lnTo>
                    <a:pt x="0" y="0"/>
                  </a:lnTo>
                  <a:lnTo>
                    <a:pt x="0" y="15859"/>
                  </a:lnTo>
                  <a:lnTo>
                    <a:pt x="180736" y="15859"/>
                  </a:lnTo>
                  <a:lnTo>
                    <a:pt x="18073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87459" y="1935643"/>
              <a:ext cx="171450" cy="15875"/>
            </a:xfrm>
            <a:custGeom>
              <a:avLst/>
              <a:gdLst/>
              <a:ahLst/>
              <a:cxnLst/>
              <a:rect l="l" t="t" r="r" b="b"/>
              <a:pathLst>
                <a:path w="171450" h="15875">
                  <a:moveTo>
                    <a:pt x="0" y="15851"/>
                  </a:moveTo>
                  <a:lnTo>
                    <a:pt x="171243" y="15851"/>
                  </a:lnTo>
                  <a:lnTo>
                    <a:pt x="171243" y="0"/>
                  </a:lnTo>
                  <a:lnTo>
                    <a:pt x="0" y="0"/>
                  </a:lnTo>
                  <a:lnTo>
                    <a:pt x="0" y="1585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82655" y="1935634"/>
              <a:ext cx="180975" cy="15875"/>
            </a:xfrm>
            <a:custGeom>
              <a:avLst/>
              <a:gdLst/>
              <a:ahLst/>
              <a:cxnLst/>
              <a:rect l="l" t="t" r="r" b="b"/>
              <a:pathLst>
                <a:path w="180975" h="15875">
                  <a:moveTo>
                    <a:pt x="180736" y="0"/>
                  </a:moveTo>
                  <a:lnTo>
                    <a:pt x="0" y="0"/>
                  </a:lnTo>
                  <a:lnTo>
                    <a:pt x="0" y="15847"/>
                  </a:lnTo>
                  <a:lnTo>
                    <a:pt x="180736" y="15847"/>
                  </a:lnTo>
                  <a:lnTo>
                    <a:pt x="18073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77948" y="1624431"/>
              <a:ext cx="0" cy="319405"/>
            </a:xfrm>
            <a:custGeom>
              <a:avLst/>
              <a:gdLst/>
              <a:ahLst/>
              <a:cxnLst/>
              <a:rect l="l" t="t" r="r" b="b"/>
              <a:pathLst>
                <a:path h="319405">
                  <a:moveTo>
                    <a:pt x="0" y="0"/>
                  </a:moveTo>
                  <a:lnTo>
                    <a:pt x="0" y="319138"/>
                  </a:lnTo>
                </a:path>
              </a:pathLst>
            </a:custGeom>
            <a:ln w="951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73145" y="1616488"/>
              <a:ext cx="9525" cy="335280"/>
            </a:xfrm>
            <a:custGeom>
              <a:avLst/>
              <a:gdLst/>
              <a:ahLst/>
              <a:cxnLst/>
              <a:rect l="l" t="t" r="r" b="b"/>
              <a:pathLst>
                <a:path w="9525" h="335280">
                  <a:moveTo>
                    <a:pt x="9513" y="0"/>
                  </a:moveTo>
                  <a:lnTo>
                    <a:pt x="0" y="0"/>
                  </a:lnTo>
                  <a:lnTo>
                    <a:pt x="0" y="334993"/>
                  </a:lnTo>
                  <a:lnTo>
                    <a:pt x="9513" y="3349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58702" y="1640279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30">
                  <a:moveTo>
                    <a:pt x="0" y="0"/>
                  </a:moveTo>
                  <a:lnTo>
                    <a:pt x="0" y="303289"/>
                  </a:lnTo>
                </a:path>
              </a:pathLst>
            </a:custGeom>
            <a:ln w="951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53861" y="1632347"/>
              <a:ext cx="9525" cy="319405"/>
            </a:xfrm>
            <a:custGeom>
              <a:avLst/>
              <a:gdLst/>
              <a:ahLst/>
              <a:cxnLst/>
              <a:rect l="l" t="t" r="r" b="b"/>
              <a:pathLst>
                <a:path w="9525" h="319405">
                  <a:moveTo>
                    <a:pt x="9513" y="0"/>
                  </a:moveTo>
                  <a:lnTo>
                    <a:pt x="0" y="0"/>
                  </a:lnTo>
                  <a:lnTo>
                    <a:pt x="0" y="319134"/>
                  </a:lnTo>
                  <a:lnTo>
                    <a:pt x="9513" y="319134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4158874" y="1616488"/>
            <a:ext cx="190500" cy="335280"/>
            <a:chOff x="4158874" y="1616488"/>
            <a:chExt cx="190500" cy="335280"/>
          </a:xfrm>
        </p:grpSpPr>
        <p:sp>
          <p:nvSpPr>
            <p:cNvPr id="33" name="object 33"/>
            <p:cNvSpPr/>
            <p:nvPr/>
          </p:nvSpPr>
          <p:spPr>
            <a:xfrm>
              <a:off x="4173198" y="1616505"/>
              <a:ext cx="171450" cy="15875"/>
            </a:xfrm>
            <a:custGeom>
              <a:avLst/>
              <a:gdLst/>
              <a:ahLst/>
              <a:cxnLst/>
              <a:rect l="l" t="t" r="r" b="b"/>
              <a:pathLst>
                <a:path w="171450" h="15875">
                  <a:moveTo>
                    <a:pt x="0" y="15851"/>
                  </a:moveTo>
                  <a:lnTo>
                    <a:pt x="171220" y="15851"/>
                  </a:lnTo>
                  <a:lnTo>
                    <a:pt x="171220" y="0"/>
                  </a:lnTo>
                  <a:lnTo>
                    <a:pt x="0" y="0"/>
                  </a:lnTo>
                  <a:lnTo>
                    <a:pt x="0" y="1585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68383" y="1616497"/>
              <a:ext cx="180975" cy="15875"/>
            </a:xfrm>
            <a:custGeom>
              <a:avLst/>
              <a:gdLst/>
              <a:ahLst/>
              <a:cxnLst/>
              <a:rect l="l" t="t" r="r" b="b"/>
              <a:pathLst>
                <a:path w="180975" h="15875">
                  <a:moveTo>
                    <a:pt x="180736" y="0"/>
                  </a:moveTo>
                  <a:lnTo>
                    <a:pt x="0" y="0"/>
                  </a:lnTo>
                  <a:lnTo>
                    <a:pt x="0" y="15859"/>
                  </a:lnTo>
                  <a:lnTo>
                    <a:pt x="180736" y="15859"/>
                  </a:lnTo>
                  <a:lnTo>
                    <a:pt x="18073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73198" y="1935643"/>
              <a:ext cx="171450" cy="15875"/>
            </a:xfrm>
            <a:custGeom>
              <a:avLst/>
              <a:gdLst/>
              <a:ahLst/>
              <a:cxnLst/>
              <a:rect l="l" t="t" r="r" b="b"/>
              <a:pathLst>
                <a:path w="171450" h="15875">
                  <a:moveTo>
                    <a:pt x="0" y="15851"/>
                  </a:moveTo>
                  <a:lnTo>
                    <a:pt x="171220" y="15851"/>
                  </a:lnTo>
                  <a:lnTo>
                    <a:pt x="171220" y="0"/>
                  </a:lnTo>
                  <a:lnTo>
                    <a:pt x="0" y="0"/>
                  </a:lnTo>
                  <a:lnTo>
                    <a:pt x="0" y="1585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68383" y="1935634"/>
              <a:ext cx="180975" cy="15875"/>
            </a:xfrm>
            <a:custGeom>
              <a:avLst/>
              <a:gdLst/>
              <a:ahLst/>
              <a:cxnLst/>
              <a:rect l="l" t="t" r="r" b="b"/>
              <a:pathLst>
                <a:path w="180975" h="15875">
                  <a:moveTo>
                    <a:pt x="180736" y="0"/>
                  </a:moveTo>
                  <a:lnTo>
                    <a:pt x="0" y="0"/>
                  </a:lnTo>
                  <a:lnTo>
                    <a:pt x="0" y="15847"/>
                  </a:lnTo>
                  <a:lnTo>
                    <a:pt x="180736" y="15847"/>
                  </a:lnTo>
                  <a:lnTo>
                    <a:pt x="18073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63687" y="1624431"/>
              <a:ext cx="0" cy="319405"/>
            </a:xfrm>
            <a:custGeom>
              <a:avLst/>
              <a:gdLst/>
              <a:ahLst/>
              <a:cxnLst/>
              <a:rect l="l" t="t" r="r" b="b"/>
              <a:pathLst>
                <a:path h="319405">
                  <a:moveTo>
                    <a:pt x="0" y="0"/>
                  </a:moveTo>
                  <a:lnTo>
                    <a:pt x="0" y="319138"/>
                  </a:lnTo>
                </a:path>
              </a:pathLst>
            </a:custGeom>
            <a:ln w="951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58874" y="1616488"/>
              <a:ext cx="9525" cy="335280"/>
            </a:xfrm>
            <a:custGeom>
              <a:avLst/>
              <a:gdLst/>
              <a:ahLst/>
              <a:cxnLst/>
              <a:rect l="l" t="t" r="r" b="b"/>
              <a:pathLst>
                <a:path w="9525" h="335280">
                  <a:moveTo>
                    <a:pt x="9513" y="0"/>
                  </a:moveTo>
                  <a:lnTo>
                    <a:pt x="0" y="0"/>
                  </a:lnTo>
                  <a:lnTo>
                    <a:pt x="0" y="334993"/>
                  </a:lnTo>
                  <a:lnTo>
                    <a:pt x="9513" y="3349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44419" y="1640279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30">
                  <a:moveTo>
                    <a:pt x="0" y="0"/>
                  </a:moveTo>
                  <a:lnTo>
                    <a:pt x="0" y="303289"/>
                  </a:lnTo>
                </a:path>
              </a:pathLst>
            </a:custGeom>
            <a:ln w="951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339620" y="1632347"/>
              <a:ext cx="9525" cy="319405"/>
            </a:xfrm>
            <a:custGeom>
              <a:avLst/>
              <a:gdLst/>
              <a:ahLst/>
              <a:cxnLst/>
              <a:rect l="l" t="t" r="r" b="b"/>
              <a:pathLst>
                <a:path w="9525" h="319405">
                  <a:moveTo>
                    <a:pt x="9501" y="0"/>
                  </a:moveTo>
                  <a:lnTo>
                    <a:pt x="0" y="0"/>
                  </a:lnTo>
                  <a:lnTo>
                    <a:pt x="0" y="319134"/>
                  </a:lnTo>
                  <a:lnTo>
                    <a:pt x="9501" y="319134"/>
                  </a:lnTo>
                  <a:lnTo>
                    <a:pt x="950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5244601" y="1616488"/>
            <a:ext cx="191135" cy="335280"/>
            <a:chOff x="5244601" y="1616488"/>
            <a:chExt cx="191135" cy="335280"/>
          </a:xfrm>
        </p:grpSpPr>
        <p:sp>
          <p:nvSpPr>
            <p:cNvPr id="42" name="object 42"/>
            <p:cNvSpPr/>
            <p:nvPr/>
          </p:nvSpPr>
          <p:spPr>
            <a:xfrm>
              <a:off x="5258937" y="1616505"/>
              <a:ext cx="172085" cy="15875"/>
            </a:xfrm>
            <a:custGeom>
              <a:avLst/>
              <a:gdLst/>
              <a:ahLst/>
              <a:cxnLst/>
              <a:rect l="l" t="t" r="r" b="b"/>
              <a:pathLst>
                <a:path w="172085" h="15875">
                  <a:moveTo>
                    <a:pt x="0" y="15851"/>
                  </a:moveTo>
                  <a:lnTo>
                    <a:pt x="171472" y="15851"/>
                  </a:lnTo>
                  <a:lnTo>
                    <a:pt x="171472" y="0"/>
                  </a:lnTo>
                  <a:lnTo>
                    <a:pt x="0" y="0"/>
                  </a:lnTo>
                  <a:lnTo>
                    <a:pt x="0" y="1585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54111" y="1616497"/>
              <a:ext cx="181610" cy="15875"/>
            </a:xfrm>
            <a:custGeom>
              <a:avLst/>
              <a:gdLst/>
              <a:ahLst/>
              <a:cxnLst/>
              <a:rect l="l" t="t" r="r" b="b"/>
              <a:pathLst>
                <a:path w="181610" h="15875">
                  <a:moveTo>
                    <a:pt x="181058" y="0"/>
                  </a:moveTo>
                  <a:lnTo>
                    <a:pt x="0" y="0"/>
                  </a:lnTo>
                  <a:lnTo>
                    <a:pt x="0" y="15859"/>
                  </a:lnTo>
                  <a:lnTo>
                    <a:pt x="181058" y="15859"/>
                  </a:lnTo>
                  <a:lnTo>
                    <a:pt x="1810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58937" y="1935643"/>
              <a:ext cx="172085" cy="15875"/>
            </a:xfrm>
            <a:custGeom>
              <a:avLst/>
              <a:gdLst/>
              <a:ahLst/>
              <a:cxnLst/>
              <a:rect l="l" t="t" r="r" b="b"/>
              <a:pathLst>
                <a:path w="172085" h="15875">
                  <a:moveTo>
                    <a:pt x="0" y="15851"/>
                  </a:moveTo>
                  <a:lnTo>
                    <a:pt x="171472" y="15851"/>
                  </a:lnTo>
                  <a:lnTo>
                    <a:pt x="171472" y="0"/>
                  </a:lnTo>
                  <a:lnTo>
                    <a:pt x="0" y="0"/>
                  </a:lnTo>
                  <a:lnTo>
                    <a:pt x="0" y="1585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254111" y="1935634"/>
              <a:ext cx="181610" cy="15875"/>
            </a:xfrm>
            <a:custGeom>
              <a:avLst/>
              <a:gdLst/>
              <a:ahLst/>
              <a:cxnLst/>
              <a:rect l="l" t="t" r="r" b="b"/>
              <a:pathLst>
                <a:path w="181610" h="15875">
                  <a:moveTo>
                    <a:pt x="181058" y="0"/>
                  </a:moveTo>
                  <a:lnTo>
                    <a:pt x="0" y="0"/>
                  </a:lnTo>
                  <a:lnTo>
                    <a:pt x="0" y="15847"/>
                  </a:lnTo>
                  <a:lnTo>
                    <a:pt x="181058" y="15847"/>
                  </a:lnTo>
                  <a:lnTo>
                    <a:pt x="1810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249426" y="1624431"/>
              <a:ext cx="0" cy="319405"/>
            </a:xfrm>
            <a:custGeom>
              <a:avLst/>
              <a:gdLst/>
              <a:ahLst/>
              <a:cxnLst/>
              <a:rect l="l" t="t" r="r" b="b"/>
              <a:pathLst>
                <a:path h="319405">
                  <a:moveTo>
                    <a:pt x="0" y="0"/>
                  </a:moveTo>
                  <a:lnTo>
                    <a:pt x="0" y="319138"/>
                  </a:lnTo>
                </a:path>
              </a:pathLst>
            </a:custGeom>
            <a:ln w="951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244601" y="1616488"/>
              <a:ext cx="9525" cy="335280"/>
            </a:xfrm>
            <a:custGeom>
              <a:avLst/>
              <a:gdLst/>
              <a:ahLst/>
              <a:cxnLst/>
              <a:rect l="l" t="t" r="r" b="b"/>
              <a:pathLst>
                <a:path w="9525" h="335280">
                  <a:moveTo>
                    <a:pt x="9513" y="0"/>
                  </a:moveTo>
                  <a:lnTo>
                    <a:pt x="0" y="0"/>
                  </a:lnTo>
                  <a:lnTo>
                    <a:pt x="0" y="334993"/>
                  </a:lnTo>
                  <a:lnTo>
                    <a:pt x="9513" y="3349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430409" y="1640279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30">
                  <a:moveTo>
                    <a:pt x="0" y="0"/>
                  </a:moveTo>
                  <a:lnTo>
                    <a:pt x="0" y="303289"/>
                  </a:lnTo>
                </a:path>
              </a:pathLst>
            </a:custGeom>
            <a:ln w="951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425714" y="1632347"/>
              <a:ext cx="9525" cy="319405"/>
            </a:xfrm>
            <a:custGeom>
              <a:avLst/>
              <a:gdLst/>
              <a:ahLst/>
              <a:cxnLst/>
              <a:rect l="l" t="t" r="r" b="b"/>
              <a:pathLst>
                <a:path w="9525" h="319405">
                  <a:moveTo>
                    <a:pt x="9501" y="0"/>
                  </a:moveTo>
                  <a:lnTo>
                    <a:pt x="0" y="0"/>
                  </a:lnTo>
                  <a:lnTo>
                    <a:pt x="0" y="319134"/>
                  </a:lnTo>
                  <a:lnTo>
                    <a:pt x="9501" y="319134"/>
                  </a:lnTo>
                  <a:lnTo>
                    <a:pt x="950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3073145" y="2031267"/>
            <a:ext cx="190500" cy="335280"/>
            <a:chOff x="3073145" y="2031267"/>
            <a:chExt cx="190500" cy="335280"/>
          </a:xfrm>
        </p:grpSpPr>
        <p:sp>
          <p:nvSpPr>
            <p:cNvPr id="51" name="object 51"/>
            <p:cNvSpPr/>
            <p:nvPr/>
          </p:nvSpPr>
          <p:spPr>
            <a:xfrm>
              <a:off x="3087459" y="2031267"/>
              <a:ext cx="171450" cy="15875"/>
            </a:xfrm>
            <a:custGeom>
              <a:avLst/>
              <a:gdLst/>
              <a:ahLst/>
              <a:cxnLst/>
              <a:rect l="l" t="t" r="r" b="b"/>
              <a:pathLst>
                <a:path w="171450" h="15875">
                  <a:moveTo>
                    <a:pt x="0" y="15851"/>
                  </a:moveTo>
                  <a:lnTo>
                    <a:pt x="171243" y="15851"/>
                  </a:lnTo>
                  <a:lnTo>
                    <a:pt x="171243" y="0"/>
                  </a:lnTo>
                  <a:lnTo>
                    <a:pt x="0" y="0"/>
                  </a:lnTo>
                  <a:lnTo>
                    <a:pt x="0" y="1585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082655" y="2031281"/>
              <a:ext cx="180975" cy="15875"/>
            </a:xfrm>
            <a:custGeom>
              <a:avLst/>
              <a:gdLst/>
              <a:ahLst/>
              <a:cxnLst/>
              <a:rect l="l" t="t" r="r" b="b"/>
              <a:pathLst>
                <a:path w="180975" h="15875">
                  <a:moveTo>
                    <a:pt x="180736" y="0"/>
                  </a:moveTo>
                  <a:lnTo>
                    <a:pt x="0" y="0"/>
                  </a:lnTo>
                  <a:lnTo>
                    <a:pt x="0" y="15847"/>
                  </a:lnTo>
                  <a:lnTo>
                    <a:pt x="180736" y="15847"/>
                  </a:lnTo>
                  <a:lnTo>
                    <a:pt x="18073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087459" y="2350443"/>
              <a:ext cx="171450" cy="15875"/>
            </a:xfrm>
            <a:custGeom>
              <a:avLst/>
              <a:gdLst/>
              <a:ahLst/>
              <a:cxnLst/>
              <a:rect l="l" t="t" r="r" b="b"/>
              <a:pathLst>
                <a:path w="171450" h="15875">
                  <a:moveTo>
                    <a:pt x="0" y="15851"/>
                  </a:moveTo>
                  <a:lnTo>
                    <a:pt x="171243" y="15851"/>
                  </a:lnTo>
                  <a:lnTo>
                    <a:pt x="171243" y="0"/>
                  </a:lnTo>
                  <a:lnTo>
                    <a:pt x="0" y="0"/>
                  </a:lnTo>
                  <a:lnTo>
                    <a:pt x="0" y="1585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082655" y="2350425"/>
              <a:ext cx="180975" cy="15875"/>
            </a:xfrm>
            <a:custGeom>
              <a:avLst/>
              <a:gdLst/>
              <a:ahLst/>
              <a:cxnLst/>
              <a:rect l="l" t="t" r="r" b="b"/>
              <a:pathLst>
                <a:path w="180975" h="15875">
                  <a:moveTo>
                    <a:pt x="180736" y="0"/>
                  </a:moveTo>
                  <a:lnTo>
                    <a:pt x="0" y="0"/>
                  </a:lnTo>
                  <a:lnTo>
                    <a:pt x="0" y="15859"/>
                  </a:lnTo>
                  <a:lnTo>
                    <a:pt x="180736" y="15859"/>
                  </a:lnTo>
                  <a:lnTo>
                    <a:pt x="18073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77948" y="2039192"/>
              <a:ext cx="0" cy="319405"/>
            </a:xfrm>
            <a:custGeom>
              <a:avLst/>
              <a:gdLst/>
              <a:ahLst/>
              <a:cxnLst/>
              <a:rect l="l" t="t" r="r" b="b"/>
              <a:pathLst>
                <a:path h="319405">
                  <a:moveTo>
                    <a:pt x="0" y="0"/>
                  </a:moveTo>
                  <a:lnTo>
                    <a:pt x="0" y="319176"/>
                  </a:lnTo>
                </a:path>
              </a:pathLst>
            </a:custGeom>
            <a:ln w="951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73145" y="2031291"/>
              <a:ext cx="9525" cy="335280"/>
            </a:xfrm>
            <a:custGeom>
              <a:avLst/>
              <a:gdLst/>
              <a:ahLst/>
              <a:cxnLst/>
              <a:rect l="l" t="t" r="r" b="b"/>
              <a:pathLst>
                <a:path w="9525" h="335280">
                  <a:moveTo>
                    <a:pt x="9513" y="0"/>
                  </a:moveTo>
                  <a:lnTo>
                    <a:pt x="0" y="0"/>
                  </a:lnTo>
                  <a:lnTo>
                    <a:pt x="0" y="334993"/>
                  </a:lnTo>
                  <a:lnTo>
                    <a:pt x="9513" y="3349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258702" y="2055079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30">
                  <a:moveTo>
                    <a:pt x="0" y="0"/>
                  </a:moveTo>
                  <a:lnTo>
                    <a:pt x="0" y="303289"/>
                  </a:lnTo>
                </a:path>
              </a:pathLst>
            </a:custGeom>
            <a:ln w="951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253861" y="2047137"/>
              <a:ext cx="9525" cy="319405"/>
            </a:xfrm>
            <a:custGeom>
              <a:avLst/>
              <a:gdLst/>
              <a:ahLst/>
              <a:cxnLst/>
              <a:rect l="l" t="t" r="r" b="b"/>
              <a:pathLst>
                <a:path w="9525" h="319405">
                  <a:moveTo>
                    <a:pt x="9513" y="0"/>
                  </a:moveTo>
                  <a:lnTo>
                    <a:pt x="0" y="0"/>
                  </a:lnTo>
                  <a:lnTo>
                    <a:pt x="0" y="319146"/>
                  </a:lnTo>
                  <a:lnTo>
                    <a:pt x="9513" y="319146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4158874" y="2031267"/>
            <a:ext cx="190500" cy="335280"/>
            <a:chOff x="4158874" y="2031267"/>
            <a:chExt cx="190500" cy="335280"/>
          </a:xfrm>
        </p:grpSpPr>
        <p:sp>
          <p:nvSpPr>
            <p:cNvPr id="60" name="object 60"/>
            <p:cNvSpPr/>
            <p:nvPr/>
          </p:nvSpPr>
          <p:spPr>
            <a:xfrm>
              <a:off x="4173198" y="2031267"/>
              <a:ext cx="171450" cy="15875"/>
            </a:xfrm>
            <a:custGeom>
              <a:avLst/>
              <a:gdLst/>
              <a:ahLst/>
              <a:cxnLst/>
              <a:rect l="l" t="t" r="r" b="b"/>
              <a:pathLst>
                <a:path w="171450" h="15875">
                  <a:moveTo>
                    <a:pt x="0" y="15851"/>
                  </a:moveTo>
                  <a:lnTo>
                    <a:pt x="171220" y="15851"/>
                  </a:lnTo>
                  <a:lnTo>
                    <a:pt x="171220" y="0"/>
                  </a:lnTo>
                  <a:lnTo>
                    <a:pt x="0" y="0"/>
                  </a:lnTo>
                  <a:lnTo>
                    <a:pt x="0" y="1585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168383" y="2031281"/>
              <a:ext cx="180975" cy="15875"/>
            </a:xfrm>
            <a:custGeom>
              <a:avLst/>
              <a:gdLst/>
              <a:ahLst/>
              <a:cxnLst/>
              <a:rect l="l" t="t" r="r" b="b"/>
              <a:pathLst>
                <a:path w="180975" h="15875">
                  <a:moveTo>
                    <a:pt x="180736" y="0"/>
                  </a:moveTo>
                  <a:lnTo>
                    <a:pt x="0" y="0"/>
                  </a:lnTo>
                  <a:lnTo>
                    <a:pt x="0" y="15847"/>
                  </a:lnTo>
                  <a:lnTo>
                    <a:pt x="180736" y="15847"/>
                  </a:lnTo>
                  <a:lnTo>
                    <a:pt x="18073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173198" y="2350443"/>
              <a:ext cx="171450" cy="15875"/>
            </a:xfrm>
            <a:custGeom>
              <a:avLst/>
              <a:gdLst/>
              <a:ahLst/>
              <a:cxnLst/>
              <a:rect l="l" t="t" r="r" b="b"/>
              <a:pathLst>
                <a:path w="171450" h="15875">
                  <a:moveTo>
                    <a:pt x="0" y="15851"/>
                  </a:moveTo>
                  <a:lnTo>
                    <a:pt x="171220" y="15851"/>
                  </a:lnTo>
                  <a:lnTo>
                    <a:pt x="171220" y="0"/>
                  </a:lnTo>
                  <a:lnTo>
                    <a:pt x="0" y="0"/>
                  </a:lnTo>
                  <a:lnTo>
                    <a:pt x="0" y="1585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168383" y="2350425"/>
              <a:ext cx="180975" cy="15875"/>
            </a:xfrm>
            <a:custGeom>
              <a:avLst/>
              <a:gdLst/>
              <a:ahLst/>
              <a:cxnLst/>
              <a:rect l="l" t="t" r="r" b="b"/>
              <a:pathLst>
                <a:path w="180975" h="15875">
                  <a:moveTo>
                    <a:pt x="180736" y="0"/>
                  </a:moveTo>
                  <a:lnTo>
                    <a:pt x="0" y="0"/>
                  </a:lnTo>
                  <a:lnTo>
                    <a:pt x="0" y="15859"/>
                  </a:lnTo>
                  <a:lnTo>
                    <a:pt x="180736" y="15859"/>
                  </a:lnTo>
                  <a:lnTo>
                    <a:pt x="18073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163687" y="2039192"/>
              <a:ext cx="0" cy="319405"/>
            </a:xfrm>
            <a:custGeom>
              <a:avLst/>
              <a:gdLst/>
              <a:ahLst/>
              <a:cxnLst/>
              <a:rect l="l" t="t" r="r" b="b"/>
              <a:pathLst>
                <a:path h="319405">
                  <a:moveTo>
                    <a:pt x="0" y="0"/>
                  </a:moveTo>
                  <a:lnTo>
                    <a:pt x="0" y="319176"/>
                  </a:lnTo>
                </a:path>
              </a:pathLst>
            </a:custGeom>
            <a:ln w="951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158874" y="2031291"/>
              <a:ext cx="9525" cy="335280"/>
            </a:xfrm>
            <a:custGeom>
              <a:avLst/>
              <a:gdLst/>
              <a:ahLst/>
              <a:cxnLst/>
              <a:rect l="l" t="t" r="r" b="b"/>
              <a:pathLst>
                <a:path w="9525" h="335280">
                  <a:moveTo>
                    <a:pt x="9513" y="0"/>
                  </a:moveTo>
                  <a:lnTo>
                    <a:pt x="0" y="0"/>
                  </a:lnTo>
                  <a:lnTo>
                    <a:pt x="0" y="334993"/>
                  </a:lnTo>
                  <a:lnTo>
                    <a:pt x="9513" y="3349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344419" y="2055079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30">
                  <a:moveTo>
                    <a:pt x="0" y="0"/>
                  </a:moveTo>
                  <a:lnTo>
                    <a:pt x="0" y="303289"/>
                  </a:lnTo>
                </a:path>
              </a:pathLst>
            </a:custGeom>
            <a:ln w="951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339620" y="2047137"/>
              <a:ext cx="9525" cy="319405"/>
            </a:xfrm>
            <a:custGeom>
              <a:avLst/>
              <a:gdLst/>
              <a:ahLst/>
              <a:cxnLst/>
              <a:rect l="l" t="t" r="r" b="b"/>
              <a:pathLst>
                <a:path w="9525" h="319405">
                  <a:moveTo>
                    <a:pt x="9501" y="0"/>
                  </a:moveTo>
                  <a:lnTo>
                    <a:pt x="0" y="0"/>
                  </a:lnTo>
                  <a:lnTo>
                    <a:pt x="0" y="319146"/>
                  </a:lnTo>
                  <a:lnTo>
                    <a:pt x="9501" y="319146"/>
                  </a:lnTo>
                  <a:lnTo>
                    <a:pt x="950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5244601" y="2031267"/>
            <a:ext cx="191135" cy="335280"/>
            <a:chOff x="5244601" y="2031267"/>
            <a:chExt cx="191135" cy="335280"/>
          </a:xfrm>
        </p:grpSpPr>
        <p:sp>
          <p:nvSpPr>
            <p:cNvPr id="69" name="object 69"/>
            <p:cNvSpPr/>
            <p:nvPr/>
          </p:nvSpPr>
          <p:spPr>
            <a:xfrm>
              <a:off x="5258937" y="2031267"/>
              <a:ext cx="172085" cy="15875"/>
            </a:xfrm>
            <a:custGeom>
              <a:avLst/>
              <a:gdLst/>
              <a:ahLst/>
              <a:cxnLst/>
              <a:rect l="l" t="t" r="r" b="b"/>
              <a:pathLst>
                <a:path w="172085" h="15875">
                  <a:moveTo>
                    <a:pt x="0" y="15851"/>
                  </a:moveTo>
                  <a:lnTo>
                    <a:pt x="171472" y="15851"/>
                  </a:lnTo>
                  <a:lnTo>
                    <a:pt x="171472" y="0"/>
                  </a:lnTo>
                  <a:lnTo>
                    <a:pt x="0" y="0"/>
                  </a:lnTo>
                  <a:lnTo>
                    <a:pt x="0" y="1585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254111" y="2031281"/>
              <a:ext cx="181610" cy="15875"/>
            </a:xfrm>
            <a:custGeom>
              <a:avLst/>
              <a:gdLst/>
              <a:ahLst/>
              <a:cxnLst/>
              <a:rect l="l" t="t" r="r" b="b"/>
              <a:pathLst>
                <a:path w="181610" h="15875">
                  <a:moveTo>
                    <a:pt x="181058" y="0"/>
                  </a:moveTo>
                  <a:lnTo>
                    <a:pt x="0" y="0"/>
                  </a:lnTo>
                  <a:lnTo>
                    <a:pt x="0" y="15847"/>
                  </a:lnTo>
                  <a:lnTo>
                    <a:pt x="181058" y="15847"/>
                  </a:lnTo>
                  <a:lnTo>
                    <a:pt x="1810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258937" y="2350443"/>
              <a:ext cx="172085" cy="15875"/>
            </a:xfrm>
            <a:custGeom>
              <a:avLst/>
              <a:gdLst/>
              <a:ahLst/>
              <a:cxnLst/>
              <a:rect l="l" t="t" r="r" b="b"/>
              <a:pathLst>
                <a:path w="172085" h="15875">
                  <a:moveTo>
                    <a:pt x="0" y="15851"/>
                  </a:moveTo>
                  <a:lnTo>
                    <a:pt x="171472" y="15851"/>
                  </a:lnTo>
                  <a:lnTo>
                    <a:pt x="171472" y="0"/>
                  </a:lnTo>
                  <a:lnTo>
                    <a:pt x="0" y="0"/>
                  </a:lnTo>
                  <a:lnTo>
                    <a:pt x="0" y="1585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254111" y="2350425"/>
              <a:ext cx="181610" cy="15875"/>
            </a:xfrm>
            <a:custGeom>
              <a:avLst/>
              <a:gdLst/>
              <a:ahLst/>
              <a:cxnLst/>
              <a:rect l="l" t="t" r="r" b="b"/>
              <a:pathLst>
                <a:path w="181610" h="15875">
                  <a:moveTo>
                    <a:pt x="181058" y="0"/>
                  </a:moveTo>
                  <a:lnTo>
                    <a:pt x="0" y="0"/>
                  </a:lnTo>
                  <a:lnTo>
                    <a:pt x="0" y="15859"/>
                  </a:lnTo>
                  <a:lnTo>
                    <a:pt x="181058" y="15859"/>
                  </a:lnTo>
                  <a:lnTo>
                    <a:pt x="1810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249426" y="2039192"/>
              <a:ext cx="0" cy="319405"/>
            </a:xfrm>
            <a:custGeom>
              <a:avLst/>
              <a:gdLst/>
              <a:ahLst/>
              <a:cxnLst/>
              <a:rect l="l" t="t" r="r" b="b"/>
              <a:pathLst>
                <a:path h="319405">
                  <a:moveTo>
                    <a:pt x="0" y="0"/>
                  </a:moveTo>
                  <a:lnTo>
                    <a:pt x="0" y="319176"/>
                  </a:lnTo>
                </a:path>
              </a:pathLst>
            </a:custGeom>
            <a:ln w="951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244601" y="2031291"/>
              <a:ext cx="9525" cy="335280"/>
            </a:xfrm>
            <a:custGeom>
              <a:avLst/>
              <a:gdLst/>
              <a:ahLst/>
              <a:cxnLst/>
              <a:rect l="l" t="t" r="r" b="b"/>
              <a:pathLst>
                <a:path w="9525" h="335280">
                  <a:moveTo>
                    <a:pt x="9513" y="0"/>
                  </a:moveTo>
                  <a:lnTo>
                    <a:pt x="0" y="0"/>
                  </a:lnTo>
                  <a:lnTo>
                    <a:pt x="0" y="334993"/>
                  </a:lnTo>
                  <a:lnTo>
                    <a:pt x="9513" y="3349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430409" y="2055079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30">
                  <a:moveTo>
                    <a:pt x="0" y="0"/>
                  </a:moveTo>
                  <a:lnTo>
                    <a:pt x="0" y="303289"/>
                  </a:lnTo>
                </a:path>
              </a:pathLst>
            </a:custGeom>
            <a:ln w="951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425714" y="2047137"/>
              <a:ext cx="9525" cy="319405"/>
            </a:xfrm>
            <a:custGeom>
              <a:avLst/>
              <a:gdLst/>
              <a:ahLst/>
              <a:cxnLst/>
              <a:rect l="l" t="t" r="r" b="b"/>
              <a:pathLst>
                <a:path w="9525" h="319405">
                  <a:moveTo>
                    <a:pt x="9501" y="0"/>
                  </a:moveTo>
                  <a:lnTo>
                    <a:pt x="0" y="0"/>
                  </a:lnTo>
                  <a:lnTo>
                    <a:pt x="0" y="319146"/>
                  </a:lnTo>
                  <a:lnTo>
                    <a:pt x="9501" y="319146"/>
                  </a:lnTo>
                  <a:lnTo>
                    <a:pt x="950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7" name="object 77"/>
          <p:cNvGrpSpPr/>
          <p:nvPr/>
        </p:nvGrpSpPr>
        <p:grpSpPr>
          <a:xfrm>
            <a:off x="6330330" y="2031267"/>
            <a:ext cx="191135" cy="335280"/>
            <a:chOff x="6330330" y="2031267"/>
            <a:chExt cx="191135" cy="335280"/>
          </a:xfrm>
        </p:grpSpPr>
        <p:sp>
          <p:nvSpPr>
            <p:cNvPr id="78" name="object 78"/>
            <p:cNvSpPr/>
            <p:nvPr/>
          </p:nvSpPr>
          <p:spPr>
            <a:xfrm>
              <a:off x="6344653" y="2031267"/>
              <a:ext cx="172085" cy="15875"/>
            </a:xfrm>
            <a:custGeom>
              <a:avLst/>
              <a:gdLst/>
              <a:ahLst/>
              <a:cxnLst/>
              <a:rect l="l" t="t" r="r" b="b"/>
              <a:pathLst>
                <a:path w="172084" h="15875">
                  <a:moveTo>
                    <a:pt x="0" y="15851"/>
                  </a:moveTo>
                  <a:lnTo>
                    <a:pt x="171495" y="15851"/>
                  </a:lnTo>
                  <a:lnTo>
                    <a:pt x="171495" y="0"/>
                  </a:lnTo>
                  <a:lnTo>
                    <a:pt x="0" y="0"/>
                  </a:lnTo>
                  <a:lnTo>
                    <a:pt x="0" y="1585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339840" y="2031281"/>
              <a:ext cx="181610" cy="15875"/>
            </a:xfrm>
            <a:custGeom>
              <a:avLst/>
              <a:gdLst/>
              <a:ahLst/>
              <a:cxnLst/>
              <a:rect l="l" t="t" r="r" b="b"/>
              <a:pathLst>
                <a:path w="181609" h="15875">
                  <a:moveTo>
                    <a:pt x="181058" y="0"/>
                  </a:moveTo>
                  <a:lnTo>
                    <a:pt x="0" y="0"/>
                  </a:lnTo>
                  <a:lnTo>
                    <a:pt x="0" y="15847"/>
                  </a:lnTo>
                  <a:lnTo>
                    <a:pt x="181058" y="15847"/>
                  </a:lnTo>
                  <a:lnTo>
                    <a:pt x="1810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44653" y="2350443"/>
              <a:ext cx="172085" cy="15875"/>
            </a:xfrm>
            <a:custGeom>
              <a:avLst/>
              <a:gdLst/>
              <a:ahLst/>
              <a:cxnLst/>
              <a:rect l="l" t="t" r="r" b="b"/>
              <a:pathLst>
                <a:path w="172084" h="15875">
                  <a:moveTo>
                    <a:pt x="0" y="15851"/>
                  </a:moveTo>
                  <a:lnTo>
                    <a:pt x="171495" y="15851"/>
                  </a:lnTo>
                  <a:lnTo>
                    <a:pt x="171495" y="0"/>
                  </a:lnTo>
                  <a:lnTo>
                    <a:pt x="0" y="0"/>
                  </a:lnTo>
                  <a:lnTo>
                    <a:pt x="0" y="1585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339840" y="2350425"/>
              <a:ext cx="181610" cy="15875"/>
            </a:xfrm>
            <a:custGeom>
              <a:avLst/>
              <a:gdLst/>
              <a:ahLst/>
              <a:cxnLst/>
              <a:rect l="l" t="t" r="r" b="b"/>
              <a:pathLst>
                <a:path w="181609" h="15875">
                  <a:moveTo>
                    <a:pt x="181058" y="0"/>
                  </a:moveTo>
                  <a:lnTo>
                    <a:pt x="0" y="0"/>
                  </a:lnTo>
                  <a:lnTo>
                    <a:pt x="0" y="15859"/>
                  </a:lnTo>
                  <a:lnTo>
                    <a:pt x="181058" y="15859"/>
                  </a:lnTo>
                  <a:lnTo>
                    <a:pt x="1810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335142" y="2039192"/>
              <a:ext cx="0" cy="319405"/>
            </a:xfrm>
            <a:custGeom>
              <a:avLst/>
              <a:gdLst/>
              <a:ahLst/>
              <a:cxnLst/>
              <a:rect l="l" t="t" r="r" b="b"/>
              <a:pathLst>
                <a:path h="319405">
                  <a:moveTo>
                    <a:pt x="0" y="0"/>
                  </a:moveTo>
                  <a:lnTo>
                    <a:pt x="0" y="319176"/>
                  </a:lnTo>
                </a:path>
              </a:pathLst>
            </a:custGeom>
            <a:ln w="951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330330" y="2031291"/>
              <a:ext cx="9525" cy="335280"/>
            </a:xfrm>
            <a:custGeom>
              <a:avLst/>
              <a:gdLst/>
              <a:ahLst/>
              <a:cxnLst/>
              <a:rect l="l" t="t" r="r" b="b"/>
              <a:pathLst>
                <a:path w="9525" h="335280">
                  <a:moveTo>
                    <a:pt x="9513" y="0"/>
                  </a:moveTo>
                  <a:lnTo>
                    <a:pt x="0" y="0"/>
                  </a:lnTo>
                  <a:lnTo>
                    <a:pt x="0" y="334993"/>
                  </a:lnTo>
                  <a:lnTo>
                    <a:pt x="9513" y="3349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516148" y="2055079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30">
                  <a:moveTo>
                    <a:pt x="0" y="0"/>
                  </a:moveTo>
                  <a:lnTo>
                    <a:pt x="0" y="303289"/>
                  </a:lnTo>
                </a:path>
              </a:pathLst>
            </a:custGeom>
            <a:ln w="951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511442" y="2047137"/>
              <a:ext cx="9525" cy="319405"/>
            </a:xfrm>
            <a:custGeom>
              <a:avLst/>
              <a:gdLst/>
              <a:ahLst/>
              <a:cxnLst/>
              <a:rect l="l" t="t" r="r" b="b"/>
              <a:pathLst>
                <a:path w="9525" h="319405">
                  <a:moveTo>
                    <a:pt x="9513" y="0"/>
                  </a:moveTo>
                  <a:lnTo>
                    <a:pt x="0" y="0"/>
                  </a:lnTo>
                  <a:lnTo>
                    <a:pt x="0" y="319146"/>
                  </a:lnTo>
                  <a:lnTo>
                    <a:pt x="9513" y="319146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4158874" y="691288"/>
            <a:ext cx="190500" cy="335280"/>
            <a:chOff x="4158874" y="691288"/>
            <a:chExt cx="190500" cy="335280"/>
          </a:xfrm>
        </p:grpSpPr>
        <p:sp>
          <p:nvSpPr>
            <p:cNvPr id="87" name="object 87"/>
            <p:cNvSpPr/>
            <p:nvPr/>
          </p:nvSpPr>
          <p:spPr>
            <a:xfrm>
              <a:off x="4163687" y="699246"/>
              <a:ext cx="0" cy="319405"/>
            </a:xfrm>
            <a:custGeom>
              <a:avLst/>
              <a:gdLst/>
              <a:ahLst/>
              <a:cxnLst/>
              <a:rect l="l" t="t" r="r" b="b"/>
              <a:pathLst>
                <a:path h="319405">
                  <a:moveTo>
                    <a:pt x="0" y="0"/>
                  </a:moveTo>
                  <a:lnTo>
                    <a:pt x="0" y="319138"/>
                  </a:lnTo>
                </a:path>
              </a:pathLst>
            </a:custGeom>
            <a:ln w="951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158874" y="691298"/>
              <a:ext cx="9525" cy="335280"/>
            </a:xfrm>
            <a:custGeom>
              <a:avLst/>
              <a:gdLst/>
              <a:ahLst/>
              <a:cxnLst/>
              <a:rect l="l" t="t" r="r" b="b"/>
              <a:pathLst>
                <a:path w="9525" h="335280">
                  <a:moveTo>
                    <a:pt x="9513" y="0"/>
                  </a:moveTo>
                  <a:lnTo>
                    <a:pt x="0" y="0"/>
                  </a:lnTo>
                  <a:lnTo>
                    <a:pt x="0" y="334993"/>
                  </a:lnTo>
                  <a:lnTo>
                    <a:pt x="9513" y="3349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344419" y="715095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30">
                  <a:moveTo>
                    <a:pt x="0" y="0"/>
                  </a:moveTo>
                  <a:lnTo>
                    <a:pt x="0" y="303289"/>
                  </a:lnTo>
                </a:path>
              </a:pathLst>
            </a:custGeom>
            <a:ln w="951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339620" y="707145"/>
              <a:ext cx="9525" cy="319405"/>
            </a:xfrm>
            <a:custGeom>
              <a:avLst/>
              <a:gdLst/>
              <a:ahLst/>
              <a:cxnLst/>
              <a:rect l="l" t="t" r="r" b="b"/>
              <a:pathLst>
                <a:path w="9525" h="319405">
                  <a:moveTo>
                    <a:pt x="9501" y="0"/>
                  </a:moveTo>
                  <a:lnTo>
                    <a:pt x="0" y="0"/>
                  </a:lnTo>
                  <a:lnTo>
                    <a:pt x="0" y="319146"/>
                  </a:lnTo>
                  <a:lnTo>
                    <a:pt x="9501" y="319146"/>
                  </a:lnTo>
                  <a:lnTo>
                    <a:pt x="950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173198" y="691321"/>
              <a:ext cx="171450" cy="15875"/>
            </a:xfrm>
            <a:custGeom>
              <a:avLst/>
              <a:gdLst/>
              <a:ahLst/>
              <a:cxnLst/>
              <a:rect l="l" t="t" r="r" b="b"/>
              <a:pathLst>
                <a:path w="171450" h="15875">
                  <a:moveTo>
                    <a:pt x="0" y="15851"/>
                  </a:moveTo>
                  <a:lnTo>
                    <a:pt x="171220" y="15851"/>
                  </a:lnTo>
                  <a:lnTo>
                    <a:pt x="171220" y="0"/>
                  </a:lnTo>
                  <a:lnTo>
                    <a:pt x="0" y="0"/>
                  </a:lnTo>
                  <a:lnTo>
                    <a:pt x="0" y="1585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168383" y="691288"/>
              <a:ext cx="180975" cy="15875"/>
            </a:xfrm>
            <a:custGeom>
              <a:avLst/>
              <a:gdLst/>
              <a:ahLst/>
              <a:cxnLst/>
              <a:rect l="l" t="t" r="r" b="b"/>
              <a:pathLst>
                <a:path w="180975" h="15875">
                  <a:moveTo>
                    <a:pt x="180736" y="0"/>
                  </a:moveTo>
                  <a:lnTo>
                    <a:pt x="0" y="0"/>
                  </a:lnTo>
                  <a:lnTo>
                    <a:pt x="0" y="15847"/>
                  </a:lnTo>
                  <a:lnTo>
                    <a:pt x="180736" y="15847"/>
                  </a:lnTo>
                  <a:lnTo>
                    <a:pt x="18073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173198" y="1010459"/>
              <a:ext cx="171450" cy="15875"/>
            </a:xfrm>
            <a:custGeom>
              <a:avLst/>
              <a:gdLst/>
              <a:ahLst/>
              <a:cxnLst/>
              <a:rect l="l" t="t" r="r" b="b"/>
              <a:pathLst>
                <a:path w="171450" h="15875">
                  <a:moveTo>
                    <a:pt x="0" y="15851"/>
                  </a:moveTo>
                  <a:lnTo>
                    <a:pt x="171220" y="15851"/>
                  </a:lnTo>
                  <a:lnTo>
                    <a:pt x="171220" y="0"/>
                  </a:lnTo>
                  <a:lnTo>
                    <a:pt x="0" y="0"/>
                  </a:lnTo>
                  <a:lnTo>
                    <a:pt x="0" y="1585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168383" y="1010433"/>
              <a:ext cx="180975" cy="15875"/>
            </a:xfrm>
            <a:custGeom>
              <a:avLst/>
              <a:gdLst/>
              <a:ahLst/>
              <a:cxnLst/>
              <a:rect l="l" t="t" r="r" b="b"/>
              <a:pathLst>
                <a:path w="180975" h="15875">
                  <a:moveTo>
                    <a:pt x="180736" y="0"/>
                  </a:moveTo>
                  <a:lnTo>
                    <a:pt x="0" y="0"/>
                  </a:lnTo>
                  <a:lnTo>
                    <a:pt x="0" y="15859"/>
                  </a:lnTo>
                  <a:lnTo>
                    <a:pt x="180736" y="15859"/>
                  </a:lnTo>
                  <a:lnTo>
                    <a:pt x="18073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5" name="object 95"/>
          <p:cNvGrpSpPr/>
          <p:nvPr/>
        </p:nvGrpSpPr>
        <p:grpSpPr>
          <a:xfrm>
            <a:off x="6330330" y="1616488"/>
            <a:ext cx="191135" cy="335280"/>
            <a:chOff x="6330330" y="1616488"/>
            <a:chExt cx="191135" cy="335280"/>
          </a:xfrm>
        </p:grpSpPr>
        <p:sp>
          <p:nvSpPr>
            <p:cNvPr id="96" name="object 96"/>
            <p:cNvSpPr/>
            <p:nvPr/>
          </p:nvSpPr>
          <p:spPr>
            <a:xfrm>
              <a:off x="6335142" y="1624431"/>
              <a:ext cx="0" cy="319405"/>
            </a:xfrm>
            <a:custGeom>
              <a:avLst/>
              <a:gdLst/>
              <a:ahLst/>
              <a:cxnLst/>
              <a:rect l="l" t="t" r="r" b="b"/>
              <a:pathLst>
                <a:path h="319405">
                  <a:moveTo>
                    <a:pt x="0" y="0"/>
                  </a:moveTo>
                  <a:lnTo>
                    <a:pt x="0" y="319138"/>
                  </a:lnTo>
                </a:path>
              </a:pathLst>
            </a:custGeom>
            <a:ln w="951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330330" y="1616488"/>
              <a:ext cx="9525" cy="335280"/>
            </a:xfrm>
            <a:custGeom>
              <a:avLst/>
              <a:gdLst/>
              <a:ahLst/>
              <a:cxnLst/>
              <a:rect l="l" t="t" r="r" b="b"/>
              <a:pathLst>
                <a:path w="9525" h="335280">
                  <a:moveTo>
                    <a:pt x="9513" y="0"/>
                  </a:moveTo>
                  <a:lnTo>
                    <a:pt x="0" y="0"/>
                  </a:lnTo>
                  <a:lnTo>
                    <a:pt x="0" y="334993"/>
                  </a:lnTo>
                  <a:lnTo>
                    <a:pt x="9513" y="3349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516148" y="1640279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30">
                  <a:moveTo>
                    <a:pt x="0" y="0"/>
                  </a:moveTo>
                  <a:lnTo>
                    <a:pt x="0" y="303289"/>
                  </a:lnTo>
                </a:path>
              </a:pathLst>
            </a:custGeom>
            <a:ln w="951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511442" y="1632347"/>
              <a:ext cx="9525" cy="319405"/>
            </a:xfrm>
            <a:custGeom>
              <a:avLst/>
              <a:gdLst/>
              <a:ahLst/>
              <a:cxnLst/>
              <a:rect l="l" t="t" r="r" b="b"/>
              <a:pathLst>
                <a:path w="9525" h="319405">
                  <a:moveTo>
                    <a:pt x="9513" y="0"/>
                  </a:moveTo>
                  <a:lnTo>
                    <a:pt x="0" y="0"/>
                  </a:lnTo>
                  <a:lnTo>
                    <a:pt x="0" y="319134"/>
                  </a:lnTo>
                  <a:lnTo>
                    <a:pt x="9513" y="319134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344653" y="1616505"/>
              <a:ext cx="172085" cy="15875"/>
            </a:xfrm>
            <a:custGeom>
              <a:avLst/>
              <a:gdLst/>
              <a:ahLst/>
              <a:cxnLst/>
              <a:rect l="l" t="t" r="r" b="b"/>
              <a:pathLst>
                <a:path w="172084" h="15875">
                  <a:moveTo>
                    <a:pt x="0" y="15851"/>
                  </a:moveTo>
                  <a:lnTo>
                    <a:pt x="171495" y="15851"/>
                  </a:lnTo>
                  <a:lnTo>
                    <a:pt x="171495" y="0"/>
                  </a:lnTo>
                  <a:lnTo>
                    <a:pt x="0" y="0"/>
                  </a:lnTo>
                  <a:lnTo>
                    <a:pt x="0" y="1585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339840" y="1616497"/>
              <a:ext cx="181610" cy="15875"/>
            </a:xfrm>
            <a:custGeom>
              <a:avLst/>
              <a:gdLst/>
              <a:ahLst/>
              <a:cxnLst/>
              <a:rect l="l" t="t" r="r" b="b"/>
              <a:pathLst>
                <a:path w="181609" h="15875">
                  <a:moveTo>
                    <a:pt x="181058" y="0"/>
                  </a:moveTo>
                  <a:lnTo>
                    <a:pt x="0" y="0"/>
                  </a:lnTo>
                  <a:lnTo>
                    <a:pt x="0" y="15859"/>
                  </a:lnTo>
                  <a:lnTo>
                    <a:pt x="181058" y="15859"/>
                  </a:lnTo>
                  <a:lnTo>
                    <a:pt x="1810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344653" y="1935643"/>
              <a:ext cx="172085" cy="15875"/>
            </a:xfrm>
            <a:custGeom>
              <a:avLst/>
              <a:gdLst/>
              <a:ahLst/>
              <a:cxnLst/>
              <a:rect l="l" t="t" r="r" b="b"/>
              <a:pathLst>
                <a:path w="172084" h="15875">
                  <a:moveTo>
                    <a:pt x="0" y="15851"/>
                  </a:moveTo>
                  <a:lnTo>
                    <a:pt x="171495" y="15851"/>
                  </a:lnTo>
                  <a:lnTo>
                    <a:pt x="171495" y="0"/>
                  </a:lnTo>
                  <a:lnTo>
                    <a:pt x="0" y="0"/>
                  </a:lnTo>
                  <a:lnTo>
                    <a:pt x="0" y="1585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339840" y="1935634"/>
              <a:ext cx="181610" cy="15875"/>
            </a:xfrm>
            <a:custGeom>
              <a:avLst/>
              <a:gdLst/>
              <a:ahLst/>
              <a:cxnLst/>
              <a:rect l="l" t="t" r="r" b="b"/>
              <a:pathLst>
                <a:path w="181609" h="15875">
                  <a:moveTo>
                    <a:pt x="181058" y="0"/>
                  </a:moveTo>
                  <a:lnTo>
                    <a:pt x="0" y="0"/>
                  </a:lnTo>
                  <a:lnTo>
                    <a:pt x="0" y="15847"/>
                  </a:lnTo>
                  <a:lnTo>
                    <a:pt x="181058" y="15847"/>
                  </a:lnTo>
                  <a:lnTo>
                    <a:pt x="1810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4" name="object 104"/>
          <p:cNvGrpSpPr/>
          <p:nvPr/>
        </p:nvGrpSpPr>
        <p:grpSpPr>
          <a:xfrm>
            <a:off x="7416058" y="2031267"/>
            <a:ext cx="191135" cy="335280"/>
            <a:chOff x="7416058" y="2031267"/>
            <a:chExt cx="191135" cy="335280"/>
          </a:xfrm>
        </p:grpSpPr>
        <p:sp>
          <p:nvSpPr>
            <p:cNvPr id="105" name="object 105"/>
            <p:cNvSpPr/>
            <p:nvPr/>
          </p:nvSpPr>
          <p:spPr>
            <a:xfrm>
              <a:off x="7420881" y="2039192"/>
              <a:ext cx="0" cy="319405"/>
            </a:xfrm>
            <a:custGeom>
              <a:avLst/>
              <a:gdLst/>
              <a:ahLst/>
              <a:cxnLst/>
              <a:rect l="l" t="t" r="r" b="b"/>
              <a:pathLst>
                <a:path h="319405">
                  <a:moveTo>
                    <a:pt x="0" y="0"/>
                  </a:moveTo>
                  <a:lnTo>
                    <a:pt x="0" y="319176"/>
                  </a:lnTo>
                </a:path>
              </a:pathLst>
            </a:custGeom>
            <a:ln w="951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416058" y="2031291"/>
              <a:ext cx="9525" cy="335280"/>
            </a:xfrm>
            <a:custGeom>
              <a:avLst/>
              <a:gdLst/>
              <a:ahLst/>
              <a:cxnLst/>
              <a:rect l="l" t="t" r="r" b="b"/>
              <a:pathLst>
                <a:path w="9525" h="335280">
                  <a:moveTo>
                    <a:pt x="9513" y="0"/>
                  </a:moveTo>
                  <a:lnTo>
                    <a:pt x="0" y="0"/>
                  </a:lnTo>
                  <a:lnTo>
                    <a:pt x="0" y="334993"/>
                  </a:lnTo>
                  <a:lnTo>
                    <a:pt x="9513" y="3349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601887" y="2055079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30">
                  <a:moveTo>
                    <a:pt x="0" y="0"/>
                  </a:moveTo>
                  <a:lnTo>
                    <a:pt x="0" y="303289"/>
                  </a:lnTo>
                </a:path>
              </a:pathLst>
            </a:custGeom>
            <a:ln w="951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597048" y="2047137"/>
              <a:ext cx="9525" cy="319405"/>
            </a:xfrm>
            <a:custGeom>
              <a:avLst/>
              <a:gdLst/>
              <a:ahLst/>
              <a:cxnLst/>
              <a:rect l="l" t="t" r="r" b="b"/>
              <a:pathLst>
                <a:path w="9525" h="319405">
                  <a:moveTo>
                    <a:pt x="9513" y="0"/>
                  </a:moveTo>
                  <a:lnTo>
                    <a:pt x="0" y="0"/>
                  </a:lnTo>
                  <a:lnTo>
                    <a:pt x="0" y="319146"/>
                  </a:lnTo>
                  <a:lnTo>
                    <a:pt x="9513" y="319146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430392" y="2031267"/>
              <a:ext cx="172085" cy="15875"/>
            </a:xfrm>
            <a:custGeom>
              <a:avLst/>
              <a:gdLst/>
              <a:ahLst/>
              <a:cxnLst/>
              <a:rect l="l" t="t" r="r" b="b"/>
              <a:pathLst>
                <a:path w="172084" h="15875">
                  <a:moveTo>
                    <a:pt x="0" y="15851"/>
                  </a:moveTo>
                  <a:lnTo>
                    <a:pt x="171495" y="15851"/>
                  </a:lnTo>
                  <a:lnTo>
                    <a:pt x="171495" y="0"/>
                  </a:lnTo>
                  <a:lnTo>
                    <a:pt x="0" y="0"/>
                  </a:lnTo>
                  <a:lnTo>
                    <a:pt x="0" y="1585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425567" y="2031281"/>
              <a:ext cx="181610" cy="15875"/>
            </a:xfrm>
            <a:custGeom>
              <a:avLst/>
              <a:gdLst/>
              <a:ahLst/>
              <a:cxnLst/>
              <a:rect l="l" t="t" r="r" b="b"/>
              <a:pathLst>
                <a:path w="181609" h="15875">
                  <a:moveTo>
                    <a:pt x="181058" y="0"/>
                  </a:moveTo>
                  <a:lnTo>
                    <a:pt x="0" y="0"/>
                  </a:lnTo>
                  <a:lnTo>
                    <a:pt x="0" y="15847"/>
                  </a:lnTo>
                  <a:lnTo>
                    <a:pt x="181058" y="15847"/>
                  </a:lnTo>
                  <a:lnTo>
                    <a:pt x="1810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430392" y="2350443"/>
              <a:ext cx="172085" cy="15875"/>
            </a:xfrm>
            <a:custGeom>
              <a:avLst/>
              <a:gdLst/>
              <a:ahLst/>
              <a:cxnLst/>
              <a:rect l="l" t="t" r="r" b="b"/>
              <a:pathLst>
                <a:path w="172084" h="15875">
                  <a:moveTo>
                    <a:pt x="0" y="15851"/>
                  </a:moveTo>
                  <a:lnTo>
                    <a:pt x="171495" y="15851"/>
                  </a:lnTo>
                  <a:lnTo>
                    <a:pt x="171495" y="0"/>
                  </a:lnTo>
                  <a:lnTo>
                    <a:pt x="0" y="0"/>
                  </a:lnTo>
                  <a:lnTo>
                    <a:pt x="0" y="1585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425567" y="2350425"/>
              <a:ext cx="181610" cy="15875"/>
            </a:xfrm>
            <a:custGeom>
              <a:avLst/>
              <a:gdLst/>
              <a:ahLst/>
              <a:cxnLst/>
              <a:rect l="l" t="t" r="r" b="b"/>
              <a:pathLst>
                <a:path w="181609" h="15875">
                  <a:moveTo>
                    <a:pt x="181058" y="0"/>
                  </a:moveTo>
                  <a:lnTo>
                    <a:pt x="0" y="0"/>
                  </a:lnTo>
                  <a:lnTo>
                    <a:pt x="0" y="15859"/>
                  </a:lnTo>
                  <a:lnTo>
                    <a:pt x="181058" y="15859"/>
                  </a:lnTo>
                  <a:lnTo>
                    <a:pt x="1810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3" name="object 113"/>
          <p:cNvGrpSpPr/>
          <p:nvPr/>
        </p:nvGrpSpPr>
        <p:grpSpPr>
          <a:xfrm>
            <a:off x="3073145" y="2446032"/>
            <a:ext cx="2362200" cy="335280"/>
            <a:chOff x="3073145" y="2446032"/>
            <a:chExt cx="2362200" cy="335280"/>
          </a:xfrm>
        </p:grpSpPr>
        <p:sp>
          <p:nvSpPr>
            <p:cNvPr id="114" name="object 114"/>
            <p:cNvSpPr/>
            <p:nvPr/>
          </p:nvSpPr>
          <p:spPr>
            <a:xfrm>
              <a:off x="3087459" y="2765204"/>
              <a:ext cx="171450" cy="15875"/>
            </a:xfrm>
            <a:custGeom>
              <a:avLst/>
              <a:gdLst/>
              <a:ahLst/>
              <a:cxnLst/>
              <a:rect l="l" t="t" r="r" b="b"/>
              <a:pathLst>
                <a:path w="171450" h="15875">
                  <a:moveTo>
                    <a:pt x="0" y="15851"/>
                  </a:moveTo>
                  <a:lnTo>
                    <a:pt x="171243" y="15851"/>
                  </a:lnTo>
                  <a:lnTo>
                    <a:pt x="171243" y="0"/>
                  </a:lnTo>
                  <a:lnTo>
                    <a:pt x="0" y="0"/>
                  </a:lnTo>
                  <a:lnTo>
                    <a:pt x="0" y="1585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082655" y="2765178"/>
              <a:ext cx="180975" cy="15875"/>
            </a:xfrm>
            <a:custGeom>
              <a:avLst/>
              <a:gdLst/>
              <a:ahLst/>
              <a:cxnLst/>
              <a:rect l="l" t="t" r="r" b="b"/>
              <a:pathLst>
                <a:path w="180975" h="15875">
                  <a:moveTo>
                    <a:pt x="180736" y="0"/>
                  </a:moveTo>
                  <a:lnTo>
                    <a:pt x="0" y="0"/>
                  </a:lnTo>
                  <a:lnTo>
                    <a:pt x="0" y="15847"/>
                  </a:lnTo>
                  <a:lnTo>
                    <a:pt x="180736" y="15847"/>
                  </a:lnTo>
                  <a:lnTo>
                    <a:pt x="18073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173198" y="2765204"/>
              <a:ext cx="171450" cy="15875"/>
            </a:xfrm>
            <a:custGeom>
              <a:avLst/>
              <a:gdLst/>
              <a:ahLst/>
              <a:cxnLst/>
              <a:rect l="l" t="t" r="r" b="b"/>
              <a:pathLst>
                <a:path w="171450" h="15875">
                  <a:moveTo>
                    <a:pt x="0" y="15851"/>
                  </a:moveTo>
                  <a:lnTo>
                    <a:pt x="171220" y="15851"/>
                  </a:lnTo>
                  <a:lnTo>
                    <a:pt x="171220" y="0"/>
                  </a:lnTo>
                  <a:lnTo>
                    <a:pt x="0" y="0"/>
                  </a:lnTo>
                  <a:lnTo>
                    <a:pt x="0" y="1585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168383" y="2765178"/>
              <a:ext cx="180975" cy="15875"/>
            </a:xfrm>
            <a:custGeom>
              <a:avLst/>
              <a:gdLst/>
              <a:ahLst/>
              <a:cxnLst/>
              <a:rect l="l" t="t" r="r" b="b"/>
              <a:pathLst>
                <a:path w="180975" h="15875">
                  <a:moveTo>
                    <a:pt x="180736" y="0"/>
                  </a:moveTo>
                  <a:lnTo>
                    <a:pt x="0" y="0"/>
                  </a:lnTo>
                  <a:lnTo>
                    <a:pt x="0" y="15847"/>
                  </a:lnTo>
                  <a:lnTo>
                    <a:pt x="180736" y="15847"/>
                  </a:lnTo>
                  <a:lnTo>
                    <a:pt x="18073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087459" y="2446066"/>
              <a:ext cx="171450" cy="15875"/>
            </a:xfrm>
            <a:custGeom>
              <a:avLst/>
              <a:gdLst/>
              <a:ahLst/>
              <a:cxnLst/>
              <a:rect l="l" t="t" r="r" b="b"/>
              <a:pathLst>
                <a:path w="171450" h="15875">
                  <a:moveTo>
                    <a:pt x="0" y="15851"/>
                  </a:moveTo>
                  <a:lnTo>
                    <a:pt x="171243" y="15851"/>
                  </a:lnTo>
                  <a:lnTo>
                    <a:pt x="171243" y="0"/>
                  </a:lnTo>
                  <a:lnTo>
                    <a:pt x="0" y="0"/>
                  </a:lnTo>
                  <a:lnTo>
                    <a:pt x="0" y="1585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082655" y="2446052"/>
              <a:ext cx="180975" cy="15875"/>
            </a:xfrm>
            <a:custGeom>
              <a:avLst/>
              <a:gdLst/>
              <a:ahLst/>
              <a:cxnLst/>
              <a:rect l="l" t="t" r="r" b="b"/>
              <a:pathLst>
                <a:path w="180975" h="15875">
                  <a:moveTo>
                    <a:pt x="180736" y="0"/>
                  </a:moveTo>
                  <a:lnTo>
                    <a:pt x="0" y="0"/>
                  </a:lnTo>
                  <a:lnTo>
                    <a:pt x="0" y="15847"/>
                  </a:lnTo>
                  <a:lnTo>
                    <a:pt x="180736" y="15847"/>
                  </a:lnTo>
                  <a:lnTo>
                    <a:pt x="18073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077948" y="2453992"/>
              <a:ext cx="0" cy="319405"/>
            </a:xfrm>
            <a:custGeom>
              <a:avLst/>
              <a:gdLst/>
              <a:ahLst/>
              <a:cxnLst/>
              <a:rect l="l" t="t" r="r" b="b"/>
              <a:pathLst>
                <a:path h="319405">
                  <a:moveTo>
                    <a:pt x="0" y="0"/>
                  </a:moveTo>
                  <a:lnTo>
                    <a:pt x="0" y="319138"/>
                  </a:lnTo>
                </a:path>
              </a:pathLst>
            </a:custGeom>
            <a:ln w="951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073145" y="2446032"/>
              <a:ext cx="9525" cy="335280"/>
            </a:xfrm>
            <a:custGeom>
              <a:avLst/>
              <a:gdLst/>
              <a:ahLst/>
              <a:cxnLst/>
              <a:rect l="l" t="t" r="r" b="b"/>
              <a:pathLst>
                <a:path w="9525" h="335280">
                  <a:moveTo>
                    <a:pt x="9513" y="0"/>
                  </a:moveTo>
                  <a:lnTo>
                    <a:pt x="0" y="0"/>
                  </a:lnTo>
                  <a:lnTo>
                    <a:pt x="0" y="334993"/>
                  </a:lnTo>
                  <a:lnTo>
                    <a:pt x="9513" y="3349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258702" y="2469840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30">
                  <a:moveTo>
                    <a:pt x="0" y="0"/>
                  </a:moveTo>
                  <a:lnTo>
                    <a:pt x="0" y="303289"/>
                  </a:lnTo>
                </a:path>
              </a:pathLst>
            </a:custGeom>
            <a:ln w="951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253861" y="2461878"/>
              <a:ext cx="9525" cy="319405"/>
            </a:xfrm>
            <a:custGeom>
              <a:avLst/>
              <a:gdLst/>
              <a:ahLst/>
              <a:cxnLst/>
              <a:rect l="l" t="t" r="r" b="b"/>
              <a:pathLst>
                <a:path w="9525" h="319405">
                  <a:moveTo>
                    <a:pt x="9513" y="0"/>
                  </a:moveTo>
                  <a:lnTo>
                    <a:pt x="0" y="0"/>
                  </a:lnTo>
                  <a:lnTo>
                    <a:pt x="0" y="319146"/>
                  </a:lnTo>
                  <a:lnTo>
                    <a:pt x="9513" y="319146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173198" y="2446066"/>
              <a:ext cx="171450" cy="15875"/>
            </a:xfrm>
            <a:custGeom>
              <a:avLst/>
              <a:gdLst/>
              <a:ahLst/>
              <a:cxnLst/>
              <a:rect l="l" t="t" r="r" b="b"/>
              <a:pathLst>
                <a:path w="171450" h="15875">
                  <a:moveTo>
                    <a:pt x="0" y="15851"/>
                  </a:moveTo>
                  <a:lnTo>
                    <a:pt x="171220" y="15851"/>
                  </a:lnTo>
                  <a:lnTo>
                    <a:pt x="171220" y="0"/>
                  </a:lnTo>
                  <a:lnTo>
                    <a:pt x="0" y="0"/>
                  </a:lnTo>
                  <a:lnTo>
                    <a:pt x="0" y="1585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168383" y="2446052"/>
              <a:ext cx="180975" cy="15875"/>
            </a:xfrm>
            <a:custGeom>
              <a:avLst/>
              <a:gdLst/>
              <a:ahLst/>
              <a:cxnLst/>
              <a:rect l="l" t="t" r="r" b="b"/>
              <a:pathLst>
                <a:path w="180975" h="15875">
                  <a:moveTo>
                    <a:pt x="180736" y="0"/>
                  </a:moveTo>
                  <a:lnTo>
                    <a:pt x="0" y="0"/>
                  </a:lnTo>
                  <a:lnTo>
                    <a:pt x="0" y="15847"/>
                  </a:lnTo>
                  <a:lnTo>
                    <a:pt x="180736" y="15847"/>
                  </a:lnTo>
                  <a:lnTo>
                    <a:pt x="18073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163687" y="2453992"/>
              <a:ext cx="0" cy="319405"/>
            </a:xfrm>
            <a:custGeom>
              <a:avLst/>
              <a:gdLst/>
              <a:ahLst/>
              <a:cxnLst/>
              <a:rect l="l" t="t" r="r" b="b"/>
              <a:pathLst>
                <a:path h="319405">
                  <a:moveTo>
                    <a:pt x="0" y="0"/>
                  </a:moveTo>
                  <a:lnTo>
                    <a:pt x="0" y="319138"/>
                  </a:lnTo>
                </a:path>
              </a:pathLst>
            </a:custGeom>
            <a:ln w="951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158873" y="2446032"/>
              <a:ext cx="9525" cy="335280"/>
            </a:xfrm>
            <a:custGeom>
              <a:avLst/>
              <a:gdLst/>
              <a:ahLst/>
              <a:cxnLst/>
              <a:rect l="l" t="t" r="r" b="b"/>
              <a:pathLst>
                <a:path w="9525" h="335280">
                  <a:moveTo>
                    <a:pt x="9513" y="0"/>
                  </a:moveTo>
                  <a:lnTo>
                    <a:pt x="0" y="0"/>
                  </a:lnTo>
                  <a:lnTo>
                    <a:pt x="0" y="334993"/>
                  </a:lnTo>
                  <a:lnTo>
                    <a:pt x="9513" y="3349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344419" y="2469840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30">
                  <a:moveTo>
                    <a:pt x="0" y="0"/>
                  </a:moveTo>
                  <a:lnTo>
                    <a:pt x="0" y="303289"/>
                  </a:lnTo>
                </a:path>
              </a:pathLst>
            </a:custGeom>
            <a:ln w="951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339620" y="2461878"/>
              <a:ext cx="9525" cy="319405"/>
            </a:xfrm>
            <a:custGeom>
              <a:avLst/>
              <a:gdLst/>
              <a:ahLst/>
              <a:cxnLst/>
              <a:rect l="l" t="t" r="r" b="b"/>
              <a:pathLst>
                <a:path w="9525" h="319405">
                  <a:moveTo>
                    <a:pt x="9501" y="0"/>
                  </a:moveTo>
                  <a:lnTo>
                    <a:pt x="0" y="0"/>
                  </a:lnTo>
                  <a:lnTo>
                    <a:pt x="0" y="319146"/>
                  </a:lnTo>
                  <a:lnTo>
                    <a:pt x="9501" y="319146"/>
                  </a:lnTo>
                  <a:lnTo>
                    <a:pt x="950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249426" y="2453992"/>
              <a:ext cx="0" cy="319405"/>
            </a:xfrm>
            <a:custGeom>
              <a:avLst/>
              <a:gdLst/>
              <a:ahLst/>
              <a:cxnLst/>
              <a:rect l="l" t="t" r="r" b="b"/>
              <a:pathLst>
                <a:path h="319405">
                  <a:moveTo>
                    <a:pt x="0" y="0"/>
                  </a:moveTo>
                  <a:lnTo>
                    <a:pt x="0" y="319138"/>
                  </a:lnTo>
                </a:path>
              </a:pathLst>
            </a:custGeom>
            <a:ln w="951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244601" y="2446032"/>
              <a:ext cx="9525" cy="335280"/>
            </a:xfrm>
            <a:custGeom>
              <a:avLst/>
              <a:gdLst/>
              <a:ahLst/>
              <a:cxnLst/>
              <a:rect l="l" t="t" r="r" b="b"/>
              <a:pathLst>
                <a:path w="9525" h="335280">
                  <a:moveTo>
                    <a:pt x="9513" y="0"/>
                  </a:moveTo>
                  <a:lnTo>
                    <a:pt x="0" y="0"/>
                  </a:lnTo>
                  <a:lnTo>
                    <a:pt x="0" y="334993"/>
                  </a:lnTo>
                  <a:lnTo>
                    <a:pt x="9513" y="3349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430409" y="2469840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30">
                  <a:moveTo>
                    <a:pt x="0" y="0"/>
                  </a:moveTo>
                  <a:lnTo>
                    <a:pt x="0" y="303289"/>
                  </a:lnTo>
                </a:path>
              </a:pathLst>
            </a:custGeom>
            <a:ln w="951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425714" y="2461878"/>
              <a:ext cx="9525" cy="319405"/>
            </a:xfrm>
            <a:custGeom>
              <a:avLst/>
              <a:gdLst/>
              <a:ahLst/>
              <a:cxnLst/>
              <a:rect l="l" t="t" r="r" b="b"/>
              <a:pathLst>
                <a:path w="9525" h="319405">
                  <a:moveTo>
                    <a:pt x="9501" y="0"/>
                  </a:moveTo>
                  <a:lnTo>
                    <a:pt x="0" y="0"/>
                  </a:lnTo>
                  <a:lnTo>
                    <a:pt x="0" y="319146"/>
                  </a:lnTo>
                  <a:lnTo>
                    <a:pt x="9501" y="319146"/>
                  </a:lnTo>
                  <a:lnTo>
                    <a:pt x="950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258937" y="2446066"/>
              <a:ext cx="172085" cy="15875"/>
            </a:xfrm>
            <a:custGeom>
              <a:avLst/>
              <a:gdLst/>
              <a:ahLst/>
              <a:cxnLst/>
              <a:rect l="l" t="t" r="r" b="b"/>
              <a:pathLst>
                <a:path w="172085" h="15875">
                  <a:moveTo>
                    <a:pt x="0" y="15851"/>
                  </a:moveTo>
                  <a:lnTo>
                    <a:pt x="171472" y="15851"/>
                  </a:lnTo>
                  <a:lnTo>
                    <a:pt x="171472" y="0"/>
                  </a:lnTo>
                  <a:lnTo>
                    <a:pt x="0" y="0"/>
                  </a:lnTo>
                  <a:lnTo>
                    <a:pt x="0" y="1585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254111" y="2446052"/>
              <a:ext cx="181610" cy="15875"/>
            </a:xfrm>
            <a:custGeom>
              <a:avLst/>
              <a:gdLst/>
              <a:ahLst/>
              <a:cxnLst/>
              <a:rect l="l" t="t" r="r" b="b"/>
              <a:pathLst>
                <a:path w="181610" h="15875">
                  <a:moveTo>
                    <a:pt x="181058" y="0"/>
                  </a:moveTo>
                  <a:lnTo>
                    <a:pt x="0" y="0"/>
                  </a:lnTo>
                  <a:lnTo>
                    <a:pt x="0" y="15847"/>
                  </a:lnTo>
                  <a:lnTo>
                    <a:pt x="181058" y="15847"/>
                  </a:lnTo>
                  <a:lnTo>
                    <a:pt x="1810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258937" y="2765204"/>
              <a:ext cx="172085" cy="15875"/>
            </a:xfrm>
            <a:custGeom>
              <a:avLst/>
              <a:gdLst/>
              <a:ahLst/>
              <a:cxnLst/>
              <a:rect l="l" t="t" r="r" b="b"/>
              <a:pathLst>
                <a:path w="172085" h="15875">
                  <a:moveTo>
                    <a:pt x="0" y="15851"/>
                  </a:moveTo>
                  <a:lnTo>
                    <a:pt x="171472" y="15851"/>
                  </a:lnTo>
                  <a:lnTo>
                    <a:pt x="171472" y="0"/>
                  </a:lnTo>
                  <a:lnTo>
                    <a:pt x="0" y="0"/>
                  </a:lnTo>
                  <a:lnTo>
                    <a:pt x="0" y="1585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254111" y="2765178"/>
              <a:ext cx="181610" cy="15875"/>
            </a:xfrm>
            <a:custGeom>
              <a:avLst/>
              <a:gdLst/>
              <a:ahLst/>
              <a:cxnLst/>
              <a:rect l="l" t="t" r="r" b="b"/>
              <a:pathLst>
                <a:path w="181610" h="15875">
                  <a:moveTo>
                    <a:pt x="181058" y="0"/>
                  </a:moveTo>
                  <a:lnTo>
                    <a:pt x="0" y="0"/>
                  </a:lnTo>
                  <a:lnTo>
                    <a:pt x="0" y="15847"/>
                  </a:lnTo>
                  <a:lnTo>
                    <a:pt x="181058" y="15847"/>
                  </a:lnTo>
                  <a:lnTo>
                    <a:pt x="1810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Rectangle 137"/>
          <p:cNvSpPr/>
          <p:nvPr/>
        </p:nvSpPr>
        <p:spPr>
          <a:xfrm>
            <a:off x="615846" y="1139278"/>
            <a:ext cx="77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7465">
              <a:lnSpc>
                <a:spcPct val="100000"/>
              </a:lnSpc>
              <a:spcBef>
                <a:spcPts val="130"/>
              </a:spcBef>
              <a:tabLst>
                <a:tab pos="219710" algn="l"/>
              </a:tabLst>
            </a:pPr>
            <a:r>
              <a:rPr lang="en-US" spc="60" dirty="0" smtClean="0">
                <a:latin typeface="Times New Roman"/>
                <a:cs typeface="Times New Roman"/>
              </a:rPr>
              <a:t>a. SK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15846" y="1515981"/>
            <a:ext cx="19845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7465">
              <a:lnSpc>
                <a:spcPct val="100000"/>
              </a:lnSpc>
              <a:spcBef>
                <a:spcPts val="130"/>
              </a:spcBef>
              <a:tabLst>
                <a:tab pos="219710" algn="l"/>
              </a:tabLst>
            </a:pPr>
            <a:r>
              <a:rPr lang="en-US" sz="1600" spc="60" dirty="0" smtClean="0">
                <a:latin typeface="Times New Roman"/>
                <a:cs typeface="Times New Roman"/>
              </a:rPr>
              <a:t>a. </a:t>
            </a:r>
            <a:r>
              <a:rPr lang="en-US" sz="1600" spc="60" dirty="0" err="1" smtClean="0">
                <a:latin typeface="Times New Roman"/>
                <a:cs typeface="Times New Roman"/>
              </a:rPr>
              <a:t>Dikeluarkan</a:t>
            </a:r>
            <a:r>
              <a:rPr lang="en-US" sz="1600" spc="60" dirty="0" smtClean="0">
                <a:latin typeface="Times New Roman"/>
                <a:cs typeface="Times New Roman"/>
              </a:rPr>
              <a:t> </a:t>
            </a:r>
            <a:r>
              <a:rPr lang="en-US" sz="1600" spc="60" dirty="0" err="1" smtClean="0">
                <a:latin typeface="Times New Roman"/>
                <a:cs typeface="Times New Roman"/>
              </a:rPr>
              <a:t>oleh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4066" y="107743"/>
            <a:ext cx="3150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7465">
              <a:lnSpc>
                <a:spcPct val="100000"/>
              </a:lnSpc>
              <a:spcBef>
                <a:spcPts val="130"/>
              </a:spcBef>
              <a:tabLst>
                <a:tab pos="219710" algn="l"/>
              </a:tabLst>
            </a:pPr>
            <a:r>
              <a:rPr lang="en-US" b="1" spc="60" dirty="0" smtClean="0">
                <a:latin typeface="Times New Roman"/>
                <a:cs typeface="Times New Roman"/>
              </a:rPr>
              <a:t>INFORMASI KELOMPOK</a:t>
            </a:r>
            <a:endParaRPr lang="en-US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574" y="2602446"/>
            <a:ext cx="8782812" cy="3549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5051" y="3779943"/>
            <a:ext cx="7938770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45" dirty="0">
                <a:latin typeface="Times New Roman"/>
                <a:cs typeface="Times New Roman"/>
              </a:rPr>
              <a:t>PENGURUS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KELOMPOK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50" dirty="0">
                <a:latin typeface="Times New Roman"/>
                <a:cs typeface="Times New Roman"/>
              </a:rPr>
              <a:t>Jabatan,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kolom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Times New Roman"/>
                <a:cs typeface="Times New Roman"/>
              </a:rPr>
              <a:t>ini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5" dirty="0">
                <a:latin typeface="Times New Roman"/>
                <a:cs typeface="Times New Roman"/>
              </a:rPr>
              <a:t>sudah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Times New Roman"/>
                <a:cs typeface="Times New Roman"/>
              </a:rPr>
              <a:t>terisi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dengan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05" dirty="0">
                <a:latin typeface="Times New Roman"/>
                <a:cs typeface="Times New Roman"/>
              </a:rPr>
              <a:t>nama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60" dirty="0">
                <a:latin typeface="Times New Roman"/>
                <a:cs typeface="Times New Roman"/>
              </a:rPr>
              <a:t>jabatan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dalam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kelompok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BKB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65" dirty="0">
                <a:latin typeface="Times New Roman"/>
                <a:cs typeface="Times New Roman"/>
              </a:rPr>
              <a:t>Kode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Keluarga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Indonesia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(KKI),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diisi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dengan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16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digit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85" dirty="0">
                <a:latin typeface="Times New Roman"/>
                <a:cs typeface="Times New Roman"/>
              </a:rPr>
              <a:t>angka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10" dirty="0">
                <a:latin typeface="Times New Roman"/>
                <a:cs typeface="Times New Roman"/>
              </a:rPr>
              <a:t>pada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kotak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80" dirty="0">
                <a:latin typeface="Times New Roman"/>
                <a:cs typeface="Times New Roman"/>
              </a:rPr>
              <a:t>yang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tersedia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sesuai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dengan</a:t>
            </a:r>
            <a:endParaRPr sz="1400" dirty="0">
              <a:latin typeface="Times New Roman"/>
              <a:cs typeface="Times New Roman"/>
            </a:endParaRPr>
          </a:p>
          <a:p>
            <a:pPr marL="375285">
              <a:lnSpc>
                <a:spcPct val="100000"/>
              </a:lnSpc>
            </a:pPr>
            <a:r>
              <a:rPr sz="1400" spc="80" dirty="0">
                <a:latin typeface="Times New Roman"/>
                <a:cs typeface="Times New Roman"/>
              </a:rPr>
              <a:t>kode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keluarga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Indonesa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sesuai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dengan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60" dirty="0">
                <a:latin typeface="Times New Roman"/>
                <a:cs typeface="Times New Roman"/>
              </a:rPr>
              <a:t>jabatan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10" dirty="0">
                <a:latin typeface="Times New Roman"/>
                <a:cs typeface="Times New Roman"/>
              </a:rPr>
              <a:t>pada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kelompok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BKB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yang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85" dirty="0">
                <a:latin typeface="Times New Roman"/>
                <a:cs typeface="Times New Roman"/>
              </a:rPr>
              <a:t>bersangkutan</a:t>
            </a:r>
            <a:endParaRPr sz="1400" dirty="0">
              <a:latin typeface="Times New Roman"/>
              <a:cs typeface="Times New Roman"/>
            </a:endParaRPr>
          </a:p>
          <a:p>
            <a:pPr marL="375285" marR="5080" indent="-363220">
              <a:lnSpc>
                <a:spcPct val="100000"/>
              </a:lnSpc>
            </a:pPr>
            <a:r>
              <a:rPr sz="1400" spc="90" dirty="0">
                <a:latin typeface="Times New Roman"/>
                <a:cs typeface="Times New Roman"/>
              </a:rPr>
              <a:t>Nama,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diisi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dengan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5" dirty="0">
                <a:latin typeface="Times New Roman"/>
                <a:cs typeface="Times New Roman"/>
              </a:rPr>
              <a:t>nama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10" dirty="0">
                <a:latin typeface="Times New Roman"/>
                <a:cs typeface="Times New Roman"/>
              </a:rPr>
              <a:t>pada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kotak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yang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tersedia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sesuai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dengan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60" dirty="0">
                <a:latin typeface="Times New Roman"/>
                <a:cs typeface="Times New Roman"/>
              </a:rPr>
              <a:t>jabatan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10" dirty="0">
                <a:latin typeface="Times New Roman"/>
                <a:cs typeface="Times New Roman"/>
              </a:rPr>
              <a:t>pada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kelompok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BKB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yang  </a:t>
            </a:r>
            <a:r>
              <a:rPr sz="1400" spc="85" dirty="0">
                <a:latin typeface="Times New Roman"/>
                <a:cs typeface="Times New Roman"/>
              </a:rPr>
              <a:t>bersangkutan</a:t>
            </a:r>
            <a:endParaRPr sz="1400" dirty="0">
              <a:latin typeface="Times New Roman"/>
              <a:cs typeface="Times New Roman"/>
            </a:endParaRPr>
          </a:p>
          <a:p>
            <a:pPr marL="375285" marR="24130" indent="-363220">
              <a:lnSpc>
                <a:spcPct val="100000"/>
              </a:lnSpc>
            </a:pPr>
            <a:r>
              <a:rPr sz="1400" spc="75" dirty="0">
                <a:latin typeface="Times New Roman"/>
                <a:cs typeface="Times New Roman"/>
              </a:rPr>
              <a:t>Pernah </a:t>
            </a:r>
            <a:r>
              <a:rPr sz="1400" spc="95" dirty="0">
                <a:latin typeface="Times New Roman"/>
                <a:cs typeface="Times New Roman"/>
              </a:rPr>
              <a:t>Mendapatkan </a:t>
            </a:r>
            <a:r>
              <a:rPr sz="1400" spc="60" dirty="0">
                <a:latin typeface="Times New Roman"/>
                <a:cs typeface="Times New Roman"/>
              </a:rPr>
              <a:t>Pelatihan </a:t>
            </a:r>
            <a:r>
              <a:rPr sz="1400" spc="-45" dirty="0">
                <a:latin typeface="Times New Roman"/>
                <a:cs typeface="Times New Roman"/>
              </a:rPr>
              <a:t>BKB, </a:t>
            </a:r>
            <a:r>
              <a:rPr sz="1400" spc="50" dirty="0">
                <a:latin typeface="Times New Roman"/>
                <a:cs typeface="Times New Roman"/>
              </a:rPr>
              <a:t>diisi </a:t>
            </a:r>
            <a:r>
              <a:rPr sz="1400" spc="95" dirty="0">
                <a:latin typeface="Times New Roman"/>
                <a:cs typeface="Times New Roman"/>
              </a:rPr>
              <a:t>dengan tanda </a:t>
            </a:r>
            <a:r>
              <a:rPr sz="1400" spc="70" dirty="0">
                <a:latin typeface="Times New Roman"/>
                <a:cs typeface="Times New Roman"/>
              </a:rPr>
              <a:t>centang </a:t>
            </a:r>
            <a:r>
              <a:rPr sz="1400" spc="-20" dirty="0">
                <a:latin typeface="Arial"/>
                <a:cs typeface="Arial"/>
              </a:rPr>
              <a:t>(√) </a:t>
            </a:r>
            <a:r>
              <a:rPr sz="1400" spc="110" dirty="0">
                <a:latin typeface="Times New Roman"/>
                <a:cs typeface="Times New Roman"/>
              </a:rPr>
              <a:t>pada </a:t>
            </a:r>
            <a:r>
              <a:rPr sz="1400" spc="70" dirty="0">
                <a:latin typeface="Times New Roman"/>
                <a:cs typeface="Times New Roman"/>
              </a:rPr>
              <a:t>kolom </a:t>
            </a:r>
            <a:r>
              <a:rPr sz="1400" spc="65" dirty="0">
                <a:latin typeface="Times New Roman"/>
                <a:cs typeface="Times New Roman"/>
              </a:rPr>
              <a:t>SUDAH </a:t>
            </a:r>
            <a:r>
              <a:rPr sz="1400" spc="25" dirty="0">
                <a:latin typeface="Times New Roman"/>
                <a:cs typeface="Times New Roman"/>
              </a:rPr>
              <a:t>jika </a:t>
            </a:r>
            <a:r>
              <a:rPr sz="1400" spc="75" dirty="0">
                <a:latin typeface="Times New Roman"/>
                <a:cs typeface="Times New Roman"/>
              </a:rPr>
              <a:t>yang  </a:t>
            </a:r>
            <a:r>
              <a:rPr sz="1400" spc="85" dirty="0">
                <a:latin typeface="Times New Roman"/>
                <a:cs typeface="Times New Roman"/>
              </a:rPr>
              <a:t>bersangkutan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pernah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00" dirty="0">
                <a:latin typeface="Times New Roman"/>
                <a:cs typeface="Times New Roman"/>
              </a:rPr>
              <a:t>mendapat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pelatihan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BKB,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14" dirty="0">
                <a:latin typeface="Times New Roman"/>
                <a:cs typeface="Times New Roman"/>
              </a:rPr>
              <a:t>dan</a:t>
            </a:r>
            <a:r>
              <a:rPr sz="1400" spc="345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diisi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dengan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tanda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centang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rial"/>
                <a:cs typeface="Arial"/>
              </a:rPr>
              <a:t>(√)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110" dirty="0">
                <a:latin typeface="Times New Roman"/>
                <a:cs typeface="Times New Roman"/>
              </a:rPr>
              <a:t>pada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kolom  </a:t>
            </a:r>
            <a:r>
              <a:rPr sz="1400" spc="10" dirty="0">
                <a:latin typeface="Times New Roman"/>
                <a:cs typeface="Times New Roman"/>
              </a:rPr>
              <a:t>BELUM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jika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80" dirty="0">
                <a:latin typeface="Times New Roman"/>
                <a:cs typeface="Times New Roman"/>
              </a:rPr>
              <a:t>yang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80" dirty="0">
                <a:latin typeface="Times New Roman"/>
                <a:cs typeface="Times New Roman"/>
              </a:rPr>
              <a:t>bersangkutan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85" dirty="0">
                <a:latin typeface="Times New Roman"/>
                <a:cs typeface="Times New Roman"/>
              </a:rPr>
              <a:t>belum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pernah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100" dirty="0">
                <a:latin typeface="Times New Roman"/>
                <a:cs typeface="Times New Roman"/>
              </a:rPr>
              <a:t>mendapat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pelatihan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BKB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29178" y="726693"/>
            <a:ext cx="734060" cy="791845"/>
          </a:xfrm>
          <a:custGeom>
            <a:avLst/>
            <a:gdLst/>
            <a:ahLst/>
            <a:cxnLst/>
            <a:rect l="l" t="t" r="r" b="b"/>
            <a:pathLst>
              <a:path w="734060" h="791844">
                <a:moveTo>
                  <a:pt x="733539" y="556526"/>
                </a:moveTo>
                <a:lnTo>
                  <a:pt x="0" y="556526"/>
                </a:lnTo>
                <a:lnTo>
                  <a:pt x="0" y="791311"/>
                </a:lnTo>
                <a:lnTo>
                  <a:pt x="733539" y="791311"/>
                </a:lnTo>
                <a:lnTo>
                  <a:pt x="733539" y="556526"/>
                </a:lnTo>
                <a:close/>
              </a:path>
              <a:path w="734060" h="791844">
                <a:moveTo>
                  <a:pt x="733539" y="278371"/>
                </a:moveTo>
                <a:lnTo>
                  <a:pt x="0" y="278371"/>
                </a:lnTo>
                <a:lnTo>
                  <a:pt x="0" y="513143"/>
                </a:lnTo>
                <a:lnTo>
                  <a:pt x="733539" y="513143"/>
                </a:lnTo>
                <a:lnTo>
                  <a:pt x="733539" y="278371"/>
                </a:lnTo>
                <a:close/>
              </a:path>
              <a:path w="734060" h="791844">
                <a:moveTo>
                  <a:pt x="733539" y="0"/>
                </a:moveTo>
                <a:lnTo>
                  <a:pt x="0" y="0"/>
                </a:lnTo>
                <a:lnTo>
                  <a:pt x="0" y="234772"/>
                </a:lnTo>
                <a:lnTo>
                  <a:pt x="733539" y="234772"/>
                </a:lnTo>
                <a:lnTo>
                  <a:pt x="733539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29178" y="1761451"/>
            <a:ext cx="734060" cy="1626870"/>
          </a:xfrm>
          <a:custGeom>
            <a:avLst/>
            <a:gdLst/>
            <a:ahLst/>
            <a:cxnLst/>
            <a:rect l="l" t="t" r="r" b="b"/>
            <a:pathLst>
              <a:path w="734060" h="1626870">
                <a:moveTo>
                  <a:pt x="733539" y="1391627"/>
                </a:moveTo>
                <a:lnTo>
                  <a:pt x="0" y="1391627"/>
                </a:lnTo>
                <a:lnTo>
                  <a:pt x="0" y="1626400"/>
                </a:lnTo>
                <a:lnTo>
                  <a:pt x="733539" y="1626400"/>
                </a:lnTo>
                <a:lnTo>
                  <a:pt x="733539" y="1391627"/>
                </a:lnTo>
                <a:close/>
              </a:path>
              <a:path w="734060" h="1626870">
                <a:moveTo>
                  <a:pt x="733539" y="1113193"/>
                </a:moveTo>
                <a:lnTo>
                  <a:pt x="0" y="1113193"/>
                </a:lnTo>
                <a:lnTo>
                  <a:pt x="0" y="1347965"/>
                </a:lnTo>
                <a:lnTo>
                  <a:pt x="733539" y="1347965"/>
                </a:lnTo>
                <a:lnTo>
                  <a:pt x="733539" y="1113193"/>
                </a:lnTo>
                <a:close/>
              </a:path>
              <a:path w="734060" h="1626870">
                <a:moveTo>
                  <a:pt x="733539" y="835037"/>
                </a:moveTo>
                <a:lnTo>
                  <a:pt x="0" y="835037"/>
                </a:lnTo>
                <a:lnTo>
                  <a:pt x="0" y="1069809"/>
                </a:lnTo>
                <a:lnTo>
                  <a:pt x="733539" y="1069809"/>
                </a:lnTo>
                <a:lnTo>
                  <a:pt x="733539" y="835037"/>
                </a:lnTo>
                <a:close/>
              </a:path>
              <a:path w="734060" h="1626870">
                <a:moveTo>
                  <a:pt x="733539" y="556602"/>
                </a:moveTo>
                <a:lnTo>
                  <a:pt x="0" y="556602"/>
                </a:lnTo>
                <a:lnTo>
                  <a:pt x="0" y="791375"/>
                </a:lnTo>
                <a:lnTo>
                  <a:pt x="733539" y="791375"/>
                </a:lnTo>
                <a:lnTo>
                  <a:pt x="733539" y="556602"/>
                </a:lnTo>
                <a:close/>
              </a:path>
              <a:path w="734060" h="1626870">
                <a:moveTo>
                  <a:pt x="733539" y="278498"/>
                </a:moveTo>
                <a:lnTo>
                  <a:pt x="0" y="278498"/>
                </a:lnTo>
                <a:lnTo>
                  <a:pt x="0" y="513270"/>
                </a:lnTo>
                <a:lnTo>
                  <a:pt x="733539" y="513270"/>
                </a:lnTo>
                <a:lnTo>
                  <a:pt x="733539" y="278498"/>
                </a:lnTo>
                <a:close/>
              </a:path>
              <a:path w="734060" h="1626870">
                <a:moveTo>
                  <a:pt x="733539" y="0"/>
                </a:moveTo>
                <a:lnTo>
                  <a:pt x="0" y="0"/>
                </a:lnTo>
                <a:lnTo>
                  <a:pt x="0" y="234784"/>
                </a:lnTo>
                <a:lnTo>
                  <a:pt x="733539" y="234784"/>
                </a:lnTo>
                <a:lnTo>
                  <a:pt x="733539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1388" y="105343"/>
            <a:ext cx="1515745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85" dirty="0">
                <a:latin typeface="Arial"/>
                <a:cs typeface="Arial"/>
              </a:rPr>
              <a:t>PENGURUS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70" dirty="0">
                <a:latin typeface="Arial"/>
                <a:cs typeface="Arial"/>
              </a:rPr>
              <a:t>KELOMPOK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43195" y="721893"/>
          <a:ext cx="2708269" cy="786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975"/>
                <a:gridCol w="180975"/>
                <a:gridCol w="180975"/>
                <a:gridCol w="180975"/>
                <a:gridCol w="180975"/>
                <a:gridCol w="180340"/>
                <a:gridCol w="180340"/>
                <a:gridCol w="180340"/>
                <a:gridCol w="180340"/>
                <a:gridCol w="180339"/>
                <a:gridCol w="180339"/>
                <a:gridCol w="180339"/>
                <a:gridCol w="180339"/>
                <a:gridCol w="180339"/>
                <a:gridCol w="180339"/>
              </a:tblGrid>
              <a:tr h="2304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84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81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738965" y="726682"/>
          <a:ext cx="2533650" cy="786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3650"/>
              </a:tblGrid>
              <a:tr h="2304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84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81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843195" y="1756659"/>
          <a:ext cx="2708269" cy="16220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975"/>
                <a:gridCol w="180975"/>
                <a:gridCol w="180975"/>
                <a:gridCol w="180975"/>
                <a:gridCol w="180975"/>
                <a:gridCol w="180340"/>
                <a:gridCol w="180340"/>
                <a:gridCol w="180340"/>
                <a:gridCol w="180340"/>
                <a:gridCol w="180339"/>
                <a:gridCol w="180339"/>
                <a:gridCol w="180339"/>
                <a:gridCol w="180339"/>
                <a:gridCol w="180339"/>
                <a:gridCol w="180339"/>
              </a:tblGrid>
              <a:tr h="2304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84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81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84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84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738965" y="1761447"/>
          <a:ext cx="2533650" cy="16220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3650"/>
              </a:tblGrid>
              <a:tr h="2304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84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81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84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84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453670" y="721887"/>
          <a:ext cx="1085850" cy="786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925"/>
                <a:gridCol w="542925"/>
              </a:tblGrid>
              <a:tr h="2304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84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81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453670" y="1756653"/>
          <a:ext cx="1085850" cy="16220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925"/>
                <a:gridCol w="542925"/>
              </a:tblGrid>
              <a:tr h="2304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84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81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84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84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95538" y="726682"/>
          <a:ext cx="1266825" cy="2656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975"/>
                <a:gridCol w="1085850"/>
              </a:tblGrid>
              <a:tr h="230423">
                <a:tc gridSpan="2">
                  <a:txBody>
                    <a:bodyPr/>
                    <a:lstStyle/>
                    <a:p>
                      <a:pPr marL="23495">
                        <a:lnSpc>
                          <a:spcPts val="1040"/>
                        </a:lnSpc>
                        <a:spcBef>
                          <a:spcPts val="675"/>
                        </a:spcBef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Ketua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843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3495">
                        <a:lnSpc>
                          <a:spcPts val="104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Sekretaris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814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3495">
                        <a:lnSpc>
                          <a:spcPts val="104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Bendahara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00103">
                <a:tc gridSpan="2">
                  <a:txBody>
                    <a:bodyPr/>
                    <a:lstStyle/>
                    <a:p>
                      <a:pPr marL="23495">
                        <a:lnSpc>
                          <a:spcPts val="1040"/>
                        </a:lnSpc>
                        <a:spcBef>
                          <a:spcPts val="434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Kader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Kelompok</a:t>
                      </a:r>
                      <a:r>
                        <a:rPr sz="9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Umur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8138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3495">
                        <a:lnSpc>
                          <a:spcPts val="1040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0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&lt;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75" dirty="0">
                          <a:latin typeface="Arial"/>
                          <a:cs typeface="Arial"/>
                        </a:rPr>
                        <a:t>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84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3495">
                        <a:lnSpc>
                          <a:spcPts val="1040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&lt;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75" dirty="0">
                          <a:latin typeface="Arial"/>
                          <a:cs typeface="Arial"/>
                        </a:rPr>
                        <a:t>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811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3495">
                        <a:lnSpc>
                          <a:spcPts val="1040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&lt;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75" dirty="0">
                          <a:latin typeface="Arial"/>
                          <a:cs typeface="Arial"/>
                        </a:rPr>
                        <a:t>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84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3495">
                        <a:lnSpc>
                          <a:spcPts val="1040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3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&lt;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75" dirty="0">
                          <a:latin typeface="Arial"/>
                          <a:cs typeface="Arial"/>
                        </a:rPr>
                        <a:t>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81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3495">
                        <a:lnSpc>
                          <a:spcPts val="1040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4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&lt;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75" dirty="0">
                          <a:latin typeface="Arial"/>
                          <a:cs typeface="Arial"/>
                        </a:rPr>
                        <a:t>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844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3495">
                        <a:lnSpc>
                          <a:spcPts val="1040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5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&lt;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75" dirty="0">
                          <a:latin typeface="Arial"/>
                          <a:cs typeface="Arial"/>
                        </a:rPr>
                        <a:t>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405051" y="344148"/>
            <a:ext cx="1267460" cy="304165"/>
          </a:xfrm>
          <a:prstGeom prst="rect">
            <a:avLst/>
          </a:prstGeom>
          <a:solidFill>
            <a:srgbClr val="16375D"/>
          </a:solidFill>
        </p:spPr>
        <p:txBody>
          <a:bodyPr vert="horz" wrap="square" lIns="0" tIns="76835" rIns="0" bIns="0" rtlCol="0">
            <a:spAutoFit/>
          </a:bodyPr>
          <a:lstStyle/>
          <a:p>
            <a:pPr marL="389890">
              <a:lnSpc>
                <a:spcPct val="100000"/>
              </a:lnSpc>
              <a:spcBef>
                <a:spcPts val="605"/>
              </a:spcBef>
            </a:pPr>
            <a:r>
              <a:rPr sz="900" b="1" spc="-90" dirty="0">
                <a:solidFill>
                  <a:srgbClr val="FFFFFF"/>
                </a:solidFill>
                <a:latin typeface="Arial"/>
                <a:cs typeface="Arial"/>
              </a:rPr>
              <a:t>JABATAN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39030" y="344148"/>
            <a:ext cx="2543810" cy="304165"/>
          </a:xfrm>
          <a:prstGeom prst="rect">
            <a:avLst/>
          </a:prstGeom>
          <a:solidFill>
            <a:srgbClr val="16375D"/>
          </a:solidFill>
        </p:spPr>
        <p:txBody>
          <a:bodyPr vert="horz" wrap="square" lIns="0" tIns="76835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605"/>
              </a:spcBef>
            </a:pP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NAMA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453670" y="344107"/>
          <a:ext cx="1085850" cy="295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925"/>
                <a:gridCol w="542925"/>
              </a:tblGrid>
              <a:tr h="147754">
                <a:tc gridSpan="2">
                  <a:txBody>
                    <a:bodyPr/>
                    <a:lstStyle/>
                    <a:p>
                      <a:pPr marL="137795">
                        <a:lnSpc>
                          <a:spcPts val="1035"/>
                        </a:lnSpc>
                      </a:pPr>
                      <a:r>
                        <a:rPr sz="9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PELATIHAN</a:t>
                      </a:r>
                      <a:r>
                        <a:rPr sz="9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BKB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16375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7758">
                <a:tc>
                  <a:txBody>
                    <a:bodyPr/>
                    <a:lstStyle/>
                    <a:p>
                      <a:pPr marL="109220">
                        <a:lnSpc>
                          <a:spcPts val="1040"/>
                        </a:lnSpc>
                        <a:spcBef>
                          <a:spcPts val="25"/>
                        </a:spcBef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Sudah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040"/>
                        </a:lnSpc>
                        <a:spcBef>
                          <a:spcPts val="2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Belum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1843195" y="344148"/>
            <a:ext cx="2724785" cy="304165"/>
          </a:xfrm>
          <a:prstGeom prst="rect">
            <a:avLst/>
          </a:prstGeom>
          <a:solidFill>
            <a:srgbClr val="16375D"/>
          </a:solidFill>
        </p:spPr>
        <p:txBody>
          <a:bodyPr vert="horz" wrap="square" lIns="0" tIns="76835" rIns="0" bIns="0" rtlCol="0">
            <a:spAutoFit/>
          </a:bodyPr>
          <a:lstStyle/>
          <a:p>
            <a:pPr marL="485775">
              <a:lnSpc>
                <a:spcPct val="100000"/>
              </a:lnSpc>
              <a:spcBef>
                <a:spcPts val="605"/>
              </a:spcBef>
            </a:pPr>
            <a:r>
              <a:rPr sz="900" b="1" spc="-85" dirty="0">
                <a:solidFill>
                  <a:srgbClr val="FFFFFF"/>
                </a:solidFill>
                <a:latin typeface="Arial"/>
                <a:cs typeface="Arial"/>
              </a:rPr>
              <a:t>KODE </a:t>
            </a:r>
            <a:r>
              <a:rPr sz="900" b="1" spc="-100" dirty="0">
                <a:solidFill>
                  <a:srgbClr val="FFFFFF"/>
                </a:solidFill>
                <a:latin typeface="Arial"/>
                <a:cs typeface="Arial"/>
              </a:rPr>
              <a:t>KELUARGA </a:t>
            </a:r>
            <a:r>
              <a:rPr sz="900" b="1" spc="-55" dirty="0">
                <a:solidFill>
                  <a:srgbClr val="FFFFFF"/>
                </a:solidFill>
                <a:latin typeface="Arial"/>
                <a:cs typeface="Arial"/>
              </a:rPr>
              <a:t>INDONESIA</a:t>
            </a:r>
            <a:r>
              <a:rPr sz="9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60" dirty="0">
                <a:solidFill>
                  <a:srgbClr val="FFFFFF"/>
                </a:solidFill>
                <a:latin typeface="Arial"/>
                <a:cs typeface="Arial"/>
              </a:rPr>
              <a:t>(KKI)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831" y="3843528"/>
            <a:ext cx="8782812" cy="3014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9225" y="4960110"/>
            <a:ext cx="7990840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20" dirty="0">
                <a:latin typeface="Times New Roman"/>
                <a:cs typeface="Times New Roman"/>
              </a:rPr>
              <a:t>KETERSEDIAAN </a:t>
            </a:r>
            <a:r>
              <a:rPr sz="1400" b="1" spc="75" dirty="0">
                <a:latin typeface="Times New Roman"/>
                <a:cs typeface="Times New Roman"/>
              </a:rPr>
              <a:t>SARANA</a:t>
            </a:r>
            <a:r>
              <a:rPr sz="1400" b="1" spc="-10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BKB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400" b="1" spc="75" dirty="0">
                <a:latin typeface="Times New Roman"/>
                <a:cs typeface="Times New Roman"/>
              </a:rPr>
              <a:t>SARANA </a:t>
            </a:r>
            <a:r>
              <a:rPr sz="1400" b="1" spc="-10" dirty="0">
                <a:latin typeface="Times New Roman"/>
                <a:cs typeface="Times New Roman"/>
              </a:rPr>
              <a:t>BKB, </a:t>
            </a:r>
            <a:r>
              <a:rPr sz="1400" spc="105" dirty="0">
                <a:latin typeface="Times New Roman"/>
                <a:cs typeface="Times New Roman"/>
              </a:rPr>
              <a:t>sudah </a:t>
            </a:r>
            <a:r>
              <a:rPr sz="1400" spc="45" dirty="0">
                <a:latin typeface="Times New Roman"/>
                <a:cs typeface="Times New Roman"/>
              </a:rPr>
              <a:t>terisi </a:t>
            </a:r>
            <a:r>
              <a:rPr sz="1400" spc="95" dirty="0">
                <a:latin typeface="Times New Roman"/>
                <a:cs typeface="Times New Roman"/>
              </a:rPr>
              <a:t>dengan </a:t>
            </a:r>
            <a:r>
              <a:rPr sz="1400" spc="70" dirty="0">
                <a:latin typeface="Times New Roman"/>
                <a:cs typeface="Times New Roman"/>
              </a:rPr>
              <a:t>sarana-sarana </a:t>
            </a:r>
            <a:r>
              <a:rPr sz="1400" spc="75" dirty="0">
                <a:latin typeface="Times New Roman"/>
                <a:cs typeface="Times New Roman"/>
              </a:rPr>
              <a:t>kelompok </a:t>
            </a:r>
            <a:r>
              <a:rPr sz="1400" spc="65" dirty="0">
                <a:latin typeface="Times New Roman"/>
                <a:cs typeface="Times New Roman"/>
              </a:rPr>
              <a:t>kegiatan </a:t>
            </a:r>
            <a:r>
              <a:rPr sz="1400" spc="-55" dirty="0">
                <a:latin typeface="Times New Roman"/>
                <a:cs typeface="Times New Roman"/>
              </a:rPr>
              <a:t>BKB </a:t>
            </a:r>
            <a:r>
              <a:rPr sz="1400" b="1" spc="20" dirty="0">
                <a:latin typeface="Times New Roman"/>
                <a:cs typeface="Times New Roman"/>
              </a:rPr>
              <a:t>KETERSEDIAAN  </a:t>
            </a:r>
            <a:r>
              <a:rPr sz="1400" b="1" spc="60" dirty="0">
                <a:latin typeface="Times New Roman"/>
                <a:cs typeface="Times New Roman"/>
              </a:rPr>
              <a:t>SARANA</a:t>
            </a:r>
            <a:r>
              <a:rPr sz="1400" spc="60" dirty="0">
                <a:latin typeface="Times New Roman"/>
                <a:cs typeface="Times New Roman"/>
              </a:rPr>
              <a:t>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diisi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dengan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tanda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centang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rial"/>
                <a:cs typeface="Arial"/>
              </a:rPr>
              <a:t>(√)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110" dirty="0">
                <a:latin typeface="Times New Roman"/>
                <a:cs typeface="Times New Roman"/>
              </a:rPr>
              <a:t>pada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kolom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100" dirty="0">
                <a:latin typeface="Times New Roman"/>
                <a:cs typeface="Times New Roman"/>
              </a:rPr>
              <a:t>Ada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jika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80" dirty="0">
                <a:latin typeface="Times New Roman"/>
                <a:cs typeface="Times New Roman"/>
              </a:rPr>
              <a:t>sarana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BKB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sesuai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110" dirty="0">
                <a:latin typeface="Times New Roman"/>
                <a:cs typeface="Times New Roman"/>
              </a:rPr>
              <a:t>pada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kolom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80" dirty="0">
                <a:latin typeface="Times New Roman"/>
                <a:cs typeface="Times New Roman"/>
              </a:rPr>
              <a:t>sarana  </a:t>
            </a:r>
            <a:r>
              <a:rPr sz="1400" spc="-55" dirty="0">
                <a:latin typeface="Times New Roman"/>
                <a:cs typeface="Times New Roman"/>
              </a:rPr>
              <a:t>BKB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5" dirty="0">
                <a:latin typeface="Times New Roman"/>
                <a:cs typeface="Times New Roman"/>
              </a:rPr>
              <a:t>dimiliki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60" dirty="0">
                <a:latin typeface="Times New Roman"/>
                <a:cs typeface="Times New Roman"/>
              </a:rPr>
              <a:t>oleh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kelompok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BKB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yang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85" dirty="0">
                <a:latin typeface="Times New Roman"/>
                <a:cs typeface="Times New Roman"/>
              </a:rPr>
              <a:t>bersangkutan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14" dirty="0">
                <a:latin typeface="Times New Roman"/>
                <a:cs typeface="Times New Roman"/>
              </a:rPr>
              <a:t>dan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diisi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dengan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tanda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centang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rial"/>
                <a:cs typeface="Arial"/>
              </a:rPr>
              <a:t>(√)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110" dirty="0">
                <a:latin typeface="Times New Roman"/>
                <a:cs typeface="Times New Roman"/>
              </a:rPr>
              <a:t>pada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kolom  </a:t>
            </a:r>
            <a:r>
              <a:rPr sz="1400" spc="65" dirty="0">
                <a:latin typeface="Times New Roman"/>
                <a:cs typeface="Times New Roman"/>
              </a:rPr>
              <a:t>Tidak </a:t>
            </a:r>
            <a:r>
              <a:rPr sz="1400" spc="25" dirty="0">
                <a:latin typeface="Times New Roman"/>
                <a:cs typeface="Times New Roman"/>
              </a:rPr>
              <a:t>jika </a:t>
            </a:r>
            <a:r>
              <a:rPr sz="1400" spc="80" dirty="0">
                <a:latin typeface="Times New Roman"/>
                <a:cs typeface="Times New Roman"/>
              </a:rPr>
              <a:t>sarana </a:t>
            </a:r>
            <a:r>
              <a:rPr sz="1400" spc="-55" dirty="0">
                <a:latin typeface="Times New Roman"/>
                <a:cs typeface="Times New Roman"/>
              </a:rPr>
              <a:t>BKB </a:t>
            </a:r>
            <a:r>
              <a:rPr sz="1400" spc="65" dirty="0">
                <a:latin typeface="Times New Roman"/>
                <a:cs typeface="Times New Roman"/>
              </a:rPr>
              <a:t>sesuai </a:t>
            </a:r>
            <a:r>
              <a:rPr sz="1400" spc="110" dirty="0">
                <a:latin typeface="Times New Roman"/>
                <a:cs typeface="Times New Roman"/>
              </a:rPr>
              <a:t>pada </a:t>
            </a:r>
            <a:r>
              <a:rPr sz="1400" spc="70" dirty="0">
                <a:latin typeface="Times New Roman"/>
                <a:cs typeface="Times New Roman"/>
              </a:rPr>
              <a:t>kolom </a:t>
            </a:r>
            <a:r>
              <a:rPr sz="1400" spc="80" dirty="0">
                <a:latin typeface="Times New Roman"/>
                <a:cs typeface="Times New Roman"/>
              </a:rPr>
              <a:t>sarana </a:t>
            </a:r>
            <a:r>
              <a:rPr sz="1400" spc="-55" dirty="0">
                <a:latin typeface="Times New Roman"/>
                <a:cs typeface="Times New Roman"/>
              </a:rPr>
              <a:t>BKB </a:t>
            </a:r>
            <a:r>
              <a:rPr sz="1400" spc="75" dirty="0">
                <a:latin typeface="Times New Roman"/>
                <a:cs typeface="Times New Roman"/>
              </a:rPr>
              <a:t>tidak </a:t>
            </a:r>
            <a:r>
              <a:rPr sz="1400" spc="70" dirty="0">
                <a:latin typeface="Times New Roman"/>
                <a:cs typeface="Times New Roman"/>
              </a:rPr>
              <a:t>dimiki </a:t>
            </a:r>
            <a:r>
              <a:rPr sz="1400" spc="60" dirty="0">
                <a:latin typeface="Times New Roman"/>
                <a:cs typeface="Times New Roman"/>
              </a:rPr>
              <a:t>oleh </a:t>
            </a:r>
            <a:r>
              <a:rPr sz="1400" spc="75" dirty="0">
                <a:latin typeface="Times New Roman"/>
                <a:cs typeface="Times New Roman"/>
              </a:rPr>
              <a:t>kelompok </a:t>
            </a:r>
            <a:r>
              <a:rPr sz="1400" spc="-55" dirty="0">
                <a:latin typeface="Times New Roman"/>
                <a:cs typeface="Times New Roman"/>
              </a:rPr>
              <a:t>BKB </a:t>
            </a:r>
            <a:r>
              <a:rPr sz="1400" spc="75" dirty="0">
                <a:latin typeface="Times New Roman"/>
                <a:cs typeface="Times New Roman"/>
              </a:rPr>
              <a:t>yang  </a:t>
            </a:r>
            <a:r>
              <a:rPr sz="1400" spc="85" dirty="0">
                <a:latin typeface="Times New Roman"/>
                <a:cs typeface="Times New Roman"/>
              </a:rPr>
              <a:t>bersangkutan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206375"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395" y="475682"/>
            <a:ext cx="1887855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b="1" spc="-320" dirty="0">
                <a:latin typeface="Arial"/>
                <a:cs typeface="Arial"/>
              </a:rPr>
              <a:t>KETERSEDIAAN SARANA</a:t>
            </a:r>
            <a:r>
              <a:rPr sz="1450" b="1" spc="-280" dirty="0">
                <a:latin typeface="Arial"/>
                <a:cs typeface="Arial"/>
              </a:rPr>
              <a:t> </a:t>
            </a:r>
            <a:r>
              <a:rPr sz="1450" b="1" spc="-375" dirty="0">
                <a:latin typeface="Arial"/>
                <a:cs typeface="Arial"/>
              </a:rPr>
              <a:t>BKB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395" y="1308371"/>
            <a:ext cx="734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00" dirty="0">
                <a:latin typeface="Arial"/>
                <a:cs typeface="Arial"/>
              </a:rPr>
              <a:t>BUKU</a:t>
            </a:r>
            <a:r>
              <a:rPr sz="1200" b="1" spc="-285" dirty="0">
                <a:latin typeface="Arial"/>
                <a:cs typeface="Arial"/>
              </a:rPr>
              <a:t> </a:t>
            </a:r>
            <a:r>
              <a:rPr sz="1200" b="1" spc="-254" dirty="0">
                <a:latin typeface="Arial"/>
                <a:cs typeface="Arial"/>
              </a:rPr>
              <a:t>MATERI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454" y="1421054"/>
            <a:ext cx="2174875" cy="245300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780"/>
              </a:spcBef>
              <a:buAutoNum type="arabicPlain"/>
              <a:tabLst>
                <a:tab pos="184150" algn="l"/>
              </a:tabLst>
            </a:pPr>
            <a:r>
              <a:rPr sz="1200" spc="-125" dirty="0">
                <a:latin typeface="Arial"/>
                <a:cs typeface="Arial"/>
              </a:rPr>
              <a:t>Bersiap-siap Menjadi </a:t>
            </a:r>
            <a:r>
              <a:rPr sz="1200" spc="-160" dirty="0">
                <a:latin typeface="Arial"/>
                <a:cs typeface="Arial"/>
              </a:rPr>
              <a:t>Orang</a:t>
            </a:r>
            <a:r>
              <a:rPr sz="1200" spc="-229" dirty="0">
                <a:latin typeface="Arial"/>
                <a:cs typeface="Arial"/>
              </a:rPr>
              <a:t> </a:t>
            </a:r>
            <a:r>
              <a:rPr sz="1200" spc="-215" dirty="0">
                <a:latin typeface="Arial"/>
                <a:cs typeface="Arial"/>
              </a:rPr>
              <a:t>Tua</a:t>
            </a:r>
            <a:endParaRPr sz="120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685"/>
              </a:spcBef>
              <a:buAutoNum type="arabicPlain"/>
              <a:tabLst>
                <a:tab pos="184150" algn="l"/>
              </a:tabLst>
            </a:pPr>
            <a:r>
              <a:rPr sz="1200" spc="-175" dirty="0">
                <a:latin typeface="Arial"/>
                <a:cs typeface="Arial"/>
              </a:rPr>
              <a:t>Memahami </a:t>
            </a:r>
            <a:r>
              <a:rPr sz="1200" spc="-170" dirty="0">
                <a:latin typeface="Arial"/>
                <a:cs typeface="Arial"/>
              </a:rPr>
              <a:t>Peran </a:t>
            </a:r>
            <a:r>
              <a:rPr sz="1200" spc="-160" dirty="0">
                <a:latin typeface="Arial"/>
                <a:cs typeface="Arial"/>
              </a:rPr>
              <a:t>Orang</a:t>
            </a:r>
            <a:r>
              <a:rPr sz="1200" spc="-250" dirty="0">
                <a:latin typeface="Arial"/>
                <a:cs typeface="Arial"/>
              </a:rPr>
              <a:t> </a:t>
            </a:r>
            <a:r>
              <a:rPr sz="1200" spc="-215" dirty="0">
                <a:latin typeface="Arial"/>
                <a:cs typeface="Arial"/>
              </a:rPr>
              <a:t>Tua</a:t>
            </a:r>
            <a:endParaRPr sz="120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685"/>
              </a:spcBef>
              <a:buAutoNum type="arabicPlain"/>
              <a:tabLst>
                <a:tab pos="184150" algn="l"/>
              </a:tabLst>
            </a:pPr>
            <a:r>
              <a:rPr sz="1200" spc="-175" dirty="0">
                <a:latin typeface="Arial"/>
                <a:cs typeface="Arial"/>
              </a:rPr>
              <a:t>Memahami </a:t>
            </a:r>
            <a:r>
              <a:rPr sz="1200" spc="-185" dirty="0">
                <a:latin typeface="Arial"/>
                <a:cs typeface="Arial"/>
              </a:rPr>
              <a:t>Konsep </a:t>
            </a:r>
            <a:r>
              <a:rPr sz="1200" spc="-80" dirty="0">
                <a:latin typeface="Arial"/>
                <a:cs typeface="Arial"/>
              </a:rPr>
              <a:t>Diri </a:t>
            </a:r>
            <a:r>
              <a:rPr sz="1200" spc="-160" dirty="0">
                <a:latin typeface="Arial"/>
                <a:cs typeface="Arial"/>
              </a:rPr>
              <a:t>Orang</a:t>
            </a:r>
            <a:r>
              <a:rPr sz="1200" spc="-190" dirty="0">
                <a:latin typeface="Arial"/>
                <a:cs typeface="Arial"/>
              </a:rPr>
              <a:t> </a:t>
            </a:r>
            <a:r>
              <a:rPr sz="1200" spc="-215" dirty="0">
                <a:latin typeface="Arial"/>
                <a:cs typeface="Arial"/>
              </a:rPr>
              <a:t>Tua</a:t>
            </a:r>
            <a:endParaRPr sz="120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685"/>
              </a:spcBef>
              <a:buAutoNum type="arabicPlain"/>
              <a:tabLst>
                <a:tab pos="184150" algn="l"/>
              </a:tabLst>
            </a:pPr>
            <a:r>
              <a:rPr sz="1200" spc="-114" dirty="0">
                <a:latin typeface="Arial"/>
                <a:cs typeface="Arial"/>
              </a:rPr>
              <a:t>Melibatkan </a:t>
            </a:r>
            <a:r>
              <a:rPr sz="1200" spc="-170" dirty="0">
                <a:latin typeface="Arial"/>
                <a:cs typeface="Arial"/>
              </a:rPr>
              <a:t>Peran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85" dirty="0">
                <a:latin typeface="Arial"/>
                <a:cs typeface="Arial"/>
              </a:rPr>
              <a:t>Ayah</a:t>
            </a:r>
            <a:endParaRPr sz="120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680"/>
              </a:spcBef>
              <a:buAutoNum type="arabicPlain"/>
              <a:tabLst>
                <a:tab pos="184150" algn="l"/>
              </a:tabLst>
            </a:pPr>
            <a:r>
              <a:rPr sz="1200" spc="-155" dirty="0">
                <a:latin typeface="Arial"/>
                <a:cs typeface="Arial"/>
              </a:rPr>
              <a:t>Mendorong </a:t>
            </a:r>
            <a:r>
              <a:rPr sz="1200" spc="-190" dirty="0">
                <a:latin typeface="Arial"/>
                <a:cs typeface="Arial"/>
              </a:rPr>
              <a:t>Tumbuh </a:t>
            </a:r>
            <a:r>
              <a:rPr sz="1200" spc="-200" dirty="0">
                <a:latin typeface="Arial"/>
                <a:cs typeface="Arial"/>
              </a:rPr>
              <a:t>Kembang</a:t>
            </a:r>
            <a:r>
              <a:rPr sz="1200" spc="-165" dirty="0">
                <a:latin typeface="Arial"/>
                <a:cs typeface="Arial"/>
              </a:rPr>
              <a:t> </a:t>
            </a:r>
            <a:r>
              <a:rPr sz="1200" spc="-150" dirty="0">
                <a:latin typeface="Arial"/>
                <a:cs typeface="Arial"/>
              </a:rPr>
              <a:t>anak</a:t>
            </a:r>
            <a:endParaRPr sz="120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685"/>
              </a:spcBef>
              <a:buAutoNum type="arabicPlain"/>
              <a:tabLst>
                <a:tab pos="184150" algn="l"/>
              </a:tabLst>
            </a:pPr>
            <a:r>
              <a:rPr sz="1200" spc="-160" dirty="0">
                <a:latin typeface="Arial"/>
                <a:cs typeface="Arial"/>
              </a:rPr>
              <a:t>Membantu </a:t>
            </a:r>
            <a:r>
              <a:rPr sz="1200" spc="-190" dirty="0">
                <a:latin typeface="Arial"/>
                <a:cs typeface="Arial"/>
              </a:rPr>
              <a:t>Tumbuh  </a:t>
            </a:r>
            <a:r>
              <a:rPr sz="1200" spc="-200" dirty="0">
                <a:latin typeface="Arial"/>
                <a:cs typeface="Arial"/>
              </a:rPr>
              <a:t>Kembang</a:t>
            </a:r>
            <a:r>
              <a:rPr sz="1200" spc="-180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Balita</a:t>
            </a:r>
            <a:endParaRPr sz="120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685"/>
              </a:spcBef>
              <a:buAutoNum type="arabicPlain"/>
              <a:tabLst>
                <a:tab pos="184150" algn="l"/>
              </a:tabLst>
            </a:pPr>
            <a:r>
              <a:rPr sz="1200" spc="-155" dirty="0">
                <a:latin typeface="Arial"/>
                <a:cs typeface="Arial"/>
              </a:rPr>
              <a:t>Menjaga  </a:t>
            </a:r>
            <a:r>
              <a:rPr sz="1200" spc="-185" dirty="0">
                <a:latin typeface="Arial"/>
                <a:cs typeface="Arial"/>
              </a:rPr>
              <a:t>Anak  </a:t>
            </a:r>
            <a:r>
              <a:rPr sz="1200" spc="-95" dirty="0">
                <a:latin typeface="Arial"/>
                <a:cs typeface="Arial"/>
              </a:rPr>
              <a:t>dari </a:t>
            </a:r>
            <a:r>
              <a:rPr sz="1200" spc="-170" dirty="0">
                <a:latin typeface="Arial"/>
                <a:cs typeface="Arial"/>
              </a:rPr>
              <a:t>Pengaruh</a:t>
            </a:r>
            <a:r>
              <a:rPr sz="1200" spc="-235" dirty="0">
                <a:latin typeface="Arial"/>
                <a:cs typeface="Arial"/>
              </a:rPr>
              <a:t> </a:t>
            </a:r>
            <a:r>
              <a:rPr sz="1200" spc="-145" dirty="0">
                <a:latin typeface="Arial"/>
                <a:cs typeface="Arial"/>
              </a:rPr>
              <a:t>Media</a:t>
            </a:r>
            <a:endParaRPr sz="120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685"/>
              </a:spcBef>
              <a:buAutoNum type="arabicPlain"/>
              <a:tabLst>
                <a:tab pos="184150" algn="l"/>
              </a:tabLst>
            </a:pPr>
            <a:r>
              <a:rPr sz="1200" spc="-155" dirty="0">
                <a:latin typeface="Arial"/>
                <a:cs typeface="Arial"/>
              </a:rPr>
              <a:t>Menjaga  </a:t>
            </a:r>
            <a:r>
              <a:rPr sz="1200" spc="-170" dirty="0">
                <a:latin typeface="Arial"/>
                <a:cs typeface="Arial"/>
              </a:rPr>
              <a:t>Kesehatan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155" dirty="0">
                <a:latin typeface="Arial"/>
                <a:cs typeface="Arial"/>
              </a:rPr>
              <a:t>Reproduksi</a:t>
            </a:r>
            <a:r>
              <a:rPr sz="1200" spc="-229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Balita</a:t>
            </a:r>
            <a:endParaRPr sz="120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685"/>
              </a:spcBef>
              <a:buAutoNum type="arabicPlain"/>
              <a:tabLst>
                <a:tab pos="184150" algn="l"/>
              </a:tabLst>
            </a:pPr>
            <a:r>
              <a:rPr sz="1200" spc="-170" dirty="0">
                <a:latin typeface="Arial"/>
                <a:cs typeface="Arial"/>
              </a:rPr>
              <a:t>Membentuk </a:t>
            </a:r>
            <a:r>
              <a:rPr sz="1200" spc="-135" dirty="0">
                <a:latin typeface="Arial"/>
                <a:cs typeface="Arial"/>
              </a:rPr>
              <a:t>Karakter </a:t>
            </a:r>
            <a:r>
              <a:rPr sz="1200" spc="-185" dirty="0">
                <a:latin typeface="Arial"/>
                <a:cs typeface="Arial"/>
              </a:rPr>
              <a:t>Anak </a:t>
            </a:r>
            <a:r>
              <a:rPr sz="1200" spc="-170" dirty="0">
                <a:latin typeface="Arial"/>
                <a:cs typeface="Arial"/>
              </a:rPr>
              <a:t>Sejak</a:t>
            </a:r>
            <a:r>
              <a:rPr sz="1200" spc="-245" dirty="0">
                <a:latin typeface="Arial"/>
                <a:cs typeface="Arial"/>
              </a:rPr>
              <a:t> </a:t>
            </a:r>
            <a:r>
              <a:rPr sz="1200" spc="-110" dirty="0">
                <a:latin typeface="Arial"/>
                <a:cs typeface="Arial"/>
              </a:rPr>
              <a:t>Dini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18100" y="1960015"/>
            <a:ext cx="2628900" cy="1914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93040" indent="-143510">
              <a:lnSpc>
                <a:spcPct val="100000"/>
              </a:lnSpc>
              <a:spcBef>
                <a:spcPts val="785"/>
              </a:spcBef>
              <a:buAutoNum type="arabicPlain" startAt="2"/>
              <a:tabLst>
                <a:tab pos="193675" algn="l"/>
              </a:tabLst>
            </a:pPr>
            <a:r>
              <a:rPr sz="1200" spc="-185" dirty="0">
                <a:latin typeface="Arial"/>
                <a:cs typeface="Arial"/>
              </a:rPr>
              <a:t>Buku </a:t>
            </a:r>
            <a:r>
              <a:rPr sz="1200" spc="-110" dirty="0">
                <a:latin typeface="Arial"/>
                <a:cs typeface="Arial"/>
              </a:rPr>
              <a:t>Materi </a:t>
            </a:r>
            <a:r>
              <a:rPr sz="1200" spc="-170" dirty="0">
                <a:latin typeface="Arial"/>
                <a:cs typeface="Arial"/>
              </a:rPr>
              <a:t>Kesehatan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55" dirty="0">
                <a:latin typeface="Arial"/>
                <a:cs typeface="Arial"/>
              </a:rPr>
              <a:t>Reproduksi</a:t>
            </a:r>
            <a:endParaRPr sz="1200">
              <a:latin typeface="Arial"/>
              <a:cs typeface="Arial"/>
            </a:endParaRPr>
          </a:p>
          <a:p>
            <a:pPr marL="193040" indent="-143510">
              <a:lnSpc>
                <a:spcPct val="100000"/>
              </a:lnSpc>
              <a:spcBef>
                <a:spcPts val="685"/>
              </a:spcBef>
              <a:buAutoNum type="arabicPlain" startAt="2"/>
              <a:tabLst>
                <a:tab pos="193675" algn="l"/>
              </a:tabLst>
            </a:pPr>
            <a:r>
              <a:rPr sz="1200" spc="-190" dirty="0">
                <a:latin typeface="Arial"/>
                <a:cs typeface="Arial"/>
              </a:rPr>
              <a:t>Lembar </a:t>
            </a:r>
            <a:r>
              <a:rPr sz="1200" spc="-105" dirty="0">
                <a:latin typeface="Arial"/>
                <a:cs typeface="Arial"/>
              </a:rPr>
              <a:t>Balik </a:t>
            </a:r>
            <a:r>
              <a:rPr sz="1200" spc="-170" dirty="0">
                <a:latin typeface="Arial"/>
                <a:cs typeface="Arial"/>
              </a:rPr>
              <a:t>Kesehatan </a:t>
            </a:r>
            <a:r>
              <a:rPr sz="1200" spc="-155" dirty="0">
                <a:latin typeface="Arial"/>
                <a:cs typeface="Arial"/>
              </a:rPr>
              <a:t>Reproduksi Untuk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80" dirty="0">
                <a:latin typeface="Arial"/>
                <a:cs typeface="Arial"/>
              </a:rPr>
              <a:t>BKB</a:t>
            </a:r>
            <a:endParaRPr sz="1200">
              <a:latin typeface="Arial"/>
              <a:cs typeface="Arial"/>
            </a:endParaRPr>
          </a:p>
          <a:p>
            <a:pPr marL="193040" indent="-143510">
              <a:lnSpc>
                <a:spcPct val="100000"/>
              </a:lnSpc>
              <a:spcBef>
                <a:spcPts val="685"/>
              </a:spcBef>
              <a:buAutoNum type="arabicPlain" startAt="2"/>
              <a:tabLst>
                <a:tab pos="193675" algn="l"/>
              </a:tabLst>
            </a:pPr>
            <a:r>
              <a:rPr sz="1200" spc="-150" dirty="0">
                <a:latin typeface="Arial"/>
                <a:cs typeface="Arial"/>
              </a:rPr>
              <a:t>Poster dan </a:t>
            </a:r>
            <a:r>
              <a:rPr sz="1200" spc="-130" dirty="0">
                <a:latin typeface="Arial"/>
                <a:cs typeface="Arial"/>
              </a:rPr>
              <a:t>Leaflet </a:t>
            </a:r>
            <a:r>
              <a:rPr sz="1200" spc="-170" dirty="0">
                <a:latin typeface="Arial"/>
                <a:cs typeface="Arial"/>
              </a:rPr>
              <a:t>Kesehatan</a:t>
            </a:r>
            <a:r>
              <a:rPr sz="1200" spc="-185" dirty="0">
                <a:latin typeface="Arial"/>
                <a:cs typeface="Arial"/>
              </a:rPr>
              <a:t> </a:t>
            </a:r>
            <a:r>
              <a:rPr sz="1200" spc="-155" dirty="0">
                <a:latin typeface="Arial"/>
                <a:cs typeface="Arial"/>
              </a:rPr>
              <a:t>Reproduksi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200" b="1" spc="-285" dirty="0">
                <a:latin typeface="Arial"/>
                <a:cs typeface="Arial"/>
              </a:rPr>
              <a:t>SARANA</a:t>
            </a:r>
            <a:r>
              <a:rPr sz="1200" b="1" spc="-254" dirty="0">
                <a:latin typeface="Arial"/>
                <a:cs typeface="Arial"/>
              </a:rPr>
              <a:t> </a:t>
            </a:r>
            <a:r>
              <a:rPr sz="1200" b="1" spc="-229" dirty="0">
                <a:latin typeface="Arial"/>
                <a:cs typeface="Arial"/>
              </a:rPr>
              <a:t>LAINNYA</a:t>
            </a:r>
            <a:endParaRPr sz="1200">
              <a:latin typeface="Arial"/>
              <a:cs typeface="Arial"/>
            </a:endParaRPr>
          </a:p>
          <a:p>
            <a:pPr marL="193040" indent="-143510">
              <a:lnSpc>
                <a:spcPct val="100000"/>
              </a:lnSpc>
              <a:spcBef>
                <a:spcPts val="685"/>
              </a:spcBef>
              <a:buAutoNum type="arabicPlain"/>
              <a:tabLst>
                <a:tab pos="193675" algn="l"/>
              </a:tabLst>
            </a:pPr>
            <a:r>
              <a:rPr sz="1200" spc="-280" dirty="0">
                <a:latin typeface="Arial"/>
                <a:cs typeface="Arial"/>
              </a:rPr>
              <a:t>BKB </a:t>
            </a:r>
            <a:r>
              <a:rPr sz="1200" spc="-90" dirty="0">
                <a:latin typeface="Arial"/>
                <a:cs typeface="Arial"/>
              </a:rPr>
              <a:t>Kit</a:t>
            </a:r>
            <a:endParaRPr sz="1200">
              <a:latin typeface="Arial"/>
              <a:cs typeface="Arial"/>
            </a:endParaRPr>
          </a:p>
          <a:p>
            <a:pPr marL="193040" indent="-143510">
              <a:lnSpc>
                <a:spcPct val="100000"/>
              </a:lnSpc>
              <a:spcBef>
                <a:spcPts val="685"/>
              </a:spcBef>
              <a:buAutoNum type="arabicPlain"/>
              <a:tabLst>
                <a:tab pos="193675" algn="l"/>
              </a:tabLst>
            </a:pPr>
            <a:r>
              <a:rPr sz="1200" spc="-130" dirty="0">
                <a:latin typeface="Arial"/>
                <a:cs typeface="Arial"/>
              </a:rPr>
              <a:t>Kartu </a:t>
            </a:r>
            <a:r>
              <a:rPr sz="1200" spc="-200" dirty="0">
                <a:latin typeface="Arial"/>
                <a:cs typeface="Arial"/>
              </a:rPr>
              <a:t>Kembang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85" dirty="0">
                <a:latin typeface="Arial"/>
                <a:cs typeface="Arial"/>
              </a:rPr>
              <a:t>Anak</a:t>
            </a:r>
            <a:endParaRPr sz="1200">
              <a:latin typeface="Arial"/>
              <a:cs typeface="Arial"/>
            </a:endParaRPr>
          </a:p>
          <a:p>
            <a:pPr marL="193040" indent="-143510">
              <a:lnSpc>
                <a:spcPct val="100000"/>
              </a:lnSpc>
              <a:spcBef>
                <a:spcPts val="685"/>
              </a:spcBef>
              <a:buAutoNum type="arabicPlain"/>
              <a:tabLst>
                <a:tab pos="193675" algn="l"/>
              </a:tabLst>
            </a:pPr>
            <a:r>
              <a:rPr sz="1200" spc="-155" dirty="0">
                <a:latin typeface="Arial"/>
                <a:cs typeface="Arial"/>
              </a:rPr>
              <a:t>Lainnya </a:t>
            </a:r>
            <a:r>
              <a:rPr sz="1200" spc="-90" dirty="0">
                <a:latin typeface="Arial"/>
                <a:cs typeface="Arial"/>
              </a:rPr>
              <a:t>. . . . .</a:t>
            </a:r>
            <a:r>
              <a:rPr sz="1200" spc="-21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435312" y="793406"/>
          <a:ext cx="1085850" cy="3986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925"/>
                <a:gridCol w="542925"/>
              </a:tblGrid>
              <a:tr h="199105">
                <a:tc gridSpan="2">
                  <a:txBody>
                    <a:bodyPr/>
                    <a:lstStyle/>
                    <a:p>
                      <a:pPr marL="166370">
                        <a:lnSpc>
                          <a:spcPts val="1395"/>
                        </a:lnSpc>
                      </a:pPr>
                      <a:r>
                        <a:rPr sz="1200" b="1" spc="-2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KETERSEDIAAN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6375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9507">
                <a:tc>
                  <a:txBody>
                    <a:bodyPr/>
                    <a:lstStyle/>
                    <a:p>
                      <a:pPr marL="175895">
                        <a:lnSpc>
                          <a:spcPts val="1420"/>
                        </a:lnSpc>
                        <a:spcBef>
                          <a:spcPts val="45"/>
                        </a:spcBef>
                      </a:pPr>
                      <a:r>
                        <a:rPr sz="1200" spc="-210" dirty="0">
                          <a:latin typeface="Arial"/>
                          <a:cs typeface="Arial"/>
                        </a:rPr>
                        <a:t>Ada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420"/>
                        </a:lnSpc>
                        <a:spcBef>
                          <a:spcPts val="45"/>
                        </a:spcBef>
                      </a:pPr>
                      <a:r>
                        <a:rPr sz="1200" spc="-200" dirty="0">
                          <a:latin typeface="Arial"/>
                          <a:cs typeface="Arial"/>
                        </a:rPr>
                        <a:t>Tdk</a:t>
                      </a:r>
                      <a:r>
                        <a:rPr sz="12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10" dirty="0">
                          <a:latin typeface="Arial"/>
                          <a:cs typeface="Arial"/>
                        </a:rPr>
                        <a:t>Ada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3435312" y="1778449"/>
            <a:ext cx="1096010" cy="211454"/>
            <a:chOff x="3435312" y="1778449"/>
            <a:chExt cx="1096010" cy="211454"/>
          </a:xfrm>
        </p:grpSpPr>
        <p:sp>
          <p:nvSpPr>
            <p:cNvPr id="10" name="object 10"/>
            <p:cNvSpPr/>
            <p:nvPr/>
          </p:nvSpPr>
          <p:spPr>
            <a:xfrm>
              <a:off x="3449561" y="1977558"/>
              <a:ext cx="1076960" cy="12065"/>
            </a:xfrm>
            <a:custGeom>
              <a:avLst/>
              <a:gdLst/>
              <a:ahLst/>
              <a:cxnLst/>
              <a:rect l="l" t="t" r="r" b="b"/>
              <a:pathLst>
                <a:path w="1076960" h="12064">
                  <a:moveTo>
                    <a:pt x="0" y="11689"/>
                  </a:moveTo>
                  <a:lnTo>
                    <a:pt x="1076357" y="11689"/>
                  </a:lnTo>
                  <a:lnTo>
                    <a:pt x="1076357" y="0"/>
                  </a:lnTo>
                  <a:lnTo>
                    <a:pt x="0" y="0"/>
                  </a:lnTo>
                  <a:lnTo>
                    <a:pt x="0" y="11689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44879" y="1977558"/>
              <a:ext cx="1086485" cy="12700"/>
            </a:xfrm>
            <a:custGeom>
              <a:avLst/>
              <a:gdLst/>
              <a:ahLst/>
              <a:cxnLst/>
              <a:rect l="l" t="t" r="r" b="b"/>
              <a:pathLst>
                <a:path w="1086485" h="12700">
                  <a:moveTo>
                    <a:pt x="1085862" y="0"/>
                  </a:moveTo>
                  <a:lnTo>
                    <a:pt x="0" y="0"/>
                  </a:lnTo>
                  <a:lnTo>
                    <a:pt x="0" y="12084"/>
                  </a:lnTo>
                  <a:lnTo>
                    <a:pt x="1085862" y="12084"/>
                  </a:lnTo>
                  <a:lnTo>
                    <a:pt x="108586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40069" y="1784381"/>
              <a:ext cx="0" cy="199390"/>
            </a:xfrm>
            <a:custGeom>
              <a:avLst/>
              <a:gdLst/>
              <a:ahLst/>
              <a:cxnLst/>
              <a:rect l="l" t="t" r="r" b="b"/>
              <a:pathLst>
                <a:path h="199389">
                  <a:moveTo>
                    <a:pt x="0" y="0"/>
                  </a:moveTo>
                  <a:lnTo>
                    <a:pt x="0" y="19902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35370" y="1778449"/>
              <a:ext cx="9525" cy="211454"/>
            </a:xfrm>
            <a:custGeom>
              <a:avLst/>
              <a:gdLst/>
              <a:ahLst/>
              <a:cxnLst/>
              <a:rect l="l" t="t" r="r" b="b"/>
              <a:pathLst>
                <a:path w="9525" h="211455">
                  <a:moveTo>
                    <a:pt x="9513" y="0"/>
                  </a:moveTo>
                  <a:lnTo>
                    <a:pt x="0" y="0"/>
                  </a:lnTo>
                  <a:lnTo>
                    <a:pt x="0" y="211193"/>
                  </a:lnTo>
                  <a:lnTo>
                    <a:pt x="9513" y="2111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82993" y="1784381"/>
              <a:ext cx="0" cy="199390"/>
            </a:xfrm>
            <a:custGeom>
              <a:avLst/>
              <a:gdLst/>
              <a:ahLst/>
              <a:cxnLst/>
              <a:rect l="l" t="t" r="r" b="b"/>
              <a:pathLst>
                <a:path h="199389">
                  <a:moveTo>
                    <a:pt x="0" y="0"/>
                  </a:moveTo>
                  <a:lnTo>
                    <a:pt x="0" y="19902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78279" y="1778449"/>
              <a:ext cx="9525" cy="211454"/>
            </a:xfrm>
            <a:custGeom>
              <a:avLst/>
              <a:gdLst/>
              <a:ahLst/>
              <a:cxnLst/>
              <a:rect l="l" t="t" r="r" b="b"/>
              <a:pathLst>
                <a:path w="9525" h="211455">
                  <a:moveTo>
                    <a:pt x="9513" y="0"/>
                  </a:moveTo>
                  <a:lnTo>
                    <a:pt x="0" y="0"/>
                  </a:lnTo>
                  <a:lnTo>
                    <a:pt x="0" y="211193"/>
                  </a:lnTo>
                  <a:lnTo>
                    <a:pt x="9513" y="2111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25918" y="1784381"/>
              <a:ext cx="0" cy="199390"/>
            </a:xfrm>
            <a:custGeom>
              <a:avLst/>
              <a:gdLst/>
              <a:ahLst/>
              <a:cxnLst/>
              <a:rect l="l" t="t" r="r" b="b"/>
              <a:pathLst>
                <a:path h="199389">
                  <a:moveTo>
                    <a:pt x="0" y="0"/>
                  </a:moveTo>
                  <a:lnTo>
                    <a:pt x="0" y="19902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21220" y="1778449"/>
              <a:ext cx="9525" cy="211454"/>
            </a:xfrm>
            <a:custGeom>
              <a:avLst/>
              <a:gdLst/>
              <a:ahLst/>
              <a:cxnLst/>
              <a:rect l="l" t="t" r="r" b="b"/>
              <a:pathLst>
                <a:path w="9525" h="211455">
                  <a:moveTo>
                    <a:pt x="9513" y="0"/>
                  </a:moveTo>
                  <a:lnTo>
                    <a:pt x="0" y="0"/>
                  </a:lnTo>
                  <a:lnTo>
                    <a:pt x="0" y="211193"/>
                  </a:lnTo>
                  <a:lnTo>
                    <a:pt x="9513" y="2111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435312" y="2048075"/>
            <a:ext cx="1096010" cy="211454"/>
            <a:chOff x="3435312" y="2048075"/>
            <a:chExt cx="1096010" cy="211454"/>
          </a:xfrm>
        </p:grpSpPr>
        <p:sp>
          <p:nvSpPr>
            <p:cNvPr id="19" name="object 19"/>
            <p:cNvSpPr/>
            <p:nvPr/>
          </p:nvSpPr>
          <p:spPr>
            <a:xfrm>
              <a:off x="3449561" y="2247659"/>
              <a:ext cx="1076960" cy="12065"/>
            </a:xfrm>
            <a:custGeom>
              <a:avLst/>
              <a:gdLst/>
              <a:ahLst/>
              <a:cxnLst/>
              <a:rect l="l" t="t" r="r" b="b"/>
              <a:pathLst>
                <a:path w="1076960" h="12064">
                  <a:moveTo>
                    <a:pt x="0" y="11689"/>
                  </a:moveTo>
                  <a:lnTo>
                    <a:pt x="1076357" y="11689"/>
                  </a:lnTo>
                  <a:lnTo>
                    <a:pt x="1076357" y="0"/>
                  </a:lnTo>
                  <a:lnTo>
                    <a:pt x="0" y="0"/>
                  </a:lnTo>
                  <a:lnTo>
                    <a:pt x="0" y="11689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44879" y="2247577"/>
              <a:ext cx="1086485" cy="12065"/>
            </a:xfrm>
            <a:custGeom>
              <a:avLst/>
              <a:gdLst/>
              <a:ahLst/>
              <a:cxnLst/>
              <a:rect l="l" t="t" r="r" b="b"/>
              <a:pathLst>
                <a:path w="1086485" h="12064">
                  <a:moveTo>
                    <a:pt x="1085862" y="0"/>
                  </a:moveTo>
                  <a:lnTo>
                    <a:pt x="0" y="0"/>
                  </a:lnTo>
                  <a:lnTo>
                    <a:pt x="0" y="11691"/>
                  </a:lnTo>
                  <a:lnTo>
                    <a:pt x="1085862" y="11691"/>
                  </a:lnTo>
                  <a:lnTo>
                    <a:pt x="108586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40069" y="2054011"/>
              <a:ext cx="0" cy="200025"/>
            </a:xfrm>
            <a:custGeom>
              <a:avLst/>
              <a:gdLst/>
              <a:ahLst/>
              <a:cxnLst/>
              <a:rect l="l" t="t" r="r" b="b"/>
              <a:pathLst>
                <a:path h="200025">
                  <a:moveTo>
                    <a:pt x="0" y="0"/>
                  </a:moveTo>
                  <a:lnTo>
                    <a:pt x="0" y="19949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35370" y="2048075"/>
              <a:ext cx="9525" cy="211454"/>
            </a:xfrm>
            <a:custGeom>
              <a:avLst/>
              <a:gdLst/>
              <a:ahLst/>
              <a:cxnLst/>
              <a:rect l="l" t="t" r="r" b="b"/>
              <a:pathLst>
                <a:path w="9525" h="211455">
                  <a:moveTo>
                    <a:pt x="9513" y="0"/>
                  </a:moveTo>
                  <a:lnTo>
                    <a:pt x="0" y="0"/>
                  </a:lnTo>
                  <a:lnTo>
                    <a:pt x="0" y="211193"/>
                  </a:lnTo>
                  <a:lnTo>
                    <a:pt x="9513" y="2111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82993" y="2054011"/>
              <a:ext cx="0" cy="200025"/>
            </a:xfrm>
            <a:custGeom>
              <a:avLst/>
              <a:gdLst/>
              <a:ahLst/>
              <a:cxnLst/>
              <a:rect l="l" t="t" r="r" b="b"/>
              <a:pathLst>
                <a:path h="200025">
                  <a:moveTo>
                    <a:pt x="0" y="0"/>
                  </a:moveTo>
                  <a:lnTo>
                    <a:pt x="0" y="19949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78279" y="2048075"/>
              <a:ext cx="9525" cy="211454"/>
            </a:xfrm>
            <a:custGeom>
              <a:avLst/>
              <a:gdLst/>
              <a:ahLst/>
              <a:cxnLst/>
              <a:rect l="l" t="t" r="r" b="b"/>
              <a:pathLst>
                <a:path w="9525" h="211455">
                  <a:moveTo>
                    <a:pt x="9513" y="0"/>
                  </a:moveTo>
                  <a:lnTo>
                    <a:pt x="0" y="0"/>
                  </a:lnTo>
                  <a:lnTo>
                    <a:pt x="0" y="211193"/>
                  </a:lnTo>
                  <a:lnTo>
                    <a:pt x="9513" y="2111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5918" y="2054011"/>
              <a:ext cx="0" cy="200025"/>
            </a:xfrm>
            <a:custGeom>
              <a:avLst/>
              <a:gdLst/>
              <a:ahLst/>
              <a:cxnLst/>
              <a:rect l="l" t="t" r="r" b="b"/>
              <a:pathLst>
                <a:path h="200025">
                  <a:moveTo>
                    <a:pt x="0" y="0"/>
                  </a:moveTo>
                  <a:lnTo>
                    <a:pt x="0" y="19949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1220" y="2048075"/>
              <a:ext cx="9525" cy="211454"/>
            </a:xfrm>
            <a:custGeom>
              <a:avLst/>
              <a:gdLst/>
              <a:ahLst/>
              <a:cxnLst/>
              <a:rect l="l" t="t" r="r" b="b"/>
              <a:pathLst>
                <a:path w="9525" h="211455">
                  <a:moveTo>
                    <a:pt x="9513" y="0"/>
                  </a:moveTo>
                  <a:lnTo>
                    <a:pt x="0" y="0"/>
                  </a:lnTo>
                  <a:lnTo>
                    <a:pt x="0" y="211193"/>
                  </a:lnTo>
                  <a:lnTo>
                    <a:pt x="9513" y="2111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3435312" y="2317793"/>
            <a:ext cx="1096010" cy="211454"/>
            <a:chOff x="3435312" y="2317793"/>
            <a:chExt cx="1096010" cy="211454"/>
          </a:xfrm>
        </p:grpSpPr>
        <p:sp>
          <p:nvSpPr>
            <p:cNvPr id="28" name="object 28"/>
            <p:cNvSpPr/>
            <p:nvPr/>
          </p:nvSpPr>
          <p:spPr>
            <a:xfrm>
              <a:off x="3449561" y="2517290"/>
              <a:ext cx="1076960" cy="12065"/>
            </a:xfrm>
            <a:custGeom>
              <a:avLst/>
              <a:gdLst/>
              <a:ahLst/>
              <a:cxnLst/>
              <a:rect l="l" t="t" r="r" b="b"/>
              <a:pathLst>
                <a:path w="1076960" h="12064">
                  <a:moveTo>
                    <a:pt x="0" y="11689"/>
                  </a:moveTo>
                  <a:lnTo>
                    <a:pt x="1076357" y="11689"/>
                  </a:lnTo>
                  <a:lnTo>
                    <a:pt x="1076357" y="0"/>
                  </a:lnTo>
                  <a:lnTo>
                    <a:pt x="0" y="0"/>
                  </a:lnTo>
                  <a:lnTo>
                    <a:pt x="0" y="11689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44879" y="2517294"/>
              <a:ext cx="1086485" cy="12065"/>
            </a:xfrm>
            <a:custGeom>
              <a:avLst/>
              <a:gdLst/>
              <a:ahLst/>
              <a:cxnLst/>
              <a:rect l="l" t="t" r="r" b="b"/>
              <a:pathLst>
                <a:path w="1086485" h="12064">
                  <a:moveTo>
                    <a:pt x="1085862" y="0"/>
                  </a:moveTo>
                  <a:lnTo>
                    <a:pt x="0" y="0"/>
                  </a:lnTo>
                  <a:lnTo>
                    <a:pt x="0" y="11691"/>
                  </a:lnTo>
                  <a:lnTo>
                    <a:pt x="1085862" y="11691"/>
                  </a:lnTo>
                  <a:lnTo>
                    <a:pt x="108586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40069" y="2323642"/>
              <a:ext cx="0" cy="200025"/>
            </a:xfrm>
            <a:custGeom>
              <a:avLst/>
              <a:gdLst/>
              <a:ahLst/>
              <a:cxnLst/>
              <a:rect l="l" t="t" r="r" b="b"/>
              <a:pathLst>
                <a:path h="200025">
                  <a:moveTo>
                    <a:pt x="0" y="0"/>
                  </a:moveTo>
                  <a:lnTo>
                    <a:pt x="0" y="19949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35370" y="2317793"/>
              <a:ext cx="9525" cy="211454"/>
            </a:xfrm>
            <a:custGeom>
              <a:avLst/>
              <a:gdLst/>
              <a:ahLst/>
              <a:cxnLst/>
              <a:rect l="l" t="t" r="r" b="b"/>
              <a:pathLst>
                <a:path w="9525" h="211455">
                  <a:moveTo>
                    <a:pt x="9513" y="0"/>
                  </a:moveTo>
                  <a:lnTo>
                    <a:pt x="0" y="0"/>
                  </a:lnTo>
                  <a:lnTo>
                    <a:pt x="0" y="211193"/>
                  </a:lnTo>
                  <a:lnTo>
                    <a:pt x="9513" y="2111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82993" y="2323642"/>
              <a:ext cx="0" cy="200025"/>
            </a:xfrm>
            <a:custGeom>
              <a:avLst/>
              <a:gdLst/>
              <a:ahLst/>
              <a:cxnLst/>
              <a:rect l="l" t="t" r="r" b="b"/>
              <a:pathLst>
                <a:path h="200025">
                  <a:moveTo>
                    <a:pt x="0" y="0"/>
                  </a:moveTo>
                  <a:lnTo>
                    <a:pt x="0" y="19949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78279" y="2317793"/>
              <a:ext cx="9525" cy="211454"/>
            </a:xfrm>
            <a:custGeom>
              <a:avLst/>
              <a:gdLst/>
              <a:ahLst/>
              <a:cxnLst/>
              <a:rect l="l" t="t" r="r" b="b"/>
              <a:pathLst>
                <a:path w="9525" h="211455">
                  <a:moveTo>
                    <a:pt x="9513" y="0"/>
                  </a:moveTo>
                  <a:lnTo>
                    <a:pt x="0" y="0"/>
                  </a:lnTo>
                  <a:lnTo>
                    <a:pt x="0" y="211193"/>
                  </a:lnTo>
                  <a:lnTo>
                    <a:pt x="9513" y="2111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5918" y="2323642"/>
              <a:ext cx="0" cy="200025"/>
            </a:xfrm>
            <a:custGeom>
              <a:avLst/>
              <a:gdLst/>
              <a:ahLst/>
              <a:cxnLst/>
              <a:rect l="l" t="t" r="r" b="b"/>
              <a:pathLst>
                <a:path h="200025">
                  <a:moveTo>
                    <a:pt x="0" y="0"/>
                  </a:moveTo>
                  <a:lnTo>
                    <a:pt x="0" y="19949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1220" y="2317793"/>
              <a:ext cx="9525" cy="211454"/>
            </a:xfrm>
            <a:custGeom>
              <a:avLst/>
              <a:gdLst/>
              <a:ahLst/>
              <a:cxnLst/>
              <a:rect l="l" t="t" r="r" b="b"/>
              <a:pathLst>
                <a:path w="9525" h="211455">
                  <a:moveTo>
                    <a:pt x="9513" y="0"/>
                  </a:moveTo>
                  <a:lnTo>
                    <a:pt x="0" y="0"/>
                  </a:lnTo>
                  <a:lnTo>
                    <a:pt x="0" y="211193"/>
                  </a:lnTo>
                  <a:lnTo>
                    <a:pt x="9513" y="2111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3435312" y="2587812"/>
            <a:ext cx="1096010" cy="210820"/>
            <a:chOff x="3435312" y="2587812"/>
            <a:chExt cx="1096010" cy="210820"/>
          </a:xfrm>
        </p:grpSpPr>
        <p:sp>
          <p:nvSpPr>
            <p:cNvPr id="37" name="object 37"/>
            <p:cNvSpPr/>
            <p:nvPr/>
          </p:nvSpPr>
          <p:spPr>
            <a:xfrm>
              <a:off x="3449561" y="2786921"/>
              <a:ext cx="1076960" cy="12065"/>
            </a:xfrm>
            <a:custGeom>
              <a:avLst/>
              <a:gdLst/>
              <a:ahLst/>
              <a:cxnLst/>
              <a:rect l="l" t="t" r="r" b="b"/>
              <a:pathLst>
                <a:path w="1076960" h="12064">
                  <a:moveTo>
                    <a:pt x="0" y="11689"/>
                  </a:moveTo>
                  <a:lnTo>
                    <a:pt x="1076357" y="11689"/>
                  </a:lnTo>
                  <a:lnTo>
                    <a:pt x="1076357" y="0"/>
                  </a:lnTo>
                  <a:lnTo>
                    <a:pt x="0" y="0"/>
                  </a:lnTo>
                  <a:lnTo>
                    <a:pt x="0" y="11689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44879" y="2786920"/>
              <a:ext cx="1086485" cy="12065"/>
            </a:xfrm>
            <a:custGeom>
              <a:avLst/>
              <a:gdLst/>
              <a:ahLst/>
              <a:cxnLst/>
              <a:rect l="l" t="t" r="r" b="b"/>
              <a:pathLst>
                <a:path w="1086485" h="12064">
                  <a:moveTo>
                    <a:pt x="1085862" y="0"/>
                  </a:moveTo>
                  <a:lnTo>
                    <a:pt x="0" y="0"/>
                  </a:lnTo>
                  <a:lnTo>
                    <a:pt x="0" y="11691"/>
                  </a:lnTo>
                  <a:lnTo>
                    <a:pt x="1085862" y="11691"/>
                  </a:lnTo>
                  <a:lnTo>
                    <a:pt x="108586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40069" y="2593677"/>
              <a:ext cx="0" cy="199390"/>
            </a:xfrm>
            <a:custGeom>
              <a:avLst/>
              <a:gdLst/>
              <a:ahLst/>
              <a:cxnLst/>
              <a:rect l="l" t="t" r="r" b="b"/>
              <a:pathLst>
                <a:path h="199389">
                  <a:moveTo>
                    <a:pt x="0" y="0"/>
                  </a:moveTo>
                  <a:lnTo>
                    <a:pt x="0" y="1990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35370" y="2587812"/>
              <a:ext cx="9525" cy="210820"/>
            </a:xfrm>
            <a:custGeom>
              <a:avLst/>
              <a:gdLst/>
              <a:ahLst/>
              <a:cxnLst/>
              <a:rect l="l" t="t" r="r" b="b"/>
              <a:pathLst>
                <a:path w="9525" h="210819">
                  <a:moveTo>
                    <a:pt x="9513" y="0"/>
                  </a:moveTo>
                  <a:lnTo>
                    <a:pt x="0" y="0"/>
                  </a:lnTo>
                  <a:lnTo>
                    <a:pt x="0" y="210800"/>
                  </a:lnTo>
                  <a:lnTo>
                    <a:pt x="9513" y="21080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982993" y="2593677"/>
              <a:ext cx="0" cy="199390"/>
            </a:xfrm>
            <a:custGeom>
              <a:avLst/>
              <a:gdLst/>
              <a:ahLst/>
              <a:cxnLst/>
              <a:rect l="l" t="t" r="r" b="b"/>
              <a:pathLst>
                <a:path h="199389">
                  <a:moveTo>
                    <a:pt x="0" y="0"/>
                  </a:moveTo>
                  <a:lnTo>
                    <a:pt x="0" y="1990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978279" y="2587812"/>
              <a:ext cx="9525" cy="210820"/>
            </a:xfrm>
            <a:custGeom>
              <a:avLst/>
              <a:gdLst/>
              <a:ahLst/>
              <a:cxnLst/>
              <a:rect l="l" t="t" r="r" b="b"/>
              <a:pathLst>
                <a:path w="9525" h="210819">
                  <a:moveTo>
                    <a:pt x="9513" y="0"/>
                  </a:moveTo>
                  <a:lnTo>
                    <a:pt x="0" y="0"/>
                  </a:lnTo>
                  <a:lnTo>
                    <a:pt x="0" y="210800"/>
                  </a:lnTo>
                  <a:lnTo>
                    <a:pt x="9513" y="21080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25918" y="2593677"/>
              <a:ext cx="0" cy="199390"/>
            </a:xfrm>
            <a:custGeom>
              <a:avLst/>
              <a:gdLst/>
              <a:ahLst/>
              <a:cxnLst/>
              <a:rect l="l" t="t" r="r" b="b"/>
              <a:pathLst>
                <a:path h="199389">
                  <a:moveTo>
                    <a:pt x="0" y="0"/>
                  </a:moveTo>
                  <a:lnTo>
                    <a:pt x="0" y="1990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21220" y="2587812"/>
              <a:ext cx="9525" cy="210820"/>
            </a:xfrm>
            <a:custGeom>
              <a:avLst/>
              <a:gdLst/>
              <a:ahLst/>
              <a:cxnLst/>
              <a:rect l="l" t="t" r="r" b="b"/>
              <a:pathLst>
                <a:path w="9525" h="210819">
                  <a:moveTo>
                    <a:pt x="9513" y="0"/>
                  </a:moveTo>
                  <a:lnTo>
                    <a:pt x="0" y="0"/>
                  </a:lnTo>
                  <a:lnTo>
                    <a:pt x="0" y="210800"/>
                  </a:lnTo>
                  <a:lnTo>
                    <a:pt x="9513" y="21080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3435312" y="3127098"/>
            <a:ext cx="1096010" cy="211454"/>
            <a:chOff x="3435312" y="3127098"/>
            <a:chExt cx="1096010" cy="211454"/>
          </a:xfrm>
        </p:grpSpPr>
        <p:sp>
          <p:nvSpPr>
            <p:cNvPr id="46" name="object 46"/>
            <p:cNvSpPr/>
            <p:nvPr/>
          </p:nvSpPr>
          <p:spPr>
            <a:xfrm>
              <a:off x="3449561" y="3326586"/>
              <a:ext cx="1076960" cy="12065"/>
            </a:xfrm>
            <a:custGeom>
              <a:avLst/>
              <a:gdLst/>
              <a:ahLst/>
              <a:cxnLst/>
              <a:rect l="l" t="t" r="r" b="b"/>
              <a:pathLst>
                <a:path w="1076960" h="12064">
                  <a:moveTo>
                    <a:pt x="0" y="11689"/>
                  </a:moveTo>
                  <a:lnTo>
                    <a:pt x="1076357" y="11689"/>
                  </a:lnTo>
                  <a:lnTo>
                    <a:pt x="1076357" y="0"/>
                  </a:lnTo>
                  <a:lnTo>
                    <a:pt x="0" y="0"/>
                  </a:lnTo>
                  <a:lnTo>
                    <a:pt x="0" y="11689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444879" y="3326599"/>
              <a:ext cx="1086485" cy="12065"/>
            </a:xfrm>
            <a:custGeom>
              <a:avLst/>
              <a:gdLst/>
              <a:ahLst/>
              <a:cxnLst/>
              <a:rect l="l" t="t" r="r" b="b"/>
              <a:pathLst>
                <a:path w="1086485" h="12064">
                  <a:moveTo>
                    <a:pt x="1085862" y="0"/>
                  </a:moveTo>
                  <a:lnTo>
                    <a:pt x="0" y="0"/>
                  </a:lnTo>
                  <a:lnTo>
                    <a:pt x="0" y="11691"/>
                  </a:lnTo>
                  <a:lnTo>
                    <a:pt x="1085862" y="11691"/>
                  </a:lnTo>
                  <a:lnTo>
                    <a:pt x="108586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40069" y="3132939"/>
              <a:ext cx="0" cy="200025"/>
            </a:xfrm>
            <a:custGeom>
              <a:avLst/>
              <a:gdLst/>
              <a:ahLst/>
              <a:cxnLst/>
              <a:rect l="l" t="t" r="r" b="b"/>
              <a:pathLst>
                <a:path h="200025">
                  <a:moveTo>
                    <a:pt x="0" y="0"/>
                  </a:moveTo>
                  <a:lnTo>
                    <a:pt x="0" y="19949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35370" y="3127098"/>
              <a:ext cx="9525" cy="211454"/>
            </a:xfrm>
            <a:custGeom>
              <a:avLst/>
              <a:gdLst/>
              <a:ahLst/>
              <a:cxnLst/>
              <a:rect l="l" t="t" r="r" b="b"/>
              <a:pathLst>
                <a:path w="9525" h="211454">
                  <a:moveTo>
                    <a:pt x="9513" y="0"/>
                  </a:moveTo>
                  <a:lnTo>
                    <a:pt x="0" y="0"/>
                  </a:lnTo>
                  <a:lnTo>
                    <a:pt x="0" y="211193"/>
                  </a:lnTo>
                  <a:lnTo>
                    <a:pt x="9513" y="2111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982993" y="3132939"/>
              <a:ext cx="0" cy="200025"/>
            </a:xfrm>
            <a:custGeom>
              <a:avLst/>
              <a:gdLst/>
              <a:ahLst/>
              <a:cxnLst/>
              <a:rect l="l" t="t" r="r" b="b"/>
              <a:pathLst>
                <a:path h="200025">
                  <a:moveTo>
                    <a:pt x="0" y="0"/>
                  </a:moveTo>
                  <a:lnTo>
                    <a:pt x="0" y="19949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978279" y="3127098"/>
              <a:ext cx="9525" cy="211454"/>
            </a:xfrm>
            <a:custGeom>
              <a:avLst/>
              <a:gdLst/>
              <a:ahLst/>
              <a:cxnLst/>
              <a:rect l="l" t="t" r="r" b="b"/>
              <a:pathLst>
                <a:path w="9525" h="211454">
                  <a:moveTo>
                    <a:pt x="9513" y="0"/>
                  </a:moveTo>
                  <a:lnTo>
                    <a:pt x="0" y="0"/>
                  </a:lnTo>
                  <a:lnTo>
                    <a:pt x="0" y="211193"/>
                  </a:lnTo>
                  <a:lnTo>
                    <a:pt x="9513" y="2111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525918" y="3132939"/>
              <a:ext cx="0" cy="200025"/>
            </a:xfrm>
            <a:custGeom>
              <a:avLst/>
              <a:gdLst/>
              <a:ahLst/>
              <a:cxnLst/>
              <a:rect l="l" t="t" r="r" b="b"/>
              <a:pathLst>
                <a:path h="200025">
                  <a:moveTo>
                    <a:pt x="0" y="0"/>
                  </a:moveTo>
                  <a:lnTo>
                    <a:pt x="0" y="19949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521220" y="3127098"/>
              <a:ext cx="9525" cy="211454"/>
            </a:xfrm>
            <a:custGeom>
              <a:avLst/>
              <a:gdLst/>
              <a:ahLst/>
              <a:cxnLst/>
              <a:rect l="l" t="t" r="r" b="b"/>
              <a:pathLst>
                <a:path w="9525" h="211454">
                  <a:moveTo>
                    <a:pt x="9513" y="0"/>
                  </a:moveTo>
                  <a:lnTo>
                    <a:pt x="0" y="0"/>
                  </a:lnTo>
                  <a:lnTo>
                    <a:pt x="0" y="211193"/>
                  </a:lnTo>
                  <a:lnTo>
                    <a:pt x="9513" y="2111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3435312" y="3396724"/>
            <a:ext cx="1096010" cy="211454"/>
            <a:chOff x="3435312" y="3396724"/>
            <a:chExt cx="1096010" cy="211454"/>
          </a:xfrm>
        </p:grpSpPr>
        <p:sp>
          <p:nvSpPr>
            <p:cNvPr id="55" name="object 55"/>
            <p:cNvSpPr/>
            <p:nvPr/>
          </p:nvSpPr>
          <p:spPr>
            <a:xfrm>
              <a:off x="3449561" y="3596237"/>
              <a:ext cx="1076960" cy="12065"/>
            </a:xfrm>
            <a:custGeom>
              <a:avLst/>
              <a:gdLst/>
              <a:ahLst/>
              <a:cxnLst/>
              <a:rect l="l" t="t" r="r" b="b"/>
              <a:pathLst>
                <a:path w="1076960" h="12064">
                  <a:moveTo>
                    <a:pt x="0" y="11689"/>
                  </a:moveTo>
                  <a:lnTo>
                    <a:pt x="1076357" y="11689"/>
                  </a:lnTo>
                  <a:lnTo>
                    <a:pt x="1076357" y="0"/>
                  </a:lnTo>
                  <a:lnTo>
                    <a:pt x="0" y="0"/>
                  </a:lnTo>
                  <a:lnTo>
                    <a:pt x="0" y="11689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444879" y="3596225"/>
              <a:ext cx="1086485" cy="12065"/>
            </a:xfrm>
            <a:custGeom>
              <a:avLst/>
              <a:gdLst/>
              <a:ahLst/>
              <a:cxnLst/>
              <a:rect l="l" t="t" r="r" b="b"/>
              <a:pathLst>
                <a:path w="1086485" h="12064">
                  <a:moveTo>
                    <a:pt x="1085862" y="0"/>
                  </a:moveTo>
                  <a:lnTo>
                    <a:pt x="0" y="0"/>
                  </a:lnTo>
                  <a:lnTo>
                    <a:pt x="0" y="11691"/>
                  </a:lnTo>
                  <a:lnTo>
                    <a:pt x="1085862" y="11691"/>
                  </a:lnTo>
                  <a:lnTo>
                    <a:pt x="108586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440069" y="3402569"/>
              <a:ext cx="0" cy="200025"/>
            </a:xfrm>
            <a:custGeom>
              <a:avLst/>
              <a:gdLst/>
              <a:ahLst/>
              <a:cxnLst/>
              <a:rect l="l" t="t" r="r" b="b"/>
              <a:pathLst>
                <a:path h="200025">
                  <a:moveTo>
                    <a:pt x="0" y="0"/>
                  </a:moveTo>
                  <a:lnTo>
                    <a:pt x="0" y="19951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435370" y="3396724"/>
              <a:ext cx="9525" cy="211454"/>
            </a:xfrm>
            <a:custGeom>
              <a:avLst/>
              <a:gdLst/>
              <a:ahLst/>
              <a:cxnLst/>
              <a:rect l="l" t="t" r="r" b="b"/>
              <a:pathLst>
                <a:path w="9525" h="211454">
                  <a:moveTo>
                    <a:pt x="9513" y="0"/>
                  </a:moveTo>
                  <a:lnTo>
                    <a:pt x="0" y="0"/>
                  </a:lnTo>
                  <a:lnTo>
                    <a:pt x="0" y="211193"/>
                  </a:lnTo>
                  <a:lnTo>
                    <a:pt x="9513" y="2111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982993" y="3402569"/>
              <a:ext cx="0" cy="200025"/>
            </a:xfrm>
            <a:custGeom>
              <a:avLst/>
              <a:gdLst/>
              <a:ahLst/>
              <a:cxnLst/>
              <a:rect l="l" t="t" r="r" b="b"/>
              <a:pathLst>
                <a:path h="200025">
                  <a:moveTo>
                    <a:pt x="0" y="0"/>
                  </a:moveTo>
                  <a:lnTo>
                    <a:pt x="0" y="19951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978279" y="3396724"/>
              <a:ext cx="9525" cy="211454"/>
            </a:xfrm>
            <a:custGeom>
              <a:avLst/>
              <a:gdLst/>
              <a:ahLst/>
              <a:cxnLst/>
              <a:rect l="l" t="t" r="r" b="b"/>
              <a:pathLst>
                <a:path w="9525" h="211454">
                  <a:moveTo>
                    <a:pt x="9513" y="0"/>
                  </a:moveTo>
                  <a:lnTo>
                    <a:pt x="0" y="0"/>
                  </a:lnTo>
                  <a:lnTo>
                    <a:pt x="0" y="211193"/>
                  </a:lnTo>
                  <a:lnTo>
                    <a:pt x="9513" y="2111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525918" y="3402569"/>
              <a:ext cx="0" cy="200025"/>
            </a:xfrm>
            <a:custGeom>
              <a:avLst/>
              <a:gdLst/>
              <a:ahLst/>
              <a:cxnLst/>
              <a:rect l="l" t="t" r="r" b="b"/>
              <a:pathLst>
                <a:path h="200025">
                  <a:moveTo>
                    <a:pt x="0" y="0"/>
                  </a:moveTo>
                  <a:lnTo>
                    <a:pt x="0" y="19951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21220" y="3396724"/>
              <a:ext cx="9525" cy="211454"/>
            </a:xfrm>
            <a:custGeom>
              <a:avLst/>
              <a:gdLst/>
              <a:ahLst/>
              <a:cxnLst/>
              <a:rect l="l" t="t" r="r" b="b"/>
              <a:pathLst>
                <a:path w="9525" h="211454">
                  <a:moveTo>
                    <a:pt x="9513" y="0"/>
                  </a:moveTo>
                  <a:lnTo>
                    <a:pt x="0" y="0"/>
                  </a:lnTo>
                  <a:lnTo>
                    <a:pt x="0" y="211193"/>
                  </a:lnTo>
                  <a:lnTo>
                    <a:pt x="9513" y="2111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3435312" y="1508881"/>
            <a:ext cx="1096010" cy="210820"/>
            <a:chOff x="3435312" y="1508881"/>
            <a:chExt cx="1096010" cy="210820"/>
          </a:xfrm>
        </p:grpSpPr>
        <p:sp>
          <p:nvSpPr>
            <p:cNvPr id="64" name="object 64"/>
            <p:cNvSpPr/>
            <p:nvPr/>
          </p:nvSpPr>
          <p:spPr>
            <a:xfrm>
              <a:off x="3440069" y="1514750"/>
              <a:ext cx="0" cy="199390"/>
            </a:xfrm>
            <a:custGeom>
              <a:avLst/>
              <a:gdLst/>
              <a:ahLst/>
              <a:cxnLst/>
              <a:rect l="l" t="t" r="r" b="b"/>
              <a:pathLst>
                <a:path h="199389">
                  <a:moveTo>
                    <a:pt x="0" y="0"/>
                  </a:moveTo>
                  <a:lnTo>
                    <a:pt x="0" y="19902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435370" y="1508881"/>
              <a:ext cx="9525" cy="210820"/>
            </a:xfrm>
            <a:custGeom>
              <a:avLst/>
              <a:gdLst/>
              <a:ahLst/>
              <a:cxnLst/>
              <a:rect l="l" t="t" r="r" b="b"/>
              <a:pathLst>
                <a:path w="9525" h="210819">
                  <a:moveTo>
                    <a:pt x="9513" y="0"/>
                  </a:moveTo>
                  <a:lnTo>
                    <a:pt x="0" y="0"/>
                  </a:lnTo>
                  <a:lnTo>
                    <a:pt x="0" y="210800"/>
                  </a:lnTo>
                  <a:lnTo>
                    <a:pt x="9513" y="21080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982993" y="1514750"/>
              <a:ext cx="0" cy="199390"/>
            </a:xfrm>
            <a:custGeom>
              <a:avLst/>
              <a:gdLst/>
              <a:ahLst/>
              <a:cxnLst/>
              <a:rect l="l" t="t" r="r" b="b"/>
              <a:pathLst>
                <a:path h="199389">
                  <a:moveTo>
                    <a:pt x="0" y="0"/>
                  </a:moveTo>
                  <a:lnTo>
                    <a:pt x="0" y="19902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978279" y="1508881"/>
              <a:ext cx="9525" cy="210820"/>
            </a:xfrm>
            <a:custGeom>
              <a:avLst/>
              <a:gdLst/>
              <a:ahLst/>
              <a:cxnLst/>
              <a:rect l="l" t="t" r="r" b="b"/>
              <a:pathLst>
                <a:path w="9525" h="210819">
                  <a:moveTo>
                    <a:pt x="9513" y="0"/>
                  </a:moveTo>
                  <a:lnTo>
                    <a:pt x="0" y="0"/>
                  </a:lnTo>
                  <a:lnTo>
                    <a:pt x="0" y="210800"/>
                  </a:lnTo>
                  <a:lnTo>
                    <a:pt x="9513" y="21080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25918" y="1514750"/>
              <a:ext cx="0" cy="199390"/>
            </a:xfrm>
            <a:custGeom>
              <a:avLst/>
              <a:gdLst/>
              <a:ahLst/>
              <a:cxnLst/>
              <a:rect l="l" t="t" r="r" b="b"/>
              <a:pathLst>
                <a:path h="199389">
                  <a:moveTo>
                    <a:pt x="0" y="0"/>
                  </a:moveTo>
                  <a:lnTo>
                    <a:pt x="0" y="19902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521220" y="1508881"/>
              <a:ext cx="9525" cy="210820"/>
            </a:xfrm>
            <a:custGeom>
              <a:avLst/>
              <a:gdLst/>
              <a:ahLst/>
              <a:cxnLst/>
              <a:rect l="l" t="t" r="r" b="b"/>
              <a:pathLst>
                <a:path w="9525" h="210819">
                  <a:moveTo>
                    <a:pt x="9513" y="0"/>
                  </a:moveTo>
                  <a:lnTo>
                    <a:pt x="0" y="0"/>
                  </a:lnTo>
                  <a:lnTo>
                    <a:pt x="0" y="210800"/>
                  </a:lnTo>
                  <a:lnTo>
                    <a:pt x="9513" y="21080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449561" y="1707927"/>
              <a:ext cx="1076960" cy="12065"/>
            </a:xfrm>
            <a:custGeom>
              <a:avLst/>
              <a:gdLst/>
              <a:ahLst/>
              <a:cxnLst/>
              <a:rect l="l" t="t" r="r" b="b"/>
              <a:pathLst>
                <a:path w="1076960" h="12064">
                  <a:moveTo>
                    <a:pt x="0" y="11689"/>
                  </a:moveTo>
                  <a:lnTo>
                    <a:pt x="1076357" y="11689"/>
                  </a:lnTo>
                  <a:lnTo>
                    <a:pt x="1076357" y="0"/>
                  </a:lnTo>
                  <a:lnTo>
                    <a:pt x="0" y="0"/>
                  </a:lnTo>
                  <a:lnTo>
                    <a:pt x="0" y="11689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444879" y="1707989"/>
              <a:ext cx="1086485" cy="12065"/>
            </a:xfrm>
            <a:custGeom>
              <a:avLst/>
              <a:gdLst/>
              <a:ahLst/>
              <a:cxnLst/>
              <a:rect l="l" t="t" r="r" b="b"/>
              <a:pathLst>
                <a:path w="1086485" h="12064">
                  <a:moveTo>
                    <a:pt x="1085862" y="0"/>
                  </a:moveTo>
                  <a:lnTo>
                    <a:pt x="0" y="0"/>
                  </a:lnTo>
                  <a:lnTo>
                    <a:pt x="0" y="11691"/>
                  </a:lnTo>
                  <a:lnTo>
                    <a:pt x="1085862" y="11691"/>
                  </a:lnTo>
                  <a:lnTo>
                    <a:pt x="108586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7597688" y="1778449"/>
            <a:ext cx="1096010" cy="211454"/>
            <a:chOff x="7597688" y="1778449"/>
            <a:chExt cx="1096010" cy="211454"/>
          </a:xfrm>
        </p:grpSpPr>
        <p:sp>
          <p:nvSpPr>
            <p:cNvPr id="73" name="object 73"/>
            <p:cNvSpPr/>
            <p:nvPr/>
          </p:nvSpPr>
          <p:spPr>
            <a:xfrm>
              <a:off x="7602497" y="1784381"/>
              <a:ext cx="0" cy="199390"/>
            </a:xfrm>
            <a:custGeom>
              <a:avLst/>
              <a:gdLst/>
              <a:ahLst/>
              <a:cxnLst/>
              <a:rect l="l" t="t" r="r" b="b"/>
              <a:pathLst>
                <a:path h="199389">
                  <a:moveTo>
                    <a:pt x="0" y="0"/>
                  </a:moveTo>
                  <a:lnTo>
                    <a:pt x="0" y="19902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597688" y="1778449"/>
              <a:ext cx="9525" cy="211454"/>
            </a:xfrm>
            <a:custGeom>
              <a:avLst/>
              <a:gdLst/>
              <a:ahLst/>
              <a:cxnLst/>
              <a:rect l="l" t="t" r="r" b="b"/>
              <a:pathLst>
                <a:path w="9525" h="211455">
                  <a:moveTo>
                    <a:pt x="9513" y="0"/>
                  </a:moveTo>
                  <a:lnTo>
                    <a:pt x="0" y="0"/>
                  </a:lnTo>
                  <a:lnTo>
                    <a:pt x="0" y="211193"/>
                  </a:lnTo>
                  <a:lnTo>
                    <a:pt x="9513" y="2111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145448" y="1784381"/>
              <a:ext cx="0" cy="199390"/>
            </a:xfrm>
            <a:custGeom>
              <a:avLst/>
              <a:gdLst/>
              <a:ahLst/>
              <a:cxnLst/>
              <a:rect l="l" t="t" r="r" b="b"/>
              <a:pathLst>
                <a:path h="199389">
                  <a:moveTo>
                    <a:pt x="0" y="0"/>
                  </a:moveTo>
                  <a:lnTo>
                    <a:pt x="0" y="19902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140628" y="1778449"/>
              <a:ext cx="9525" cy="211454"/>
            </a:xfrm>
            <a:custGeom>
              <a:avLst/>
              <a:gdLst/>
              <a:ahLst/>
              <a:cxnLst/>
              <a:rect l="l" t="t" r="r" b="b"/>
              <a:pathLst>
                <a:path w="9525" h="211455">
                  <a:moveTo>
                    <a:pt x="9513" y="0"/>
                  </a:moveTo>
                  <a:lnTo>
                    <a:pt x="0" y="0"/>
                  </a:lnTo>
                  <a:lnTo>
                    <a:pt x="0" y="211193"/>
                  </a:lnTo>
                  <a:lnTo>
                    <a:pt x="9513" y="2111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688373" y="1784381"/>
              <a:ext cx="0" cy="199390"/>
            </a:xfrm>
            <a:custGeom>
              <a:avLst/>
              <a:gdLst/>
              <a:ahLst/>
              <a:cxnLst/>
              <a:rect l="l" t="t" r="r" b="b"/>
              <a:pathLst>
                <a:path h="199389">
                  <a:moveTo>
                    <a:pt x="0" y="0"/>
                  </a:moveTo>
                  <a:lnTo>
                    <a:pt x="0" y="19902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683568" y="1778449"/>
              <a:ext cx="9525" cy="211454"/>
            </a:xfrm>
            <a:custGeom>
              <a:avLst/>
              <a:gdLst/>
              <a:ahLst/>
              <a:cxnLst/>
              <a:rect l="l" t="t" r="r" b="b"/>
              <a:pathLst>
                <a:path w="9525" h="211455">
                  <a:moveTo>
                    <a:pt x="9513" y="0"/>
                  </a:moveTo>
                  <a:lnTo>
                    <a:pt x="0" y="0"/>
                  </a:lnTo>
                  <a:lnTo>
                    <a:pt x="0" y="211193"/>
                  </a:lnTo>
                  <a:lnTo>
                    <a:pt x="9513" y="2111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612015" y="1977558"/>
              <a:ext cx="1076960" cy="12065"/>
            </a:xfrm>
            <a:custGeom>
              <a:avLst/>
              <a:gdLst/>
              <a:ahLst/>
              <a:cxnLst/>
              <a:rect l="l" t="t" r="r" b="b"/>
              <a:pathLst>
                <a:path w="1076959" h="12064">
                  <a:moveTo>
                    <a:pt x="0" y="11689"/>
                  </a:moveTo>
                  <a:lnTo>
                    <a:pt x="1076357" y="11689"/>
                  </a:lnTo>
                  <a:lnTo>
                    <a:pt x="1076357" y="0"/>
                  </a:lnTo>
                  <a:lnTo>
                    <a:pt x="0" y="0"/>
                  </a:lnTo>
                  <a:lnTo>
                    <a:pt x="0" y="11689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607197" y="1977558"/>
              <a:ext cx="1086485" cy="12700"/>
            </a:xfrm>
            <a:custGeom>
              <a:avLst/>
              <a:gdLst/>
              <a:ahLst/>
              <a:cxnLst/>
              <a:rect l="l" t="t" r="r" b="b"/>
              <a:pathLst>
                <a:path w="1086484" h="12700">
                  <a:moveTo>
                    <a:pt x="1085874" y="0"/>
                  </a:moveTo>
                  <a:lnTo>
                    <a:pt x="0" y="0"/>
                  </a:lnTo>
                  <a:lnTo>
                    <a:pt x="0" y="12084"/>
                  </a:lnTo>
                  <a:lnTo>
                    <a:pt x="1085874" y="12084"/>
                  </a:lnTo>
                  <a:lnTo>
                    <a:pt x="108587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1" name="object 81"/>
          <p:cNvGrpSpPr/>
          <p:nvPr/>
        </p:nvGrpSpPr>
        <p:grpSpPr>
          <a:xfrm>
            <a:off x="7597688" y="2048075"/>
            <a:ext cx="1096010" cy="211454"/>
            <a:chOff x="7597688" y="2048075"/>
            <a:chExt cx="1096010" cy="211454"/>
          </a:xfrm>
        </p:grpSpPr>
        <p:sp>
          <p:nvSpPr>
            <p:cNvPr id="82" name="object 82"/>
            <p:cNvSpPr/>
            <p:nvPr/>
          </p:nvSpPr>
          <p:spPr>
            <a:xfrm>
              <a:off x="7602497" y="2054011"/>
              <a:ext cx="0" cy="200025"/>
            </a:xfrm>
            <a:custGeom>
              <a:avLst/>
              <a:gdLst/>
              <a:ahLst/>
              <a:cxnLst/>
              <a:rect l="l" t="t" r="r" b="b"/>
              <a:pathLst>
                <a:path h="200025">
                  <a:moveTo>
                    <a:pt x="0" y="0"/>
                  </a:moveTo>
                  <a:lnTo>
                    <a:pt x="0" y="19949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597688" y="2048075"/>
              <a:ext cx="9525" cy="211454"/>
            </a:xfrm>
            <a:custGeom>
              <a:avLst/>
              <a:gdLst/>
              <a:ahLst/>
              <a:cxnLst/>
              <a:rect l="l" t="t" r="r" b="b"/>
              <a:pathLst>
                <a:path w="9525" h="211455">
                  <a:moveTo>
                    <a:pt x="9513" y="0"/>
                  </a:moveTo>
                  <a:lnTo>
                    <a:pt x="0" y="0"/>
                  </a:lnTo>
                  <a:lnTo>
                    <a:pt x="0" y="211193"/>
                  </a:lnTo>
                  <a:lnTo>
                    <a:pt x="9513" y="2111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145448" y="2054011"/>
              <a:ext cx="0" cy="200025"/>
            </a:xfrm>
            <a:custGeom>
              <a:avLst/>
              <a:gdLst/>
              <a:ahLst/>
              <a:cxnLst/>
              <a:rect l="l" t="t" r="r" b="b"/>
              <a:pathLst>
                <a:path h="200025">
                  <a:moveTo>
                    <a:pt x="0" y="0"/>
                  </a:moveTo>
                  <a:lnTo>
                    <a:pt x="0" y="19949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140628" y="2048075"/>
              <a:ext cx="9525" cy="211454"/>
            </a:xfrm>
            <a:custGeom>
              <a:avLst/>
              <a:gdLst/>
              <a:ahLst/>
              <a:cxnLst/>
              <a:rect l="l" t="t" r="r" b="b"/>
              <a:pathLst>
                <a:path w="9525" h="211455">
                  <a:moveTo>
                    <a:pt x="9513" y="0"/>
                  </a:moveTo>
                  <a:lnTo>
                    <a:pt x="0" y="0"/>
                  </a:lnTo>
                  <a:lnTo>
                    <a:pt x="0" y="211193"/>
                  </a:lnTo>
                  <a:lnTo>
                    <a:pt x="9513" y="2111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688373" y="2054011"/>
              <a:ext cx="0" cy="200025"/>
            </a:xfrm>
            <a:custGeom>
              <a:avLst/>
              <a:gdLst/>
              <a:ahLst/>
              <a:cxnLst/>
              <a:rect l="l" t="t" r="r" b="b"/>
              <a:pathLst>
                <a:path h="200025">
                  <a:moveTo>
                    <a:pt x="0" y="0"/>
                  </a:moveTo>
                  <a:lnTo>
                    <a:pt x="0" y="19949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683568" y="2048075"/>
              <a:ext cx="9525" cy="211454"/>
            </a:xfrm>
            <a:custGeom>
              <a:avLst/>
              <a:gdLst/>
              <a:ahLst/>
              <a:cxnLst/>
              <a:rect l="l" t="t" r="r" b="b"/>
              <a:pathLst>
                <a:path w="9525" h="211455">
                  <a:moveTo>
                    <a:pt x="9513" y="0"/>
                  </a:moveTo>
                  <a:lnTo>
                    <a:pt x="0" y="0"/>
                  </a:lnTo>
                  <a:lnTo>
                    <a:pt x="0" y="211193"/>
                  </a:lnTo>
                  <a:lnTo>
                    <a:pt x="9513" y="2111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612015" y="2247659"/>
              <a:ext cx="1076960" cy="12065"/>
            </a:xfrm>
            <a:custGeom>
              <a:avLst/>
              <a:gdLst/>
              <a:ahLst/>
              <a:cxnLst/>
              <a:rect l="l" t="t" r="r" b="b"/>
              <a:pathLst>
                <a:path w="1076959" h="12064">
                  <a:moveTo>
                    <a:pt x="0" y="11689"/>
                  </a:moveTo>
                  <a:lnTo>
                    <a:pt x="1076357" y="11689"/>
                  </a:lnTo>
                  <a:lnTo>
                    <a:pt x="1076357" y="0"/>
                  </a:lnTo>
                  <a:lnTo>
                    <a:pt x="0" y="0"/>
                  </a:lnTo>
                  <a:lnTo>
                    <a:pt x="0" y="11689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607197" y="2247577"/>
              <a:ext cx="1086485" cy="12065"/>
            </a:xfrm>
            <a:custGeom>
              <a:avLst/>
              <a:gdLst/>
              <a:ahLst/>
              <a:cxnLst/>
              <a:rect l="l" t="t" r="r" b="b"/>
              <a:pathLst>
                <a:path w="1086484" h="12064">
                  <a:moveTo>
                    <a:pt x="1085874" y="0"/>
                  </a:moveTo>
                  <a:lnTo>
                    <a:pt x="0" y="0"/>
                  </a:lnTo>
                  <a:lnTo>
                    <a:pt x="0" y="11691"/>
                  </a:lnTo>
                  <a:lnTo>
                    <a:pt x="1085874" y="11691"/>
                  </a:lnTo>
                  <a:lnTo>
                    <a:pt x="108587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7597688" y="2317793"/>
            <a:ext cx="1096010" cy="211454"/>
            <a:chOff x="7597688" y="2317793"/>
            <a:chExt cx="1096010" cy="211454"/>
          </a:xfrm>
        </p:grpSpPr>
        <p:sp>
          <p:nvSpPr>
            <p:cNvPr id="91" name="object 91"/>
            <p:cNvSpPr/>
            <p:nvPr/>
          </p:nvSpPr>
          <p:spPr>
            <a:xfrm>
              <a:off x="7602497" y="2323642"/>
              <a:ext cx="0" cy="200025"/>
            </a:xfrm>
            <a:custGeom>
              <a:avLst/>
              <a:gdLst/>
              <a:ahLst/>
              <a:cxnLst/>
              <a:rect l="l" t="t" r="r" b="b"/>
              <a:pathLst>
                <a:path h="200025">
                  <a:moveTo>
                    <a:pt x="0" y="0"/>
                  </a:moveTo>
                  <a:lnTo>
                    <a:pt x="0" y="19949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597688" y="2317793"/>
              <a:ext cx="9525" cy="211454"/>
            </a:xfrm>
            <a:custGeom>
              <a:avLst/>
              <a:gdLst/>
              <a:ahLst/>
              <a:cxnLst/>
              <a:rect l="l" t="t" r="r" b="b"/>
              <a:pathLst>
                <a:path w="9525" h="211455">
                  <a:moveTo>
                    <a:pt x="9513" y="0"/>
                  </a:moveTo>
                  <a:lnTo>
                    <a:pt x="0" y="0"/>
                  </a:lnTo>
                  <a:lnTo>
                    <a:pt x="0" y="211193"/>
                  </a:lnTo>
                  <a:lnTo>
                    <a:pt x="9513" y="2111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145448" y="2323642"/>
              <a:ext cx="0" cy="200025"/>
            </a:xfrm>
            <a:custGeom>
              <a:avLst/>
              <a:gdLst/>
              <a:ahLst/>
              <a:cxnLst/>
              <a:rect l="l" t="t" r="r" b="b"/>
              <a:pathLst>
                <a:path h="200025">
                  <a:moveTo>
                    <a:pt x="0" y="0"/>
                  </a:moveTo>
                  <a:lnTo>
                    <a:pt x="0" y="19949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140628" y="2317793"/>
              <a:ext cx="9525" cy="211454"/>
            </a:xfrm>
            <a:custGeom>
              <a:avLst/>
              <a:gdLst/>
              <a:ahLst/>
              <a:cxnLst/>
              <a:rect l="l" t="t" r="r" b="b"/>
              <a:pathLst>
                <a:path w="9525" h="211455">
                  <a:moveTo>
                    <a:pt x="9513" y="0"/>
                  </a:moveTo>
                  <a:lnTo>
                    <a:pt x="0" y="0"/>
                  </a:lnTo>
                  <a:lnTo>
                    <a:pt x="0" y="211193"/>
                  </a:lnTo>
                  <a:lnTo>
                    <a:pt x="9513" y="2111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688373" y="2323642"/>
              <a:ext cx="0" cy="200025"/>
            </a:xfrm>
            <a:custGeom>
              <a:avLst/>
              <a:gdLst/>
              <a:ahLst/>
              <a:cxnLst/>
              <a:rect l="l" t="t" r="r" b="b"/>
              <a:pathLst>
                <a:path h="200025">
                  <a:moveTo>
                    <a:pt x="0" y="0"/>
                  </a:moveTo>
                  <a:lnTo>
                    <a:pt x="0" y="19949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683568" y="2317793"/>
              <a:ext cx="9525" cy="211454"/>
            </a:xfrm>
            <a:custGeom>
              <a:avLst/>
              <a:gdLst/>
              <a:ahLst/>
              <a:cxnLst/>
              <a:rect l="l" t="t" r="r" b="b"/>
              <a:pathLst>
                <a:path w="9525" h="211455">
                  <a:moveTo>
                    <a:pt x="9513" y="0"/>
                  </a:moveTo>
                  <a:lnTo>
                    <a:pt x="0" y="0"/>
                  </a:lnTo>
                  <a:lnTo>
                    <a:pt x="0" y="211193"/>
                  </a:lnTo>
                  <a:lnTo>
                    <a:pt x="9513" y="2111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612015" y="2517290"/>
              <a:ext cx="1076960" cy="12065"/>
            </a:xfrm>
            <a:custGeom>
              <a:avLst/>
              <a:gdLst/>
              <a:ahLst/>
              <a:cxnLst/>
              <a:rect l="l" t="t" r="r" b="b"/>
              <a:pathLst>
                <a:path w="1076959" h="12064">
                  <a:moveTo>
                    <a:pt x="0" y="11689"/>
                  </a:moveTo>
                  <a:lnTo>
                    <a:pt x="1076357" y="11689"/>
                  </a:lnTo>
                  <a:lnTo>
                    <a:pt x="1076357" y="0"/>
                  </a:lnTo>
                  <a:lnTo>
                    <a:pt x="0" y="0"/>
                  </a:lnTo>
                  <a:lnTo>
                    <a:pt x="0" y="11689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607197" y="2517294"/>
              <a:ext cx="1086485" cy="12065"/>
            </a:xfrm>
            <a:custGeom>
              <a:avLst/>
              <a:gdLst/>
              <a:ahLst/>
              <a:cxnLst/>
              <a:rect l="l" t="t" r="r" b="b"/>
              <a:pathLst>
                <a:path w="1086484" h="12064">
                  <a:moveTo>
                    <a:pt x="1085874" y="0"/>
                  </a:moveTo>
                  <a:lnTo>
                    <a:pt x="0" y="0"/>
                  </a:lnTo>
                  <a:lnTo>
                    <a:pt x="0" y="11691"/>
                  </a:lnTo>
                  <a:lnTo>
                    <a:pt x="1085874" y="11691"/>
                  </a:lnTo>
                  <a:lnTo>
                    <a:pt x="108587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9" name="object 99"/>
          <p:cNvGrpSpPr/>
          <p:nvPr/>
        </p:nvGrpSpPr>
        <p:grpSpPr>
          <a:xfrm>
            <a:off x="7597688" y="2587812"/>
            <a:ext cx="1096010" cy="210820"/>
            <a:chOff x="7597688" y="2587812"/>
            <a:chExt cx="1096010" cy="210820"/>
          </a:xfrm>
        </p:grpSpPr>
        <p:sp>
          <p:nvSpPr>
            <p:cNvPr id="100" name="object 100"/>
            <p:cNvSpPr/>
            <p:nvPr/>
          </p:nvSpPr>
          <p:spPr>
            <a:xfrm>
              <a:off x="7602497" y="2593677"/>
              <a:ext cx="0" cy="199390"/>
            </a:xfrm>
            <a:custGeom>
              <a:avLst/>
              <a:gdLst/>
              <a:ahLst/>
              <a:cxnLst/>
              <a:rect l="l" t="t" r="r" b="b"/>
              <a:pathLst>
                <a:path h="199389">
                  <a:moveTo>
                    <a:pt x="0" y="0"/>
                  </a:moveTo>
                  <a:lnTo>
                    <a:pt x="0" y="1990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597688" y="2587812"/>
              <a:ext cx="9525" cy="210820"/>
            </a:xfrm>
            <a:custGeom>
              <a:avLst/>
              <a:gdLst/>
              <a:ahLst/>
              <a:cxnLst/>
              <a:rect l="l" t="t" r="r" b="b"/>
              <a:pathLst>
                <a:path w="9525" h="210819">
                  <a:moveTo>
                    <a:pt x="9513" y="0"/>
                  </a:moveTo>
                  <a:lnTo>
                    <a:pt x="0" y="0"/>
                  </a:lnTo>
                  <a:lnTo>
                    <a:pt x="0" y="210800"/>
                  </a:lnTo>
                  <a:lnTo>
                    <a:pt x="9513" y="21080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145448" y="2593677"/>
              <a:ext cx="0" cy="199390"/>
            </a:xfrm>
            <a:custGeom>
              <a:avLst/>
              <a:gdLst/>
              <a:ahLst/>
              <a:cxnLst/>
              <a:rect l="l" t="t" r="r" b="b"/>
              <a:pathLst>
                <a:path h="199389">
                  <a:moveTo>
                    <a:pt x="0" y="0"/>
                  </a:moveTo>
                  <a:lnTo>
                    <a:pt x="0" y="1990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140628" y="2587812"/>
              <a:ext cx="9525" cy="210820"/>
            </a:xfrm>
            <a:custGeom>
              <a:avLst/>
              <a:gdLst/>
              <a:ahLst/>
              <a:cxnLst/>
              <a:rect l="l" t="t" r="r" b="b"/>
              <a:pathLst>
                <a:path w="9525" h="210819">
                  <a:moveTo>
                    <a:pt x="9513" y="0"/>
                  </a:moveTo>
                  <a:lnTo>
                    <a:pt x="0" y="0"/>
                  </a:lnTo>
                  <a:lnTo>
                    <a:pt x="0" y="210800"/>
                  </a:lnTo>
                  <a:lnTo>
                    <a:pt x="9513" y="21080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688373" y="2593677"/>
              <a:ext cx="0" cy="199390"/>
            </a:xfrm>
            <a:custGeom>
              <a:avLst/>
              <a:gdLst/>
              <a:ahLst/>
              <a:cxnLst/>
              <a:rect l="l" t="t" r="r" b="b"/>
              <a:pathLst>
                <a:path h="199389">
                  <a:moveTo>
                    <a:pt x="0" y="0"/>
                  </a:moveTo>
                  <a:lnTo>
                    <a:pt x="0" y="1990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683568" y="2587812"/>
              <a:ext cx="9525" cy="210820"/>
            </a:xfrm>
            <a:custGeom>
              <a:avLst/>
              <a:gdLst/>
              <a:ahLst/>
              <a:cxnLst/>
              <a:rect l="l" t="t" r="r" b="b"/>
              <a:pathLst>
                <a:path w="9525" h="210819">
                  <a:moveTo>
                    <a:pt x="9513" y="0"/>
                  </a:moveTo>
                  <a:lnTo>
                    <a:pt x="0" y="0"/>
                  </a:lnTo>
                  <a:lnTo>
                    <a:pt x="0" y="210800"/>
                  </a:lnTo>
                  <a:lnTo>
                    <a:pt x="9513" y="21080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612015" y="2786921"/>
              <a:ext cx="1076960" cy="12065"/>
            </a:xfrm>
            <a:custGeom>
              <a:avLst/>
              <a:gdLst/>
              <a:ahLst/>
              <a:cxnLst/>
              <a:rect l="l" t="t" r="r" b="b"/>
              <a:pathLst>
                <a:path w="1076959" h="12064">
                  <a:moveTo>
                    <a:pt x="0" y="11689"/>
                  </a:moveTo>
                  <a:lnTo>
                    <a:pt x="1076357" y="11689"/>
                  </a:lnTo>
                  <a:lnTo>
                    <a:pt x="1076357" y="0"/>
                  </a:lnTo>
                  <a:lnTo>
                    <a:pt x="0" y="0"/>
                  </a:lnTo>
                  <a:lnTo>
                    <a:pt x="0" y="11689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607197" y="2786920"/>
              <a:ext cx="1086485" cy="12065"/>
            </a:xfrm>
            <a:custGeom>
              <a:avLst/>
              <a:gdLst/>
              <a:ahLst/>
              <a:cxnLst/>
              <a:rect l="l" t="t" r="r" b="b"/>
              <a:pathLst>
                <a:path w="1086484" h="12064">
                  <a:moveTo>
                    <a:pt x="1085874" y="0"/>
                  </a:moveTo>
                  <a:lnTo>
                    <a:pt x="0" y="0"/>
                  </a:lnTo>
                  <a:lnTo>
                    <a:pt x="0" y="11691"/>
                  </a:lnTo>
                  <a:lnTo>
                    <a:pt x="1085874" y="11691"/>
                  </a:lnTo>
                  <a:lnTo>
                    <a:pt x="108587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8" name="object 108"/>
          <p:cNvGrpSpPr/>
          <p:nvPr/>
        </p:nvGrpSpPr>
        <p:grpSpPr>
          <a:xfrm>
            <a:off x="3435312" y="2857441"/>
            <a:ext cx="1096010" cy="211454"/>
            <a:chOff x="3435312" y="2857441"/>
            <a:chExt cx="1096010" cy="211454"/>
          </a:xfrm>
        </p:grpSpPr>
        <p:sp>
          <p:nvSpPr>
            <p:cNvPr id="109" name="object 109"/>
            <p:cNvSpPr/>
            <p:nvPr/>
          </p:nvSpPr>
          <p:spPr>
            <a:xfrm>
              <a:off x="3440069" y="2863308"/>
              <a:ext cx="0" cy="199390"/>
            </a:xfrm>
            <a:custGeom>
              <a:avLst/>
              <a:gdLst/>
              <a:ahLst/>
              <a:cxnLst/>
              <a:rect l="l" t="t" r="r" b="b"/>
              <a:pathLst>
                <a:path h="199389">
                  <a:moveTo>
                    <a:pt x="0" y="0"/>
                  </a:moveTo>
                  <a:lnTo>
                    <a:pt x="0" y="19912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435370" y="2857441"/>
              <a:ext cx="9525" cy="211454"/>
            </a:xfrm>
            <a:custGeom>
              <a:avLst/>
              <a:gdLst/>
              <a:ahLst/>
              <a:cxnLst/>
              <a:rect l="l" t="t" r="r" b="b"/>
              <a:pathLst>
                <a:path w="9525" h="211455">
                  <a:moveTo>
                    <a:pt x="9513" y="0"/>
                  </a:moveTo>
                  <a:lnTo>
                    <a:pt x="0" y="0"/>
                  </a:lnTo>
                  <a:lnTo>
                    <a:pt x="0" y="211193"/>
                  </a:lnTo>
                  <a:lnTo>
                    <a:pt x="9513" y="2111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982993" y="2863308"/>
              <a:ext cx="0" cy="199390"/>
            </a:xfrm>
            <a:custGeom>
              <a:avLst/>
              <a:gdLst/>
              <a:ahLst/>
              <a:cxnLst/>
              <a:rect l="l" t="t" r="r" b="b"/>
              <a:pathLst>
                <a:path h="199389">
                  <a:moveTo>
                    <a:pt x="0" y="0"/>
                  </a:moveTo>
                  <a:lnTo>
                    <a:pt x="0" y="19912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978279" y="2857441"/>
              <a:ext cx="9525" cy="211454"/>
            </a:xfrm>
            <a:custGeom>
              <a:avLst/>
              <a:gdLst/>
              <a:ahLst/>
              <a:cxnLst/>
              <a:rect l="l" t="t" r="r" b="b"/>
              <a:pathLst>
                <a:path w="9525" h="211455">
                  <a:moveTo>
                    <a:pt x="9513" y="0"/>
                  </a:moveTo>
                  <a:lnTo>
                    <a:pt x="0" y="0"/>
                  </a:lnTo>
                  <a:lnTo>
                    <a:pt x="0" y="211193"/>
                  </a:lnTo>
                  <a:lnTo>
                    <a:pt x="9513" y="2111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525918" y="2863308"/>
              <a:ext cx="0" cy="199390"/>
            </a:xfrm>
            <a:custGeom>
              <a:avLst/>
              <a:gdLst/>
              <a:ahLst/>
              <a:cxnLst/>
              <a:rect l="l" t="t" r="r" b="b"/>
              <a:pathLst>
                <a:path h="199389">
                  <a:moveTo>
                    <a:pt x="0" y="0"/>
                  </a:moveTo>
                  <a:lnTo>
                    <a:pt x="0" y="19912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521220" y="2857441"/>
              <a:ext cx="9525" cy="211454"/>
            </a:xfrm>
            <a:custGeom>
              <a:avLst/>
              <a:gdLst/>
              <a:ahLst/>
              <a:cxnLst/>
              <a:rect l="l" t="t" r="r" b="b"/>
              <a:pathLst>
                <a:path w="9525" h="211455">
                  <a:moveTo>
                    <a:pt x="9513" y="0"/>
                  </a:moveTo>
                  <a:lnTo>
                    <a:pt x="0" y="0"/>
                  </a:lnTo>
                  <a:lnTo>
                    <a:pt x="0" y="211193"/>
                  </a:lnTo>
                  <a:lnTo>
                    <a:pt x="9513" y="2111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449561" y="3056586"/>
              <a:ext cx="1076960" cy="12065"/>
            </a:xfrm>
            <a:custGeom>
              <a:avLst/>
              <a:gdLst/>
              <a:ahLst/>
              <a:cxnLst/>
              <a:rect l="l" t="t" r="r" b="b"/>
              <a:pathLst>
                <a:path w="1076960" h="12064">
                  <a:moveTo>
                    <a:pt x="0" y="11689"/>
                  </a:moveTo>
                  <a:lnTo>
                    <a:pt x="1076357" y="11689"/>
                  </a:lnTo>
                  <a:lnTo>
                    <a:pt x="1076357" y="0"/>
                  </a:lnTo>
                  <a:lnTo>
                    <a:pt x="0" y="0"/>
                  </a:lnTo>
                  <a:lnTo>
                    <a:pt x="0" y="11689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444879" y="3056562"/>
              <a:ext cx="1086485" cy="12700"/>
            </a:xfrm>
            <a:custGeom>
              <a:avLst/>
              <a:gdLst/>
              <a:ahLst/>
              <a:cxnLst/>
              <a:rect l="l" t="t" r="r" b="b"/>
              <a:pathLst>
                <a:path w="1086485" h="12700">
                  <a:moveTo>
                    <a:pt x="1085862" y="0"/>
                  </a:moveTo>
                  <a:lnTo>
                    <a:pt x="0" y="0"/>
                  </a:lnTo>
                  <a:lnTo>
                    <a:pt x="0" y="12072"/>
                  </a:lnTo>
                  <a:lnTo>
                    <a:pt x="1085862" y="12072"/>
                  </a:lnTo>
                  <a:lnTo>
                    <a:pt x="108586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7" name="object 117"/>
          <p:cNvGrpSpPr/>
          <p:nvPr/>
        </p:nvGrpSpPr>
        <p:grpSpPr>
          <a:xfrm>
            <a:off x="7597688" y="3127098"/>
            <a:ext cx="1096010" cy="211454"/>
            <a:chOff x="7597688" y="3127098"/>
            <a:chExt cx="1096010" cy="211454"/>
          </a:xfrm>
        </p:grpSpPr>
        <p:sp>
          <p:nvSpPr>
            <p:cNvPr id="118" name="object 118"/>
            <p:cNvSpPr/>
            <p:nvPr/>
          </p:nvSpPr>
          <p:spPr>
            <a:xfrm>
              <a:off x="7602497" y="3132939"/>
              <a:ext cx="0" cy="200025"/>
            </a:xfrm>
            <a:custGeom>
              <a:avLst/>
              <a:gdLst/>
              <a:ahLst/>
              <a:cxnLst/>
              <a:rect l="l" t="t" r="r" b="b"/>
              <a:pathLst>
                <a:path h="200025">
                  <a:moveTo>
                    <a:pt x="0" y="0"/>
                  </a:moveTo>
                  <a:lnTo>
                    <a:pt x="0" y="19949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597688" y="3127098"/>
              <a:ext cx="9525" cy="211454"/>
            </a:xfrm>
            <a:custGeom>
              <a:avLst/>
              <a:gdLst/>
              <a:ahLst/>
              <a:cxnLst/>
              <a:rect l="l" t="t" r="r" b="b"/>
              <a:pathLst>
                <a:path w="9525" h="211454">
                  <a:moveTo>
                    <a:pt x="9513" y="0"/>
                  </a:moveTo>
                  <a:lnTo>
                    <a:pt x="0" y="0"/>
                  </a:lnTo>
                  <a:lnTo>
                    <a:pt x="0" y="211193"/>
                  </a:lnTo>
                  <a:lnTo>
                    <a:pt x="9513" y="2111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145448" y="3132939"/>
              <a:ext cx="0" cy="200025"/>
            </a:xfrm>
            <a:custGeom>
              <a:avLst/>
              <a:gdLst/>
              <a:ahLst/>
              <a:cxnLst/>
              <a:rect l="l" t="t" r="r" b="b"/>
              <a:pathLst>
                <a:path h="200025">
                  <a:moveTo>
                    <a:pt x="0" y="0"/>
                  </a:moveTo>
                  <a:lnTo>
                    <a:pt x="0" y="19949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140628" y="3127098"/>
              <a:ext cx="9525" cy="211454"/>
            </a:xfrm>
            <a:custGeom>
              <a:avLst/>
              <a:gdLst/>
              <a:ahLst/>
              <a:cxnLst/>
              <a:rect l="l" t="t" r="r" b="b"/>
              <a:pathLst>
                <a:path w="9525" h="211454">
                  <a:moveTo>
                    <a:pt x="9513" y="0"/>
                  </a:moveTo>
                  <a:lnTo>
                    <a:pt x="0" y="0"/>
                  </a:lnTo>
                  <a:lnTo>
                    <a:pt x="0" y="211193"/>
                  </a:lnTo>
                  <a:lnTo>
                    <a:pt x="9513" y="2111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688373" y="3132939"/>
              <a:ext cx="0" cy="200025"/>
            </a:xfrm>
            <a:custGeom>
              <a:avLst/>
              <a:gdLst/>
              <a:ahLst/>
              <a:cxnLst/>
              <a:rect l="l" t="t" r="r" b="b"/>
              <a:pathLst>
                <a:path h="200025">
                  <a:moveTo>
                    <a:pt x="0" y="0"/>
                  </a:moveTo>
                  <a:lnTo>
                    <a:pt x="0" y="19949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683568" y="3127098"/>
              <a:ext cx="9525" cy="211454"/>
            </a:xfrm>
            <a:custGeom>
              <a:avLst/>
              <a:gdLst/>
              <a:ahLst/>
              <a:cxnLst/>
              <a:rect l="l" t="t" r="r" b="b"/>
              <a:pathLst>
                <a:path w="9525" h="211454">
                  <a:moveTo>
                    <a:pt x="9513" y="0"/>
                  </a:moveTo>
                  <a:lnTo>
                    <a:pt x="0" y="0"/>
                  </a:lnTo>
                  <a:lnTo>
                    <a:pt x="0" y="211193"/>
                  </a:lnTo>
                  <a:lnTo>
                    <a:pt x="9513" y="2111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612015" y="3326586"/>
              <a:ext cx="1076960" cy="12065"/>
            </a:xfrm>
            <a:custGeom>
              <a:avLst/>
              <a:gdLst/>
              <a:ahLst/>
              <a:cxnLst/>
              <a:rect l="l" t="t" r="r" b="b"/>
              <a:pathLst>
                <a:path w="1076959" h="12064">
                  <a:moveTo>
                    <a:pt x="0" y="11689"/>
                  </a:moveTo>
                  <a:lnTo>
                    <a:pt x="1076357" y="11689"/>
                  </a:lnTo>
                  <a:lnTo>
                    <a:pt x="1076357" y="0"/>
                  </a:lnTo>
                  <a:lnTo>
                    <a:pt x="0" y="0"/>
                  </a:lnTo>
                  <a:lnTo>
                    <a:pt x="0" y="11689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607197" y="3326599"/>
              <a:ext cx="1086485" cy="12065"/>
            </a:xfrm>
            <a:custGeom>
              <a:avLst/>
              <a:gdLst/>
              <a:ahLst/>
              <a:cxnLst/>
              <a:rect l="l" t="t" r="r" b="b"/>
              <a:pathLst>
                <a:path w="1086484" h="12064">
                  <a:moveTo>
                    <a:pt x="1085874" y="0"/>
                  </a:moveTo>
                  <a:lnTo>
                    <a:pt x="0" y="0"/>
                  </a:lnTo>
                  <a:lnTo>
                    <a:pt x="0" y="11691"/>
                  </a:lnTo>
                  <a:lnTo>
                    <a:pt x="1085874" y="11691"/>
                  </a:lnTo>
                  <a:lnTo>
                    <a:pt x="108587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6" name="object 126"/>
          <p:cNvGrpSpPr/>
          <p:nvPr/>
        </p:nvGrpSpPr>
        <p:grpSpPr>
          <a:xfrm>
            <a:off x="7597688" y="3396724"/>
            <a:ext cx="1096010" cy="211454"/>
            <a:chOff x="7597688" y="3396724"/>
            <a:chExt cx="1096010" cy="211454"/>
          </a:xfrm>
        </p:grpSpPr>
        <p:sp>
          <p:nvSpPr>
            <p:cNvPr id="127" name="object 127"/>
            <p:cNvSpPr/>
            <p:nvPr/>
          </p:nvSpPr>
          <p:spPr>
            <a:xfrm>
              <a:off x="7602497" y="3402569"/>
              <a:ext cx="0" cy="200025"/>
            </a:xfrm>
            <a:custGeom>
              <a:avLst/>
              <a:gdLst/>
              <a:ahLst/>
              <a:cxnLst/>
              <a:rect l="l" t="t" r="r" b="b"/>
              <a:pathLst>
                <a:path h="200025">
                  <a:moveTo>
                    <a:pt x="0" y="0"/>
                  </a:moveTo>
                  <a:lnTo>
                    <a:pt x="0" y="19951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597688" y="3396724"/>
              <a:ext cx="9525" cy="211454"/>
            </a:xfrm>
            <a:custGeom>
              <a:avLst/>
              <a:gdLst/>
              <a:ahLst/>
              <a:cxnLst/>
              <a:rect l="l" t="t" r="r" b="b"/>
              <a:pathLst>
                <a:path w="9525" h="211454">
                  <a:moveTo>
                    <a:pt x="9513" y="0"/>
                  </a:moveTo>
                  <a:lnTo>
                    <a:pt x="0" y="0"/>
                  </a:lnTo>
                  <a:lnTo>
                    <a:pt x="0" y="211193"/>
                  </a:lnTo>
                  <a:lnTo>
                    <a:pt x="9513" y="2111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145448" y="3402569"/>
              <a:ext cx="0" cy="200025"/>
            </a:xfrm>
            <a:custGeom>
              <a:avLst/>
              <a:gdLst/>
              <a:ahLst/>
              <a:cxnLst/>
              <a:rect l="l" t="t" r="r" b="b"/>
              <a:pathLst>
                <a:path h="200025">
                  <a:moveTo>
                    <a:pt x="0" y="0"/>
                  </a:moveTo>
                  <a:lnTo>
                    <a:pt x="0" y="19951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140628" y="3396724"/>
              <a:ext cx="9525" cy="211454"/>
            </a:xfrm>
            <a:custGeom>
              <a:avLst/>
              <a:gdLst/>
              <a:ahLst/>
              <a:cxnLst/>
              <a:rect l="l" t="t" r="r" b="b"/>
              <a:pathLst>
                <a:path w="9525" h="211454">
                  <a:moveTo>
                    <a:pt x="9513" y="0"/>
                  </a:moveTo>
                  <a:lnTo>
                    <a:pt x="0" y="0"/>
                  </a:lnTo>
                  <a:lnTo>
                    <a:pt x="0" y="211193"/>
                  </a:lnTo>
                  <a:lnTo>
                    <a:pt x="9513" y="2111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688373" y="3402569"/>
              <a:ext cx="0" cy="200025"/>
            </a:xfrm>
            <a:custGeom>
              <a:avLst/>
              <a:gdLst/>
              <a:ahLst/>
              <a:cxnLst/>
              <a:rect l="l" t="t" r="r" b="b"/>
              <a:pathLst>
                <a:path h="200025">
                  <a:moveTo>
                    <a:pt x="0" y="0"/>
                  </a:moveTo>
                  <a:lnTo>
                    <a:pt x="0" y="19951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683568" y="3396724"/>
              <a:ext cx="9525" cy="211454"/>
            </a:xfrm>
            <a:custGeom>
              <a:avLst/>
              <a:gdLst/>
              <a:ahLst/>
              <a:cxnLst/>
              <a:rect l="l" t="t" r="r" b="b"/>
              <a:pathLst>
                <a:path w="9525" h="211454">
                  <a:moveTo>
                    <a:pt x="9513" y="0"/>
                  </a:moveTo>
                  <a:lnTo>
                    <a:pt x="0" y="0"/>
                  </a:lnTo>
                  <a:lnTo>
                    <a:pt x="0" y="211193"/>
                  </a:lnTo>
                  <a:lnTo>
                    <a:pt x="9513" y="21119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12015" y="3596237"/>
              <a:ext cx="1076960" cy="12065"/>
            </a:xfrm>
            <a:custGeom>
              <a:avLst/>
              <a:gdLst/>
              <a:ahLst/>
              <a:cxnLst/>
              <a:rect l="l" t="t" r="r" b="b"/>
              <a:pathLst>
                <a:path w="1076959" h="12064">
                  <a:moveTo>
                    <a:pt x="0" y="11689"/>
                  </a:moveTo>
                  <a:lnTo>
                    <a:pt x="1076357" y="11689"/>
                  </a:lnTo>
                  <a:lnTo>
                    <a:pt x="1076357" y="0"/>
                  </a:lnTo>
                  <a:lnTo>
                    <a:pt x="0" y="0"/>
                  </a:lnTo>
                  <a:lnTo>
                    <a:pt x="0" y="11689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607197" y="3596225"/>
              <a:ext cx="1086485" cy="12065"/>
            </a:xfrm>
            <a:custGeom>
              <a:avLst/>
              <a:gdLst/>
              <a:ahLst/>
              <a:cxnLst/>
              <a:rect l="l" t="t" r="r" b="b"/>
              <a:pathLst>
                <a:path w="1086484" h="12064">
                  <a:moveTo>
                    <a:pt x="1085874" y="0"/>
                  </a:moveTo>
                  <a:lnTo>
                    <a:pt x="0" y="0"/>
                  </a:lnTo>
                  <a:lnTo>
                    <a:pt x="0" y="11691"/>
                  </a:lnTo>
                  <a:lnTo>
                    <a:pt x="1085874" y="11691"/>
                  </a:lnTo>
                  <a:lnTo>
                    <a:pt x="108587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5" name="object 135"/>
          <p:cNvGrpSpPr/>
          <p:nvPr/>
        </p:nvGrpSpPr>
        <p:grpSpPr>
          <a:xfrm>
            <a:off x="3435312" y="3666767"/>
            <a:ext cx="5258435" cy="210820"/>
            <a:chOff x="3435312" y="3666767"/>
            <a:chExt cx="5258435" cy="210820"/>
          </a:xfrm>
        </p:grpSpPr>
        <p:sp>
          <p:nvSpPr>
            <p:cNvPr id="136" name="object 136"/>
            <p:cNvSpPr/>
            <p:nvPr/>
          </p:nvSpPr>
          <p:spPr>
            <a:xfrm>
              <a:off x="3449561" y="3865878"/>
              <a:ext cx="1076960" cy="12065"/>
            </a:xfrm>
            <a:custGeom>
              <a:avLst/>
              <a:gdLst/>
              <a:ahLst/>
              <a:cxnLst/>
              <a:rect l="l" t="t" r="r" b="b"/>
              <a:pathLst>
                <a:path w="1076960" h="12064">
                  <a:moveTo>
                    <a:pt x="0" y="11689"/>
                  </a:moveTo>
                  <a:lnTo>
                    <a:pt x="1076357" y="11689"/>
                  </a:lnTo>
                  <a:lnTo>
                    <a:pt x="1076357" y="0"/>
                  </a:lnTo>
                  <a:lnTo>
                    <a:pt x="0" y="0"/>
                  </a:lnTo>
                  <a:lnTo>
                    <a:pt x="0" y="11689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444879" y="3865875"/>
              <a:ext cx="1086485" cy="12065"/>
            </a:xfrm>
            <a:custGeom>
              <a:avLst/>
              <a:gdLst/>
              <a:ahLst/>
              <a:cxnLst/>
              <a:rect l="l" t="t" r="r" b="b"/>
              <a:pathLst>
                <a:path w="1086485" h="12064">
                  <a:moveTo>
                    <a:pt x="1085862" y="0"/>
                  </a:moveTo>
                  <a:lnTo>
                    <a:pt x="0" y="0"/>
                  </a:lnTo>
                  <a:lnTo>
                    <a:pt x="0" y="11691"/>
                  </a:lnTo>
                  <a:lnTo>
                    <a:pt x="1085862" y="11691"/>
                  </a:lnTo>
                  <a:lnTo>
                    <a:pt x="108586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440069" y="3672604"/>
              <a:ext cx="0" cy="199390"/>
            </a:xfrm>
            <a:custGeom>
              <a:avLst/>
              <a:gdLst/>
              <a:ahLst/>
              <a:cxnLst/>
              <a:rect l="l" t="t" r="r" b="b"/>
              <a:pathLst>
                <a:path h="199389">
                  <a:moveTo>
                    <a:pt x="0" y="0"/>
                  </a:moveTo>
                  <a:lnTo>
                    <a:pt x="0" y="19911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435370" y="3666767"/>
              <a:ext cx="9525" cy="210820"/>
            </a:xfrm>
            <a:custGeom>
              <a:avLst/>
              <a:gdLst/>
              <a:ahLst/>
              <a:cxnLst/>
              <a:rect l="l" t="t" r="r" b="b"/>
              <a:pathLst>
                <a:path w="9525" h="210820">
                  <a:moveTo>
                    <a:pt x="9513" y="0"/>
                  </a:moveTo>
                  <a:lnTo>
                    <a:pt x="0" y="0"/>
                  </a:lnTo>
                  <a:lnTo>
                    <a:pt x="0" y="210800"/>
                  </a:lnTo>
                  <a:lnTo>
                    <a:pt x="9513" y="21080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4525918" y="3672604"/>
              <a:ext cx="0" cy="199390"/>
            </a:xfrm>
            <a:custGeom>
              <a:avLst/>
              <a:gdLst/>
              <a:ahLst/>
              <a:cxnLst/>
              <a:rect l="l" t="t" r="r" b="b"/>
              <a:pathLst>
                <a:path h="199389">
                  <a:moveTo>
                    <a:pt x="0" y="0"/>
                  </a:moveTo>
                  <a:lnTo>
                    <a:pt x="0" y="19911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521220" y="3666767"/>
              <a:ext cx="9525" cy="210820"/>
            </a:xfrm>
            <a:custGeom>
              <a:avLst/>
              <a:gdLst/>
              <a:ahLst/>
              <a:cxnLst/>
              <a:rect l="l" t="t" r="r" b="b"/>
              <a:pathLst>
                <a:path w="9525" h="210820">
                  <a:moveTo>
                    <a:pt x="9513" y="0"/>
                  </a:moveTo>
                  <a:lnTo>
                    <a:pt x="0" y="0"/>
                  </a:lnTo>
                  <a:lnTo>
                    <a:pt x="0" y="210800"/>
                  </a:lnTo>
                  <a:lnTo>
                    <a:pt x="9513" y="21080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602497" y="3672604"/>
              <a:ext cx="0" cy="199390"/>
            </a:xfrm>
            <a:custGeom>
              <a:avLst/>
              <a:gdLst/>
              <a:ahLst/>
              <a:cxnLst/>
              <a:rect l="l" t="t" r="r" b="b"/>
              <a:pathLst>
                <a:path h="199389">
                  <a:moveTo>
                    <a:pt x="0" y="0"/>
                  </a:moveTo>
                  <a:lnTo>
                    <a:pt x="0" y="19911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597688" y="3666767"/>
              <a:ext cx="9525" cy="210820"/>
            </a:xfrm>
            <a:custGeom>
              <a:avLst/>
              <a:gdLst/>
              <a:ahLst/>
              <a:cxnLst/>
              <a:rect l="l" t="t" r="r" b="b"/>
              <a:pathLst>
                <a:path w="9525" h="210820">
                  <a:moveTo>
                    <a:pt x="9513" y="0"/>
                  </a:moveTo>
                  <a:lnTo>
                    <a:pt x="0" y="0"/>
                  </a:lnTo>
                  <a:lnTo>
                    <a:pt x="0" y="210800"/>
                  </a:lnTo>
                  <a:lnTo>
                    <a:pt x="9513" y="21080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688373" y="3672604"/>
              <a:ext cx="0" cy="199390"/>
            </a:xfrm>
            <a:custGeom>
              <a:avLst/>
              <a:gdLst/>
              <a:ahLst/>
              <a:cxnLst/>
              <a:rect l="l" t="t" r="r" b="b"/>
              <a:pathLst>
                <a:path h="199389">
                  <a:moveTo>
                    <a:pt x="0" y="0"/>
                  </a:moveTo>
                  <a:lnTo>
                    <a:pt x="0" y="19911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683568" y="3666767"/>
              <a:ext cx="9525" cy="210820"/>
            </a:xfrm>
            <a:custGeom>
              <a:avLst/>
              <a:gdLst/>
              <a:ahLst/>
              <a:cxnLst/>
              <a:rect l="l" t="t" r="r" b="b"/>
              <a:pathLst>
                <a:path w="9525" h="210820">
                  <a:moveTo>
                    <a:pt x="9513" y="0"/>
                  </a:moveTo>
                  <a:lnTo>
                    <a:pt x="0" y="0"/>
                  </a:lnTo>
                  <a:lnTo>
                    <a:pt x="0" y="210800"/>
                  </a:lnTo>
                  <a:lnTo>
                    <a:pt x="9513" y="21080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982993" y="3672604"/>
              <a:ext cx="0" cy="199390"/>
            </a:xfrm>
            <a:custGeom>
              <a:avLst/>
              <a:gdLst/>
              <a:ahLst/>
              <a:cxnLst/>
              <a:rect l="l" t="t" r="r" b="b"/>
              <a:pathLst>
                <a:path h="199389">
                  <a:moveTo>
                    <a:pt x="0" y="0"/>
                  </a:moveTo>
                  <a:lnTo>
                    <a:pt x="0" y="19911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978279" y="3666767"/>
              <a:ext cx="9525" cy="210820"/>
            </a:xfrm>
            <a:custGeom>
              <a:avLst/>
              <a:gdLst/>
              <a:ahLst/>
              <a:cxnLst/>
              <a:rect l="l" t="t" r="r" b="b"/>
              <a:pathLst>
                <a:path w="9525" h="210820">
                  <a:moveTo>
                    <a:pt x="9513" y="0"/>
                  </a:moveTo>
                  <a:lnTo>
                    <a:pt x="0" y="0"/>
                  </a:lnTo>
                  <a:lnTo>
                    <a:pt x="0" y="210800"/>
                  </a:lnTo>
                  <a:lnTo>
                    <a:pt x="9513" y="21080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8145449" y="3672604"/>
              <a:ext cx="0" cy="199390"/>
            </a:xfrm>
            <a:custGeom>
              <a:avLst/>
              <a:gdLst/>
              <a:ahLst/>
              <a:cxnLst/>
              <a:rect l="l" t="t" r="r" b="b"/>
              <a:pathLst>
                <a:path h="199389">
                  <a:moveTo>
                    <a:pt x="0" y="0"/>
                  </a:moveTo>
                  <a:lnTo>
                    <a:pt x="0" y="19911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140628" y="3666767"/>
              <a:ext cx="9525" cy="210820"/>
            </a:xfrm>
            <a:custGeom>
              <a:avLst/>
              <a:gdLst/>
              <a:ahLst/>
              <a:cxnLst/>
              <a:rect l="l" t="t" r="r" b="b"/>
              <a:pathLst>
                <a:path w="9525" h="210820">
                  <a:moveTo>
                    <a:pt x="9513" y="0"/>
                  </a:moveTo>
                  <a:lnTo>
                    <a:pt x="0" y="0"/>
                  </a:lnTo>
                  <a:lnTo>
                    <a:pt x="0" y="210800"/>
                  </a:lnTo>
                  <a:lnTo>
                    <a:pt x="9513" y="21080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612016" y="3865878"/>
              <a:ext cx="1076960" cy="12065"/>
            </a:xfrm>
            <a:custGeom>
              <a:avLst/>
              <a:gdLst/>
              <a:ahLst/>
              <a:cxnLst/>
              <a:rect l="l" t="t" r="r" b="b"/>
              <a:pathLst>
                <a:path w="1076959" h="12064">
                  <a:moveTo>
                    <a:pt x="0" y="11689"/>
                  </a:moveTo>
                  <a:lnTo>
                    <a:pt x="1076357" y="11689"/>
                  </a:lnTo>
                  <a:lnTo>
                    <a:pt x="1076357" y="0"/>
                  </a:lnTo>
                  <a:lnTo>
                    <a:pt x="0" y="0"/>
                  </a:lnTo>
                  <a:lnTo>
                    <a:pt x="0" y="11689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607198" y="3865875"/>
              <a:ext cx="1086485" cy="12065"/>
            </a:xfrm>
            <a:custGeom>
              <a:avLst/>
              <a:gdLst/>
              <a:ahLst/>
              <a:cxnLst/>
              <a:rect l="l" t="t" r="r" b="b"/>
              <a:pathLst>
                <a:path w="1086484" h="12064">
                  <a:moveTo>
                    <a:pt x="1085874" y="0"/>
                  </a:moveTo>
                  <a:lnTo>
                    <a:pt x="0" y="0"/>
                  </a:lnTo>
                  <a:lnTo>
                    <a:pt x="0" y="11691"/>
                  </a:lnTo>
                  <a:lnTo>
                    <a:pt x="1085874" y="11691"/>
                  </a:lnTo>
                  <a:lnTo>
                    <a:pt x="108587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52" name="object 152"/>
          <p:cNvGraphicFramePr>
            <a:graphicFrameLocks noGrp="1"/>
          </p:cNvGraphicFramePr>
          <p:nvPr/>
        </p:nvGraphicFramePr>
        <p:xfrm>
          <a:off x="7597688" y="793406"/>
          <a:ext cx="1085850" cy="3986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925"/>
                <a:gridCol w="542925"/>
              </a:tblGrid>
              <a:tr h="199105">
                <a:tc gridSpan="2">
                  <a:txBody>
                    <a:bodyPr/>
                    <a:lstStyle/>
                    <a:p>
                      <a:pPr marL="166370">
                        <a:lnSpc>
                          <a:spcPts val="1395"/>
                        </a:lnSpc>
                      </a:pPr>
                      <a:r>
                        <a:rPr sz="1200" b="1" spc="-2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KETERSEDIAAN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6375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9507">
                <a:tc>
                  <a:txBody>
                    <a:bodyPr/>
                    <a:lstStyle/>
                    <a:p>
                      <a:pPr marL="175895">
                        <a:lnSpc>
                          <a:spcPts val="1420"/>
                        </a:lnSpc>
                        <a:spcBef>
                          <a:spcPts val="45"/>
                        </a:spcBef>
                      </a:pPr>
                      <a:r>
                        <a:rPr sz="1200" spc="-210" dirty="0">
                          <a:latin typeface="Arial"/>
                          <a:cs typeface="Arial"/>
                        </a:rPr>
                        <a:t>Ada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420"/>
                        </a:lnSpc>
                        <a:spcBef>
                          <a:spcPts val="45"/>
                        </a:spcBef>
                      </a:pPr>
                      <a:r>
                        <a:rPr sz="1200" spc="-200" dirty="0">
                          <a:latin typeface="Arial"/>
                          <a:cs typeface="Arial"/>
                        </a:rPr>
                        <a:t>Tdk</a:t>
                      </a:r>
                      <a:r>
                        <a:rPr sz="12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10" dirty="0">
                          <a:latin typeface="Arial"/>
                          <a:cs typeface="Arial"/>
                        </a:rPr>
                        <a:t>Ada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3" name="object 153"/>
          <p:cNvSpPr txBox="1"/>
          <p:nvPr/>
        </p:nvSpPr>
        <p:spPr>
          <a:xfrm>
            <a:off x="549057" y="793485"/>
            <a:ext cx="2715260" cy="410845"/>
          </a:xfrm>
          <a:prstGeom prst="rect">
            <a:avLst/>
          </a:prstGeom>
          <a:solidFill>
            <a:srgbClr val="16375D"/>
          </a:solidFill>
        </p:spPr>
        <p:txBody>
          <a:bodyPr vert="horz" wrap="square" lIns="0" tIns="1054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30"/>
              </a:spcBef>
            </a:pPr>
            <a:r>
              <a:rPr sz="1200" b="1" spc="-285" dirty="0">
                <a:solidFill>
                  <a:srgbClr val="FFFFFF"/>
                </a:solidFill>
                <a:latin typeface="Arial"/>
                <a:cs typeface="Arial"/>
              </a:rPr>
              <a:t>SARANA   </a:t>
            </a:r>
            <a:r>
              <a:rPr sz="1200" b="1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340" dirty="0">
                <a:solidFill>
                  <a:srgbClr val="FFFFFF"/>
                </a:solidFill>
                <a:latin typeface="Arial"/>
                <a:cs typeface="Arial"/>
              </a:rPr>
              <a:t>BKB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4701997" y="793485"/>
            <a:ext cx="2724785" cy="410845"/>
          </a:xfrm>
          <a:prstGeom prst="rect">
            <a:avLst/>
          </a:prstGeom>
          <a:solidFill>
            <a:srgbClr val="16375D"/>
          </a:solidFill>
        </p:spPr>
        <p:txBody>
          <a:bodyPr vert="horz" wrap="square" lIns="0" tIns="10541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830"/>
              </a:spcBef>
            </a:pPr>
            <a:r>
              <a:rPr sz="1200" b="1" spc="-285" dirty="0">
                <a:solidFill>
                  <a:srgbClr val="FFFFFF"/>
                </a:solidFill>
                <a:latin typeface="Arial"/>
                <a:cs typeface="Arial"/>
              </a:rPr>
              <a:t>SARANA   </a:t>
            </a:r>
            <a:r>
              <a:rPr sz="1200" b="1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340" dirty="0">
                <a:solidFill>
                  <a:srgbClr val="FFFFFF"/>
                </a:solidFill>
                <a:latin typeface="Arial"/>
                <a:cs typeface="Arial"/>
              </a:rPr>
              <a:t>BKB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4692700" y="1268322"/>
            <a:ext cx="2316480" cy="67119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14"/>
              </a:spcBef>
            </a:pPr>
            <a:r>
              <a:rPr sz="1200" b="1" spc="-254" dirty="0">
                <a:latin typeface="Arial"/>
                <a:cs typeface="Arial"/>
              </a:rPr>
              <a:t>MATERI</a:t>
            </a:r>
            <a:r>
              <a:rPr sz="1200" b="1" spc="-240" dirty="0">
                <a:latin typeface="Arial"/>
                <a:cs typeface="Arial"/>
              </a:rPr>
              <a:t> </a:t>
            </a:r>
            <a:r>
              <a:rPr sz="1200" b="1" spc="-305" dirty="0">
                <a:latin typeface="Arial"/>
                <a:cs typeface="Arial"/>
              </a:rPr>
              <a:t>KESEHATAN </a:t>
            </a:r>
            <a:r>
              <a:rPr sz="1200" b="1" spc="-290" dirty="0">
                <a:latin typeface="Arial"/>
                <a:cs typeface="Arial"/>
              </a:rPr>
              <a:t>REPRODUKSI</a:t>
            </a:r>
            <a:endParaRPr sz="1200">
              <a:latin typeface="Arial"/>
              <a:cs typeface="Arial"/>
            </a:endParaRPr>
          </a:p>
          <a:p>
            <a:pPr marL="218440" marR="30480" indent="-142875">
              <a:lnSpc>
                <a:spcPct val="109100"/>
              </a:lnSpc>
              <a:spcBef>
                <a:spcPts val="180"/>
              </a:spcBef>
            </a:pPr>
            <a:r>
              <a:rPr sz="1800" spc="-262" baseline="9259" dirty="0">
                <a:latin typeface="Arial"/>
                <a:cs typeface="Arial"/>
              </a:rPr>
              <a:t>1 </a:t>
            </a:r>
            <a:r>
              <a:rPr sz="1200" spc="-195" dirty="0">
                <a:latin typeface="Arial"/>
                <a:cs typeface="Arial"/>
              </a:rPr>
              <a:t>Pedoman </a:t>
            </a:r>
            <a:r>
              <a:rPr sz="1200" spc="-155" dirty="0">
                <a:latin typeface="Arial"/>
                <a:cs typeface="Arial"/>
              </a:rPr>
              <a:t>Promosi </a:t>
            </a:r>
            <a:r>
              <a:rPr sz="1200" spc="-140" dirty="0">
                <a:latin typeface="Arial"/>
                <a:cs typeface="Arial"/>
              </a:rPr>
              <a:t>Konseling </a:t>
            </a:r>
            <a:r>
              <a:rPr sz="1200" spc="-170" dirty="0">
                <a:latin typeface="Arial"/>
                <a:cs typeface="Arial"/>
              </a:rPr>
              <a:t>Kesehatan  </a:t>
            </a:r>
            <a:r>
              <a:rPr sz="1200" spc="-155" dirty="0">
                <a:latin typeface="Arial"/>
                <a:cs typeface="Arial"/>
              </a:rPr>
              <a:t>Reproduksi </a:t>
            </a:r>
            <a:r>
              <a:rPr sz="1200" spc="-95" dirty="0">
                <a:latin typeface="Arial"/>
                <a:cs typeface="Arial"/>
              </a:rPr>
              <a:t>di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275" dirty="0">
                <a:latin typeface="Arial"/>
                <a:cs typeface="Arial"/>
              </a:rPr>
              <a:t>POKTAN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831" y="4879847"/>
            <a:ext cx="8782812" cy="1978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5661" y="5570921"/>
            <a:ext cx="790829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40" dirty="0">
                <a:latin typeface="Times New Roman"/>
                <a:cs typeface="Times New Roman"/>
              </a:rPr>
              <a:t>INFORMASI </a:t>
            </a:r>
            <a:r>
              <a:rPr sz="1400" b="1" spc="55" dirty="0">
                <a:latin typeface="Times New Roman"/>
                <a:cs typeface="Times New Roman"/>
              </a:rPr>
              <a:t>ANGGOTA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KELOMPOK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65" dirty="0">
                <a:latin typeface="Times New Roman"/>
                <a:cs typeface="Times New Roman"/>
              </a:rPr>
              <a:t>Kode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Keluarga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Indonesia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(KKI),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diisi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dengan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16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digit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85" dirty="0">
                <a:latin typeface="Times New Roman"/>
                <a:cs typeface="Times New Roman"/>
              </a:rPr>
              <a:t>angka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10" dirty="0">
                <a:latin typeface="Times New Roman"/>
                <a:cs typeface="Times New Roman"/>
              </a:rPr>
              <a:t>pada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kotak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yang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tersedia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sesuai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dengan</a:t>
            </a:r>
            <a:endParaRPr sz="1400">
              <a:latin typeface="Times New Roman"/>
              <a:cs typeface="Times New Roman"/>
            </a:endParaRPr>
          </a:p>
          <a:p>
            <a:pPr marR="1801495" algn="ctr">
              <a:lnSpc>
                <a:spcPct val="100000"/>
              </a:lnSpc>
            </a:pPr>
            <a:r>
              <a:rPr sz="1400" spc="85" dirty="0">
                <a:latin typeface="Times New Roman"/>
                <a:cs typeface="Times New Roman"/>
              </a:rPr>
              <a:t>kode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keluarga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Indonesa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80" dirty="0">
                <a:latin typeface="Times New Roman"/>
                <a:cs typeface="Times New Roman"/>
              </a:rPr>
              <a:t>anggota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kelompok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BKB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80" dirty="0">
                <a:latin typeface="Times New Roman"/>
                <a:cs typeface="Times New Roman"/>
              </a:rPr>
              <a:t>yang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80" dirty="0">
                <a:latin typeface="Times New Roman"/>
                <a:cs typeface="Times New Roman"/>
              </a:rPr>
              <a:t>bersangkutan</a:t>
            </a:r>
            <a:endParaRPr sz="1400">
              <a:latin typeface="Times New Roman"/>
              <a:cs typeface="Times New Roman"/>
            </a:endParaRPr>
          </a:p>
          <a:p>
            <a:pPr marR="382905" algn="ctr">
              <a:lnSpc>
                <a:spcPct val="100000"/>
              </a:lnSpc>
            </a:pPr>
            <a:r>
              <a:rPr sz="1400" spc="90" dirty="0">
                <a:latin typeface="Times New Roman"/>
                <a:cs typeface="Times New Roman"/>
              </a:rPr>
              <a:t>Nama,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diisi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dengan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5" dirty="0">
                <a:latin typeface="Times New Roman"/>
                <a:cs typeface="Times New Roman"/>
              </a:rPr>
              <a:t>nama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80" dirty="0">
                <a:latin typeface="Times New Roman"/>
                <a:cs typeface="Times New Roman"/>
              </a:rPr>
              <a:t>lengkap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80" dirty="0">
                <a:latin typeface="Times New Roman"/>
                <a:cs typeface="Times New Roman"/>
              </a:rPr>
              <a:t>anggota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kelompok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BKB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yang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85" dirty="0">
                <a:latin typeface="Times New Roman"/>
                <a:cs typeface="Times New Roman"/>
              </a:rPr>
              <a:t>bersangkutan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beserta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gelarnya</a:t>
            </a:r>
            <a:endParaRPr sz="1400">
              <a:latin typeface="Times New Roman"/>
              <a:cs typeface="Times New Roman"/>
            </a:endParaRPr>
          </a:p>
          <a:p>
            <a:pPr marL="428625" algn="ctr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68347" y="618489"/>
            <a:ext cx="734060" cy="4611370"/>
          </a:xfrm>
          <a:custGeom>
            <a:avLst/>
            <a:gdLst/>
            <a:ahLst/>
            <a:cxnLst/>
            <a:rect l="l" t="t" r="r" b="b"/>
            <a:pathLst>
              <a:path w="734060" h="4611370">
                <a:moveTo>
                  <a:pt x="733526" y="4480357"/>
                </a:moveTo>
                <a:lnTo>
                  <a:pt x="0" y="4480357"/>
                </a:lnTo>
                <a:lnTo>
                  <a:pt x="0" y="4610747"/>
                </a:lnTo>
                <a:lnTo>
                  <a:pt x="733526" y="4610747"/>
                </a:lnTo>
                <a:lnTo>
                  <a:pt x="733526" y="4480357"/>
                </a:lnTo>
                <a:close/>
              </a:path>
              <a:path w="734060" h="4611370">
                <a:moveTo>
                  <a:pt x="733526" y="4325848"/>
                </a:moveTo>
                <a:lnTo>
                  <a:pt x="0" y="4325848"/>
                </a:lnTo>
                <a:lnTo>
                  <a:pt x="0" y="4456239"/>
                </a:lnTo>
                <a:lnTo>
                  <a:pt x="733526" y="4456239"/>
                </a:lnTo>
                <a:lnTo>
                  <a:pt x="733526" y="4325848"/>
                </a:lnTo>
                <a:close/>
              </a:path>
              <a:path w="734060" h="4611370">
                <a:moveTo>
                  <a:pt x="733526" y="4171327"/>
                </a:moveTo>
                <a:lnTo>
                  <a:pt x="0" y="4171327"/>
                </a:lnTo>
                <a:lnTo>
                  <a:pt x="0" y="4301731"/>
                </a:lnTo>
                <a:lnTo>
                  <a:pt x="733526" y="4301731"/>
                </a:lnTo>
                <a:lnTo>
                  <a:pt x="733526" y="4171327"/>
                </a:lnTo>
                <a:close/>
              </a:path>
              <a:path w="734060" h="4611370">
                <a:moveTo>
                  <a:pt x="733526" y="4016972"/>
                </a:moveTo>
                <a:lnTo>
                  <a:pt x="0" y="4016972"/>
                </a:lnTo>
                <a:lnTo>
                  <a:pt x="0" y="4147210"/>
                </a:lnTo>
                <a:lnTo>
                  <a:pt x="733526" y="4147210"/>
                </a:lnTo>
                <a:lnTo>
                  <a:pt x="733526" y="4016972"/>
                </a:lnTo>
                <a:close/>
              </a:path>
              <a:path w="734060" h="4611370">
                <a:moveTo>
                  <a:pt x="733526" y="3862463"/>
                </a:moveTo>
                <a:lnTo>
                  <a:pt x="0" y="3862463"/>
                </a:lnTo>
                <a:lnTo>
                  <a:pt x="0" y="3992702"/>
                </a:lnTo>
                <a:lnTo>
                  <a:pt x="733526" y="3992702"/>
                </a:lnTo>
                <a:lnTo>
                  <a:pt x="733526" y="3862463"/>
                </a:lnTo>
                <a:close/>
              </a:path>
              <a:path w="734060" h="4611370">
                <a:moveTo>
                  <a:pt x="733526" y="3707968"/>
                </a:moveTo>
                <a:lnTo>
                  <a:pt x="0" y="3707968"/>
                </a:lnTo>
                <a:lnTo>
                  <a:pt x="0" y="3838219"/>
                </a:lnTo>
                <a:lnTo>
                  <a:pt x="733526" y="3838219"/>
                </a:lnTo>
                <a:lnTo>
                  <a:pt x="733526" y="3707968"/>
                </a:lnTo>
                <a:close/>
              </a:path>
              <a:path w="734060" h="4611370">
                <a:moveTo>
                  <a:pt x="733526" y="3553460"/>
                </a:moveTo>
                <a:lnTo>
                  <a:pt x="0" y="3553460"/>
                </a:lnTo>
                <a:lnTo>
                  <a:pt x="0" y="3683863"/>
                </a:lnTo>
                <a:lnTo>
                  <a:pt x="733526" y="3683863"/>
                </a:lnTo>
                <a:lnTo>
                  <a:pt x="733526" y="3553460"/>
                </a:lnTo>
                <a:close/>
              </a:path>
              <a:path w="734060" h="4611370">
                <a:moveTo>
                  <a:pt x="733526" y="3398926"/>
                </a:moveTo>
                <a:lnTo>
                  <a:pt x="0" y="3398926"/>
                </a:lnTo>
                <a:lnTo>
                  <a:pt x="0" y="3529317"/>
                </a:lnTo>
                <a:lnTo>
                  <a:pt x="733526" y="3529317"/>
                </a:lnTo>
                <a:lnTo>
                  <a:pt x="733526" y="3398926"/>
                </a:lnTo>
                <a:close/>
              </a:path>
              <a:path w="734060" h="4611370">
                <a:moveTo>
                  <a:pt x="733526" y="3244443"/>
                </a:moveTo>
                <a:lnTo>
                  <a:pt x="0" y="3244443"/>
                </a:lnTo>
                <a:lnTo>
                  <a:pt x="0" y="3374834"/>
                </a:lnTo>
                <a:lnTo>
                  <a:pt x="733526" y="3374834"/>
                </a:lnTo>
                <a:lnTo>
                  <a:pt x="733526" y="3244443"/>
                </a:lnTo>
                <a:close/>
              </a:path>
              <a:path w="734060" h="4611370">
                <a:moveTo>
                  <a:pt x="733526" y="3089897"/>
                </a:moveTo>
                <a:lnTo>
                  <a:pt x="0" y="3089897"/>
                </a:lnTo>
                <a:lnTo>
                  <a:pt x="0" y="3220288"/>
                </a:lnTo>
                <a:lnTo>
                  <a:pt x="733526" y="3220288"/>
                </a:lnTo>
                <a:lnTo>
                  <a:pt x="733526" y="3089897"/>
                </a:lnTo>
                <a:close/>
              </a:path>
              <a:path w="734060" h="4611370">
                <a:moveTo>
                  <a:pt x="733526" y="2935414"/>
                </a:moveTo>
                <a:lnTo>
                  <a:pt x="0" y="2935414"/>
                </a:lnTo>
                <a:lnTo>
                  <a:pt x="0" y="3065818"/>
                </a:lnTo>
                <a:lnTo>
                  <a:pt x="733526" y="3065818"/>
                </a:lnTo>
                <a:lnTo>
                  <a:pt x="733526" y="2935414"/>
                </a:lnTo>
                <a:close/>
              </a:path>
              <a:path w="734060" h="4611370">
                <a:moveTo>
                  <a:pt x="733526" y="2780855"/>
                </a:moveTo>
                <a:lnTo>
                  <a:pt x="0" y="2780855"/>
                </a:lnTo>
                <a:lnTo>
                  <a:pt x="0" y="2911246"/>
                </a:lnTo>
                <a:lnTo>
                  <a:pt x="733526" y="2911246"/>
                </a:lnTo>
                <a:lnTo>
                  <a:pt x="733526" y="2780855"/>
                </a:lnTo>
                <a:close/>
              </a:path>
              <a:path w="734060" h="4611370">
                <a:moveTo>
                  <a:pt x="733526" y="2626398"/>
                </a:moveTo>
                <a:lnTo>
                  <a:pt x="0" y="2626398"/>
                </a:lnTo>
                <a:lnTo>
                  <a:pt x="0" y="2756776"/>
                </a:lnTo>
                <a:lnTo>
                  <a:pt x="733526" y="2756776"/>
                </a:lnTo>
                <a:lnTo>
                  <a:pt x="733526" y="2626398"/>
                </a:lnTo>
                <a:close/>
              </a:path>
              <a:path w="734060" h="4611370">
                <a:moveTo>
                  <a:pt x="733526" y="2471864"/>
                </a:moveTo>
                <a:lnTo>
                  <a:pt x="0" y="2471864"/>
                </a:lnTo>
                <a:lnTo>
                  <a:pt x="0" y="2602242"/>
                </a:lnTo>
                <a:lnTo>
                  <a:pt x="733526" y="2602242"/>
                </a:lnTo>
                <a:lnTo>
                  <a:pt x="733526" y="2471864"/>
                </a:lnTo>
                <a:close/>
              </a:path>
              <a:path w="734060" h="4611370">
                <a:moveTo>
                  <a:pt x="733526" y="2317381"/>
                </a:moveTo>
                <a:lnTo>
                  <a:pt x="0" y="2317381"/>
                </a:lnTo>
                <a:lnTo>
                  <a:pt x="0" y="2447772"/>
                </a:lnTo>
                <a:lnTo>
                  <a:pt x="733526" y="2447772"/>
                </a:lnTo>
                <a:lnTo>
                  <a:pt x="733526" y="2317381"/>
                </a:lnTo>
                <a:close/>
              </a:path>
              <a:path w="734060" h="4611370">
                <a:moveTo>
                  <a:pt x="733526" y="2162822"/>
                </a:moveTo>
                <a:lnTo>
                  <a:pt x="0" y="2162822"/>
                </a:lnTo>
                <a:lnTo>
                  <a:pt x="0" y="2293213"/>
                </a:lnTo>
                <a:lnTo>
                  <a:pt x="733526" y="2293213"/>
                </a:lnTo>
                <a:lnTo>
                  <a:pt x="733526" y="2162822"/>
                </a:lnTo>
                <a:close/>
              </a:path>
              <a:path w="734060" h="4611370">
                <a:moveTo>
                  <a:pt x="733526" y="2008505"/>
                </a:moveTo>
                <a:lnTo>
                  <a:pt x="0" y="2008505"/>
                </a:lnTo>
                <a:lnTo>
                  <a:pt x="0" y="2138730"/>
                </a:lnTo>
                <a:lnTo>
                  <a:pt x="733526" y="2138730"/>
                </a:lnTo>
                <a:lnTo>
                  <a:pt x="733526" y="2008505"/>
                </a:lnTo>
                <a:close/>
              </a:path>
              <a:path w="734060" h="4611370">
                <a:moveTo>
                  <a:pt x="733526" y="1853958"/>
                </a:moveTo>
                <a:lnTo>
                  <a:pt x="0" y="1853958"/>
                </a:lnTo>
                <a:lnTo>
                  <a:pt x="0" y="1984197"/>
                </a:lnTo>
                <a:lnTo>
                  <a:pt x="733526" y="1984197"/>
                </a:lnTo>
                <a:lnTo>
                  <a:pt x="733526" y="1853958"/>
                </a:lnTo>
                <a:close/>
              </a:path>
              <a:path w="734060" h="4611370">
                <a:moveTo>
                  <a:pt x="733526" y="1699475"/>
                </a:moveTo>
                <a:lnTo>
                  <a:pt x="0" y="1699475"/>
                </a:lnTo>
                <a:lnTo>
                  <a:pt x="0" y="1829701"/>
                </a:lnTo>
                <a:lnTo>
                  <a:pt x="733526" y="1829701"/>
                </a:lnTo>
                <a:lnTo>
                  <a:pt x="733526" y="1699475"/>
                </a:lnTo>
                <a:close/>
              </a:path>
              <a:path w="734060" h="4611370">
                <a:moveTo>
                  <a:pt x="733526" y="1544955"/>
                </a:moveTo>
                <a:lnTo>
                  <a:pt x="0" y="1544955"/>
                </a:lnTo>
                <a:lnTo>
                  <a:pt x="0" y="1675345"/>
                </a:lnTo>
                <a:lnTo>
                  <a:pt x="733526" y="1675345"/>
                </a:lnTo>
                <a:lnTo>
                  <a:pt x="733526" y="1544955"/>
                </a:lnTo>
                <a:close/>
              </a:path>
              <a:path w="734060" h="4611370">
                <a:moveTo>
                  <a:pt x="733526" y="1390421"/>
                </a:moveTo>
                <a:lnTo>
                  <a:pt x="0" y="1390421"/>
                </a:lnTo>
                <a:lnTo>
                  <a:pt x="0" y="1520812"/>
                </a:lnTo>
                <a:lnTo>
                  <a:pt x="733526" y="1520812"/>
                </a:lnTo>
                <a:lnTo>
                  <a:pt x="733526" y="1390421"/>
                </a:lnTo>
                <a:close/>
              </a:path>
              <a:path w="734060" h="4611370">
                <a:moveTo>
                  <a:pt x="733526" y="1235964"/>
                </a:moveTo>
                <a:lnTo>
                  <a:pt x="0" y="1235964"/>
                </a:lnTo>
                <a:lnTo>
                  <a:pt x="0" y="1366342"/>
                </a:lnTo>
                <a:lnTo>
                  <a:pt x="733526" y="1366342"/>
                </a:lnTo>
                <a:lnTo>
                  <a:pt x="733526" y="1235964"/>
                </a:lnTo>
                <a:close/>
              </a:path>
              <a:path w="734060" h="4611370">
                <a:moveTo>
                  <a:pt x="733526" y="1081379"/>
                </a:moveTo>
                <a:lnTo>
                  <a:pt x="0" y="1081379"/>
                </a:lnTo>
                <a:lnTo>
                  <a:pt x="0" y="1211783"/>
                </a:lnTo>
                <a:lnTo>
                  <a:pt x="733526" y="1211783"/>
                </a:lnTo>
                <a:lnTo>
                  <a:pt x="733526" y="1081379"/>
                </a:lnTo>
                <a:close/>
              </a:path>
              <a:path w="734060" h="4611370">
                <a:moveTo>
                  <a:pt x="733526" y="926909"/>
                </a:moveTo>
                <a:lnTo>
                  <a:pt x="0" y="926909"/>
                </a:lnTo>
                <a:lnTo>
                  <a:pt x="0" y="1057300"/>
                </a:lnTo>
                <a:lnTo>
                  <a:pt x="733526" y="1057300"/>
                </a:lnTo>
                <a:lnTo>
                  <a:pt x="733526" y="926909"/>
                </a:lnTo>
                <a:close/>
              </a:path>
              <a:path w="734060" h="4611370">
                <a:moveTo>
                  <a:pt x="733526" y="772388"/>
                </a:moveTo>
                <a:lnTo>
                  <a:pt x="0" y="772388"/>
                </a:lnTo>
                <a:lnTo>
                  <a:pt x="0" y="902766"/>
                </a:lnTo>
                <a:lnTo>
                  <a:pt x="733526" y="902766"/>
                </a:lnTo>
                <a:lnTo>
                  <a:pt x="733526" y="772388"/>
                </a:lnTo>
                <a:close/>
              </a:path>
              <a:path w="734060" h="4611370">
                <a:moveTo>
                  <a:pt x="733526" y="617905"/>
                </a:moveTo>
                <a:lnTo>
                  <a:pt x="0" y="617905"/>
                </a:lnTo>
                <a:lnTo>
                  <a:pt x="0" y="748296"/>
                </a:lnTo>
                <a:lnTo>
                  <a:pt x="733526" y="748296"/>
                </a:lnTo>
                <a:lnTo>
                  <a:pt x="733526" y="617905"/>
                </a:lnTo>
                <a:close/>
              </a:path>
              <a:path w="734060" h="4611370">
                <a:moveTo>
                  <a:pt x="733526" y="463334"/>
                </a:moveTo>
                <a:lnTo>
                  <a:pt x="0" y="463334"/>
                </a:lnTo>
                <a:lnTo>
                  <a:pt x="0" y="593737"/>
                </a:lnTo>
                <a:lnTo>
                  <a:pt x="733526" y="593737"/>
                </a:lnTo>
                <a:lnTo>
                  <a:pt x="733526" y="463334"/>
                </a:lnTo>
                <a:close/>
              </a:path>
              <a:path w="734060" h="4611370">
                <a:moveTo>
                  <a:pt x="733526" y="308864"/>
                </a:moveTo>
                <a:lnTo>
                  <a:pt x="0" y="308864"/>
                </a:lnTo>
                <a:lnTo>
                  <a:pt x="0" y="439267"/>
                </a:lnTo>
                <a:lnTo>
                  <a:pt x="733526" y="439267"/>
                </a:lnTo>
                <a:lnTo>
                  <a:pt x="733526" y="308864"/>
                </a:lnTo>
                <a:close/>
              </a:path>
              <a:path w="734060" h="4611370">
                <a:moveTo>
                  <a:pt x="733526" y="154330"/>
                </a:moveTo>
                <a:lnTo>
                  <a:pt x="0" y="154330"/>
                </a:lnTo>
                <a:lnTo>
                  <a:pt x="0" y="284734"/>
                </a:lnTo>
                <a:lnTo>
                  <a:pt x="733526" y="284734"/>
                </a:lnTo>
                <a:lnTo>
                  <a:pt x="733526" y="154330"/>
                </a:lnTo>
                <a:close/>
              </a:path>
              <a:path w="734060" h="4611370">
                <a:moveTo>
                  <a:pt x="733526" y="0"/>
                </a:moveTo>
                <a:lnTo>
                  <a:pt x="0" y="0"/>
                </a:lnTo>
                <a:lnTo>
                  <a:pt x="0" y="130225"/>
                </a:lnTo>
                <a:lnTo>
                  <a:pt x="733526" y="130225"/>
                </a:lnTo>
                <a:lnTo>
                  <a:pt x="73352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5395" y="180806"/>
            <a:ext cx="224726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b="1" spc="275" dirty="0">
                <a:latin typeface="Arial"/>
                <a:cs typeface="Arial"/>
              </a:rPr>
              <a:t>INFORMASI </a:t>
            </a:r>
            <a:r>
              <a:rPr sz="600" b="1" spc="305" dirty="0">
                <a:latin typeface="Arial"/>
                <a:cs typeface="Arial"/>
              </a:rPr>
              <a:t>ANGGOTA</a:t>
            </a:r>
            <a:r>
              <a:rPr sz="600" b="1" spc="-80" dirty="0">
                <a:latin typeface="Arial"/>
                <a:cs typeface="Arial"/>
              </a:rPr>
              <a:t> </a:t>
            </a:r>
            <a:r>
              <a:rPr sz="600" b="1" spc="290" dirty="0">
                <a:latin typeface="Arial"/>
                <a:cs typeface="Arial"/>
              </a:rPr>
              <a:t>KELOMPOK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057" y="372156"/>
            <a:ext cx="361950" cy="169545"/>
          </a:xfrm>
          <a:prstGeom prst="rect">
            <a:avLst/>
          </a:prstGeom>
          <a:solidFill>
            <a:srgbClr val="16375D"/>
          </a:solidFill>
        </p:spPr>
        <p:txBody>
          <a:bodyPr vert="horz" wrap="square" lIns="0" tIns="4254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335"/>
              </a:spcBef>
            </a:pPr>
            <a:r>
              <a:rPr sz="500" b="1" spc="27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8280" y="372156"/>
            <a:ext cx="4714875" cy="169545"/>
          </a:xfrm>
          <a:prstGeom prst="rect">
            <a:avLst/>
          </a:prstGeom>
          <a:solidFill>
            <a:srgbClr val="16375D"/>
          </a:solidFill>
        </p:spPr>
        <p:txBody>
          <a:bodyPr vert="horz" wrap="square" lIns="0" tIns="42545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335"/>
              </a:spcBef>
            </a:pPr>
            <a:r>
              <a:rPr sz="500" b="1" spc="290" dirty="0">
                <a:solidFill>
                  <a:srgbClr val="FFFFFF"/>
                </a:solidFill>
                <a:latin typeface="Arial"/>
                <a:cs typeface="Arial"/>
              </a:rPr>
              <a:t>NAMA</a:t>
            </a:r>
            <a:endParaRPr sz="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2481" y="372156"/>
            <a:ext cx="2724785" cy="169545"/>
          </a:xfrm>
          <a:prstGeom prst="rect">
            <a:avLst/>
          </a:prstGeom>
          <a:solidFill>
            <a:srgbClr val="16375D"/>
          </a:solidFill>
        </p:spPr>
        <p:txBody>
          <a:bodyPr vert="horz" wrap="square" lIns="0" tIns="42545" rIns="0" bIns="0" rtlCol="0">
            <a:spAutoFit/>
          </a:bodyPr>
          <a:lstStyle/>
          <a:p>
            <a:pPr marL="485775">
              <a:lnSpc>
                <a:spcPct val="100000"/>
              </a:lnSpc>
              <a:spcBef>
                <a:spcPts val="335"/>
              </a:spcBef>
            </a:pPr>
            <a:r>
              <a:rPr sz="500" b="1" spc="204" dirty="0">
                <a:solidFill>
                  <a:srgbClr val="FFFFFF"/>
                </a:solidFill>
                <a:latin typeface="Arial"/>
                <a:cs typeface="Arial"/>
              </a:rPr>
              <a:t>KODE</a:t>
            </a:r>
            <a:r>
              <a:rPr sz="5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" b="1" spc="185" dirty="0">
                <a:solidFill>
                  <a:srgbClr val="FFFFFF"/>
                </a:solidFill>
                <a:latin typeface="Arial"/>
                <a:cs typeface="Arial"/>
              </a:rPr>
              <a:t>KELUARGA</a:t>
            </a:r>
            <a:r>
              <a:rPr sz="5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" b="1" spc="195" dirty="0">
                <a:solidFill>
                  <a:srgbClr val="FFFFFF"/>
                </a:solidFill>
                <a:latin typeface="Arial"/>
                <a:cs typeface="Arial"/>
              </a:rPr>
              <a:t>INDONESIA</a:t>
            </a:r>
            <a:r>
              <a:rPr sz="500" b="1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" b="1" spc="135" dirty="0">
                <a:solidFill>
                  <a:srgbClr val="FFFFFF"/>
                </a:solidFill>
                <a:latin typeface="Arial"/>
                <a:cs typeface="Arial"/>
              </a:rPr>
              <a:t>(KKI)</a:t>
            </a:r>
            <a:endParaRPr sz="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0526" y="654026"/>
            <a:ext cx="158750" cy="4581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0"/>
              </a:spcBef>
            </a:pPr>
            <a:r>
              <a:rPr sz="500" spc="215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</a:pPr>
            <a:r>
              <a:rPr sz="500" spc="215" dirty="0"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</a:pPr>
            <a:r>
              <a:rPr sz="500" spc="215" dirty="0">
                <a:latin typeface="Arial"/>
                <a:cs typeface="Arial"/>
              </a:rPr>
              <a:t>3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</a:pPr>
            <a:r>
              <a:rPr sz="500" spc="215" dirty="0">
                <a:latin typeface="Arial"/>
                <a:cs typeface="Arial"/>
              </a:rPr>
              <a:t>4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</a:pPr>
            <a:r>
              <a:rPr sz="500" spc="215" dirty="0">
                <a:latin typeface="Arial"/>
                <a:cs typeface="Arial"/>
              </a:rPr>
              <a:t>5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</a:pPr>
            <a:r>
              <a:rPr sz="500" spc="215" dirty="0">
                <a:latin typeface="Arial"/>
                <a:cs typeface="Arial"/>
              </a:rPr>
              <a:t>6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</a:pPr>
            <a:r>
              <a:rPr sz="500" spc="215" dirty="0">
                <a:latin typeface="Arial"/>
                <a:cs typeface="Arial"/>
              </a:rPr>
              <a:t>7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</a:pPr>
            <a:r>
              <a:rPr sz="500" spc="215" dirty="0">
                <a:latin typeface="Arial"/>
                <a:cs typeface="Arial"/>
              </a:rPr>
              <a:t>8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</a:pPr>
            <a:r>
              <a:rPr sz="500" spc="215" dirty="0">
                <a:latin typeface="Arial"/>
                <a:cs typeface="Arial"/>
              </a:rPr>
              <a:t>9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00" spc="245" dirty="0">
                <a:latin typeface="Arial"/>
                <a:cs typeface="Arial"/>
              </a:rPr>
              <a:t>10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00" spc="245" dirty="0">
                <a:latin typeface="Arial"/>
                <a:cs typeface="Arial"/>
              </a:rPr>
              <a:t>11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00" spc="245" dirty="0">
                <a:latin typeface="Arial"/>
                <a:cs typeface="Arial"/>
              </a:rPr>
              <a:t>12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00" spc="245" dirty="0">
                <a:latin typeface="Arial"/>
                <a:cs typeface="Arial"/>
              </a:rPr>
              <a:t>13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00" spc="245" dirty="0">
                <a:latin typeface="Arial"/>
                <a:cs typeface="Arial"/>
              </a:rPr>
              <a:t>14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00" spc="245" dirty="0">
                <a:latin typeface="Arial"/>
                <a:cs typeface="Arial"/>
              </a:rPr>
              <a:t>15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00" spc="245" dirty="0">
                <a:latin typeface="Arial"/>
                <a:cs typeface="Arial"/>
              </a:rPr>
              <a:t>16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00" spc="245" dirty="0">
                <a:latin typeface="Arial"/>
                <a:cs typeface="Arial"/>
              </a:rPr>
              <a:t>17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00" spc="245" dirty="0">
                <a:latin typeface="Arial"/>
                <a:cs typeface="Arial"/>
              </a:rPr>
              <a:t>18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00" spc="245" dirty="0">
                <a:latin typeface="Arial"/>
                <a:cs typeface="Arial"/>
              </a:rPr>
              <a:t>19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00" spc="245" dirty="0">
                <a:latin typeface="Arial"/>
                <a:cs typeface="Arial"/>
              </a:rPr>
              <a:t>20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00" spc="245" dirty="0">
                <a:latin typeface="Arial"/>
                <a:cs typeface="Arial"/>
              </a:rPr>
              <a:t>21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00" spc="245" dirty="0">
                <a:latin typeface="Arial"/>
                <a:cs typeface="Arial"/>
              </a:rPr>
              <a:t>22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00" spc="245" dirty="0">
                <a:latin typeface="Arial"/>
                <a:cs typeface="Arial"/>
              </a:rPr>
              <a:t>23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00" spc="245" dirty="0">
                <a:latin typeface="Arial"/>
                <a:cs typeface="Arial"/>
              </a:rPr>
              <a:t>24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00" spc="245" dirty="0">
                <a:latin typeface="Arial"/>
                <a:cs typeface="Arial"/>
              </a:rPr>
              <a:t>25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00" spc="245" dirty="0">
                <a:latin typeface="Arial"/>
                <a:cs typeface="Arial"/>
              </a:rPr>
              <a:t>26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00" spc="245" dirty="0">
                <a:latin typeface="Arial"/>
                <a:cs typeface="Arial"/>
              </a:rPr>
              <a:t>27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00" spc="245" dirty="0">
                <a:latin typeface="Arial"/>
                <a:cs typeface="Arial"/>
              </a:rPr>
              <a:t>28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00" spc="245" dirty="0">
                <a:latin typeface="Arial"/>
                <a:cs typeface="Arial"/>
              </a:rPr>
              <a:t>29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00" spc="245" dirty="0">
                <a:latin typeface="Arial"/>
                <a:cs typeface="Arial"/>
              </a:rPr>
              <a:t>30</a:t>
            </a:r>
            <a:endParaRPr sz="5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82481" y="613722"/>
          <a:ext cx="2713353" cy="4608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975"/>
                <a:gridCol w="180975"/>
                <a:gridCol w="180975"/>
                <a:gridCol w="180975"/>
                <a:gridCol w="180340"/>
                <a:gridCol w="180975"/>
                <a:gridCol w="180975"/>
                <a:gridCol w="180975"/>
                <a:gridCol w="180974"/>
                <a:gridCol w="180975"/>
                <a:gridCol w="180975"/>
                <a:gridCol w="180975"/>
                <a:gridCol w="180975"/>
                <a:gridCol w="180339"/>
                <a:gridCol w="180975"/>
              </a:tblGrid>
              <a:tr h="1278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3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4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4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4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978234" y="618480"/>
          <a:ext cx="4705350" cy="4608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5350"/>
              </a:tblGrid>
              <a:tr h="1278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3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4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4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4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545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5718" y="462328"/>
            <a:ext cx="3305175" cy="1349375"/>
            <a:chOff x="4485718" y="462328"/>
            <a:chExt cx="3305175" cy="1349375"/>
          </a:xfrm>
        </p:grpSpPr>
        <p:sp>
          <p:nvSpPr>
            <p:cNvPr id="3" name="object 3"/>
            <p:cNvSpPr/>
            <p:nvPr/>
          </p:nvSpPr>
          <p:spPr>
            <a:xfrm>
              <a:off x="4500006" y="476615"/>
              <a:ext cx="3276600" cy="1320800"/>
            </a:xfrm>
            <a:custGeom>
              <a:avLst/>
              <a:gdLst/>
              <a:ahLst/>
              <a:cxnLst/>
              <a:rect l="l" t="t" r="r" b="b"/>
              <a:pathLst>
                <a:path w="3276600" h="1320800">
                  <a:moveTo>
                    <a:pt x="2730246" y="877062"/>
                  </a:moveTo>
                  <a:lnTo>
                    <a:pt x="1911217" y="877062"/>
                  </a:lnTo>
                  <a:lnTo>
                    <a:pt x="2308098" y="1320698"/>
                  </a:lnTo>
                  <a:lnTo>
                    <a:pt x="2730246" y="877062"/>
                  </a:lnTo>
                  <a:close/>
                </a:path>
                <a:path w="3276600" h="1320800">
                  <a:moveTo>
                    <a:pt x="3130143" y="0"/>
                  </a:moveTo>
                  <a:lnTo>
                    <a:pt x="146151" y="0"/>
                  </a:lnTo>
                  <a:lnTo>
                    <a:pt x="99935" y="7460"/>
                  </a:lnTo>
                  <a:lnTo>
                    <a:pt x="59812" y="28228"/>
                  </a:lnTo>
                  <a:lnTo>
                    <a:pt x="28183" y="59885"/>
                  </a:lnTo>
                  <a:lnTo>
                    <a:pt x="7445" y="100009"/>
                  </a:lnTo>
                  <a:lnTo>
                    <a:pt x="0" y="146182"/>
                  </a:lnTo>
                  <a:lnTo>
                    <a:pt x="0" y="730910"/>
                  </a:lnTo>
                  <a:lnTo>
                    <a:pt x="7445" y="777068"/>
                  </a:lnTo>
                  <a:lnTo>
                    <a:pt x="28183" y="817183"/>
                  </a:lnTo>
                  <a:lnTo>
                    <a:pt x="59812" y="848835"/>
                  </a:lnTo>
                  <a:lnTo>
                    <a:pt x="99935" y="869601"/>
                  </a:lnTo>
                  <a:lnTo>
                    <a:pt x="146151" y="877062"/>
                  </a:lnTo>
                  <a:lnTo>
                    <a:pt x="3130143" y="877062"/>
                  </a:lnTo>
                  <a:lnTo>
                    <a:pt x="3176363" y="869601"/>
                  </a:lnTo>
                  <a:lnTo>
                    <a:pt x="3216493" y="848835"/>
                  </a:lnTo>
                  <a:lnTo>
                    <a:pt x="3248132" y="817183"/>
                  </a:lnTo>
                  <a:lnTo>
                    <a:pt x="3268876" y="777068"/>
                  </a:lnTo>
                  <a:lnTo>
                    <a:pt x="3276325" y="730910"/>
                  </a:lnTo>
                  <a:lnTo>
                    <a:pt x="3276325" y="146182"/>
                  </a:lnTo>
                  <a:lnTo>
                    <a:pt x="3268876" y="100009"/>
                  </a:lnTo>
                  <a:lnTo>
                    <a:pt x="3248132" y="59885"/>
                  </a:lnTo>
                  <a:lnTo>
                    <a:pt x="3216493" y="28228"/>
                  </a:lnTo>
                  <a:lnTo>
                    <a:pt x="3176363" y="7460"/>
                  </a:lnTo>
                  <a:lnTo>
                    <a:pt x="3130143" y="0"/>
                  </a:lnTo>
                  <a:close/>
                </a:path>
              </a:pathLst>
            </a:custGeom>
            <a:solidFill>
              <a:srgbClr val="91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00006" y="476615"/>
              <a:ext cx="3276600" cy="1320800"/>
            </a:xfrm>
            <a:custGeom>
              <a:avLst/>
              <a:gdLst/>
              <a:ahLst/>
              <a:cxnLst/>
              <a:rect l="l" t="t" r="r" b="b"/>
              <a:pathLst>
                <a:path w="3276600" h="1320800">
                  <a:moveTo>
                    <a:pt x="0" y="146182"/>
                  </a:moveTo>
                  <a:lnTo>
                    <a:pt x="7445" y="100009"/>
                  </a:lnTo>
                  <a:lnTo>
                    <a:pt x="28183" y="59885"/>
                  </a:lnTo>
                  <a:lnTo>
                    <a:pt x="59812" y="28228"/>
                  </a:lnTo>
                  <a:lnTo>
                    <a:pt x="99935" y="7460"/>
                  </a:lnTo>
                  <a:lnTo>
                    <a:pt x="146151" y="0"/>
                  </a:lnTo>
                  <a:lnTo>
                    <a:pt x="1911217" y="0"/>
                  </a:lnTo>
                  <a:lnTo>
                    <a:pt x="2730245" y="0"/>
                  </a:lnTo>
                  <a:lnTo>
                    <a:pt x="3130143" y="0"/>
                  </a:lnTo>
                  <a:lnTo>
                    <a:pt x="3176362" y="7460"/>
                  </a:lnTo>
                  <a:lnTo>
                    <a:pt x="3216493" y="28228"/>
                  </a:lnTo>
                  <a:lnTo>
                    <a:pt x="3248131" y="59885"/>
                  </a:lnTo>
                  <a:lnTo>
                    <a:pt x="3268876" y="100009"/>
                  </a:lnTo>
                  <a:lnTo>
                    <a:pt x="3276325" y="146182"/>
                  </a:lnTo>
                  <a:lnTo>
                    <a:pt x="3276325" y="511576"/>
                  </a:lnTo>
                  <a:lnTo>
                    <a:pt x="3276325" y="730910"/>
                  </a:lnTo>
                  <a:lnTo>
                    <a:pt x="3268876" y="777068"/>
                  </a:lnTo>
                  <a:lnTo>
                    <a:pt x="3248131" y="817183"/>
                  </a:lnTo>
                  <a:lnTo>
                    <a:pt x="3216493" y="848835"/>
                  </a:lnTo>
                  <a:lnTo>
                    <a:pt x="3176362" y="869601"/>
                  </a:lnTo>
                  <a:lnTo>
                    <a:pt x="3130143" y="877061"/>
                  </a:lnTo>
                  <a:lnTo>
                    <a:pt x="2730245" y="877061"/>
                  </a:lnTo>
                  <a:lnTo>
                    <a:pt x="2308097" y="1320698"/>
                  </a:lnTo>
                  <a:lnTo>
                    <a:pt x="1911217" y="877061"/>
                  </a:lnTo>
                  <a:lnTo>
                    <a:pt x="146151" y="877061"/>
                  </a:lnTo>
                  <a:lnTo>
                    <a:pt x="99935" y="869601"/>
                  </a:lnTo>
                  <a:lnTo>
                    <a:pt x="59812" y="848835"/>
                  </a:lnTo>
                  <a:lnTo>
                    <a:pt x="28183" y="817183"/>
                  </a:lnTo>
                  <a:lnTo>
                    <a:pt x="7445" y="777068"/>
                  </a:lnTo>
                  <a:lnTo>
                    <a:pt x="0" y="730910"/>
                  </a:lnTo>
                  <a:lnTo>
                    <a:pt x="0" y="511576"/>
                  </a:lnTo>
                  <a:lnTo>
                    <a:pt x="0" y="146182"/>
                  </a:lnTo>
                  <a:close/>
                </a:path>
              </a:pathLst>
            </a:custGeom>
            <a:ln w="28574">
              <a:solidFill>
                <a:srgbClr val="71A2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622422" y="466719"/>
            <a:ext cx="21831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  <a:tab pos="852169" algn="l"/>
                <a:tab pos="1503045" algn="l"/>
              </a:tabLst>
            </a:pPr>
            <a:r>
              <a:rPr sz="1400" spc="95" dirty="0">
                <a:latin typeface="Trebuchet MS"/>
                <a:cs typeface="Trebuchet MS"/>
              </a:rPr>
              <a:t>Diisi</a:t>
            </a:r>
            <a:r>
              <a:rPr sz="1400" spc="95" dirty="0">
                <a:latin typeface="Times New Roman"/>
                <a:cs typeface="Times New Roman"/>
              </a:rPr>
              <a:t>	</a:t>
            </a:r>
            <a:r>
              <a:rPr sz="1400" spc="114" dirty="0">
                <a:latin typeface="Trebuchet MS"/>
                <a:cs typeface="Trebuchet MS"/>
              </a:rPr>
              <a:t>nama</a:t>
            </a:r>
            <a:r>
              <a:rPr sz="1400" spc="114" dirty="0">
                <a:latin typeface="Times New Roman"/>
                <a:cs typeface="Times New Roman"/>
              </a:rPr>
              <a:t>	</a:t>
            </a:r>
            <a:r>
              <a:rPr sz="1400" spc="20" dirty="0">
                <a:latin typeface="Trebuchet MS"/>
                <a:cs typeface="Trebuchet MS"/>
              </a:rPr>
              <a:t>tempat,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96049" y="466719"/>
            <a:ext cx="86106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39700">
              <a:lnSpc>
                <a:spcPct val="100000"/>
              </a:lnSpc>
              <a:spcBef>
                <a:spcPts val="105"/>
              </a:spcBef>
            </a:pPr>
            <a:r>
              <a:rPr sz="1400" spc="-35" dirty="0">
                <a:latin typeface="Trebuchet MS"/>
                <a:cs typeface="Trebuchet MS"/>
              </a:rPr>
              <a:t>t</a:t>
            </a:r>
            <a:r>
              <a:rPr sz="1400" spc="80" dirty="0">
                <a:latin typeface="Trebuchet MS"/>
                <a:cs typeface="Trebuchet MS"/>
              </a:rPr>
              <a:t>ang</a:t>
            </a:r>
            <a:r>
              <a:rPr sz="1400" spc="75" dirty="0">
                <a:latin typeface="Trebuchet MS"/>
                <a:cs typeface="Trebuchet MS"/>
              </a:rPr>
              <a:t>g</a:t>
            </a:r>
            <a:r>
              <a:rPr sz="1400" dirty="0">
                <a:latin typeface="Trebuchet MS"/>
                <a:cs typeface="Trebuchet MS"/>
              </a:rPr>
              <a:t>al,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p</a:t>
            </a:r>
            <a:r>
              <a:rPr sz="1400" spc="65" dirty="0">
                <a:latin typeface="Trebuchet MS"/>
                <a:cs typeface="Trebuchet MS"/>
              </a:rPr>
              <a:t>engisi</a:t>
            </a:r>
            <a:r>
              <a:rPr sz="1400" spc="60" dirty="0">
                <a:latin typeface="Trebuchet MS"/>
                <a:cs typeface="Trebuchet MS"/>
              </a:rPr>
              <a:t>a</a:t>
            </a:r>
            <a:r>
              <a:rPr sz="1400" spc="160" dirty="0"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8934" y="680080"/>
            <a:ext cx="1739264" cy="45021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660"/>
              </a:lnSpc>
              <a:spcBef>
                <a:spcPts val="175"/>
              </a:spcBef>
              <a:tabLst>
                <a:tab pos="692150" algn="l"/>
                <a:tab pos="1196975" algn="l"/>
              </a:tabLst>
            </a:pPr>
            <a:r>
              <a:rPr sz="1400" spc="80" dirty="0">
                <a:latin typeface="Trebuchet MS"/>
                <a:cs typeface="Trebuchet MS"/>
              </a:rPr>
              <a:t>b</a:t>
            </a:r>
            <a:r>
              <a:rPr sz="1400" spc="190" dirty="0">
                <a:latin typeface="Trebuchet MS"/>
                <a:cs typeface="Trebuchet MS"/>
              </a:rPr>
              <a:t>u</a:t>
            </a:r>
            <a:r>
              <a:rPr sz="1400" spc="80" dirty="0">
                <a:latin typeface="Trebuchet MS"/>
                <a:cs typeface="Trebuchet MS"/>
              </a:rPr>
              <a:t>lan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80" dirty="0">
                <a:latin typeface="Trebuchet MS"/>
                <a:cs typeface="Trebuchet MS"/>
              </a:rPr>
              <a:t>d</a:t>
            </a:r>
            <a:r>
              <a:rPr sz="1400" spc="110" dirty="0">
                <a:latin typeface="Trebuchet MS"/>
                <a:cs typeface="Trebuchet MS"/>
              </a:rPr>
              <a:t>a</a:t>
            </a:r>
            <a:r>
              <a:rPr sz="1400" spc="120" dirty="0">
                <a:latin typeface="Trebuchet MS"/>
                <a:cs typeface="Trebuchet MS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35" dirty="0">
                <a:latin typeface="Trebuchet MS"/>
                <a:cs typeface="Trebuchet MS"/>
              </a:rPr>
              <a:t>t</a:t>
            </a:r>
            <a:r>
              <a:rPr sz="1400" spc="110" dirty="0">
                <a:latin typeface="Trebuchet MS"/>
                <a:cs typeface="Trebuchet MS"/>
              </a:rPr>
              <a:t>a</a:t>
            </a:r>
            <a:r>
              <a:rPr sz="1400" spc="125" dirty="0">
                <a:latin typeface="Trebuchet MS"/>
                <a:cs typeface="Trebuchet MS"/>
              </a:rPr>
              <a:t>h</a:t>
            </a:r>
            <a:r>
              <a:rPr sz="1400" spc="190" dirty="0">
                <a:latin typeface="Trebuchet MS"/>
                <a:cs typeface="Trebuchet MS"/>
              </a:rPr>
              <a:t>u</a:t>
            </a:r>
            <a:r>
              <a:rPr sz="1400" spc="125" dirty="0">
                <a:latin typeface="Trebuchet MS"/>
                <a:cs typeface="Trebuchet MS"/>
              </a:rPr>
              <a:t>n 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kartu.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4416552"/>
            <a:ext cx="9144000" cy="2441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4683" y="5067687"/>
            <a:ext cx="84474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latin typeface="Times New Roman"/>
                <a:cs typeface="Times New Roman"/>
              </a:rPr>
              <a:t>Selanjutnya </a:t>
            </a:r>
            <a:r>
              <a:rPr sz="2400" spc="145" dirty="0">
                <a:latin typeface="Times New Roman"/>
                <a:cs typeface="Times New Roman"/>
              </a:rPr>
              <a:t>ditandatangani </a:t>
            </a:r>
            <a:r>
              <a:rPr sz="2400" spc="105" dirty="0">
                <a:latin typeface="Times New Roman"/>
                <a:cs typeface="Times New Roman"/>
              </a:rPr>
              <a:t>oleh </a:t>
            </a:r>
            <a:r>
              <a:rPr sz="2400" spc="140" dirty="0">
                <a:latin typeface="Times New Roman"/>
                <a:cs typeface="Times New Roman"/>
              </a:rPr>
              <a:t>ketua </a:t>
            </a:r>
            <a:r>
              <a:rPr sz="2400" spc="130" dirty="0">
                <a:latin typeface="Times New Roman"/>
                <a:cs typeface="Times New Roman"/>
              </a:rPr>
              <a:t>kelompok </a:t>
            </a:r>
            <a:r>
              <a:rPr sz="2400" spc="-90" dirty="0">
                <a:latin typeface="Times New Roman"/>
                <a:cs typeface="Times New Roman"/>
              </a:rPr>
              <a:t>BKB </a:t>
            </a:r>
            <a:r>
              <a:rPr sz="2400" spc="195" dirty="0">
                <a:latin typeface="Times New Roman"/>
                <a:cs typeface="Times New Roman"/>
              </a:rPr>
              <a:t>dan  </a:t>
            </a:r>
            <a:r>
              <a:rPr sz="2400" spc="120" dirty="0">
                <a:latin typeface="Times New Roman"/>
                <a:cs typeface="Times New Roman"/>
              </a:rPr>
              <a:t>Pembina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kelompok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BKB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serta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diisi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nama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jelas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ketua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kelompok  </a:t>
            </a:r>
            <a:r>
              <a:rPr sz="2400" spc="-90" dirty="0">
                <a:latin typeface="Times New Roman"/>
                <a:cs typeface="Times New Roman"/>
              </a:rPr>
              <a:t>BKB </a:t>
            </a:r>
            <a:r>
              <a:rPr sz="2400" spc="195" dirty="0">
                <a:latin typeface="Times New Roman"/>
                <a:cs typeface="Times New Roman"/>
              </a:rPr>
              <a:t>dan </a:t>
            </a:r>
            <a:r>
              <a:rPr sz="2400" spc="120" dirty="0">
                <a:latin typeface="Times New Roman"/>
                <a:cs typeface="Times New Roman"/>
              </a:rPr>
              <a:t>Pembina </a:t>
            </a:r>
            <a:r>
              <a:rPr sz="2400" spc="130" dirty="0">
                <a:latin typeface="Times New Roman"/>
                <a:cs typeface="Times New Roman"/>
              </a:rPr>
              <a:t>kelompok </a:t>
            </a:r>
            <a:r>
              <a:rPr sz="2400" spc="-90" dirty="0">
                <a:latin typeface="Times New Roman"/>
                <a:cs typeface="Times New Roman"/>
              </a:rPr>
              <a:t>BKB</a:t>
            </a:r>
            <a:r>
              <a:rPr sz="2400" spc="-40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tersebut.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88982" y="1775848"/>
            <a:ext cx="3469004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48410" algn="l"/>
                <a:tab pos="3455670" algn="l"/>
              </a:tabLst>
            </a:pPr>
            <a:r>
              <a:rPr sz="1700" b="1" u="heavy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700" u="heavy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00" b="1" spc="-35" dirty="0">
                <a:latin typeface="Arial"/>
                <a:cs typeface="Arial"/>
              </a:rPr>
              <a:t>,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b="1" u="heavy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7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88982" y="2348872"/>
            <a:ext cx="149606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135" dirty="0">
                <a:latin typeface="Arial"/>
                <a:cs typeface="Arial"/>
              </a:rPr>
              <a:t>Ketua</a:t>
            </a:r>
            <a:r>
              <a:rPr sz="1700" b="1" spc="-150" dirty="0">
                <a:latin typeface="Arial"/>
                <a:cs typeface="Arial"/>
              </a:rPr>
              <a:t> </a:t>
            </a:r>
            <a:r>
              <a:rPr sz="1700" b="1" spc="-140" dirty="0">
                <a:latin typeface="Arial"/>
                <a:cs typeface="Arial"/>
              </a:rPr>
              <a:t>Kelompok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88982" y="3492254"/>
            <a:ext cx="3170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89910" algn="l"/>
              </a:tabLst>
            </a:pPr>
            <a:r>
              <a:rPr sz="1700" b="1" spc="-40" dirty="0">
                <a:latin typeface="Arial"/>
                <a:cs typeface="Arial"/>
              </a:rPr>
              <a:t>(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b="1" u="heavy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7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00" b="1" spc="-40" dirty="0"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4182" y="1960257"/>
            <a:ext cx="1969135" cy="669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300"/>
              </a:lnSpc>
              <a:spcBef>
                <a:spcPts val="100"/>
              </a:spcBef>
            </a:pPr>
            <a:r>
              <a:rPr sz="1900" b="1" spc="-105" dirty="0">
                <a:latin typeface="Arial"/>
                <a:cs typeface="Arial"/>
              </a:rPr>
              <a:t>Mengetahui  </a:t>
            </a:r>
            <a:r>
              <a:rPr sz="1900" b="1" spc="-150" dirty="0">
                <a:latin typeface="Arial"/>
                <a:cs typeface="Arial"/>
              </a:rPr>
              <a:t>Pembina</a:t>
            </a:r>
            <a:r>
              <a:rPr sz="1900" b="1" spc="-125" dirty="0">
                <a:latin typeface="Arial"/>
                <a:cs typeface="Arial"/>
              </a:rPr>
              <a:t> </a:t>
            </a:r>
            <a:r>
              <a:rPr sz="1900" b="1" spc="-160" dirty="0">
                <a:latin typeface="Arial"/>
                <a:cs typeface="Arial"/>
              </a:rPr>
              <a:t>Kelompok</a:t>
            </a:r>
            <a:endParaRPr sz="1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4182" y="3606498"/>
            <a:ext cx="353822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39795" algn="l"/>
              </a:tabLst>
            </a:pPr>
            <a:r>
              <a:rPr sz="1900" b="1" spc="-45" dirty="0">
                <a:latin typeface="Arial"/>
                <a:cs typeface="Arial"/>
              </a:rPr>
              <a:t>(</a:t>
            </a:r>
            <a:r>
              <a:rPr sz="19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900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900" b="1" spc="-45" dirty="0">
                <a:latin typeface="Arial"/>
                <a:cs typeface="Arial"/>
              </a:rPr>
              <a:t>)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562906" y="309806"/>
            <a:ext cx="278130" cy="306705"/>
            <a:chOff x="8562906" y="309806"/>
            <a:chExt cx="278130" cy="306705"/>
          </a:xfrm>
        </p:grpSpPr>
        <p:sp>
          <p:nvSpPr>
            <p:cNvPr id="16" name="object 16"/>
            <p:cNvSpPr/>
            <p:nvPr/>
          </p:nvSpPr>
          <p:spPr>
            <a:xfrm>
              <a:off x="8577193" y="324093"/>
              <a:ext cx="249554" cy="278130"/>
            </a:xfrm>
            <a:custGeom>
              <a:avLst/>
              <a:gdLst/>
              <a:ahLst/>
              <a:cxnLst/>
              <a:rect l="l" t="t" r="r" b="b"/>
              <a:pathLst>
                <a:path w="249554" h="278130">
                  <a:moveTo>
                    <a:pt x="124724" y="0"/>
                  </a:moveTo>
                  <a:lnTo>
                    <a:pt x="85324" y="7086"/>
                  </a:lnTo>
                  <a:lnTo>
                    <a:pt x="51089" y="26818"/>
                  </a:lnTo>
                  <a:lnTo>
                    <a:pt x="24081" y="56902"/>
                  </a:lnTo>
                  <a:lnTo>
                    <a:pt x="6364" y="95046"/>
                  </a:lnTo>
                  <a:lnTo>
                    <a:pt x="0" y="138958"/>
                  </a:lnTo>
                  <a:lnTo>
                    <a:pt x="6364" y="182842"/>
                  </a:lnTo>
                  <a:lnTo>
                    <a:pt x="24081" y="220947"/>
                  </a:lnTo>
                  <a:lnTo>
                    <a:pt x="51089" y="250990"/>
                  </a:lnTo>
                  <a:lnTo>
                    <a:pt x="85324" y="270690"/>
                  </a:lnTo>
                  <a:lnTo>
                    <a:pt x="124724" y="277764"/>
                  </a:lnTo>
                  <a:lnTo>
                    <a:pt x="164107" y="270690"/>
                  </a:lnTo>
                  <a:lnTo>
                    <a:pt x="198305" y="250990"/>
                  </a:lnTo>
                  <a:lnTo>
                    <a:pt x="225267" y="220947"/>
                  </a:lnTo>
                  <a:lnTo>
                    <a:pt x="242947" y="182842"/>
                  </a:lnTo>
                  <a:lnTo>
                    <a:pt x="249295" y="138958"/>
                  </a:lnTo>
                  <a:lnTo>
                    <a:pt x="242947" y="95046"/>
                  </a:lnTo>
                  <a:lnTo>
                    <a:pt x="225267" y="56902"/>
                  </a:lnTo>
                  <a:lnTo>
                    <a:pt x="198305" y="26818"/>
                  </a:lnTo>
                  <a:lnTo>
                    <a:pt x="164107" y="7086"/>
                  </a:lnTo>
                  <a:lnTo>
                    <a:pt x="124724" y="0"/>
                  </a:lnTo>
                  <a:close/>
                </a:path>
              </a:pathLst>
            </a:custGeom>
            <a:solidFill>
              <a:srgbClr val="71A2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77193" y="324093"/>
              <a:ext cx="249554" cy="278130"/>
            </a:xfrm>
            <a:custGeom>
              <a:avLst/>
              <a:gdLst/>
              <a:ahLst/>
              <a:cxnLst/>
              <a:rect l="l" t="t" r="r" b="b"/>
              <a:pathLst>
                <a:path w="249554" h="278130">
                  <a:moveTo>
                    <a:pt x="0" y="138958"/>
                  </a:moveTo>
                  <a:lnTo>
                    <a:pt x="6364" y="95046"/>
                  </a:lnTo>
                  <a:lnTo>
                    <a:pt x="24081" y="56902"/>
                  </a:lnTo>
                  <a:lnTo>
                    <a:pt x="51089" y="26818"/>
                  </a:lnTo>
                  <a:lnTo>
                    <a:pt x="85324" y="7086"/>
                  </a:lnTo>
                  <a:lnTo>
                    <a:pt x="124724" y="0"/>
                  </a:lnTo>
                  <a:lnTo>
                    <a:pt x="164107" y="7086"/>
                  </a:lnTo>
                  <a:lnTo>
                    <a:pt x="198305" y="26818"/>
                  </a:lnTo>
                  <a:lnTo>
                    <a:pt x="225267" y="56902"/>
                  </a:lnTo>
                  <a:lnTo>
                    <a:pt x="242947" y="95046"/>
                  </a:lnTo>
                  <a:lnTo>
                    <a:pt x="249295" y="138958"/>
                  </a:lnTo>
                  <a:lnTo>
                    <a:pt x="242947" y="182842"/>
                  </a:lnTo>
                  <a:lnTo>
                    <a:pt x="225267" y="220947"/>
                  </a:lnTo>
                  <a:lnTo>
                    <a:pt x="198305" y="250990"/>
                  </a:lnTo>
                  <a:lnTo>
                    <a:pt x="164107" y="270690"/>
                  </a:lnTo>
                  <a:lnTo>
                    <a:pt x="124724" y="277764"/>
                  </a:lnTo>
                  <a:lnTo>
                    <a:pt x="85324" y="270690"/>
                  </a:lnTo>
                  <a:lnTo>
                    <a:pt x="51089" y="250990"/>
                  </a:lnTo>
                  <a:lnTo>
                    <a:pt x="24081" y="220947"/>
                  </a:lnTo>
                  <a:lnTo>
                    <a:pt x="6364" y="182842"/>
                  </a:lnTo>
                  <a:lnTo>
                    <a:pt x="0" y="138958"/>
                  </a:lnTo>
                  <a:close/>
                </a:path>
              </a:pathLst>
            </a:custGeom>
            <a:ln w="28574">
              <a:solidFill>
                <a:srgbClr val="5277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7400" y="2667000"/>
            <a:ext cx="58928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35" dirty="0">
                <a:solidFill>
                  <a:srgbClr val="001F5F"/>
                </a:solidFill>
                <a:latin typeface="Times New Roman"/>
                <a:cs typeface="Times New Roman"/>
              </a:rPr>
              <a:t>Tata </a:t>
            </a:r>
            <a:r>
              <a:rPr sz="3600" b="1" spc="90" dirty="0">
                <a:solidFill>
                  <a:srgbClr val="001F5F"/>
                </a:solidFill>
                <a:latin typeface="Times New Roman"/>
                <a:cs typeface="Times New Roman"/>
              </a:rPr>
              <a:t>Cara </a:t>
            </a:r>
            <a:r>
              <a:rPr sz="3600" b="1" spc="60" dirty="0">
                <a:solidFill>
                  <a:srgbClr val="001F5F"/>
                </a:solidFill>
                <a:latin typeface="Times New Roman"/>
                <a:cs typeface="Times New Roman"/>
              </a:rPr>
              <a:t>Register </a:t>
            </a:r>
            <a:r>
              <a:rPr sz="3600" b="1" spc="65" dirty="0">
                <a:solidFill>
                  <a:srgbClr val="001F5F"/>
                </a:solidFill>
                <a:latin typeface="Times New Roman"/>
                <a:cs typeface="Times New Roman"/>
              </a:rPr>
              <a:t>ini</a:t>
            </a:r>
            <a:r>
              <a:rPr sz="3600" b="1" spc="-1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01F5F"/>
                </a:solidFill>
                <a:latin typeface="Times New Roman"/>
                <a:cs typeface="Times New Roman"/>
              </a:rPr>
              <a:t>(R/I/BKB/15</a:t>
            </a:r>
            <a:endParaRPr sz="3600" b="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9274" y="533400"/>
            <a:ext cx="8213726" cy="236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9274" y="3103880"/>
            <a:ext cx="8045450" cy="21800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0193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spc="15" dirty="0">
                <a:latin typeface="Arial"/>
                <a:cs typeface="Arial"/>
              </a:rPr>
              <a:t>Kartu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ini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(K/0/BKB/15)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dibuat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oleh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Ketua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Kelompok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BKB, </a:t>
            </a:r>
            <a:r>
              <a:rPr sz="2000" spc="-15" dirty="0">
                <a:latin typeface="Arial"/>
                <a:cs typeface="Arial"/>
              </a:rPr>
              <a:t>digunakan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sebagai  sarana </a:t>
            </a:r>
            <a:r>
              <a:rPr sz="2000" spc="55" dirty="0">
                <a:latin typeface="Arial"/>
                <a:cs typeface="Arial"/>
              </a:rPr>
              <a:t>untuk </a:t>
            </a:r>
            <a:r>
              <a:rPr sz="2000" spc="-20" dirty="0">
                <a:latin typeface="Arial"/>
                <a:cs typeface="Arial"/>
              </a:rPr>
              <a:t>mencatat </a:t>
            </a:r>
            <a:r>
              <a:rPr sz="2000" spc="-35" dirty="0">
                <a:latin typeface="Arial"/>
                <a:cs typeface="Arial"/>
              </a:rPr>
              <a:t>data </a:t>
            </a:r>
            <a:r>
              <a:rPr sz="2000" spc="-10" dirty="0">
                <a:latin typeface="Arial"/>
                <a:cs typeface="Arial"/>
              </a:rPr>
              <a:t>potensi </a:t>
            </a:r>
            <a:r>
              <a:rPr sz="2000" spc="-5" dirty="0">
                <a:latin typeface="Arial"/>
                <a:cs typeface="Arial"/>
              </a:rPr>
              <a:t>Kelompok </a:t>
            </a:r>
            <a:r>
              <a:rPr sz="2000" spc="-95" dirty="0">
                <a:latin typeface="Arial"/>
                <a:cs typeface="Arial"/>
              </a:rPr>
              <a:t>BKB </a:t>
            </a:r>
            <a:r>
              <a:rPr sz="2000" spc="-30" dirty="0">
                <a:latin typeface="Arial"/>
                <a:cs typeface="Arial"/>
              </a:rPr>
              <a:t>dan </a:t>
            </a:r>
            <a:r>
              <a:rPr sz="2000" spc="45" dirty="0">
                <a:latin typeface="Arial"/>
                <a:cs typeface="Arial"/>
              </a:rPr>
              <a:t>dikirimkan </a:t>
            </a:r>
            <a:r>
              <a:rPr sz="2000" spc="-65" dirty="0">
                <a:latin typeface="Arial"/>
                <a:cs typeface="Arial"/>
              </a:rPr>
              <a:t>kepada  </a:t>
            </a:r>
            <a:r>
              <a:rPr sz="2000" spc="-55" dirty="0">
                <a:latin typeface="Arial"/>
                <a:cs typeface="Arial"/>
              </a:rPr>
              <a:t>PKB/PLKB/Petugas </a:t>
            </a:r>
            <a:r>
              <a:rPr sz="2000" spc="-75" dirty="0">
                <a:latin typeface="Arial"/>
                <a:cs typeface="Arial"/>
              </a:rPr>
              <a:t>KB </a:t>
            </a:r>
            <a:r>
              <a:rPr sz="2000" spc="55" dirty="0">
                <a:latin typeface="Arial"/>
                <a:cs typeface="Arial"/>
              </a:rPr>
              <a:t>untuk </a:t>
            </a:r>
            <a:r>
              <a:rPr sz="2000" spc="-25" dirty="0">
                <a:latin typeface="Arial"/>
                <a:cs typeface="Arial"/>
              </a:rPr>
              <a:t>mendapatkan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spc="-20" dirty="0" err="1">
                <a:latin typeface="Arial"/>
                <a:cs typeface="Arial"/>
              </a:rPr>
              <a:t>persetujuan</a:t>
            </a:r>
            <a:r>
              <a:rPr sz="2000" spc="-20" dirty="0" smtClean="0">
                <a:latin typeface="Arial"/>
                <a:cs typeface="Arial"/>
              </a:rPr>
              <a:t>.</a:t>
            </a:r>
            <a:endParaRPr lang="en-US" sz="2000" spc="-20" dirty="0" smtClean="0">
              <a:latin typeface="Arial"/>
              <a:cs typeface="Arial"/>
            </a:endParaRPr>
          </a:p>
          <a:p>
            <a:pPr marL="12065" marR="201930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sz="2000" dirty="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000" spc="15" dirty="0">
                <a:latin typeface="Arial"/>
                <a:cs typeface="Arial"/>
              </a:rPr>
              <a:t>Kartu </a:t>
            </a:r>
            <a:r>
              <a:rPr sz="2000" spc="80" dirty="0">
                <a:latin typeface="Arial"/>
                <a:cs typeface="Arial"/>
              </a:rPr>
              <a:t>ini </a:t>
            </a:r>
            <a:r>
              <a:rPr sz="2000" spc="10" dirty="0">
                <a:latin typeface="Arial"/>
                <a:cs typeface="Arial"/>
              </a:rPr>
              <a:t>dilaporkan </a:t>
            </a:r>
            <a:r>
              <a:rPr sz="2000" spc="-65" dirty="0">
                <a:latin typeface="Arial"/>
                <a:cs typeface="Arial"/>
              </a:rPr>
              <a:t>kepada </a:t>
            </a:r>
            <a:r>
              <a:rPr sz="2000" spc="-55" dirty="0">
                <a:latin typeface="Arial"/>
                <a:cs typeface="Arial"/>
              </a:rPr>
              <a:t>PLKB/PKB/Petugas </a:t>
            </a:r>
            <a:r>
              <a:rPr sz="2000" spc="-75" dirty="0">
                <a:latin typeface="Arial"/>
                <a:cs typeface="Arial"/>
              </a:rPr>
              <a:t>KB </a:t>
            </a:r>
            <a:r>
              <a:rPr sz="2000" spc="-30" dirty="0">
                <a:latin typeface="Arial"/>
                <a:cs typeface="Arial"/>
              </a:rPr>
              <a:t>Desa/Kelurahan</a:t>
            </a:r>
            <a:r>
              <a:rPr sz="2000" spc="-36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selambat-  </a:t>
            </a:r>
            <a:r>
              <a:rPr sz="2000" spc="-20" dirty="0">
                <a:latin typeface="Arial"/>
                <a:cs typeface="Arial"/>
              </a:rPr>
              <a:t>lambatnya </a:t>
            </a:r>
            <a:r>
              <a:rPr sz="2000" spc="-65" dirty="0">
                <a:latin typeface="Arial"/>
                <a:cs typeface="Arial"/>
              </a:rPr>
              <a:t>pada </a:t>
            </a:r>
            <a:r>
              <a:rPr sz="2000" spc="-25" dirty="0">
                <a:latin typeface="Arial"/>
                <a:cs typeface="Arial"/>
              </a:rPr>
              <a:t>tanggal </a:t>
            </a:r>
            <a:r>
              <a:rPr sz="2000" spc="-180" dirty="0">
                <a:latin typeface="Arial"/>
                <a:cs typeface="Arial"/>
              </a:rPr>
              <a:t>3 </a:t>
            </a:r>
            <a:r>
              <a:rPr sz="2000" spc="-55" dirty="0">
                <a:latin typeface="Arial"/>
                <a:cs typeface="Arial"/>
              </a:rPr>
              <a:t>Januari </a:t>
            </a:r>
            <a:r>
              <a:rPr sz="2000" spc="-40" dirty="0">
                <a:latin typeface="Arial"/>
                <a:cs typeface="Arial"/>
              </a:rPr>
              <a:t>setiap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tahun.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88335"/>
            <a:ext cx="9144000" cy="4169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7981" y="3494275"/>
            <a:ext cx="8085455" cy="2800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solidFill>
                  <a:srgbClr val="001F5F"/>
                </a:solidFill>
                <a:latin typeface="Times New Roman"/>
                <a:cs typeface="Times New Roman"/>
              </a:rPr>
              <a:t>PETUNJUK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80" dirty="0">
                <a:solidFill>
                  <a:srgbClr val="001F5F"/>
                </a:solidFill>
                <a:latin typeface="Times New Roman"/>
                <a:cs typeface="Times New Roman"/>
              </a:rPr>
              <a:t>UMUM</a:t>
            </a:r>
            <a:endParaRPr sz="1400">
              <a:latin typeface="Times New Roman"/>
              <a:cs typeface="Times New Roman"/>
            </a:endParaRPr>
          </a:p>
          <a:p>
            <a:pPr marL="378460" marR="5080" indent="-365760">
              <a:lnSpc>
                <a:spcPct val="100000"/>
              </a:lnSpc>
            </a:pPr>
            <a:r>
              <a:rPr sz="1400" spc="50" dirty="0">
                <a:solidFill>
                  <a:srgbClr val="001F5F"/>
                </a:solidFill>
                <a:latin typeface="Times New Roman"/>
                <a:cs typeface="Times New Roman"/>
              </a:rPr>
              <a:t>Register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45" dirty="0">
                <a:solidFill>
                  <a:srgbClr val="001F5F"/>
                </a:solidFill>
                <a:latin typeface="Times New Roman"/>
                <a:cs typeface="Times New Roman"/>
              </a:rPr>
              <a:t>ini</a:t>
            </a:r>
            <a:r>
              <a:rPr sz="1400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(R/I/BKB/15)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001F5F"/>
                </a:solidFill>
                <a:latin typeface="Times New Roman"/>
                <a:cs typeface="Times New Roman"/>
              </a:rPr>
              <a:t>dibuat</a:t>
            </a:r>
            <a:r>
              <a:rPr sz="14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60" dirty="0">
                <a:solidFill>
                  <a:srgbClr val="001F5F"/>
                </a:solidFill>
                <a:latin typeface="Times New Roman"/>
                <a:cs typeface="Times New Roman"/>
              </a:rPr>
              <a:t>oleh</a:t>
            </a:r>
            <a:r>
              <a:rPr sz="14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65" dirty="0">
                <a:solidFill>
                  <a:srgbClr val="001F5F"/>
                </a:solidFill>
                <a:latin typeface="Times New Roman"/>
                <a:cs typeface="Times New Roman"/>
              </a:rPr>
              <a:t>Ketua</a:t>
            </a:r>
            <a:r>
              <a:rPr sz="14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65" dirty="0">
                <a:solidFill>
                  <a:srgbClr val="001F5F"/>
                </a:solidFill>
                <a:latin typeface="Times New Roman"/>
                <a:cs typeface="Times New Roman"/>
              </a:rPr>
              <a:t>Kelompok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-45" dirty="0">
                <a:solidFill>
                  <a:srgbClr val="001F5F"/>
                </a:solidFill>
                <a:latin typeface="Times New Roman"/>
                <a:cs typeface="Times New Roman"/>
              </a:rPr>
              <a:t>BKB,</a:t>
            </a:r>
            <a:r>
              <a:rPr sz="14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95" dirty="0">
                <a:solidFill>
                  <a:srgbClr val="001F5F"/>
                </a:solidFill>
                <a:latin typeface="Times New Roman"/>
                <a:cs typeface="Times New Roman"/>
              </a:rPr>
              <a:t>digunakan</a:t>
            </a:r>
            <a:r>
              <a:rPr sz="14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60" dirty="0">
                <a:solidFill>
                  <a:srgbClr val="001F5F"/>
                </a:solidFill>
                <a:latin typeface="Times New Roman"/>
                <a:cs typeface="Times New Roman"/>
              </a:rPr>
              <a:t>sebagai</a:t>
            </a:r>
            <a:r>
              <a:rPr sz="14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80" dirty="0">
                <a:solidFill>
                  <a:srgbClr val="001F5F"/>
                </a:solidFill>
                <a:latin typeface="Times New Roman"/>
                <a:cs typeface="Times New Roman"/>
              </a:rPr>
              <a:t>sarana</a:t>
            </a:r>
            <a:r>
              <a:rPr sz="14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110" dirty="0">
                <a:solidFill>
                  <a:srgbClr val="001F5F"/>
                </a:solidFill>
                <a:latin typeface="Times New Roman"/>
                <a:cs typeface="Times New Roman"/>
              </a:rPr>
              <a:t>untuk</a:t>
            </a:r>
            <a:r>
              <a:rPr sz="14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001F5F"/>
                </a:solidFill>
                <a:latin typeface="Times New Roman"/>
                <a:cs typeface="Times New Roman"/>
              </a:rPr>
              <a:t>mencatat  </a:t>
            </a:r>
            <a:r>
              <a:rPr sz="1400" spc="114" dirty="0">
                <a:solidFill>
                  <a:srgbClr val="001F5F"/>
                </a:solidFill>
                <a:latin typeface="Times New Roman"/>
                <a:cs typeface="Times New Roman"/>
              </a:rPr>
              <a:t>dan</a:t>
            </a:r>
            <a:r>
              <a:rPr sz="14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80" dirty="0">
                <a:solidFill>
                  <a:srgbClr val="001F5F"/>
                </a:solidFill>
                <a:latin typeface="Times New Roman"/>
                <a:cs typeface="Times New Roman"/>
              </a:rPr>
              <a:t>melaporkan</a:t>
            </a:r>
            <a:r>
              <a:rPr sz="14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65" dirty="0">
                <a:solidFill>
                  <a:srgbClr val="001F5F"/>
                </a:solidFill>
                <a:latin typeface="Times New Roman"/>
                <a:cs typeface="Times New Roman"/>
              </a:rPr>
              <a:t>kegiatan</a:t>
            </a:r>
            <a:r>
              <a:rPr sz="14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65" dirty="0">
                <a:solidFill>
                  <a:srgbClr val="001F5F"/>
                </a:solidFill>
                <a:latin typeface="Times New Roman"/>
                <a:cs typeface="Times New Roman"/>
              </a:rPr>
              <a:t>Kelompok</a:t>
            </a:r>
            <a:r>
              <a:rPr sz="14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-55" dirty="0">
                <a:solidFill>
                  <a:srgbClr val="001F5F"/>
                </a:solidFill>
                <a:latin typeface="Times New Roman"/>
                <a:cs typeface="Times New Roman"/>
              </a:rPr>
              <a:t>BKB</a:t>
            </a:r>
            <a:r>
              <a:rPr sz="14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65" dirty="0">
                <a:solidFill>
                  <a:srgbClr val="001F5F"/>
                </a:solidFill>
                <a:latin typeface="Times New Roman"/>
                <a:cs typeface="Times New Roman"/>
              </a:rPr>
              <a:t>setiap</a:t>
            </a:r>
            <a:r>
              <a:rPr sz="14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70" dirty="0">
                <a:solidFill>
                  <a:srgbClr val="001F5F"/>
                </a:solidFill>
                <a:latin typeface="Times New Roman"/>
                <a:cs typeface="Times New Roman"/>
              </a:rPr>
              <a:t>bulan.</a:t>
            </a:r>
            <a:endParaRPr sz="1400">
              <a:latin typeface="Times New Roman"/>
              <a:cs typeface="Times New Roman"/>
            </a:endParaRPr>
          </a:p>
          <a:p>
            <a:pPr marL="12700" marR="2464435">
              <a:lnSpc>
                <a:spcPct val="100000"/>
              </a:lnSpc>
            </a:pPr>
            <a:r>
              <a:rPr sz="1400" spc="75" dirty="0">
                <a:solidFill>
                  <a:srgbClr val="001F5F"/>
                </a:solidFill>
                <a:latin typeface="Times New Roman"/>
                <a:cs typeface="Times New Roman"/>
              </a:rPr>
              <a:t>Dibuat</a:t>
            </a:r>
            <a:r>
              <a:rPr sz="14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95" dirty="0">
                <a:solidFill>
                  <a:srgbClr val="001F5F"/>
                </a:solidFill>
                <a:latin typeface="Times New Roman"/>
                <a:cs typeface="Times New Roman"/>
              </a:rPr>
              <a:t>dalam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95" dirty="0">
                <a:solidFill>
                  <a:srgbClr val="001F5F"/>
                </a:solidFill>
                <a:latin typeface="Times New Roman"/>
                <a:cs typeface="Times New Roman"/>
              </a:rPr>
              <a:t>rangkap</a:t>
            </a:r>
            <a:r>
              <a:rPr sz="14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2</a:t>
            </a:r>
            <a:r>
              <a:rPr sz="14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60" dirty="0">
                <a:solidFill>
                  <a:srgbClr val="001F5F"/>
                </a:solidFill>
                <a:latin typeface="Times New Roman"/>
                <a:cs typeface="Times New Roman"/>
              </a:rPr>
              <a:t>(dua),</a:t>
            </a:r>
            <a:r>
              <a:rPr sz="14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001F5F"/>
                </a:solidFill>
                <a:latin typeface="Times New Roman"/>
                <a:cs typeface="Times New Roman"/>
              </a:rPr>
              <a:t>masing-masing</a:t>
            </a:r>
            <a:r>
              <a:rPr sz="14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001F5F"/>
                </a:solidFill>
                <a:latin typeface="Times New Roman"/>
                <a:cs typeface="Times New Roman"/>
              </a:rPr>
              <a:t>lembar</a:t>
            </a:r>
            <a:r>
              <a:rPr sz="14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95" dirty="0">
                <a:solidFill>
                  <a:srgbClr val="001F5F"/>
                </a:solidFill>
                <a:latin typeface="Times New Roman"/>
                <a:cs typeface="Times New Roman"/>
              </a:rPr>
              <a:t>diperuntukkan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-40" dirty="0">
                <a:solidFill>
                  <a:srgbClr val="001F5F"/>
                </a:solidFill>
                <a:latin typeface="Times New Roman"/>
                <a:cs typeface="Times New Roman"/>
              </a:rPr>
              <a:t>:  </a:t>
            </a:r>
            <a:r>
              <a:rPr sz="1400" spc="70" dirty="0">
                <a:solidFill>
                  <a:srgbClr val="001F5F"/>
                </a:solidFill>
                <a:latin typeface="Times New Roman"/>
                <a:cs typeface="Times New Roman"/>
              </a:rPr>
              <a:t>Lembar</a:t>
            </a:r>
            <a:r>
              <a:rPr sz="14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30" dirty="0">
                <a:solidFill>
                  <a:srgbClr val="001F5F"/>
                </a:solidFill>
                <a:latin typeface="Times New Roman"/>
                <a:cs typeface="Times New Roman"/>
              </a:rPr>
              <a:t>ke-1</a:t>
            </a:r>
            <a:r>
              <a:rPr sz="14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70" dirty="0">
                <a:solidFill>
                  <a:srgbClr val="001F5F"/>
                </a:solidFill>
                <a:latin typeface="Times New Roman"/>
                <a:cs typeface="Times New Roman"/>
              </a:rPr>
              <a:t>dikirim</a:t>
            </a:r>
            <a:r>
              <a:rPr sz="14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60" dirty="0">
                <a:solidFill>
                  <a:srgbClr val="001F5F"/>
                </a:solidFill>
                <a:latin typeface="Times New Roman"/>
                <a:cs typeface="Times New Roman"/>
              </a:rPr>
              <a:t>ke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85" dirty="0">
                <a:solidFill>
                  <a:srgbClr val="001F5F"/>
                </a:solidFill>
                <a:latin typeface="Times New Roman"/>
                <a:cs typeface="Times New Roman"/>
              </a:rPr>
              <a:t>petugas</a:t>
            </a:r>
            <a:r>
              <a:rPr sz="14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65" dirty="0">
                <a:solidFill>
                  <a:srgbClr val="001F5F"/>
                </a:solidFill>
                <a:latin typeface="Times New Roman"/>
                <a:cs typeface="Times New Roman"/>
              </a:rPr>
              <a:t>entri</a:t>
            </a:r>
            <a:r>
              <a:rPr sz="14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70" dirty="0">
                <a:solidFill>
                  <a:srgbClr val="001F5F"/>
                </a:solidFill>
                <a:latin typeface="Times New Roman"/>
                <a:cs typeface="Times New Roman"/>
              </a:rPr>
              <a:t>data.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70" dirty="0">
                <a:solidFill>
                  <a:srgbClr val="001F5F"/>
                </a:solidFill>
                <a:latin typeface="Times New Roman"/>
                <a:cs typeface="Times New Roman"/>
              </a:rPr>
              <a:t>Lembar</a:t>
            </a:r>
            <a:r>
              <a:rPr sz="14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30" dirty="0">
                <a:solidFill>
                  <a:srgbClr val="001F5F"/>
                </a:solidFill>
                <a:latin typeface="Times New Roman"/>
                <a:cs typeface="Times New Roman"/>
              </a:rPr>
              <a:t>ke-2</a:t>
            </a:r>
            <a:r>
              <a:rPr sz="14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60" dirty="0">
                <a:solidFill>
                  <a:srgbClr val="001F5F"/>
                </a:solidFill>
                <a:latin typeface="Times New Roman"/>
                <a:cs typeface="Times New Roman"/>
              </a:rPr>
              <a:t>sebagai</a:t>
            </a:r>
            <a:r>
              <a:rPr sz="14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001F5F"/>
                </a:solidFill>
                <a:latin typeface="Times New Roman"/>
                <a:cs typeface="Times New Roman"/>
              </a:rPr>
              <a:t>arsip</a:t>
            </a:r>
            <a:r>
              <a:rPr sz="14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65" dirty="0">
                <a:solidFill>
                  <a:srgbClr val="001F5F"/>
                </a:solidFill>
                <a:latin typeface="Times New Roman"/>
                <a:cs typeface="Times New Roman"/>
              </a:rPr>
              <a:t>Kelompok</a:t>
            </a:r>
            <a:r>
              <a:rPr sz="14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001F5F"/>
                </a:solidFill>
                <a:latin typeface="Times New Roman"/>
                <a:cs typeface="Times New Roman"/>
              </a:rPr>
              <a:t>BKR</a:t>
            </a:r>
            <a:r>
              <a:rPr sz="14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80" dirty="0">
                <a:solidFill>
                  <a:srgbClr val="001F5F"/>
                </a:solidFill>
                <a:latin typeface="Times New Roman"/>
                <a:cs typeface="Times New Roman"/>
              </a:rPr>
              <a:t>bersangkutan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25" dirty="0">
                <a:solidFill>
                  <a:srgbClr val="001F5F"/>
                </a:solidFill>
                <a:latin typeface="Times New Roman"/>
                <a:cs typeface="Times New Roman"/>
              </a:rPr>
              <a:t>IDENTITAS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55" dirty="0">
                <a:solidFill>
                  <a:srgbClr val="001F5F"/>
                </a:solidFill>
                <a:latin typeface="Times New Roman"/>
                <a:cs typeface="Times New Roman"/>
              </a:rPr>
              <a:t>Nama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65" dirty="0">
                <a:solidFill>
                  <a:srgbClr val="001F5F"/>
                </a:solidFill>
                <a:latin typeface="Times New Roman"/>
                <a:cs typeface="Times New Roman"/>
              </a:rPr>
              <a:t>Kelompok</a:t>
            </a:r>
            <a:r>
              <a:rPr sz="1400" b="1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BKB</a:t>
            </a:r>
            <a:r>
              <a:rPr sz="1400" spc="-10" dirty="0">
                <a:solidFill>
                  <a:srgbClr val="001F5F"/>
                </a:solidFill>
                <a:latin typeface="Times New Roman"/>
                <a:cs typeface="Times New Roman"/>
              </a:rPr>
              <a:t>,</a:t>
            </a:r>
            <a:r>
              <a:rPr sz="14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1F5F"/>
                </a:solidFill>
                <a:latin typeface="Times New Roman"/>
                <a:cs typeface="Times New Roman"/>
              </a:rPr>
              <a:t>diisi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95" dirty="0">
                <a:solidFill>
                  <a:srgbClr val="001F5F"/>
                </a:solidFill>
                <a:latin typeface="Times New Roman"/>
                <a:cs typeface="Times New Roman"/>
              </a:rPr>
              <a:t>dengan</a:t>
            </a:r>
            <a:r>
              <a:rPr sz="14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105" dirty="0">
                <a:solidFill>
                  <a:srgbClr val="001F5F"/>
                </a:solidFill>
                <a:latin typeface="Times New Roman"/>
                <a:cs typeface="Times New Roman"/>
              </a:rPr>
              <a:t>nama</a:t>
            </a:r>
            <a:r>
              <a:rPr sz="14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65" dirty="0">
                <a:solidFill>
                  <a:srgbClr val="001F5F"/>
                </a:solidFill>
                <a:latin typeface="Times New Roman"/>
                <a:cs typeface="Times New Roman"/>
              </a:rPr>
              <a:t>Kelompok</a:t>
            </a:r>
            <a:r>
              <a:rPr sz="14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-55" dirty="0">
                <a:solidFill>
                  <a:srgbClr val="001F5F"/>
                </a:solidFill>
                <a:latin typeface="Times New Roman"/>
                <a:cs typeface="Times New Roman"/>
              </a:rPr>
              <a:t>BKB</a:t>
            </a:r>
            <a:endParaRPr sz="1400">
              <a:latin typeface="Times New Roman"/>
              <a:cs typeface="Times New Roman"/>
            </a:endParaRPr>
          </a:p>
          <a:p>
            <a:pPr marL="378460" marR="139700" indent="-365760">
              <a:lnSpc>
                <a:spcPct val="100000"/>
              </a:lnSpc>
            </a:pPr>
            <a:r>
              <a:rPr sz="1400" b="1" spc="55" dirty="0">
                <a:solidFill>
                  <a:srgbClr val="001F5F"/>
                </a:solidFill>
                <a:latin typeface="Times New Roman"/>
                <a:cs typeface="Times New Roman"/>
              </a:rPr>
              <a:t>Kode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40" dirty="0">
                <a:solidFill>
                  <a:srgbClr val="001F5F"/>
                </a:solidFill>
                <a:latin typeface="Times New Roman"/>
                <a:cs typeface="Times New Roman"/>
              </a:rPr>
              <a:t>Register</a:t>
            </a: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65" dirty="0">
                <a:solidFill>
                  <a:srgbClr val="001F5F"/>
                </a:solidFill>
                <a:latin typeface="Times New Roman"/>
                <a:cs typeface="Times New Roman"/>
              </a:rPr>
              <a:t>Kelompok</a:t>
            </a:r>
            <a:r>
              <a:rPr sz="1400" b="1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BKB</a:t>
            </a:r>
            <a:r>
              <a:rPr sz="1400" spc="-10" dirty="0">
                <a:solidFill>
                  <a:srgbClr val="001F5F"/>
                </a:solidFill>
                <a:latin typeface="Times New Roman"/>
                <a:cs typeface="Times New Roman"/>
              </a:rPr>
              <a:t>,</a:t>
            </a:r>
            <a:r>
              <a:rPr sz="14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1F5F"/>
                </a:solidFill>
                <a:latin typeface="Times New Roman"/>
                <a:cs typeface="Times New Roman"/>
              </a:rPr>
              <a:t>diisi</a:t>
            </a:r>
            <a:r>
              <a:rPr sz="14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95" dirty="0">
                <a:solidFill>
                  <a:srgbClr val="001F5F"/>
                </a:solidFill>
                <a:latin typeface="Times New Roman"/>
                <a:cs typeface="Times New Roman"/>
              </a:rPr>
              <a:t>dengan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001F5F"/>
                </a:solidFill>
                <a:latin typeface="Times New Roman"/>
                <a:cs typeface="Times New Roman"/>
              </a:rPr>
              <a:t>angka-angka</a:t>
            </a:r>
            <a:r>
              <a:rPr sz="14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001F5F"/>
                </a:solidFill>
                <a:latin typeface="Times New Roman"/>
                <a:cs typeface="Times New Roman"/>
              </a:rPr>
              <a:t>yang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001F5F"/>
                </a:solidFill>
                <a:latin typeface="Times New Roman"/>
                <a:cs typeface="Times New Roman"/>
              </a:rPr>
              <a:t>menunjukkan</a:t>
            </a:r>
            <a:r>
              <a:rPr sz="14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95" dirty="0">
                <a:solidFill>
                  <a:srgbClr val="001F5F"/>
                </a:solidFill>
                <a:latin typeface="Times New Roman"/>
                <a:cs typeface="Times New Roman"/>
              </a:rPr>
              <a:t>nomor</a:t>
            </a:r>
            <a:r>
              <a:rPr sz="14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80" dirty="0">
                <a:solidFill>
                  <a:srgbClr val="001F5F"/>
                </a:solidFill>
                <a:latin typeface="Times New Roman"/>
                <a:cs typeface="Times New Roman"/>
              </a:rPr>
              <a:t>kode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55" dirty="0">
                <a:solidFill>
                  <a:srgbClr val="001F5F"/>
                </a:solidFill>
                <a:latin typeface="Times New Roman"/>
                <a:cs typeface="Times New Roman"/>
              </a:rPr>
              <a:t>registrasi  </a:t>
            </a:r>
            <a:r>
              <a:rPr sz="1400" spc="75" dirty="0">
                <a:solidFill>
                  <a:srgbClr val="001F5F"/>
                </a:solidFill>
                <a:latin typeface="Times New Roman"/>
                <a:cs typeface="Times New Roman"/>
              </a:rPr>
              <a:t>kelompok</a:t>
            </a:r>
            <a:r>
              <a:rPr sz="14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-55" dirty="0">
                <a:solidFill>
                  <a:srgbClr val="001F5F"/>
                </a:solidFill>
                <a:latin typeface="Times New Roman"/>
                <a:cs typeface="Times New Roman"/>
              </a:rPr>
              <a:t>BKB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solidFill>
                  <a:srgbClr val="001F5F"/>
                </a:solidFill>
                <a:latin typeface="Times New Roman"/>
                <a:cs typeface="Times New Roman"/>
              </a:rPr>
              <a:t>Bulan</a:t>
            </a:r>
            <a:r>
              <a:rPr sz="1400" spc="35" dirty="0">
                <a:solidFill>
                  <a:srgbClr val="001F5F"/>
                </a:solidFill>
                <a:latin typeface="Times New Roman"/>
                <a:cs typeface="Times New Roman"/>
              </a:rPr>
              <a:t>,</a:t>
            </a:r>
            <a:r>
              <a:rPr sz="14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65" dirty="0">
                <a:solidFill>
                  <a:srgbClr val="001F5F"/>
                </a:solidFill>
                <a:latin typeface="Times New Roman"/>
                <a:cs typeface="Times New Roman"/>
              </a:rPr>
              <a:t>diberi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95" dirty="0">
                <a:solidFill>
                  <a:srgbClr val="001F5F"/>
                </a:solidFill>
                <a:latin typeface="Times New Roman"/>
                <a:cs typeface="Times New Roman"/>
              </a:rPr>
              <a:t>tanda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70" dirty="0">
                <a:solidFill>
                  <a:srgbClr val="001F5F"/>
                </a:solidFill>
                <a:latin typeface="Times New Roman"/>
                <a:cs typeface="Times New Roman"/>
              </a:rPr>
              <a:t>centang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001F5F"/>
                </a:solidFill>
                <a:latin typeface="Arial"/>
                <a:cs typeface="Arial"/>
              </a:rPr>
              <a:t>(√)</a:t>
            </a:r>
            <a:r>
              <a:rPr sz="14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spc="110" dirty="0">
                <a:solidFill>
                  <a:srgbClr val="001F5F"/>
                </a:solidFill>
                <a:latin typeface="Times New Roman"/>
                <a:cs typeface="Times New Roman"/>
              </a:rPr>
              <a:t>pada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70" dirty="0">
                <a:solidFill>
                  <a:srgbClr val="001F5F"/>
                </a:solidFill>
                <a:latin typeface="Times New Roman"/>
                <a:cs typeface="Times New Roman"/>
              </a:rPr>
              <a:t>kotak</a:t>
            </a:r>
            <a:r>
              <a:rPr sz="14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80" dirty="0">
                <a:solidFill>
                  <a:srgbClr val="001F5F"/>
                </a:solidFill>
                <a:latin typeface="Times New Roman"/>
                <a:cs typeface="Times New Roman"/>
              </a:rPr>
              <a:t>yang</a:t>
            </a:r>
            <a:r>
              <a:rPr sz="14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65" dirty="0">
                <a:solidFill>
                  <a:srgbClr val="001F5F"/>
                </a:solidFill>
                <a:latin typeface="Times New Roman"/>
                <a:cs typeface="Times New Roman"/>
              </a:rPr>
              <a:t>tersedia</a:t>
            </a:r>
            <a:r>
              <a:rPr sz="14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65" dirty="0">
                <a:solidFill>
                  <a:srgbClr val="001F5F"/>
                </a:solidFill>
                <a:latin typeface="Times New Roman"/>
                <a:cs typeface="Times New Roman"/>
              </a:rPr>
              <a:t>sesuai</a:t>
            </a:r>
            <a:r>
              <a:rPr sz="14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95" dirty="0">
                <a:solidFill>
                  <a:srgbClr val="001F5F"/>
                </a:solidFill>
                <a:latin typeface="Times New Roman"/>
                <a:cs typeface="Times New Roman"/>
              </a:rPr>
              <a:t>dengan</a:t>
            </a:r>
            <a:r>
              <a:rPr sz="14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85" dirty="0">
                <a:solidFill>
                  <a:srgbClr val="001F5F"/>
                </a:solidFill>
                <a:latin typeface="Times New Roman"/>
                <a:cs typeface="Times New Roman"/>
              </a:rPr>
              <a:t>bulan</a:t>
            </a:r>
            <a:r>
              <a:rPr sz="14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001F5F"/>
                </a:solidFill>
                <a:latin typeface="Times New Roman"/>
                <a:cs typeface="Times New Roman"/>
              </a:rPr>
              <a:t>dan</a:t>
            </a:r>
            <a:r>
              <a:rPr sz="14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100" dirty="0">
                <a:solidFill>
                  <a:srgbClr val="001F5F"/>
                </a:solidFill>
                <a:latin typeface="Times New Roman"/>
                <a:cs typeface="Times New Roman"/>
              </a:rPr>
              <a:t>tahun</a:t>
            </a:r>
            <a:r>
              <a:rPr sz="1400" spc="-10" dirty="0">
                <a:solidFill>
                  <a:srgbClr val="001F5F"/>
                </a:solidFill>
                <a:latin typeface="Times New Roman"/>
                <a:cs typeface="Times New Roman"/>
              </a:rPr>
              <a:t> R/1/BKB</a:t>
            </a:r>
            <a:endParaRPr sz="14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400" spc="70" dirty="0">
                <a:solidFill>
                  <a:srgbClr val="001F5F"/>
                </a:solidFill>
                <a:latin typeface="Times New Roman"/>
                <a:cs typeface="Times New Roman"/>
              </a:rPr>
              <a:t>tersebut</a:t>
            </a:r>
            <a:r>
              <a:rPr sz="14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001F5F"/>
                </a:solidFill>
                <a:latin typeface="Times New Roman"/>
                <a:cs typeface="Times New Roman"/>
              </a:rPr>
              <a:t>dibuat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2322" y="1180396"/>
            <a:ext cx="28740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latin typeface="Arial"/>
                <a:cs typeface="Arial"/>
              </a:rPr>
              <a:t>BINA </a:t>
            </a:r>
            <a:r>
              <a:rPr sz="1800" b="1" spc="-254" dirty="0">
                <a:latin typeface="Arial"/>
                <a:cs typeface="Arial"/>
              </a:rPr>
              <a:t>KELUARGA </a:t>
            </a:r>
            <a:r>
              <a:rPr sz="1800" b="1" spc="-225" dirty="0">
                <a:latin typeface="Arial"/>
                <a:cs typeface="Arial"/>
              </a:rPr>
              <a:t>BALITA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-225" dirty="0">
                <a:latin typeface="Arial"/>
                <a:cs typeface="Arial"/>
              </a:rPr>
              <a:t>(BKB)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8972" y="1009406"/>
            <a:ext cx="234251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145" dirty="0">
                <a:latin typeface="Arial"/>
                <a:cs typeface="Arial"/>
              </a:rPr>
              <a:t>REGISTER </a:t>
            </a:r>
            <a:r>
              <a:rPr sz="950" spc="-80" dirty="0">
                <a:latin typeface="Arial"/>
                <a:cs typeface="Arial"/>
              </a:rPr>
              <a:t>PEMBINAAN </a:t>
            </a:r>
            <a:r>
              <a:rPr sz="950" spc="-114" dirty="0">
                <a:latin typeface="Arial"/>
                <a:cs typeface="Arial"/>
              </a:rPr>
              <a:t>KETAHANAN</a:t>
            </a:r>
            <a:r>
              <a:rPr sz="950" spc="-105" dirty="0">
                <a:latin typeface="Arial"/>
                <a:cs typeface="Arial"/>
              </a:rPr>
              <a:t> </a:t>
            </a:r>
            <a:r>
              <a:rPr sz="950" spc="-130" dirty="0">
                <a:latin typeface="Arial"/>
                <a:cs typeface="Arial"/>
              </a:rPr>
              <a:t>KELUARGA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7283" y="1907276"/>
            <a:ext cx="392430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spc="-55" dirty="0">
                <a:latin typeface="Arial"/>
                <a:cs typeface="Arial"/>
              </a:rPr>
              <a:t>Kode</a:t>
            </a:r>
            <a:r>
              <a:rPr sz="550" spc="-65" dirty="0">
                <a:latin typeface="Arial"/>
                <a:cs typeface="Arial"/>
              </a:rPr>
              <a:t> </a:t>
            </a:r>
            <a:r>
              <a:rPr sz="550" spc="-40" dirty="0">
                <a:latin typeface="Arial"/>
                <a:cs typeface="Arial"/>
              </a:rPr>
              <a:t>Provinsi</a:t>
            </a:r>
            <a:endParaRPr sz="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92388" y="1898066"/>
            <a:ext cx="504825" cy="213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0" marR="5080" indent="-178435">
              <a:lnSpc>
                <a:spcPct val="112200"/>
              </a:lnSpc>
              <a:spcBef>
                <a:spcPts val="95"/>
              </a:spcBef>
            </a:pPr>
            <a:r>
              <a:rPr sz="550" spc="-55" dirty="0">
                <a:latin typeface="Arial"/>
                <a:cs typeface="Arial"/>
              </a:rPr>
              <a:t>Kode </a:t>
            </a:r>
            <a:r>
              <a:rPr sz="550" spc="-30" dirty="0">
                <a:latin typeface="Arial"/>
                <a:cs typeface="Arial"/>
              </a:rPr>
              <a:t>Kabupaten/  </a:t>
            </a:r>
            <a:r>
              <a:rPr sz="550" spc="-50" dirty="0">
                <a:latin typeface="Arial"/>
                <a:cs typeface="Arial"/>
              </a:rPr>
              <a:t>Kota</a:t>
            </a:r>
            <a:endParaRPr sz="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30061" y="1898066"/>
            <a:ext cx="215265" cy="213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2200"/>
              </a:lnSpc>
              <a:spcBef>
                <a:spcPts val="95"/>
              </a:spcBef>
            </a:pPr>
            <a:r>
              <a:rPr sz="550" spc="-55" dirty="0">
                <a:latin typeface="Arial"/>
                <a:cs typeface="Arial"/>
              </a:rPr>
              <a:t>Kode  </a:t>
            </a:r>
            <a:r>
              <a:rPr sz="550" spc="-130" dirty="0">
                <a:latin typeface="Arial"/>
                <a:cs typeface="Arial"/>
              </a:rPr>
              <a:t>P</a:t>
            </a:r>
            <a:r>
              <a:rPr sz="550" spc="-35" dirty="0">
                <a:latin typeface="Arial"/>
                <a:cs typeface="Arial"/>
              </a:rPr>
              <a:t>o</a:t>
            </a:r>
            <a:r>
              <a:rPr sz="550" spc="-40" dirty="0">
                <a:latin typeface="Arial"/>
                <a:cs typeface="Arial"/>
              </a:rPr>
              <a:t>k</a:t>
            </a:r>
            <a:r>
              <a:rPr sz="550" dirty="0">
                <a:latin typeface="Arial"/>
                <a:cs typeface="Arial"/>
              </a:rPr>
              <a:t>t</a:t>
            </a:r>
            <a:r>
              <a:rPr sz="550" spc="-30" dirty="0">
                <a:latin typeface="Arial"/>
                <a:cs typeface="Arial"/>
              </a:rPr>
              <a:t>a</a:t>
            </a:r>
            <a:r>
              <a:rPr sz="550" spc="-15" dirty="0">
                <a:latin typeface="Arial"/>
                <a:cs typeface="Arial"/>
              </a:rPr>
              <a:t>n</a:t>
            </a:r>
            <a:endParaRPr sz="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5786" y="1530201"/>
            <a:ext cx="264795" cy="387985"/>
          </a:xfrm>
          <a:prstGeom prst="rect">
            <a:avLst/>
          </a:prstGeom>
          <a:ln w="7253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610"/>
              </a:spcBef>
            </a:pPr>
            <a:r>
              <a:rPr sz="1350" spc="-7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63698" y="1907276"/>
            <a:ext cx="483870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spc="-55" dirty="0">
                <a:latin typeface="Arial"/>
                <a:cs typeface="Arial"/>
              </a:rPr>
              <a:t>Kode</a:t>
            </a:r>
            <a:r>
              <a:rPr sz="550" spc="-75" dirty="0">
                <a:latin typeface="Arial"/>
                <a:cs typeface="Arial"/>
              </a:rPr>
              <a:t> </a:t>
            </a:r>
            <a:r>
              <a:rPr sz="550" spc="-45" dirty="0">
                <a:latin typeface="Arial"/>
                <a:cs typeface="Arial"/>
              </a:rPr>
              <a:t>Kecamatan</a:t>
            </a:r>
            <a:endParaRPr sz="5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37141" y="1898066"/>
            <a:ext cx="455930" cy="213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265" marR="5080" indent="-76200">
              <a:lnSpc>
                <a:spcPct val="112200"/>
              </a:lnSpc>
              <a:spcBef>
                <a:spcPts val="95"/>
              </a:spcBef>
            </a:pPr>
            <a:r>
              <a:rPr sz="550" spc="-40" dirty="0">
                <a:latin typeface="Arial"/>
                <a:cs typeface="Arial"/>
              </a:rPr>
              <a:t>Nomor</a:t>
            </a:r>
            <a:r>
              <a:rPr sz="550" spc="-125" dirty="0">
                <a:latin typeface="Arial"/>
                <a:cs typeface="Arial"/>
              </a:rPr>
              <a:t> </a:t>
            </a:r>
            <a:r>
              <a:rPr sz="550" spc="-30" dirty="0">
                <a:latin typeface="Arial"/>
                <a:cs typeface="Arial"/>
              </a:rPr>
              <a:t>Register  </a:t>
            </a:r>
            <a:r>
              <a:rPr sz="550" spc="-40" dirty="0">
                <a:latin typeface="Arial"/>
                <a:cs typeface="Arial"/>
              </a:rPr>
              <a:t>Kelompok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18439" y="1526564"/>
            <a:ext cx="536575" cy="395605"/>
            <a:chOff x="3118439" y="1526564"/>
            <a:chExt cx="536575" cy="395605"/>
          </a:xfrm>
        </p:grpSpPr>
        <p:sp>
          <p:nvSpPr>
            <p:cNvPr id="13" name="object 13"/>
            <p:cNvSpPr/>
            <p:nvPr/>
          </p:nvSpPr>
          <p:spPr>
            <a:xfrm>
              <a:off x="3128320" y="1531314"/>
              <a:ext cx="524510" cy="0"/>
            </a:xfrm>
            <a:custGeom>
              <a:avLst/>
              <a:gdLst/>
              <a:ahLst/>
              <a:cxnLst/>
              <a:rect l="l" t="t" r="r" b="b"/>
              <a:pathLst>
                <a:path w="524510">
                  <a:moveTo>
                    <a:pt x="0" y="0"/>
                  </a:moveTo>
                  <a:lnTo>
                    <a:pt x="523912" y="0"/>
                  </a:lnTo>
                </a:path>
              </a:pathLst>
            </a:custGeom>
            <a:ln w="50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23498" y="1526564"/>
              <a:ext cx="529590" cy="6350"/>
            </a:xfrm>
            <a:custGeom>
              <a:avLst/>
              <a:gdLst/>
              <a:ahLst/>
              <a:cxnLst/>
              <a:rect l="l" t="t" r="r" b="b"/>
              <a:pathLst>
                <a:path w="529589" h="6350">
                  <a:moveTo>
                    <a:pt x="528983" y="0"/>
                  </a:moveTo>
                  <a:lnTo>
                    <a:pt x="0" y="0"/>
                  </a:lnTo>
                  <a:lnTo>
                    <a:pt x="0" y="6000"/>
                  </a:lnTo>
                  <a:lnTo>
                    <a:pt x="528983" y="6000"/>
                  </a:lnTo>
                  <a:lnTo>
                    <a:pt x="5289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28320" y="1919042"/>
              <a:ext cx="524510" cy="0"/>
            </a:xfrm>
            <a:custGeom>
              <a:avLst/>
              <a:gdLst/>
              <a:ahLst/>
              <a:cxnLst/>
              <a:rect l="l" t="t" r="r" b="b"/>
              <a:pathLst>
                <a:path w="524510">
                  <a:moveTo>
                    <a:pt x="0" y="0"/>
                  </a:moveTo>
                  <a:lnTo>
                    <a:pt x="523912" y="0"/>
                  </a:lnTo>
                </a:path>
              </a:pathLst>
            </a:custGeom>
            <a:ln w="50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23498" y="1914312"/>
              <a:ext cx="529590" cy="6350"/>
            </a:xfrm>
            <a:custGeom>
              <a:avLst/>
              <a:gdLst/>
              <a:ahLst/>
              <a:cxnLst/>
              <a:rect l="l" t="t" r="r" b="b"/>
              <a:pathLst>
                <a:path w="529589" h="6350">
                  <a:moveTo>
                    <a:pt x="528983" y="0"/>
                  </a:moveTo>
                  <a:lnTo>
                    <a:pt x="0" y="0"/>
                  </a:lnTo>
                  <a:lnTo>
                    <a:pt x="0" y="5988"/>
                  </a:lnTo>
                  <a:lnTo>
                    <a:pt x="528983" y="5988"/>
                  </a:lnTo>
                  <a:lnTo>
                    <a:pt x="5289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23247" y="1531314"/>
              <a:ext cx="0" cy="387985"/>
            </a:xfrm>
            <a:custGeom>
              <a:avLst/>
              <a:gdLst/>
              <a:ahLst/>
              <a:cxnLst/>
              <a:rect l="l" t="t" r="r" b="b"/>
              <a:pathLst>
                <a:path h="387985">
                  <a:moveTo>
                    <a:pt x="0" y="0"/>
                  </a:moveTo>
                  <a:lnTo>
                    <a:pt x="0" y="387728"/>
                  </a:lnTo>
                </a:path>
              </a:pathLst>
            </a:custGeom>
            <a:ln w="5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18439" y="1526572"/>
              <a:ext cx="5080" cy="394335"/>
            </a:xfrm>
            <a:custGeom>
              <a:avLst/>
              <a:gdLst/>
              <a:ahLst/>
              <a:cxnLst/>
              <a:rect l="l" t="t" r="r" b="b"/>
              <a:pathLst>
                <a:path w="5080" h="394335">
                  <a:moveTo>
                    <a:pt x="5072" y="0"/>
                  </a:moveTo>
                  <a:lnTo>
                    <a:pt x="0" y="0"/>
                  </a:lnTo>
                  <a:lnTo>
                    <a:pt x="0" y="393728"/>
                  </a:lnTo>
                  <a:lnTo>
                    <a:pt x="5072" y="393728"/>
                  </a:lnTo>
                  <a:lnTo>
                    <a:pt x="50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87740" y="1537302"/>
              <a:ext cx="0" cy="382270"/>
            </a:xfrm>
            <a:custGeom>
              <a:avLst/>
              <a:gdLst/>
              <a:ahLst/>
              <a:cxnLst/>
              <a:rect l="l" t="t" r="r" b="b"/>
              <a:pathLst>
                <a:path h="382269">
                  <a:moveTo>
                    <a:pt x="0" y="0"/>
                  </a:moveTo>
                  <a:lnTo>
                    <a:pt x="0" y="381739"/>
                  </a:lnTo>
                </a:path>
              </a:pathLst>
            </a:custGeom>
            <a:ln w="5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82914" y="1532574"/>
              <a:ext cx="5080" cy="387985"/>
            </a:xfrm>
            <a:custGeom>
              <a:avLst/>
              <a:gdLst/>
              <a:ahLst/>
              <a:cxnLst/>
              <a:rect l="l" t="t" r="r" b="b"/>
              <a:pathLst>
                <a:path w="5079" h="387985">
                  <a:moveTo>
                    <a:pt x="5072" y="0"/>
                  </a:moveTo>
                  <a:lnTo>
                    <a:pt x="0" y="0"/>
                  </a:lnTo>
                  <a:lnTo>
                    <a:pt x="0" y="387726"/>
                  </a:lnTo>
                  <a:lnTo>
                    <a:pt x="5072" y="387726"/>
                  </a:lnTo>
                  <a:lnTo>
                    <a:pt x="50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52233" y="1537302"/>
              <a:ext cx="0" cy="382270"/>
            </a:xfrm>
            <a:custGeom>
              <a:avLst/>
              <a:gdLst/>
              <a:ahLst/>
              <a:cxnLst/>
              <a:rect l="l" t="t" r="r" b="b"/>
              <a:pathLst>
                <a:path h="382269">
                  <a:moveTo>
                    <a:pt x="0" y="0"/>
                  </a:moveTo>
                  <a:lnTo>
                    <a:pt x="0" y="381739"/>
                  </a:lnTo>
                </a:path>
              </a:pathLst>
            </a:custGeom>
            <a:ln w="5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47419" y="1532574"/>
              <a:ext cx="5080" cy="387985"/>
            </a:xfrm>
            <a:custGeom>
              <a:avLst/>
              <a:gdLst/>
              <a:ahLst/>
              <a:cxnLst/>
              <a:rect l="l" t="t" r="r" b="b"/>
              <a:pathLst>
                <a:path w="5079" h="387985">
                  <a:moveTo>
                    <a:pt x="5072" y="0"/>
                  </a:moveTo>
                  <a:lnTo>
                    <a:pt x="0" y="0"/>
                  </a:lnTo>
                  <a:lnTo>
                    <a:pt x="0" y="387726"/>
                  </a:lnTo>
                  <a:lnTo>
                    <a:pt x="5072" y="387726"/>
                  </a:lnTo>
                  <a:lnTo>
                    <a:pt x="50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779702" y="1526564"/>
            <a:ext cx="536575" cy="395605"/>
            <a:chOff x="3779702" y="1526564"/>
            <a:chExt cx="536575" cy="395605"/>
          </a:xfrm>
        </p:grpSpPr>
        <p:sp>
          <p:nvSpPr>
            <p:cNvPr id="24" name="object 24"/>
            <p:cNvSpPr/>
            <p:nvPr/>
          </p:nvSpPr>
          <p:spPr>
            <a:xfrm>
              <a:off x="3789475" y="1531314"/>
              <a:ext cx="524510" cy="0"/>
            </a:xfrm>
            <a:custGeom>
              <a:avLst/>
              <a:gdLst/>
              <a:ahLst/>
              <a:cxnLst/>
              <a:rect l="l" t="t" r="r" b="b"/>
              <a:pathLst>
                <a:path w="524510">
                  <a:moveTo>
                    <a:pt x="0" y="0"/>
                  </a:moveTo>
                  <a:lnTo>
                    <a:pt x="523912" y="0"/>
                  </a:lnTo>
                </a:path>
              </a:pathLst>
            </a:custGeom>
            <a:ln w="50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84670" y="1526564"/>
              <a:ext cx="529590" cy="6350"/>
            </a:xfrm>
            <a:custGeom>
              <a:avLst/>
              <a:gdLst/>
              <a:ahLst/>
              <a:cxnLst/>
              <a:rect l="l" t="t" r="r" b="b"/>
              <a:pathLst>
                <a:path w="529589" h="6350">
                  <a:moveTo>
                    <a:pt x="528971" y="0"/>
                  </a:moveTo>
                  <a:lnTo>
                    <a:pt x="0" y="0"/>
                  </a:lnTo>
                  <a:lnTo>
                    <a:pt x="0" y="6000"/>
                  </a:lnTo>
                  <a:lnTo>
                    <a:pt x="528971" y="6000"/>
                  </a:lnTo>
                  <a:lnTo>
                    <a:pt x="5289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89475" y="1919042"/>
              <a:ext cx="524510" cy="0"/>
            </a:xfrm>
            <a:custGeom>
              <a:avLst/>
              <a:gdLst/>
              <a:ahLst/>
              <a:cxnLst/>
              <a:rect l="l" t="t" r="r" b="b"/>
              <a:pathLst>
                <a:path w="524510">
                  <a:moveTo>
                    <a:pt x="0" y="0"/>
                  </a:moveTo>
                  <a:lnTo>
                    <a:pt x="523912" y="0"/>
                  </a:lnTo>
                </a:path>
              </a:pathLst>
            </a:custGeom>
            <a:ln w="50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84670" y="1914312"/>
              <a:ext cx="529590" cy="6350"/>
            </a:xfrm>
            <a:custGeom>
              <a:avLst/>
              <a:gdLst/>
              <a:ahLst/>
              <a:cxnLst/>
              <a:rect l="l" t="t" r="r" b="b"/>
              <a:pathLst>
                <a:path w="529589" h="6350">
                  <a:moveTo>
                    <a:pt x="528971" y="0"/>
                  </a:moveTo>
                  <a:lnTo>
                    <a:pt x="0" y="0"/>
                  </a:lnTo>
                  <a:lnTo>
                    <a:pt x="0" y="5988"/>
                  </a:lnTo>
                  <a:lnTo>
                    <a:pt x="528971" y="5988"/>
                  </a:lnTo>
                  <a:lnTo>
                    <a:pt x="5289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84403" y="1531314"/>
              <a:ext cx="0" cy="387985"/>
            </a:xfrm>
            <a:custGeom>
              <a:avLst/>
              <a:gdLst/>
              <a:ahLst/>
              <a:cxnLst/>
              <a:rect l="l" t="t" r="r" b="b"/>
              <a:pathLst>
                <a:path h="387985">
                  <a:moveTo>
                    <a:pt x="0" y="0"/>
                  </a:moveTo>
                  <a:lnTo>
                    <a:pt x="0" y="387728"/>
                  </a:lnTo>
                </a:path>
              </a:pathLst>
            </a:custGeom>
            <a:ln w="5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79702" y="1526572"/>
              <a:ext cx="5080" cy="394335"/>
            </a:xfrm>
            <a:custGeom>
              <a:avLst/>
              <a:gdLst/>
              <a:ahLst/>
              <a:cxnLst/>
              <a:rect l="l" t="t" r="r" b="b"/>
              <a:pathLst>
                <a:path w="5079" h="394335">
                  <a:moveTo>
                    <a:pt x="5072" y="0"/>
                  </a:moveTo>
                  <a:lnTo>
                    <a:pt x="0" y="0"/>
                  </a:lnTo>
                  <a:lnTo>
                    <a:pt x="0" y="393728"/>
                  </a:lnTo>
                  <a:lnTo>
                    <a:pt x="5072" y="393728"/>
                  </a:lnTo>
                  <a:lnTo>
                    <a:pt x="50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48896" y="1537302"/>
              <a:ext cx="0" cy="382270"/>
            </a:xfrm>
            <a:custGeom>
              <a:avLst/>
              <a:gdLst/>
              <a:ahLst/>
              <a:cxnLst/>
              <a:rect l="l" t="t" r="r" b="b"/>
              <a:pathLst>
                <a:path h="382269">
                  <a:moveTo>
                    <a:pt x="0" y="0"/>
                  </a:moveTo>
                  <a:lnTo>
                    <a:pt x="0" y="381739"/>
                  </a:lnTo>
                </a:path>
              </a:pathLst>
            </a:custGeom>
            <a:ln w="5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44208" y="1532574"/>
              <a:ext cx="5080" cy="387985"/>
            </a:xfrm>
            <a:custGeom>
              <a:avLst/>
              <a:gdLst/>
              <a:ahLst/>
              <a:cxnLst/>
              <a:rect l="l" t="t" r="r" b="b"/>
              <a:pathLst>
                <a:path w="5079" h="387985">
                  <a:moveTo>
                    <a:pt x="5072" y="0"/>
                  </a:moveTo>
                  <a:lnTo>
                    <a:pt x="0" y="0"/>
                  </a:lnTo>
                  <a:lnTo>
                    <a:pt x="0" y="387726"/>
                  </a:lnTo>
                  <a:lnTo>
                    <a:pt x="5072" y="387726"/>
                  </a:lnTo>
                  <a:lnTo>
                    <a:pt x="50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13388" y="1537302"/>
              <a:ext cx="0" cy="382270"/>
            </a:xfrm>
            <a:custGeom>
              <a:avLst/>
              <a:gdLst/>
              <a:ahLst/>
              <a:cxnLst/>
              <a:rect l="l" t="t" r="r" b="b"/>
              <a:pathLst>
                <a:path h="382269">
                  <a:moveTo>
                    <a:pt x="0" y="0"/>
                  </a:moveTo>
                  <a:lnTo>
                    <a:pt x="0" y="381739"/>
                  </a:lnTo>
                </a:path>
              </a:pathLst>
            </a:custGeom>
            <a:ln w="5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08683" y="1532574"/>
              <a:ext cx="5080" cy="387985"/>
            </a:xfrm>
            <a:custGeom>
              <a:avLst/>
              <a:gdLst/>
              <a:ahLst/>
              <a:cxnLst/>
              <a:rect l="l" t="t" r="r" b="b"/>
              <a:pathLst>
                <a:path w="5079" h="387985">
                  <a:moveTo>
                    <a:pt x="5072" y="0"/>
                  </a:moveTo>
                  <a:lnTo>
                    <a:pt x="0" y="0"/>
                  </a:lnTo>
                  <a:lnTo>
                    <a:pt x="0" y="387726"/>
                  </a:lnTo>
                  <a:lnTo>
                    <a:pt x="5072" y="387726"/>
                  </a:lnTo>
                  <a:lnTo>
                    <a:pt x="50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4440875" y="1526564"/>
            <a:ext cx="536575" cy="395605"/>
            <a:chOff x="4440875" y="1526564"/>
            <a:chExt cx="536575" cy="395605"/>
          </a:xfrm>
        </p:grpSpPr>
        <p:sp>
          <p:nvSpPr>
            <p:cNvPr id="35" name="object 35"/>
            <p:cNvSpPr/>
            <p:nvPr/>
          </p:nvSpPr>
          <p:spPr>
            <a:xfrm>
              <a:off x="4450632" y="1531314"/>
              <a:ext cx="524510" cy="0"/>
            </a:xfrm>
            <a:custGeom>
              <a:avLst/>
              <a:gdLst/>
              <a:ahLst/>
              <a:cxnLst/>
              <a:rect l="l" t="t" r="r" b="b"/>
              <a:pathLst>
                <a:path w="524510">
                  <a:moveTo>
                    <a:pt x="0" y="0"/>
                  </a:moveTo>
                  <a:lnTo>
                    <a:pt x="524065" y="0"/>
                  </a:lnTo>
                </a:path>
              </a:pathLst>
            </a:custGeom>
            <a:ln w="50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45934" y="1526564"/>
              <a:ext cx="529590" cy="6350"/>
            </a:xfrm>
            <a:custGeom>
              <a:avLst/>
              <a:gdLst/>
              <a:ahLst/>
              <a:cxnLst/>
              <a:rect l="l" t="t" r="r" b="b"/>
              <a:pathLst>
                <a:path w="529589" h="6350">
                  <a:moveTo>
                    <a:pt x="528983" y="0"/>
                  </a:moveTo>
                  <a:lnTo>
                    <a:pt x="0" y="0"/>
                  </a:lnTo>
                  <a:lnTo>
                    <a:pt x="0" y="6000"/>
                  </a:lnTo>
                  <a:lnTo>
                    <a:pt x="528983" y="6000"/>
                  </a:lnTo>
                  <a:lnTo>
                    <a:pt x="5289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450632" y="1919042"/>
              <a:ext cx="524510" cy="0"/>
            </a:xfrm>
            <a:custGeom>
              <a:avLst/>
              <a:gdLst/>
              <a:ahLst/>
              <a:cxnLst/>
              <a:rect l="l" t="t" r="r" b="b"/>
              <a:pathLst>
                <a:path w="524510">
                  <a:moveTo>
                    <a:pt x="0" y="0"/>
                  </a:moveTo>
                  <a:lnTo>
                    <a:pt x="524065" y="0"/>
                  </a:lnTo>
                </a:path>
              </a:pathLst>
            </a:custGeom>
            <a:ln w="50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45934" y="1914312"/>
              <a:ext cx="529590" cy="6350"/>
            </a:xfrm>
            <a:custGeom>
              <a:avLst/>
              <a:gdLst/>
              <a:ahLst/>
              <a:cxnLst/>
              <a:rect l="l" t="t" r="r" b="b"/>
              <a:pathLst>
                <a:path w="529589" h="6350">
                  <a:moveTo>
                    <a:pt x="528983" y="0"/>
                  </a:moveTo>
                  <a:lnTo>
                    <a:pt x="0" y="0"/>
                  </a:lnTo>
                  <a:lnTo>
                    <a:pt x="0" y="5988"/>
                  </a:lnTo>
                  <a:lnTo>
                    <a:pt x="528983" y="5988"/>
                  </a:lnTo>
                  <a:lnTo>
                    <a:pt x="5289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45712" y="1531314"/>
              <a:ext cx="0" cy="387985"/>
            </a:xfrm>
            <a:custGeom>
              <a:avLst/>
              <a:gdLst/>
              <a:ahLst/>
              <a:cxnLst/>
              <a:rect l="l" t="t" r="r" b="b"/>
              <a:pathLst>
                <a:path h="387985">
                  <a:moveTo>
                    <a:pt x="0" y="0"/>
                  </a:moveTo>
                  <a:lnTo>
                    <a:pt x="0" y="387728"/>
                  </a:lnTo>
                </a:path>
              </a:pathLst>
            </a:custGeom>
            <a:ln w="5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40875" y="1526572"/>
              <a:ext cx="5080" cy="394335"/>
            </a:xfrm>
            <a:custGeom>
              <a:avLst/>
              <a:gdLst/>
              <a:ahLst/>
              <a:cxnLst/>
              <a:rect l="l" t="t" r="r" b="b"/>
              <a:pathLst>
                <a:path w="5079" h="394335">
                  <a:moveTo>
                    <a:pt x="5072" y="0"/>
                  </a:moveTo>
                  <a:lnTo>
                    <a:pt x="0" y="0"/>
                  </a:lnTo>
                  <a:lnTo>
                    <a:pt x="0" y="393728"/>
                  </a:lnTo>
                  <a:lnTo>
                    <a:pt x="5072" y="393728"/>
                  </a:lnTo>
                  <a:lnTo>
                    <a:pt x="50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10205" y="1537302"/>
              <a:ext cx="0" cy="382270"/>
            </a:xfrm>
            <a:custGeom>
              <a:avLst/>
              <a:gdLst/>
              <a:ahLst/>
              <a:cxnLst/>
              <a:rect l="l" t="t" r="r" b="b"/>
              <a:pathLst>
                <a:path h="382269">
                  <a:moveTo>
                    <a:pt x="0" y="0"/>
                  </a:moveTo>
                  <a:lnTo>
                    <a:pt x="0" y="381739"/>
                  </a:lnTo>
                </a:path>
              </a:pathLst>
            </a:custGeom>
            <a:ln w="5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05350" y="1532574"/>
              <a:ext cx="5080" cy="387985"/>
            </a:xfrm>
            <a:custGeom>
              <a:avLst/>
              <a:gdLst/>
              <a:ahLst/>
              <a:cxnLst/>
              <a:rect l="l" t="t" r="r" b="b"/>
              <a:pathLst>
                <a:path w="5079" h="387985">
                  <a:moveTo>
                    <a:pt x="5072" y="0"/>
                  </a:moveTo>
                  <a:lnTo>
                    <a:pt x="0" y="0"/>
                  </a:lnTo>
                  <a:lnTo>
                    <a:pt x="0" y="387726"/>
                  </a:lnTo>
                  <a:lnTo>
                    <a:pt x="5072" y="387726"/>
                  </a:lnTo>
                  <a:lnTo>
                    <a:pt x="50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74697" y="1537302"/>
              <a:ext cx="0" cy="382270"/>
            </a:xfrm>
            <a:custGeom>
              <a:avLst/>
              <a:gdLst/>
              <a:ahLst/>
              <a:cxnLst/>
              <a:rect l="l" t="t" r="r" b="b"/>
              <a:pathLst>
                <a:path h="382269">
                  <a:moveTo>
                    <a:pt x="0" y="0"/>
                  </a:moveTo>
                  <a:lnTo>
                    <a:pt x="0" y="381739"/>
                  </a:lnTo>
                </a:path>
              </a:pathLst>
            </a:custGeom>
            <a:ln w="5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969855" y="1532574"/>
              <a:ext cx="5080" cy="387985"/>
            </a:xfrm>
            <a:custGeom>
              <a:avLst/>
              <a:gdLst/>
              <a:ahLst/>
              <a:cxnLst/>
              <a:rect l="l" t="t" r="r" b="b"/>
              <a:pathLst>
                <a:path w="5079" h="387985">
                  <a:moveTo>
                    <a:pt x="5072" y="0"/>
                  </a:moveTo>
                  <a:lnTo>
                    <a:pt x="0" y="0"/>
                  </a:lnTo>
                  <a:lnTo>
                    <a:pt x="0" y="387726"/>
                  </a:lnTo>
                  <a:lnTo>
                    <a:pt x="5072" y="387726"/>
                  </a:lnTo>
                  <a:lnTo>
                    <a:pt x="50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5498835" y="1526564"/>
            <a:ext cx="536575" cy="395605"/>
            <a:chOff x="5498835" y="1526564"/>
            <a:chExt cx="536575" cy="395605"/>
          </a:xfrm>
        </p:grpSpPr>
        <p:sp>
          <p:nvSpPr>
            <p:cNvPr id="46" name="object 46"/>
            <p:cNvSpPr/>
            <p:nvPr/>
          </p:nvSpPr>
          <p:spPr>
            <a:xfrm>
              <a:off x="5503530" y="1531314"/>
              <a:ext cx="0" cy="387985"/>
            </a:xfrm>
            <a:custGeom>
              <a:avLst/>
              <a:gdLst/>
              <a:ahLst/>
              <a:cxnLst/>
              <a:rect l="l" t="t" r="r" b="b"/>
              <a:pathLst>
                <a:path h="387985">
                  <a:moveTo>
                    <a:pt x="0" y="0"/>
                  </a:moveTo>
                  <a:lnTo>
                    <a:pt x="0" y="387728"/>
                  </a:lnTo>
                </a:path>
              </a:pathLst>
            </a:custGeom>
            <a:ln w="5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498835" y="1526572"/>
              <a:ext cx="5080" cy="394335"/>
            </a:xfrm>
            <a:custGeom>
              <a:avLst/>
              <a:gdLst/>
              <a:ahLst/>
              <a:cxnLst/>
              <a:rect l="l" t="t" r="r" b="b"/>
              <a:pathLst>
                <a:path w="5079" h="394335">
                  <a:moveTo>
                    <a:pt x="5083" y="0"/>
                  </a:moveTo>
                  <a:lnTo>
                    <a:pt x="0" y="0"/>
                  </a:lnTo>
                  <a:lnTo>
                    <a:pt x="0" y="393728"/>
                  </a:lnTo>
                  <a:lnTo>
                    <a:pt x="5083" y="393728"/>
                  </a:lnTo>
                  <a:lnTo>
                    <a:pt x="50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768145" y="1537302"/>
              <a:ext cx="0" cy="382270"/>
            </a:xfrm>
            <a:custGeom>
              <a:avLst/>
              <a:gdLst/>
              <a:ahLst/>
              <a:cxnLst/>
              <a:rect l="l" t="t" r="r" b="b"/>
              <a:pathLst>
                <a:path h="382269">
                  <a:moveTo>
                    <a:pt x="0" y="0"/>
                  </a:moveTo>
                  <a:lnTo>
                    <a:pt x="0" y="381739"/>
                  </a:lnTo>
                </a:path>
              </a:pathLst>
            </a:custGeom>
            <a:ln w="5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763341" y="1532574"/>
              <a:ext cx="5080" cy="387985"/>
            </a:xfrm>
            <a:custGeom>
              <a:avLst/>
              <a:gdLst/>
              <a:ahLst/>
              <a:cxnLst/>
              <a:rect l="l" t="t" r="r" b="b"/>
              <a:pathLst>
                <a:path w="5079" h="387985">
                  <a:moveTo>
                    <a:pt x="5072" y="0"/>
                  </a:moveTo>
                  <a:lnTo>
                    <a:pt x="0" y="0"/>
                  </a:lnTo>
                  <a:lnTo>
                    <a:pt x="0" y="387726"/>
                  </a:lnTo>
                  <a:lnTo>
                    <a:pt x="5072" y="387726"/>
                  </a:lnTo>
                  <a:lnTo>
                    <a:pt x="50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032638" y="1537302"/>
              <a:ext cx="0" cy="382270"/>
            </a:xfrm>
            <a:custGeom>
              <a:avLst/>
              <a:gdLst/>
              <a:ahLst/>
              <a:cxnLst/>
              <a:rect l="l" t="t" r="r" b="b"/>
              <a:pathLst>
                <a:path h="382269">
                  <a:moveTo>
                    <a:pt x="0" y="0"/>
                  </a:moveTo>
                  <a:lnTo>
                    <a:pt x="0" y="381739"/>
                  </a:lnTo>
                </a:path>
              </a:pathLst>
            </a:custGeom>
            <a:ln w="5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027816" y="1532574"/>
              <a:ext cx="5080" cy="387985"/>
            </a:xfrm>
            <a:custGeom>
              <a:avLst/>
              <a:gdLst/>
              <a:ahLst/>
              <a:cxnLst/>
              <a:rect l="l" t="t" r="r" b="b"/>
              <a:pathLst>
                <a:path w="5079" h="387985">
                  <a:moveTo>
                    <a:pt x="5072" y="0"/>
                  </a:moveTo>
                  <a:lnTo>
                    <a:pt x="0" y="0"/>
                  </a:lnTo>
                  <a:lnTo>
                    <a:pt x="0" y="387726"/>
                  </a:lnTo>
                  <a:lnTo>
                    <a:pt x="5072" y="387726"/>
                  </a:lnTo>
                  <a:lnTo>
                    <a:pt x="50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508756" y="1531314"/>
              <a:ext cx="524510" cy="0"/>
            </a:xfrm>
            <a:custGeom>
              <a:avLst/>
              <a:gdLst/>
              <a:ahLst/>
              <a:cxnLst/>
              <a:rect l="l" t="t" r="r" b="b"/>
              <a:pathLst>
                <a:path w="524510">
                  <a:moveTo>
                    <a:pt x="0" y="0"/>
                  </a:moveTo>
                  <a:lnTo>
                    <a:pt x="523882" y="0"/>
                  </a:lnTo>
                </a:path>
              </a:pathLst>
            </a:custGeom>
            <a:ln w="50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503925" y="1526564"/>
              <a:ext cx="529590" cy="6350"/>
            </a:xfrm>
            <a:custGeom>
              <a:avLst/>
              <a:gdLst/>
              <a:ahLst/>
              <a:cxnLst/>
              <a:rect l="l" t="t" r="r" b="b"/>
              <a:pathLst>
                <a:path w="529589" h="6350">
                  <a:moveTo>
                    <a:pt x="528971" y="0"/>
                  </a:moveTo>
                  <a:lnTo>
                    <a:pt x="0" y="0"/>
                  </a:lnTo>
                  <a:lnTo>
                    <a:pt x="0" y="6000"/>
                  </a:lnTo>
                  <a:lnTo>
                    <a:pt x="528971" y="6000"/>
                  </a:lnTo>
                  <a:lnTo>
                    <a:pt x="5289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508756" y="1919042"/>
              <a:ext cx="524510" cy="0"/>
            </a:xfrm>
            <a:custGeom>
              <a:avLst/>
              <a:gdLst/>
              <a:ahLst/>
              <a:cxnLst/>
              <a:rect l="l" t="t" r="r" b="b"/>
              <a:pathLst>
                <a:path w="524510">
                  <a:moveTo>
                    <a:pt x="0" y="0"/>
                  </a:moveTo>
                  <a:lnTo>
                    <a:pt x="523882" y="0"/>
                  </a:lnTo>
                </a:path>
              </a:pathLst>
            </a:custGeom>
            <a:ln w="50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503925" y="1914312"/>
              <a:ext cx="529590" cy="6350"/>
            </a:xfrm>
            <a:custGeom>
              <a:avLst/>
              <a:gdLst/>
              <a:ahLst/>
              <a:cxnLst/>
              <a:rect l="l" t="t" r="r" b="b"/>
              <a:pathLst>
                <a:path w="529589" h="6350">
                  <a:moveTo>
                    <a:pt x="528971" y="0"/>
                  </a:moveTo>
                  <a:lnTo>
                    <a:pt x="0" y="0"/>
                  </a:lnTo>
                  <a:lnTo>
                    <a:pt x="0" y="5988"/>
                  </a:lnTo>
                  <a:lnTo>
                    <a:pt x="528971" y="5988"/>
                  </a:lnTo>
                  <a:lnTo>
                    <a:pt x="5289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7971211" y="827074"/>
            <a:ext cx="612775" cy="167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-135" dirty="0">
                <a:latin typeface="Arial"/>
                <a:cs typeface="Arial"/>
              </a:rPr>
              <a:t>R</a:t>
            </a:r>
            <a:r>
              <a:rPr sz="900" b="1" spc="190" dirty="0">
                <a:latin typeface="Arial"/>
                <a:cs typeface="Arial"/>
              </a:rPr>
              <a:t>/</a:t>
            </a:r>
            <a:r>
              <a:rPr sz="900" b="1" spc="-35" dirty="0">
                <a:latin typeface="Arial"/>
                <a:cs typeface="Arial"/>
              </a:rPr>
              <a:t>I</a:t>
            </a:r>
            <a:r>
              <a:rPr sz="900" b="1" spc="190" dirty="0">
                <a:latin typeface="Arial"/>
                <a:cs typeface="Arial"/>
              </a:rPr>
              <a:t>/</a:t>
            </a:r>
            <a:r>
              <a:rPr sz="900" b="1" spc="-135" dirty="0">
                <a:latin typeface="Arial"/>
                <a:cs typeface="Arial"/>
              </a:rPr>
              <a:t>BKB</a:t>
            </a:r>
            <a:r>
              <a:rPr sz="900" b="1" spc="190" dirty="0">
                <a:latin typeface="Arial"/>
                <a:cs typeface="Arial"/>
              </a:rPr>
              <a:t>/</a:t>
            </a:r>
            <a:r>
              <a:rPr sz="900" b="1" spc="15" dirty="0">
                <a:latin typeface="Arial"/>
                <a:cs typeface="Arial"/>
              </a:rPr>
              <a:t>1</a:t>
            </a:r>
            <a:r>
              <a:rPr sz="900" b="1" spc="-30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348353" y="1267790"/>
            <a:ext cx="66357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145" dirty="0">
                <a:latin typeface="Arial"/>
                <a:cs typeface="Arial"/>
              </a:rPr>
              <a:t>BULAN</a:t>
            </a:r>
            <a:r>
              <a:rPr sz="950" spc="-170" dirty="0">
                <a:latin typeface="Arial"/>
                <a:cs typeface="Arial"/>
              </a:rPr>
              <a:t> </a:t>
            </a:r>
            <a:r>
              <a:rPr sz="950" spc="-165" dirty="0">
                <a:latin typeface="Arial"/>
                <a:cs typeface="Arial"/>
              </a:rPr>
              <a:t>LAPOR</a:t>
            </a:r>
            <a:endParaRPr sz="950">
              <a:latin typeface="Arial"/>
              <a:cs typeface="Arial"/>
            </a:endParaRPr>
          </a:p>
        </p:txBody>
      </p: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6728429" y="1457477"/>
          <a:ext cx="1912618" cy="4729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760"/>
                <a:gridCol w="239395"/>
                <a:gridCol w="238759"/>
                <a:gridCol w="239395"/>
                <a:gridCol w="238759"/>
                <a:gridCol w="239395"/>
                <a:gridCol w="478155"/>
              </a:tblGrid>
              <a:tr h="236614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100" spc="-125" dirty="0">
                          <a:latin typeface="Arial"/>
                          <a:cs typeface="Arial"/>
                        </a:rPr>
                        <a:t>2016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307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spc="-12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spc="-8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spc="-12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9" name="object 59"/>
          <p:cNvSpPr txBox="1"/>
          <p:nvPr/>
        </p:nvSpPr>
        <p:spPr>
          <a:xfrm>
            <a:off x="754169" y="1170932"/>
            <a:ext cx="127444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65" dirty="0">
                <a:latin typeface="Arial"/>
                <a:cs typeface="Arial"/>
              </a:rPr>
              <a:t>NAMA </a:t>
            </a:r>
            <a:r>
              <a:rPr sz="850" spc="-120" dirty="0">
                <a:latin typeface="Arial"/>
                <a:cs typeface="Arial"/>
              </a:rPr>
              <a:t>KELOMPOK</a:t>
            </a:r>
            <a:r>
              <a:rPr sz="850" spc="-90" dirty="0">
                <a:latin typeface="Arial"/>
                <a:cs typeface="Arial"/>
              </a:rPr>
              <a:t> </a:t>
            </a:r>
            <a:r>
              <a:rPr sz="850" spc="-114" dirty="0">
                <a:latin typeface="Arial"/>
                <a:cs typeface="Arial"/>
              </a:rPr>
              <a:t>KEGIATAN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27745" y="1378946"/>
            <a:ext cx="1726564" cy="416559"/>
            <a:chOff x="527745" y="1378946"/>
            <a:chExt cx="1726564" cy="416559"/>
          </a:xfrm>
        </p:grpSpPr>
        <p:sp>
          <p:nvSpPr>
            <p:cNvPr id="61" name="object 61"/>
            <p:cNvSpPr/>
            <p:nvPr/>
          </p:nvSpPr>
          <p:spPr>
            <a:xfrm>
              <a:off x="532509" y="1386516"/>
              <a:ext cx="0" cy="406400"/>
            </a:xfrm>
            <a:custGeom>
              <a:avLst/>
              <a:gdLst/>
              <a:ahLst/>
              <a:cxnLst/>
              <a:rect l="l" t="t" r="r" b="b"/>
              <a:pathLst>
                <a:path h="406400">
                  <a:moveTo>
                    <a:pt x="0" y="0"/>
                  </a:moveTo>
                  <a:lnTo>
                    <a:pt x="0" y="406333"/>
                  </a:lnTo>
                </a:path>
              </a:pathLst>
            </a:custGeom>
            <a:ln w="5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27745" y="1381768"/>
              <a:ext cx="5080" cy="412115"/>
            </a:xfrm>
            <a:custGeom>
              <a:avLst/>
              <a:gdLst/>
              <a:ahLst/>
              <a:cxnLst/>
              <a:rect l="l" t="t" r="r" b="b"/>
              <a:pathLst>
                <a:path w="5079" h="412114">
                  <a:moveTo>
                    <a:pt x="5072" y="0"/>
                  </a:moveTo>
                  <a:lnTo>
                    <a:pt x="0" y="0"/>
                  </a:lnTo>
                  <a:lnTo>
                    <a:pt x="0" y="411705"/>
                  </a:lnTo>
                  <a:lnTo>
                    <a:pt x="5072" y="411705"/>
                  </a:lnTo>
                  <a:lnTo>
                    <a:pt x="50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251380" y="1391562"/>
              <a:ext cx="0" cy="401320"/>
            </a:xfrm>
            <a:custGeom>
              <a:avLst/>
              <a:gdLst/>
              <a:ahLst/>
              <a:cxnLst/>
              <a:rect l="l" t="t" r="r" b="b"/>
              <a:pathLst>
                <a:path h="401319">
                  <a:moveTo>
                    <a:pt x="0" y="0"/>
                  </a:moveTo>
                  <a:lnTo>
                    <a:pt x="0" y="401286"/>
                  </a:lnTo>
                </a:path>
              </a:pathLst>
            </a:custGeom>
            <a:ln w="5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246686" y="1386815"/>
              <a:ext cx="5080" cy="407034"/>
            </a:xfrm>
            <a:custGeom>
              <a:avLst/>
              <a:gdLst/>
              <a:ahLst/>
              <a:cxnLst/>
              <a:rect l="l" t="t" r="r" b="b"/>
              <a:pathLst>
                <a:path w="5080" h="407035">
                  <a:moveTo>
                    <a:pt x="5072" y="0"/>
                  </a:moveTo>
                  <a:lnTo>
                    <a:pt x="0" y="0"/>
                  </a:lnTo>
                  <a:lnTo>
                    <a:pt x="0" y="406658"/>
                  </a:lnTo>
                  <a:lnTo>
                    <a:pt x="5072" y="406658"/>
                  </a:lnTo>
                  <a:lnTo>
                    <a:pt x="50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37579" y="1381469"/>
              <a:ext cx="1713864" cy="5080"/>
            </a:xfrm>
            <a:custGeom>
              <a:avLst/>
              <a:gdLst/>
              <a:ahLst/>
              <a:cxnLst/>
              <a:rect l="l" t="t" r="r" b="b"/>
              <a:pathLst>
                <a:path w="1713864" h="5080">
                  <a:moveTo>
                    <a:pt x="0" y="5046"/>
                  </a:moveTo>
                  <a:lnTo>
                    <a:pt x="1713801" y="0"/>
                  </a:lnTo>
                </a:path>
              </a:pathLst>
            </a:custGeom>
            <a:ln w="50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32817" y="1381761"/>
              <a:ext cx="1718945" cy="5080"/>
            </a:xfrm>
            <a:custGeom>
              <a:avLst/>
              <a:gdLst/>
              <a:ahLst/>
              <a:cxnLst/>
              <a:rect l="l" t="t" r="r" b="b"/>
              <a:pathLst>
                <a:path w="1718945" h="5080">
                  <a:moveTo>
                    <a:pt x="1718882" y="0"/>
                  </a:moveTo>
                  <a:lnTo>
                    <a:pt x="0" y="0"/>
                  </a:lnTo>
                  <a:lnTo>
                    <a:pt x="0" y="5048"/>
                  </a:lnTo>
                  <a:lnTo>
                    <a:pt x="1718882" y="5048"/>
                  </a:lnTo>
                  <a:lnTo>
                    <a:pt x="17188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37579" y="1787803"/>
              <a:ext cx="1713864" cy="5080"/>
            </a:xfrm>
            <a:custGeom>
              <a:avLst/>
              <a:gdLst/>
              <a:ahLst/>
              <a:cxnLst/>
              <a:rect l="l" t="t" r="r" b="b"/>
              <a:pathLst>
                <a:path w="1713864" h="5080">
                  <a:moveTo>
                    <a:pt x="0" y="5046"/>
                  </a:moveTo>
                  <a:lnTo>
                    <a:pt x="1713801" y="0"/>
                  </a:lnTo>
                </a:path>
              </a:pathLst>
            </a:custGeom>
            <a:ln w="50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32817" y="1788116"/>
              <a:ext cx="1718945" cy="5715"/>
            </a:xfrm>
            <a:custGeom>
              <a:avLst/>
              <a:gdLst/>
              <a:ahLst/>
              <a:cxnLst/>
              <a:rect l="l" t="t" r="r" b="b"/>
              <a:pathLst>
                <a:path w="1718945" h="5714">
                  <a:moveTo>
                    <a:pt x="1718882" y="0"/>
                  </a:moveTo>
                  <a:lnTo>
                    <a:pt x="0" y="0"/>
                  </a:lnTo>
                  <a:lnTo>
                    <a:pt x="0" y="5357"/>
                  </a:lnTo>
                  <a:lnTo>
                    <a:pt x="1718882" y="5357"/>
                  </a:lnTo>
                  <a:lnTo>
                    <a:pt x="17188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1410" y="330788"/>
            <a:ext cx="248285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235" dirty="0">
                <a:latin typeface="Arial"/>
                <a:cs typeface="Arial"/>
              </a:rPr>
              <a:t>KEGIATAN PERTEMUAN</a:t>
            </a:r>
            <a:r>
              <a:rPr sz="1350" b="1" spc="-180" dirty="0">
                <a:latin typeface="Arial"/>
                <a:cs typeface="Arial"/>
              </a:rPr>
              <a:t> </a:t>
            </a:r>
            <a:r>
              <a:rPr sz="1350" b="1" spc="-240" dirty="0">
                <a:latin typeface="Arial"/>
                <a:cs typeface="Arial"/>
              </a:rPr>
              <a:t>PENYULUHAN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1410" y="648878"/>
            <a:ext cx="1436370" cy="5200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12725" indent="-200660">
              <a:lnSpc>
                <a:spcPct val="100000"/>
              </a:lnSpc>
              <a:spcBef>
                <a:spcPts val="725"/>
              </a:spcBef>
              <a:buFont typeface="Arial"/>
              <a:buAutoNum type="arabicPeriod"/>
              <a:tabLst>
                <a:tab pos="213360" algn="l"/>
              </a:tabLst>
            </a:pPr>
            <a:r>
              <a:rPr sz="1100" b="1" spc="-195" dirty="0">
                <a:latin typeface="Arial"/>
                <a:cs typeface="Arial"/>
              </a:rPr>
              <a:t>PENYAJI/NARASUMBER</a:t>
            </a:r>
            <a:endParaRPr sz="1100">
              <a:latin typeface="Arial"/>
              <a:cs typeface="Arial"/>
            </a:endParaRPr>
          </a:p>
          <a:p>
            <a:pPr marL="574040" lvl="1" indent="-180975">
              <a:lnSpc>
                <a:spcPct val="100000"/>
              </a:lnSpc>
              <a:spcBef>
                <a:spcPts val="625"/>
              </a:spcBef>
              <a:buClr>
                <a:srgbClr val="7F7F7F"/>
              </a:buClr>
              <a:buAutoNum type="arabicPeriod"/>
              <a:tabLst>
                <a:tab pos="574675" algn="l"/>
              </a:tabLst>
            </a:pPr>
            <a:r>
              <a:rPr sz="1100" spc="-220" dirty="0">
                <a:latin typeface="Arial"/>
                <a:cs typeface="Arial"/>
              </a:rPr>
              <a:t>PPLKB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8325" y="975454"/>
            <a:ext cx="7016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80" dirty="0">
                <a:solidFill>
                  <a:srgbClr val="7F7F7F"/>
                </a:solidFill>
                <a:latin typeface="Arial"/>
                <a:cs typeface="Arial"/>
              </a:rPr>
              <a:t>2.</a:t>
            </a:r>
            <a:r>
              <a:rPr sz="1100" spc="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00" spc="-180" dirty="0">
                <a:latin typeface="Arial"/>
                <a:cs typeface="Arial"/>
              </a:rPr>
              <a:t>PKB/PLKB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4075" y="975454"/>
            <a:ext cx="5486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80" dirty="0">
                <a:solidFill>
                  <a:srgbClr val="7F7F7F"/>
                </a:solidFill>
                <a:latin typeface="Arial"/>
                <a:cs typeface="Arial"/>
              </a:rPr>
              <a:t>3.</a:t>
            </a:r>
            <a:r>
              <a:rPr sz="1100" spc="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00" spc="-210" dirty="0">
                <a:latin typeface="Arial"/>
                <a:cs typeface="Arial"/>
              </a:rPr>
              <a:t>PPKBD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09824" y="975454"/>
            <a:ext cx="7677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80" dirty="0">
                <a:solidFill>
                  <a:srgbClr val="7F7F7F"/>
                </a:solidFill>
                <a:latin typeface="Arial"/>
                <a:cs typeface="Arial"/>
              </a:rPr>
              <a:t>4. </a:t>
            </a:r>
            <a:r>
              <a:rPr sz="1100" spc="-160" dirty="0">
                <a:latin typeface="Arial"/>
                <a:cs typeface="Arial"/>
              </a:rPr>
              <a:t>Sub</a:t>
            </a:r>
            <a:r>
              <a:rPr sz="1100" spc="-170" dirty="0">
                <a:latin typeface="Arial"/>
                <a:cs typeface="Arial"/>
              </a:rPr>
              <a:t> </a:t>
            </a:r>
            <a:r>
              <a:rPr sz="1100" spc="-210" dirty="0">
                <a:latin typeface="Arial"/>
                <a:cs typeface="Arial"/>
              </a:rPr>
              <a:t>PPKBD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95954" y="975454"/>
            <a:ext cx="20707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7400" algn="l"/>
              </a:tabLst>
            </a:pPr>
            <a:r>
              <a:rPr sz="1100" spc="-80" dirty="0">
                <a:solidFill>
                  <a:srgbClr val="7F7F7F"/>
                </a:solidFill>
                <a:latin typeface="Arial"/>
                <a:cs typeface="Arial"/>
              </a:rPr>
              <a:t>5. </a:t>
            </a:r>
            <a:r>
              <a:rPr sz="1100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00" spc="-105" dirty="0">
                <a:latin typeface="Arial"/>
                <a:cs typeface="Arial"/>
              </a:rPr>
              <a:t>Lainnya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u="sng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52357" y="1377631"/>
          <a:ext cx="7681595" cy="1136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1450"/>
                <a:gridCol w="2667000"/>
                <a:gridCol w="2303145"/>
              </a:tblGrid>
              <a:tr h="193316">
                <a:tc>
                  <a:txBody>
                    <a:bodyPr/>
                    <a:lstStyle/>
                    <a:p>
                      <a:pPr marL="31750">
                        <a:lnSpc>
                          <a:spcPts val="1045"/>
                        </a:lnSpc>
                      </a:pPr>
                      <a:r>
                        <a:rPr sz="1100" spc="-80" dirty="0">
                          <a:latin typeface="Arial"/>
                          <a:cs typeface="Arial"/>
                        </a:rPr>
                        <a:t>2. </a:t>
                      </a:r>
                      <a:r>
                        <a:rPr sz="1100" b="1" spc="-190" dirty="0">
                          <a:latin typeface="Arial"/>
                          <a:cs typeface="Arial"/>
                        </a:rPr>
                        <a:t>MATERI</a:t>
                      </a:r>
                      <a:r>
                        <a:rPr sz="1100" b="1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200" dirty="0">
                          <a:latin typeface="Arial"/>
                          <a:cs typeface="Arial"/>
                        </a:rPr>
                        <a:t>PENYULUHAN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7194"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spc="-8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1. 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Bersiap-siap </a:t>
                      </a:r>
                      <a:r>
                        <a:rPr sz="1100" spc="-75" dirty="0">
                          <a:latin typeface="Arial"/>
                          <a:cs typeface="Arial"/>
                        </a:rPr>
                        <a:t>Menjadi 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Orang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55" dirty="0">
                          <a:latin typeface="Arial"/>
                          <a:cs typeface="Arial"/>
                        </a:rPr>
                        <a:t>Tua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spc="-8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5. 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Mendorong </a:t>
                      </a:r>
                      <a:r>
                        <a:rPr sz="1100" spc="-130" dirty="0">
                          <a:latin typeface="Arial"/>
                          <a:cs typeface="Arial"/>
                        </a:rPr>
                        <a:t>Tumbuh </a:t>
                      </a:r>
                      <a:r>
                        <a:rPr sz="1100" spc="-140" dirty="0">
                          <a:latin typeface="Arial"/>
                          <a:cs typeface="Arial"/>
                        </a:rPr>
                        <a:t>Kembang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anak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spc="-8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9. </a:t>
                      </a:r>
                      <a:r>
                        <a:rPr sz="1100" spc="-110" dirty="0">
                          <a:latin typeface="Arial"/>
                          <a:cs typeface="Arial"/>
                        </a:rPr>
                        <a:t>Membentuk 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Karakter </a:t>
                      </a:r>
                      <a:r>
                        <a:rPr sz="1100" spc="-125" dirty="0">
                          <a:latin typeface="Arial"/>
                          <a:cs typeface="Arial"/>
                        </a:rPr>
                        <a:t>Anak </a:t>
                      </a:r>
                      <a:r>
                        <a:rPr sz="1100" spc="-120" dirty="0">
                          <a:latin typeface="Arial"/>
                          <a:cs typeface="Arial"/>
                        </a:rPr>
                        <a:t>Sejak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Di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8415" marB="0"/>
                </a:tc>
              </a:tr>
              <a:tr h="247192"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spc="-8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2. 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Melibatkan 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Peran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30" dirty="0">
                          <a:latin typeface="Arial"/>
                          <a:cs typeface="Arial"/>
                        </a:rPr>
                        <a:t>Ayah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spc="-8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6. 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Menjaga 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Kesehatan 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Reproduksi</a:t>
                      </a:r>
                      <a:r>
                        <a:rPr sz="11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Balita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spc="-8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10. 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Kesehatan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Reproduksi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8415" marB="0"/>
                </a:tc>
              </a:tr>
              <a:tr h="247046"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spc="-8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3. 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Menjaga </a:t>
                      </a:r>
                      <a:r>
                        <a:rPr sz="1100" spc="-125" dirty="0">
                          <a:latin typeface="Arial"/>
                          <a:cs typeface="Arial"/>
                        </a:rPr>
                        <a:t>Anak 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dari 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Pengaruh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 Media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spc="-8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7. 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Memahami </a:t>
                      </a:r>
                      <a:r>
                        <a:rPr sz="1100" spc="-130" dirty="0">
                          <a:latin typeface="Arial"/>
                          <a:cs typeface="Arial"/>
                        </a:rPr>
                        <a:t>Konsep 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Diri 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Orang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55" dirty="0">
                          <a:latin typeface="Arial"/>
                          <a:cs typeface="Arial"/>
                        </a:rPr>
                        <a:t>Tua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pos="2270760" algn="l"/>
                        </a:tabLst>
                      </a:pPr>
                      <a:r>
                        <a:rPr sz="1100" spc="-8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11.</a:t>
                      </a:r>
                      <a:r>
                        <a:rPr sz="1100" spc="-16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Lainnya</a:t>
                      </a:r>
                      <a:r>
                        <a:rPr sz="11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1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/>
                </a:tc>
              </a:tr>
              <a:tr h="201272"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spc="-8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4. 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Memahami Peran 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Orang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55" dirty="0">
                          <a:latin typeface="Arial"/>
                          <a:cs typeface="Arial"/>
                        </a:rPr>
                        <a:t>Tua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spc="-8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8. 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Membantu </a:t>
                      </a:r>
                      <a:r>
                        <a:rPr sz="1100" spc="-130" dirty="0">
                          <a:latin typeface="Arial"/>
                          <a:cs typeface="Arial"/>
                        </a:rPr>
                        <a:t>Tumbuh </a:t>
                      </a:r>
                      <a:r>
                        <a:rPr sz="1100" spc="-140" dirty="0">
                          <a:latin typeface="Arial"/>
                          <a:cs typeface="Arial"/>
                        </a:rPr>
                        <a:t>Kembang</a:t>
                      </a:r>
                      <a:r>
                        <a:rPr sz="11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Balita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71400" y="2593469"/>
            <a:ext cx="3267710" cy="5200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25"/>
              </a:spcBef>
            </a:pPr>
            <a:r>
              <a:rPr sz="1100" spc="-80" dirty="0">
                <a:latin typeface="Arial"/>
                <a:cs typeface="Arial"/>
              </a:rPr>
              <a:t>3. </a:t>
            </a:r>
            <a:r>
              <a:rPr sz="1100" b="1" spc="-215" dirty="0">
                <a:latin typeface="Arial"/>
                <a:cs typeface="Arial"/>
              </a:rPr>
              <a:t>KELOMPOK </a:t>
            </a:r>
            <a:r>
              <a:rPr sz="1100" b="1" spc="-185" dirty="0">
                <a:latin typeface="Arial"/>
                <a:cs typeface="Arial"/>
              </a:rPr>
              <a:t>UMUR </a:t>
            </a:r>
            <a:r>
              <a:rPr sz="1100" b="1" spc="-140" dirty="0">
                <a:latin typeface="Arial"/>
                <a:cs typeface="Arial"/>
              </a:rPr>
              <a:t>(Centang </a:t>
            </a:r>
            <a:r>
              <a:rPr sz="1100" b="1" spc="-175" dirty="0">
                <a:latin typeface="Arial"/>
                <a:cs typeface="Arial"/>
              </a:rPr>
              <a:t>yang </a:t>
            </a:r>
            <a:r>
              <a:rPr sz="1100" b="1" spc="-145" dirty="0">
                <a:latin typeface="Arial"/>
                <a:cs typeface="Arial"/>
              </a:rPr>
              <a:t>sesuai, </a:t>
            </a:r>
            <a:r>
              <a:rPr sz="1100" b="1" spc="-125" dirty="0">
                <a:latin typeface="Arial"/>
                <a:cs typeface="Arial"/>
              </a:rPr>
              <a:t>boleh </a:t>
            </a:r>
            <a:r>
              <a:rPr sz="1100" b="1" spc="-114" dirty="0">
                <a:latin typeface="Arial"/>
                <a:cs typeface="Arial"/>
              </a:rPr>
              <a:t>lebih </a:t>
            </a:r>
            <a:r>
              <a:rPr sz="1100" b="1" spc="-110" dirty="0">
                <a:latin typeface="Arial"/>
                <a:cs typeface="Arial"/>
              </a:rPr>
              <a:t>dari</a:t>
            </a:r>
            <a:r>
              <a:rPr sz="1100" b="1" spc="-120" dirty="0">
                <a:latin typeface="Arial"/>
                <a:cs typeface="Arial"/>
              </a:rPr>
              <a:t> </a:t>
            </a:r>
            <a:r>
              <a:rPr sz="1100" b="1" spc="-80" dirty="0">
                <a:latin typeface="Arial"/>
                <a:cs typeface="Arial"/>
              </a:rPr>
              <a:t>1)</a:t>
            </a:r>
            <a:endParaRPr sz="1100">
              <a:latin typeface="Arial"/>
              <a:cs typeface="Arial"/>
            </a:endParaRPr>
          </a:p>
          <a:p>
            <a:pPr marR="49530" algn="r">
              <a:lnSpc>
                <a:spcPct val="100000"/>
              </a:lnSpc>
              <a:spcBef>
                <a:spcPts val="625"/>
              </a:spcBef>
              <a:tabLst>
                <a:tab pos="1085215" algn="l"/>
                <a:tab pos="2171065" algn="l"/>
              </a:tabLst>
            </a:pPr>
            <a:r>
              <a:rPr sz="1100" spc="-80" dirty="0">
                <a:solidFill>
                  <a:srgbClr val="7F7F7F"/>
                </a:solidFill>
                <a:latin typeface="Arial"/>
                <a:cs typeface="Arial"/>
              </a:rPr>
              <a:t>1.   </a:t>
            </a:r>
            <a:r>
              <a:rPr sz="1100" spc="-120" dirty="0">
                <a:latin typeface="Arial"/>
                <a:cs typeface="Arial"/>
              </a:rPr>
              <a:t>0  </a:t>
            </a:r>
            <a:r>
              <a:rPr sz="1100" spc="-70" dirty="0">
                <a:latin typeface="Arial"/>
                <a:cs typeface="Arial"/>
              </a:rPr>
              <a:t>-</a:t>
            </a:r>
            <a:r>
              <a:rPr sz="1100" spc="-220" dirty="0">
                <a:latin typeface="Arial"/>
                <a:cs typeface="Arial"/>
              </a:rPr>
              <a:t> </a:t>
            </a:r>
            <a:r>
              <a:rPr sz="1100" spc="-160" dirty="0">
                <a:latin typeface="Arial"/>
                <a:cs typeface="Arial"/>
              </a:rPr>
              <a:t>&lt;1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65" dirty="0">
                <a:latin typeface="Arial"/>
                <a:cs typeface="Arial"/>
              </a:rPr>
              <a:t>Th</a:t>
            </a:r>
            <a:r>
              <a:rPr sz="1100" spc="-165" dirty="0">
                <a:latin typeface="Times New Roman"/>
                <a:cs typeface="Times New Roman"/>
              </a:rPr>
              <a:t>	</a:t>
            </a:r>
            <a:r>
              <a:rPr sz="1100" spc="-80" dirty="0">
                <a:solidFill>
                  <a:srgbClr val="7F7F7F"/>
                </a:solidFill>
                <a:latin typeface="Arial"/>
                <a:cs typeface="Arial"/>
              </a:rPr>
              <a:t>2.   </a:t>
            </a:r>
            <a:r>
              <a:rPr sz="1100" spc="-120" dirty="0">
                <a:latin typeface="Arial"/>
                <a:cs typeface="Arial"/>
              </a:rPr>
              <a:t>1  </a:t>
            </a:r>
            <a:r>
              <a:rPr sz="1100" spc="-70" dirty="0">
                <a:latin typeface="Arial"/>
                <a:cs typeface="Arial"/>
              </a:rPr>
              <a:t>-</a:t>
            </a:r>
            <a:r>
              <a:rPr sz="1100" spc="-215" dirty="0">
                <a:latin typeface="Arial"/>
                <a:cs typeface="Arial"/>
              </a:rPr>
              <a:t> </a:t>
            </a:r>
            <a:r>
              <a:rPr sz="1100" spc="-160" dirty="0">
                <a:latin typeface="Arial"/>
                <a:cs typeface="Arial"/>
              </a:rPr>
              <a:t>&lt;2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65" dirty="0">
                <a:latin typeface="Arial"/>
                <a:cs typeface="Arial"/>
              </a:rPr>
              <a:t>Th</a:t>
            </a:r>
            <a:r>
              <a:rPr sz="1100" spc="-165" dirty="0">
                <a:latin typeface="Times New Roman"/>
                <a:cs typeface="Times New Roman"/>
              </a:rPr>
              <a:t>	</a:t>
            </a:r>
            <a:r>
              <a:rPr sz="1100" spc="-80" dirty="0">
                <a:solidFill>
                  <a:srgbClr val="7F7F7F"/>
                </a:solidFill>
                <a:latin typeface="Arial"/>
                <a:cs typeface="Arial"/>
              </a:rPr>
              <a:t>3. </a:t>
            </a:r>
            <a:r>
              <a:rPr sz="1100" spc="-120" dirty="0">
                <a:latin typeface="Arial"/>
                <a:cs typeface="Arial"/>
              </a:rPr>
              <a:t>2 </a:t>
            </a:r>
            <a:r>
              <a:rPr sz="1100" spc="-70" dirty="0">
                <a:latin typeface="Arial"/>
                <a:cs typeface="Arial"/>
              </a:rPr>
              <a:t>- </a:t>
            </a:r>
            <a:r>
              <a:rPr sz="1100" spc="-160" dirty="0">
                <a:latin typeface="Arial"/>
                <a:cs typeface="Arial"/>
              </a:rPr>
              <a:t>&lt; </a:t>
            </a:r>
            <a:r>
              <a:rPr sz="1100" spc="-120" dirty="0">
                <a:latin typeface="Arial"/>
                <a:cs typeface="Arial"/>
              </a:rPr>
              <a:t>3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165" dirty="0">
                <a:latin typeface="Arial"/>
                <a:cs typeface="Arial"/>
              </a:rPr>
              <a:t>Th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09824" y="2920067"/>
            <a:ext cx="6705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80" dirty="0">
                <a:solidFill>
                  <a:srgbClr val="7F7F7F"/>
                </a:solidFill>
                <a:latin typeface="Arial"/>
                <a:cs typeface="Arial"/>
              </a:rPr>
              <a:t>4. </a:t>
            </a:r>
            <a:r>
              <a:rPr sz="1100" spc="-120" dirty="0">
                <a:latin typeface="Arial"/>
                <a:cs typeface="Arial"/>
              </a:rPr>
              <a:t>3 </a:t>
            </a:r>
            <a:r>
              <a:rPr sz="1100" spc="-70" dirty="0">
                <a:latin typeface="Arial"/>
                <a:cs typeface="Arial"/>
              </a:rPr>
              <a:t>- </a:t>
            </a:r>
            <a:r>
              <a:rPr sz="1100" spc="-160" dirty="0">
                <a:latin typeface="Arial"/>
                <a:cs typeface="Arial"/>
              </a:rPr>
              <a:t>&lt; </a:t>
            </a:r>
            <a:r>
              <a:rPr sz="1100" spc="-120" dirty="0">
                <a:latin typeface="Arial"/>
                <a:cs typeface="Arial"/>
              </a:rPr>
              <a:t>4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165" dirty="0">
                <a:latin typeface="Arial"/>
                <a:cs typeface="Arial"/>
              </a:rPr>
              <a:t>Th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95954" y="2920067"/>
            <a:ext cx="6699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80" dirty="0">
                <a:solidFill>
                  <a:srgbClr val="7F7F7F"/>
                </a:solidFill>
                <a:latin typeface="Arial"/>
                <a:cs typeface="Arial"/>
              </a:rPr>
              <a:t>5. </a:t>
            </a:r>
            <a:r>
              <a:rPr sz="1100" spc="-120" dirty="0">
                <a:latin typeface="Arial"/>
                <a:cs typeface="Arial"/>
              </a:rPr>
              <a:t>4 </a:t>
            </a:r>
            <a:r>
              <a:rPr sz="1100" spc="-70" dirty="0">
                <a:latin typeface="Arial"/>
                <a:cs typeface="Arial"/>
              </a:rPr>
              <a:t>- </a:t>
            </a:r>
            <a:r>
              <a:rPr sz="1100" spc="-160" dirty="0">
                <a:latin typeface="Arial"/>
                <a:cs typeface="Arial"/>
              </a:rPr>
              <a:t>&lt; </a:t>
            </a:r>
            <a:r>
              <a:rPr sz="1100" spc="-120" dirty="0">
                <a:latin typeface="Arial"/>
                <a:cs typeface="Arial"/>
              </a:rPr>
              <a:t>5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165" dirty="0">
                <a:latin typeface="Arial"/>
                <a:cs typeface="Arial"/>
              </a:rPr>
              <a:t>Th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00741" y="2920067"/>
            <a:ext cx="6508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80" dirty="0">
                <a:solidFill>
                  <a:srgbClr val="7F7F7F"/>
                </a:solidFill>
                <a:latin typeface="Arial"/>
                <a:cs typeface="Arial"/>
              </a:rPr>
              <a:t>6. </a:t>
            </a:r>
            <a:r>
              <a:rPr sz="1100" spc="-120" dirty="0">
                <a:latin typeface="Arial"/>
                <a:cs typeface="Arial"/>
              </a:rPr>
              <a:t>5 </a:t>
            </a:r>
            <a:r>
              <a:rPr sz="1100" spc="-70" dirty="0">
                <a:latin typeface="Arial"/>
                <a:cs typeface="Arial"/>
              </a:rPr>
              <a:t>- </a:t>
            </a:r>
            <a:r>
              <a:rPr sz="1100" spc="-160" dirty="0">
                <a:latin typeface="Arial"/>
                <a:cs typeface="Arial"/>
              </a:rPr>
              <a:t>&lt; </a:t>
            </a:r>
            <a:r>
              <a:rPr sz="1100" spc="-120" dirty="0">
                <a:latin typeface="Arial"/>
                <a:cs typeface="Arial"/>
              </a:rPr>
              <a:t>6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65" dirty="0">
                <a:latin typeface="Arial"/>
                <a:cs typeface="Arial"/>
              </a:rPr>
              <a:t>Th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1414" y="3195378"/>
            <a:ext cx="779780" cy="5200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12725" indent="-200660">
              <a:lnSpc>
                <a:spcPct val="100000"/>
              </a:lnSpc>
              <a:spcBef>
                <a:spcPts val="725"/>
              </a:spcBef>
              <a:buFont typeface="Arial"/>
              <a:buAutoNum type="arabicPeriod" startAt="4"/>
              <a:tabLst>
                <a:tab pos="213360" algn="l"/>
              </a:tabLst>
            </a:pPr>
            <a:r>
              <a:rPr sz="1100" b="1" spc="-200" dirty="0">
                <a:latin typeface="Arial"/>
                <a:cs typeface="Arial"/>
              </a:rPr>
              <a:t>DISKUSI</a:t>
            </a:r>
            <a:endParaRPr sz="1100">
              <a:latin typeface="Arial"/>
              <a:cs typeface="Arial"/>
            </a:endParaRPr>
          </a:p>
          <a:p>
            <a:pPr marL="574040" lvl="1" indent="-180975">
              <a:lnSpc>
                <a:spcPct val="100000"/>
              </a:lnSpc>
              <a:spcBef>
                <a:spcPts val="625"/>
              </a:spcBef>
              <a:buClr>
                <a:srgbClr val="7F7F7F"/>
              </a:buClr>
              <a:buAutoNum type="arabicPeriod"/>
              <a:tabLst>
                <a:tab pos="574675" algn="l"/>
              </a:tabLst>
            </a:pPr>
            <a:r>
              <a:rPr sz="1100" spc="-215" dirty="0">
                <a:latin typeface="Arial"/>
                <a:cs typeface="Arial"/>
              </a:rPr>
              <a:t>A</a:t>
            </a:r>
            <a:r>
              <a:rPr sz="1100" spc="-90" dirty="0">
                <a:latin typeface="Arial"/>
                <a:cs typeface="Arial"/>
              </a:rPr>
              <a:t>d</a:t>
            </a:r>
            <a:r>
              <a:rPr sz="1100" spc="-145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38325" y="3521971"/>
            <a:ext cx="14592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80" dirty="0">
                <a:solidFill>
                  <a:srgbClr val="7F7F7F"/>
                </a:solidFill>
                <a:latin typeface="Arial"/>
                <a:cs typeface="Arial"/>
              </a:rPr>
              <a:t>2. </a:t>
            </a:r>
            <a:r>
              <a:rPr sz="1100" spc="-95" dirty="0">
                <a:latin typeface="Arial"/>
                <a:cs typeface="Arial"/>
              </a:rPr>
              <a:t>Tidak </a:t>
            </a:r>
            <a:r>
              <a:rPr sz="1100" spc="-80" dirty="0">
                <a:latin typeface="Arial"/>
                <a:cs typeface="Arial"/>
              </a:rPr>
              <a:t>Ada/ </a:t>
            </a:r>
            <a:r>
              <a:rPr sz="1100" spc="-130" dirty="0">
                <a:latin typeface="Arial"/>
                <a:cs typeface="Arial"/>
              </a:rPr>
              <a:t>Tanya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Jawab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55661" y="977430"/>
            <a:ext cx="191135" cy="193675"/>
            <a:chOff x="955661" y="977430"/>
            <a:chExt cx="191135" cy="193675"/>
          </a:xfrm>
        </p:grpSpPr>
        <p:sp>
          <p:nvSpPr>
            <p:cNvPr id="16" name="object 16"/>
            <p:cNvSpPr/>
            <p:nvPr/>
          </p:nvSpPr>
          <p:spPr>
            <a:xfrm>
              <a:off x="969929" y="982785"/>
              <a:ext cx="171450" cy="0"/>
            </a:xfrm>
            <a:custGeom>
              <a:avLst/>
              <a:gdLst/>
              <a:ahLst/>
              <a:cxnLst/>
              <a:rect l="l" t="t" r="r" b="b"/>
              <a:pathLst>
                <a:path w="171450">
                  <a:moveTo>
                    <a:pt x="0" y="0"/>
                  </a:moveTo>
                  <a:lnTo>
                    <a:pt x="171236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65179" y="977518"/>
              <a:ext cx="181610" cy="10795"/>
            </a:xfrm>
            <a:custGeom>
              <a:avLst/>
              <a:gdLst/>
              <a:ahLst/>
              <a:cxnLst/>
              <a:rect l="l" t="t" r="r" b="b"/>
              <a:pathLst>
                <a:path w="181609" h="10794">
                  <a:moveTo>
                    <a:pt x="181058" y="0"/>
                  </a:moveTo>
                  <a:lnTo>
                    <a:pt x="0" y="0"/>
                  </a:lnTo>
                  <a:lnTo>
                    <a:pt x="0" y="10703"/>
                  </a:lnTo>
                  <a:lnTo>
                    <a:pt x="181058" y="10703"/>
                  </a:lnTo>
                  <a:lnTo>
                    <a:pt x="1810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69929" y="1165288"/>
              <a:ext cx="171450" cy="0"/>
            </a:xfrm>
            <a:custGeom>
              <a:avLst/>
              <a:gdLst/>
              <a:ahLst/>
              <a:cxnLst/>
              <a:rect l="l" t="t" r="r" b="b"/>
              <a:pathLst>
                <a:path w="171450">
                  <a:moveTo>
                    <a:pt x="0" y="0"/>
                  </a:moveTo>
                  <a:lnTo>
                    <a:pt x="171236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65179" y="1159880"/>
              <a:ext cx="181610" cy="10795"/>
            </a:xfrm>
            <a:custGeom>
              <a:avLst/>
              <a:gdLst/>
              <a:ahLst/>
              <a:cxnLst/>
              <a:rect l="l" t="t" r="r" b="b"/>
              <a:pathLst>
                <a:path w="181609" h="10794">
                  <a:moveTo>
                    <a:pt x="181058" y="0"/>
                  </a:moveTo>
                  <a:lnTo>
                    <a:pt x="0" y="0"/>
                  </a:lnTo>
                  <a:lnTo>
                    <a:pt x="0" y="10703"/>
                  </a:lnTo>
                  <a:lnTo>
                    <a:pt x="181058" y="10703"/>
                  </a:lnTo>
                  <a:lnTo>
                    <a:pt x="1810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60418" y="982785"/>
              <a:ext cx="0" cy="182880"/>
            </a:xfrm>
            <a:custGeom>
              <a:avLst/>
              <a:gdLst/>
              <a:ahLst/>
              <a:cxnLst/>
              <a:rect l="l" t="t" r="r" b="b"/>
              <a:pathLst>
                <a:path h="182880">
                  <a:moveTo>
                    <a:pt x="0" y="0"/>
                  </a:moveTo>
                  <a:lnTo>
                    <a:pt x="0" y="182503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55666" y="977453"/>
              <a:ext cx="9525" cy="193675"/>
            </a:xfrm>
            <a:custGeom>
              <a:avLst/>
              <a:gdLst/>
              <a:ahLst/>
              <a:cxnLst/>
              <a:rect l="l" t="t" r="r" b="b"/>
              <a:pathLst>
                <a:path w="9525" h="193675">
                  <a:moveTo>
                    <a:pt x="9513" y="0"/>
                  </a:moveTo>
                  <a:lnTo>
                    <a:pt x="0" y="0"/>
                  </a:lnTo>
                  <a:lnTo>
                    <a:pt x="0" y="193131"/>
                  </a:lnTo>
                  <a:lnTo>
                    <a:pt x="9513" y="193131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41166" y="993503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4">
                  <a:moveTo>
                    <a:pt x="0" y="0"/>
                  </a:moveTo>
                  <a:lnTo>
                    <a:pt x="0" y="171785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36416" y="988156"/>
              <a:ext cx="10160" cy="182880"/>
            </a:xfrm>
            <a:custGeom>
              <a:avLst/>
              <a:gdLst/>
              <a:ahLst/>
              <a:cxnLst/>
              <a:rect l="l" t="t" r="r" b="b"/>
              <a:pathLst>
                <a:path w="10159" h="182880">
                  <a:moveTo>
                    <a:pt x="9822" y="0"/>
                  </a:moveTo>
                  <a:lnTo>
                    <a:pt x="0" y="0"/>
                  </a:lnTo>
                  <a:lnTo>
                    <a:pt x="0" y="182427"/>
                  </a:lnTo>
                  <a:lnTo>
                    <a:pt x="9822" y="182427"/>
                  </a:lnTo>
                  <a:lnTo>
                    <a:pt x="982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955661" y="1579003"/>
            <a:ext cx="191135" cy="193675"/>
            <a:chOff x="955661" y="1579003"/>
            <a:chExt cx="191135" cy="193675"/>
          </a:xfrm>
        </p:grpSpPr>
        <p:sp>
          <p:nvSpPr>
            <p:cNvPr id="25" name="object 25"/>
            <p:cNvSpPr/>
            <p:nvPr/>
          </p:nvSpPr>
          <p:spPr>
            <a:xfrm>
              <a:off x="969929" y="1584405"/>
              <a:ext cx="171450" cy="0"/>
            </a:xfrm>
            <a:custGeom>
              <a:avLst/>
              <a:gdLst/>
              <a:ahLst/>
              <a:cxnLst/>
              <a:rect l="l" t="t" r="r" b="b"/>
              <a:pathLst>
                <a:path w="171450">
                  <a:moveTo>
                    <a:pt x="0" y="0"/>
                  </a:moveTo>
                  <a:lnTo>
                    <a:pt x="171236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5179" y="1579011"/>
              <a:ext cx="181610" cy="10795"/>
            </a:xfrm>
            <a:custGeom>
              <a:avLst/>
              <a:gdLst/>
              <a:ahLst/>
              <a:cxnLst/>
              <a:rect l="l" t="t" r="r" b="b"/>
              <a:pathLst>
                <a:path w="181609" h="10794">
                  <a:moveTo>
                    <a:pt x="181058" y="0"/>
                  </a:moveTo>
                  <a:lnTo>
                    <a:pt x="0" y="0"/>
                  </a:lnTo>
                  <a:lnTo>
                    <a:pt x="0" y="10703"/>
                  </a:lnTo>
                  <a:lnTo>
                    <a:pt x="181058" y="10703"/>
                  </a:lnTo>
                  <a:lnTo>
                    <a:pt x="1810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9929" y="1767199"/>
              <a:ext cx="171450" cy="0"/>
            </a:xfrm>
            <a:custGeom>
              <a:avLst/>
              <a:gdLst/>
              <a:ahLst/>
              <a:cxnLst/>
              <a:rect l="l" t="t" r="r" b="b"/>
              <a:pathLst>
                <a:path w="171450">
                  <a:moveTo>
                    <a:pt x="0" y="0"/>
                  </a:moveTo>
                  <a:lnTo>
                    <a:pt x="171236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65179" y="1761787"/>
              <a:ext cx="181610" cy="10795"/>
            </a:xfrm>
            <a:custGeom>
              <a:avLst/>
              <a:gdLst/>
              <a:ahLst/>
              <a:cxnLst/>
              <a:rect l="l" t="t" r="r" b="b"/>
              <a:pathLst>
                <a:path w="181609" h="10794">
                  <a:moveTo>
                    <a:pt x="181058" y="0"/>
                  </a:moveTo>
                  <a:lnTo>
                    <a:pt x="0" y="0"/>
                  </a:lnTo>
                  <a:lnTo>
                    <a:pt x="0" y="10715"/>
                  </a:lnTo>
                  <a:lnTo>
                    <a:pt x="181058" y="10715"/>
                  </a:lnTo>
                  <a:lnTo>
                    <a:pt x="1810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60418" y="1584405"/>
              <a:ext cx="0" cy="182880"/>
            </a:xfrm>
            <a:custGeom>
              <a:avLst/>
              <a:gdLst/>
              <a:ahLst/>
              <a:cxnLst/>
              <a:rect l="l" t="t" r="r" b="b"/>
              <a:pathLst>
                <a:path h="182880">
                  <a:moveTo>
                    <a:pt x="0" y="0"/>
                  </a:moveTo>
                  <a:lnTo>
                    <a:pt x="0" y="182794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55666" y="1579003"/>
              <a:ext cx="9525" cy="193675"/>
            </a:xfrm>
            <a:custGeom>
              <a:avLst/>
              <a:gdLst/>
              <a:ahLst/>
              <a:cxnLst/>
              <a:rect l="l" t="t" r="r" b="b"/>
              <a:pathLst>
                <a:path w="9525" h="193675">
                  <a:moveTo>
                    <a:pt x="9513" y="0"/>
                  </a:moveTo>
                  <a:lnTo>
                    <a:pt x="0" y="0"/>
                  </a:lnTo>
                  <a:lnTo>
                    <a:pt x="0" y="193500"/>
                  </a:lnTo>
                  <a:lnTo>
                    <a:pt x="9513" y="19350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41166" y="1595123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5">
                  <a:moveTo>
                    <a:pt x="0" y="0"/>
                  </a:moveTo>
                  <a:lnTo>
                    <a:pt x="0" y="172075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36416" y="1589706"/>
              <a:ext cx="10160" cy="182880"/>
            </a:xfrm>
            <a:custGeom>
              <a:avLst/>
              <a:gdLst/>
              <a:ahLst/>
              <a:cxnLst/>
              <a:rect l="l" t="t" r="r" b="b"/>
              <a:pathLst>
                <a:path w="10159" h="182880">
                  <a:moveTo>
                    <a:pt x="9822" y="0"/>
                  </a:moveTo>
                  <a:lnTo>
                    <a:pt x="0" y="0"/>
                  </a:lnTo>
                  <a:lnTo>
                    <a:pt x="0" y="182796"/>
                  </a:lnTo>
                  <a:lnTo>
                    <a:pt x="9822" y="182796"/>
                  </a:lnTo>
                  <a:lnTo>
                    <a:pt x="982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489292" y="1579003"/>
            <a:ext cx="190500" cy="193675"/>
            <a:chOff x="3489292" y="1579003"/>
            <a:chExt cx="190500" cy="193675"/>
          </a:xfrm>
        </p:grpSpPr>
        <p:sp>
          <p:nvSpPr>
            <p:cNvPr id="34" name="object 34"/>
            <p:cNvSpPr/>
            <p:nvPr/>
          </p:nvSpPr>
          <p:spPr>
            <a:xfrm>
              <a:off x="3503568" y="1584405"/>
              <a:ext cx="171450" cy="0"/>
            </a:xfrm>
            <a:custGeom>
              <a:avLst/>
              <a:gdLst/>
              <a:ahLst/>
              <a:cxnLst/>
              <a:rect l="l" t="t" r="r" b="b"/>
              <a:pathLst>
                <a:path w="171450">
                  <a:moveTo>
                    <a:pt x="0" y="0"/>
                  </a:moveTo>
                  <a:lnTo>
                    <a:pt x="171222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98859" y="1579011"/>
              <a:ext cx="180975" cy="10795"/>
            </a:xfrm>
            <a:custGeom>
              <a:avLst/>
              <a:gdLst/>
              <a:ahLst/>
              <a:cxnLst/>
              <a:rect l="l" t="t" r="r" b="b"/>
              <a:pathLst>
                <a:path w="180975" h="10794">
                  <a:moveTo>
                    <a:pt x="180748" y="0"/>
                  </a:moveTo>
                  <a:lnTo>
                    <a:pt x="0" y="0"/>
                  </a:lnTo>
                  <a:lnTo>
                    <a:pt x="0" y="10703"/>
                  </a:lnTo>
                  <a:lnTo>
                    <a:pt x="180748" y="10703"/>
                  </a:lnTo>
                  <a:lnTo>
                    <a:pt x="18074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03568" y="1767199"/>
              <a:ext cx="171450" cy="0"/>
            </a:xfrm>
            <a:custGeom>
              <a:avLst/>
              <a:gdLst/>
              <a:ahLst/>
              <a:cxnLst/>
              <a:rect l="l" t="t" r="r" b="b"/>
              <a:pathLst>
                <a:path w="171450">
                  <a:moveTo>
                    <a:pt x="0" y="0"/>
                  </a:moveTo>
                  <a:lnTo>
                    <a:pt x="171222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98859" y="1761787"/>
              <a:ext cx="180975" cy="10795"/>
            </a:xfrm>
            <a:custGeom>
              <a:avLst/>
              <a:gdLst/>
              <a:ahLst/>
              <a:cxnLst/>
              <a:rect l="l" t="t" r="r" b="b"/>
              <a:pathLst>
                <a:path w="180975" h="10794">
                  <a:moveTo>
                    <a:pt x="180748" y="0"/>
                  </a:moveTo>
                  <a:lnTo>
                    <a:pt x="0" y="0"/>
                  </a:lnTo>
                  <a:lnTo>
                    <a:pt x="0" y="10715"/>
                  </a:lnTo>
                  <a:lnTo>
                    <a:pt x="180748" y="10715"/>
                  </a:lnTo>
                  <a:lnTo>
                    <a:pt x="18074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94048" y="1584405"/>
              <a:ext cx="0" cy="182880"/>
            </a:xfrm>
            <a:custGeom>
              <a:avLst/>
              <a:gdLst/>
              <a:ahLst/>
              <a:cxnLst/>
              <a:rect l="l" t="t" r="r" b="b"/>
              <a:pathLst>
                <a:path h="182880">
                  <a:moveTo>
                    <a:pt x="0" y="0"/>
                  </a:moveTo>
                  <a:lnTo>
                    <a:pt x="0" y="182794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89350" y="1579003"/>
              <a:ext cx="9525" cy="193675"/>
            </a:xfrm>
            <a:custGeom>
              <a:avLst/>
              <a:gdLst/>
              <a:ahLst/>
              <a:cxnLst/>
              <a:rect l="l" t="t" r="r" b="b"/>
              <a:pathLst>
                <a:path w="9525" h="193675">
                  <a:moveTo>
                    <a:pt x="9513" y="0"/>
                  </a:moveTo>
                  <a:lnTo>
                    <a:pt x="0" y="0"/>
                  </a:lnTo>
                  <a:lnTo>
                    <a:pt x="0" y="193500"/>
                  </a:lnTo>
                  <a:lnTo>
                    <a:pt x="9513" y="19350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74791" y="1595123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5">
                  <a:moveTo>
                    <a:pt x="0" y="0"/>
                  </a:moveTo>
                  <a:lnTo>
                    <a:pt x="0" y="172075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70096" y="1589706"/>
              <a:ext cx="9525" cy="182880"/>
            </a:xfrm>
            <a:custGeom>
              <a:avLst/>
              <a:gdLst/>
              <a:ahLst/>
              <a:cxnLst/>
              <a:rect l="l" t="t" r="r" b="b"/>
              <a:pathLst>
                <a:path w="9525" h="182880">
                  <a:moveTo>
                    <a:pt x="9513" y="0"/>
                  </a:moveTo>
                  <a:lnTo>
                    <a:pt x="0" y="0"/>
                  </a:lnTo>
                  <a:lnTo>
                    <a:pt x="0" y="182796"/>
                  </a:lnTo>
                  <a:lnTo>
                    <a:pt x="9513" y="182796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955661" y="1826039"/>
            <a:ext cx="191135" cy="193675"/>
            <a:chOff x="955661" y="1826039"/>
            <a:chExt cx="191135" cy="193675"/>
          </a:xfrm>
        </p:grpSpPr>
        <p:sp>
          <p:nvSpPr>
            <p:cNvPr id="43" name="object 43"/>
            <p:cNvSpPr/>
            <p:nvPr/>
          </p:nvSpPr>
          <p:spPr>
            <a:xfrm>
              <a:off x="969929" y="1831445"/>
              <a:ext cx="171450" cy="0"/>
            </a:xfrm>
            <a:custGeom>
              <a:avLst/>
              <a:gdLst/>
              <a:ahLst/>
              <a:cxnLst/>
              <a:rect l="l" t="t" r="r" b="b"/>
              <a:pathLst>
                <a:path w="171450">
                  <a:moveTo>
                    <a:pt x="0" y="0"/>
                  </a:moveTo>
                  <a:lnTo>
                    <a:pt x="171236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65179" y="1826039"/>
              <a:ext cx="181610" cy="10795"/>
            </a:xfrm>
            <a:custGeom>
              <a:avLst/>
              <a:gdLst/>
              <a:ahLst/>
              <a:cxnLst/>
              <a:rect l="l" t="t" r="r" b="b"/>
              <a:pathLst>
                <a:path w="181609" h="10794">
                  <a:moveTo>
                    <a:pt x="181058" y="0"/>
                  </a:moveTo>
                  <a:lnTo>
                    <a:pt x="0" y="0"/>
                  </a:lnTo>
                  <a:lnTo>
                    <a:pt x="0" y="10715"/>
                  </a:lnTo>
                  <a:lnTo>
                    <a:pt x="181058" y="10715"/>
                  </a:lnTo>
                  <a:lnTo>
                    <a:pt x="1810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69929" y="2014239"/>
              <a:ext cx="171450" cy="0"/>
            </a:xfrm>
            <a:custGeom>
              <a:avLst/>
              <a:gdLst/>
              <a:ahLst/>
              <a:cxnLst/>
              <a:rect l="l" t="t" r="r" b="b"/>
              <a:pathLst>
                <a:path w="171450">
                  <a:moveTo>
                    <a:pt x="0" y="0"/>
                  </a:moveTo>
                  <a:lnTo>
                    <a:pt x="171236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65179" y="2008828"/>
              <a:ext cx="181610" cy="10795"/>
            </a:xfrm>
            <a:custGeom>
              <a:avLst/>
              <a:gdLst/>
              <a:ahLst/>
              <a:cxnLst/>
              <a:rect l="l" t="t" r="r" b="b"/>
              <a:pathLst>
                <a:path w="181609" h="10794">
                  <a:moveTo>
                    <a:pt x="181058" y="0"/>
                  </a:moveTo>
                  <a:lnTo>
                    <a:pt x="0" y="0"/>
                  </a:lnTo>
                  <a:lnTo>
                    <a:pt x="0" y="10715"/>
                  </a:lnTo>
                  <a:lnTo>
                    <a:pt x="181058" y="10715"/>
                  </a:lnTo>
                  <a:lnTo>
                    <a:pt x="1810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60418" y="1831445"/>
              <a:ext cx="0" cy="182880"/>
            </a:xfrm>
            <a:custGeom>
              <a:avLst/>
              <a:gdLst/>
              <a:ahLst/>
              <a:cxnLst/>
              <a:rect l="l" t="t" r="r" b="b"/>
              <a:pathLst>
                <a:path h="182880">
                  <a:moveTo>
                    <a:pt x="0" y="0"/>
                  </a:moveTo>
                  <a:lnTo>
                    <a:pt x="0" y="182794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55666" y="1826043"/>
              <a:ext cx="9525" cy="193675"/>
            </a:xfrm>
            <a:custGeom>
              <a:avLst/>
              <a:gdLst/>
              <a:ahLst/>
              <a:cxnLst/>
              <a:rect l="l" t="t" r="r" b="b"/>
              <a:pathLst>
                <a:path w="9525" h="193675">
                  <a:moveTo>
                    <a:pt x="9513" y="0"/>
                  </a:moveTo>
                  <a:lnTo>
                    <a:pt x="0" y="0"/>
                  </a:lnTo>
                  <a:lnTo>
                    <a:pt x="0" y="193500"/>
                  </a:lnTo>
                  <a:lnTo>
                    <a:pt x="9513" y="19350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41166" y="1842163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5">
                  <a:moveTo>
                    <a:pt x="0" y="0"/>
                  </a:moveTo>
                  <a:lnTo>
                    <a:pt x="0" y="172075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36416" y="1836759"/>
              <a:ext cx="10160" cy="182880"/>
            </a:xfrm>
            <a:custGeom>
              <a:avLst/>
              <a:gdLst/>
              <a:ahLst/>
              <a:cxnLst/>
              <a:rect l="l" t="t" r="r" b="b"/>
              <a:pathLst>
                <a:path w="10159" h="182880">
                  <a:moveTo>
                    <a:pt x="9822" y="0"/>
                  </a:moveTo>
                  <a:lnTo>
                    <a:pt x="0" y="0"/>
                  </a:lnTo>
                  <a:lnTo>
                    <a:pt x="0" y="182784"/>
                  </a:lnTo>
                  <a:lnTo>
                    <a:pt x="9822" y="182784"/>
                  </a:lnTo>
                  <a:lnTo>
                    <a:pt x="982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3489292" y="1826039"/>
            <a:ext cx="190500" cy="193675"/>
            <a:chOff x="3489292" y="1826039"/>
            <a:chExt cx="190500" cy="193675"/>
          </a:xfrm>
        </p:grpSpPr>
        <p:sp>
          <p:nvSpPr>
            <p:cNvPr id="52" name="object 52"/>
            <p:cNvSpPr/>
            <p:nvPr/>
          </p:nvSpPr>
          <p:spPr>
            <a:xfrm>
              <a:off x="3503568" y="1831445"/>
              <a:ext cx="171450" cy="0"/>
            </a:xfrm>
            <a:custGeom>
              <a:avLst/>
              <a:gdLst/>
              <a:ahLst/>
              <a:cxnLst/>
              <a:rect l="l" t="t" r="r" b="b"/>
              <a:pathLst>
                <a:path w="171450">
                  <a:moveTo>
                    <a:pt x="0" y="0"/>
                  </a:moveTo>
                  <a:lnTo>
                    <a:pt x="171222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498859" y="1826039"/>
              <a:ext cx="180975" cy="10795"/>
            </a:xfrm>
            <a:custGeom>
              <a:avLst/>
              <a:gdLst/>
              <a:ahLst/>
              <a:cxnLst/>
              <a:rect l="l" t="t" r="r" b="b"/>
              <a:pathLst>
                <a:path w="180975" h="10794">
                  <a:moveTo>
                    <a:pt x="180748" y="0"/>
                  </a:moveTo>
                  <a:lnTo>
                    <a:pt x="0" y="0"/>
                  </a:lnTo>
                  <a:lnTo>
                    <a:pt x="0" y="10715"/>
                  </a:lnTo>
                  <a:lnTo>
                    <a:pt x="180748" y="10715"/>
                  </a:lnTo>
                  <a:lnTo>
                    <a:pt x="18074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503568" y="2014239"/>
              <a:ext cx="171450" cy="0"/>
            </a:xfrm>
            <a:custGeom>
              <a:avLst/>
              <a:gdLst/>
              <a:ahLst/>
              <a:cxnLst/>
              <a:rect l="l" t="t" r="r" b="b"/>
              <a:pathLst>
                <a:path w="171450">
                  <a:moveTo>
                    <a:pt x="0" y="0"/>
                  </a:moveTo>
                  <a:lnTo>
                    <a:pt x="171222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498859" y="2008828"/>
              <a:ext cx="180975" cy="10795"/>
            </a:xfrm>
            <a:custGeom>
              <a:avLst/>
              <a:gdLst/>
              <a:ahLst/>
              <a:cxnLst/>
              <a:rect l="l" t="t" r="r" b="b"/>
              <a:pathLst>
                <a:path w="180975" h="10794">
                  <a:moveTo>
                    <a:pt x="180748" y="0"/>
                  </a:moveTo>
                  <a:lnTo>
                    <a:pt x="0" y="0"/>
                  </a:lnTo>
                  <a:lnTo>
                    <a:pt x="0" y="10715"/>
                  </a:lnTo>
                  <a:lnTo>
                    <a:pt x="180748" y="10715"/>
                  </a:lnTo>
                  <a:lnTo>
                    <a:pt x="18074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494048" y="1831445"/>
              <a:ext cx="0" cy="182880"/>
            </a:xfrm>
            <a:custGeom>
              <a:avLst/>
              <a:gdLst/>
              <a:ahLst/>
              <a:cxnLst/>
              <a:rect l="l" t="t" r="r" b="b"/>
              <a:pathLst>
                <a:path h="182880">
                  <a:moveTo>
                    <a:pt x="0" y="0"/>
                  </a:moveTo>
                  <a:lnTo>
                    <a:pt x="0" y="182794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489350" y="1826043"/>
              <a:ext cx="9525" cy="193675"/>
            </a:xfrm>
            <a:custGeom>
              <a:avLst/>
              <a:gdLst/>
              <a:ahLst/>
              <a:cxnLst/>
              <a:rect l="l" t="t" r="r" b="b"/>
              <a:pathLst>
                <a:path w="9525" h="193675">
                  <a:moveTo>
                    <a:pt x="9513" y="0"/>
                  </a:moveTo>
                  <a:lnTo>
                    <a:pt x="0" y="0"/>
                  </a:lnTo>
                  <a:lnTo>
                    <a:pt x="0" y="193500"/>
                  </a:lnTo>
                  <a:lnTo>
                    <a:pt x="9513" y="19350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674791" y="1842163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5">
                  <a:moveTo>
                    <a:pt x="0" y="0"/>
                  </a:moveTo>
                  <a:lnTo>
                    <a:pt x="0" y="172075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670096" y="1836759"/>
              <a:ext cx="9525" cy="182880"/>
            </a:xfrm>
            <a:custGeom>
              <a:avLst/>
              <a:gdLst/>
              <a:ahLst/>
              <a:cxnLst/>
              <a:rect l="l" t="t" r="r" b="b"/>
              <a:pathLst>
                <a:path w="9525" h="182880">
                  <a:moveTo>
                    <a:pt x="9513" y="0"/>
                  </a:moveTo>
                  <a:lnTo>
                    <a:pt x="0" y="0"/>
                  </a:lnTo>
                  <a:lnTo>
                    <a:pt x="0" y="182784"/>
                  </a:lnTo>
                  <a:lnTo>
                    <a:pt x="9513" y="182784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955661" y="2073421"/>
            <a:ext cx="191135" cy="193675"/>
            <a:chOff x="955661" y="2073421"/>
            <a:chExt cx="191135" cy="193675"/>
          </a:xfrm>
        </p:grpSpPr>
        <p:sp>
          <p:nvSpPr>
            <p:cNvPr id="61" name="object 61"/>
            <p:cNvSpPr/>
            <p:nvPr/>
          </p:nvSpPr>
          <p:spPr>
            <a:xfrm>
              <a:off x="969929" y="2078776"/>
              <a:ext cx="171450" cy="0"/>
            </a:xfrm>
            <a:custGeom>
              <a:avLst/>
              <a:gdLst/>
              <a:ahLst/>
              <a:cxnLst/>
              <a:rect l="l" t="t" r="r" b="b"/>
              <a:pathLst>
                <a:path w="171450">
                  <a:moveTo>
                    <a:pt x="0" y="0"/>
                  </a:moveTo>
                  <a:lnTo>
                    <a:pt x="171236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65179" y="2073518"/>
              <a:ext cx="181610" cy="10795"/>
            </a:xfrm>
            <a:custGeom>
              <a:avLst/>
              <a:gdLst/>
              <a:ahLst/>
              <a:cxnLst/>
              <a:rect l="l" t="t" r="r" b="b"/>
              <a:pathLst>
                <a:path w="181609" h="10794">
                  <a:moveTo>
                    <a:pt x="181058" y="0"/>
                  </a:moveTo>
                  <a:lnTo>
                    <a:pt x="0" y="0"/>
                  </a:lnTo>
                  <a:lnTo>
                    <a:pt x="0" y="10703"/>
                  </a:lnTo>
                  <a:lnTo>
                    <a:pt x="181058" y="10703"/>
                  </a:lnTo>
                  <a:lnTo>
                    <a:pt x="1810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69929" y="2261312"/>
              <a:ext cx="171450" cy="0"/>
            </a:xfrm>
            <a:custGeom>
              <a:avLst/>
              <a:gdLst/>
              <a:ahLst/>
              <a:cxnLst/>
              <a:rect l="l" t="t" r="r" b="b"/>
              <a:pathLst>
                <a:path w="171450">
                  <a:moveTo>
                    <a:pt x="0" y="0"/>
                  </a:moveTo>
                  <a:lnTo>
                    <a:pt x="171236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65179" y="2255880"/>
              <a:ext cx="181610" cy="10795"/>
            </a:xfrm>
            <a:custGeom>
              <a:avLst/>
              <a:gdLst/>
              <a:ahLst/>
              <a:cxnLst/>
              <a:rect l="l" t="t" r="r" b="b"/>
              <a:pathLst>
                <a:path w="181609" h="10794">
                  <a:moveTo>
                    <a:pt x="181058" y="0"/>
                  </a:moveTo>
                  <a:lnTo>
                    <a:pt x="0" y="0"/>
                  </a:lnTo>
                  <a:lnTo>
                    <a:pt x="0" y="10703"/>
                  </a:lnTo>
                  <a:lnTo>
                    <a:pt x="181058" y="10703"/>
                  </a:lnTo>
                  <a:lnTo>
                    <a:pt x="1810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60418" y="2078776"/>
              <a:ext cx="0" cy="182880"/>
            </a:xfrm>
            <a:custGeom>
              <a:avLst/>
              <a:gdLst/>
              <a:ahLst/>
              <a:cxnLst/>
              <a:rect l="l" t="t" r="r" b="b"/>
              <a:pathLst>
                <a:path h="182880">
                  <a:moveTo>
                    <a:pt x="0" y="0"/>
                  </a:moveTo>
                  <a:lnTo>
                    <a:pt x="0" y="182536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55666" y="2073453"/>
              <a:ext cx="9525" cy="193675"/>
            </a:xfrm>
            <a:custGeom>
              <a:avLst/>
              <a:gdLst/>
              <a:ahLst/>
              <a:cxnLst/>
              <a:rect l="l" t="t" r="r" b="b"/>
              <a:pathLst>
                <a:path w="9525" h="193675">
                  <a:moveTo>
                    <a:pt x="9513" y="0"/>
                  </a:moveTo>
                  <a:lnTo>
                    <a:pt x="0" y="0"/>
                  </a:lnTo>
                  <a:lnTo>
                    <a:pt x="0" y="193131"/>
                  </a:lnTo>
                  <a:lnTo>
                    <a:pt x="9513" y="193131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141166" y="2089495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5">
                  <a:moveTo>
                    <a:pt x="0" y="0"/>
                  </a:moveTo>
                  <a:lnTo>
                    <a:pt x="0" y="171817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136416" y="2084156"/>
              <a:ext cx="10160" cy="182880"/>
            </a:xfrm>
            <a:custGeom>
              <a:avLst/>
              <a:gdLst/>
              <a:ahLst/>
              <a:cxnLst/>
              <a:rect l="l" t="t" r="r" b="b"/>
              <a:pathLst>
                <a:path w="10159" h="182880">
                  <a:moveTo>
                    <a:pt x="9822" y="0"/>
                  </a:moveTo>
                  <a:lnTo>
                    <a:pt x="0" y="0"/>
                  </a:lnTo>
                  <a:lnTo>
                    <a:pt x="0" y="182427"/>
                  </a:lnTo>
                  <a:lnTo>
                    <a:pt x="9822" y="182427"/>
                  </a:lnTo>
                  <a:lnTo>
                    <a:pt x="982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3489292" y="2073421"/>
            <a:ext cx="190500" cy="193675"/>
            <a:chOff x="3489292" y="2073421"/>
            <a:chExt cx="190500" cy="193675"/>
          </a:xfrm>
        </p:grpSpPr>
        <p:sp>
          <p:nvSpPr>
            <p:cNvPr id="70" name="object 70"/>
            <p:cNvSpPr/>
            <p:nvPr/>
          </p:nvSpPr>
          <p:spPr>
            <a:xfrm>
              <a:off x="3503568" y="2078776"/>
              <a:ext cx="171450" cy="0"/>
            </a:xfrm>
            <a:custGeom>
              <a:avLst/>
              <a:gdLst/>
              <a:ahLst/>
              <a:cxnLst/>
              <a:rect l="l" t="t" r="r" b="b"/>
              <a:pathLst>
                <a:path w="171450">
                  <a:moveTo>
                    <a:pt x="0" y="0"/>
                  </a:moveTo>
                  <a:lnTo>
                    <a:pt x="171222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498859" y="2073518"/>
              <a:ext cx="180975" cy="10795"/>
            </a:xfrm>
            <a:custGeom>
              <a:avLst/>
              <a:gdLst/>
              <a:ahLst/>
              <a:cxnLst/>
              <a:rect l="l" t="t" r="r" b="b"/>
              <a:pathLst>
                <a:path w="180975" h="10794">
                  <a:moveTo>
                    <a:pt x="180748" y="0"/>
                  </a:moveTo>
                  <a:lnTo>
                    <a:pt x="0" y="0"/>
                  </a:lnTo>
                  <a:lnTo>
                    <a:pt x="0" y="10703"/>
                  </a:lnTo>
                  <a:lnTo>
                    <a:pt x="180748" y="10703"/>
                  </a:lnTo>
                  <a:lnTo>
                    <a:pt x="18074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503568" y="2261312"/>
              <a:ext cx="171450" cy="0"/>
            </a:xfrm>
            <a:custGeom>
              <a:avLst/>
              <a:gdLst/>
              <a:ahLst/>
              <a:cxnLst/>
              <a:rect l="l" t="t" r="r" b="b"/>
              <a:pathLst>
                <a:path w="171450">
                  <a:moveTo>
                    <a:pt x="0" y="0"/>
                  </a:moveTo>
                  <a:lnTo>
                    <a:pt x="171222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498859" y="2255880"/>
              <a:ext cx="180975" cy="10795"/>
            </a:xfrm>
            <a:custGeom>
              <a:avLst/>
              <a:gdLst/>
              <a:ahLst/>
              <a:cxnLst/>
              <a:rect l="l" t="t" r="r" b="b"/>
              <a:pathLst>
                <a:path w="180975" h="10794">
                  <a:moveTo>
                    <a:pt x="180748" y="0"/>
                  </a:moveTo>
                  <a:lnTo>
                    <a:pt x="0" y="0"/>
                  </a:lnTo>
                  <a:lnTo>
                    <a:pt x="0" y="10703"/>
                  </a:lnTo>
                  <a:lnTo>
                    <a:pt x="180748" y="10703"/>
                  </a:lnTo>
                  <a:lnTo>
                    <a:pt x="18074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494048" y="2078776"/>
              <a:ext cx="0" cy="182880"/>
            </a:xfrm>
            <a:custGeom>
              <a:avLst/>
              <a:gdLst/>
              <a:ahLst/>
              <a:cxnLst/>
              <a:rect l="l" t="t" r="r" b="b"/>
              <a:pathLst>
                <a:path h="182880">
                  <a:moveTo>
                    <a:pt x="0" y="0"/>
                  </a:moveTo>
                  <a:lnTo>
                    <a:pt x="0" y="182536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489350" y="2073453"/>
              <a:ext cx="9525" cy="193675"/>
            </a:xfrm>
            <a:custGeom>
              <a:avLst/>
              <a:gdLst/>
              <a:ahLst/>
              <a:cxnLst/>
              <a:rect l="l" t="t" r="r" b="b"/>
              <a:pathLst>
                <a:path w="9525" h="193675">
                  <a:moveTo>
                    <a:pt x="9513" y="0"/>
                  </a:moveTo>
                  <a:lnTo>
                    <a:pt x="0" y="0"/>
                  </a:lnTo>
                  <a:lnTo>
                    <a:pt x="0" y="193131"/>
                  </a:lnTo>
                  <a:lnTo>
                    <a:pt x="9513" y="193131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674791" y="2089495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5">
                  <a:moveTo>
                    <a:pt x="0" y="0"/>
                  </a:moveTo>
                  <a:lnTo>
                    <a:pt x="0" y="171817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670096" y="2084156"/>
              <a:ext cx="9525" cy="182880"/>
            </a:xfrm>
            <a:custGeom>
              <a:avLst/>
              <a:gdLst/>
              <a:ahLst/>
              <a:cxnLst/>
              <a:rect l="l" t="t" r="r" b="b"/>
              <a:pathLst>
                <a:path w="9525" h="182880">
                  <a:moveTo>
                    <a:pt x="9513" y="0"/>
                  </a:moveTo>
                  <a:lnTo>
                    <a:pt x="0" y="0"/>
                  </a:lnTo>
                  <a:lnTo>
                    <a:pt x="0" y="182427"/>
                  </a:lnTo>
                  <a:lnTo>
                    <a:pt x="9513" y="182427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955661" y="2320494"/>
            <a:ext cx="191135" cy="193675"/>
            <a:chOff x="955661" y="2320494"/>
            <a:chExt cx="191135" cy="193675"/>
          </a:xfrm>
        </p:grpSpPr>
        <p:sp>
          <p:nvSpPr>
            <p:cNvPr id="79" name="object 79"/>
            <p:cNvSpPr/>
            <p:nvPr/>
          </p:nvSpPr>
          <p:spPr>
            <a:xfrm>
              <a:off x="969929" y="2325849"/>
              <a:ext cx="171450" cy="0"/>
            </a:xfrm>
            <a:custGeom>
              <a:avLst/>
              <a:gdLst/>
              <a:ahLst/>
              <a:cxnLst/>
              <a:rect l="l" t="t" r="r" b="b"/>
              <a:pathLst>
                <a:path w="171450">
                  <a:moveTo>
                    <a:pt x="0" y="0"/>
                  </a:moveTo>
                  <a:lnTo>
                    <a:pt x="171236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65179" y="2320516"/>
              <a:ext cx="181610" cy="10795"/>
            </a:xfrm>
            <a:custGeom>
              <a:avLst/>
              <a:gdLst/>
              <a:ahLst/>
              <a:cxnLst/>
              <a:rect l="l" t="t" r="r" b="b"/>
              <a:pathLst>
                <a:path w="181609" h="10794">
                  <a:moveTo>
                    <a:pt x="181058" y="0"/>
                  </a:moveTo>
                  <a:lnTo>
                    <a:pt x="0" y="0"/>
                  </a:lnTo>
                  <a:lnTo>
                    <a:pt x="0" y="10715"/>
                  </a:lnTo>
                  <a:lnTo>
                    <a:pt x="181058" y="10715"/>
                  </a:lnTo>
                  <a:lnTo>
                    <a:pt x="1810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69929" y="2508288"/>
              <a:ext cx="171450" cy="0"/>
            </a:xfrm>
            <a:custGeom>
              <a:avLst/>
              <a:gdLst/>
              <a:ahLst/>
              <a:cxnLst/>
              <a:rect l="l" t="t" r="r" b="b"/>
              <a:pathLst>
                <a:path w="171450">
                  <a:moveTo>
                    <a:pt x="0" y="0"/>
                  </a:moveTo>
                  <a:lnTo>
                    <a:pt x="171236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965179" y="2502939"/>
              <a:ext cx="181610" cy="10795"/>
            </a:xfrm>
            <a:custGeom>
              <a:avLst/>
              <a:gdLst/>
              <a:ahLst/>
              <a:cxnLst/>
              <a:rect l="l" t="t" r="r" b="b"/>
              <a:pathLst>
                <a:path w="181609" h="10794">
                  <a:moveTo>
                    <a:pt x="181058" y="0"/>
                  </a:moveTo>
                  <a:lnTo>
                    <a:pt x="0" y="0"/>
                  </a:lnTo>
                  <a:lnTo>
                    <a:pt x="0" y="10715"/>
                  </a:lnTo>
                  <a:lnTo>
                    <a:pt x="181058" y="10715"/>
                  </a:lnTo>
                  <a:lnTo>
                    <a:pt x="1810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960418" y="2325849"/>
              <a:ext cx="0" cy="182880"/>
            </a:xfrm>
            <a:custGeom>
              <a:avLst/>
              <a:gdLst/>
              <a:ahLst/>
              <a:cxnLst/>
              <a:rect l="l" t="t" r="r" b="b"/>
              <a:pathLst>
                <a:path h="182880">
                  <a:moveTo>
                    <a:pt x="0" y="0"/>
                  </a:moveTo>
                  <a:lnTo>
                    <a:pt x="0" y="182439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55666" y="2320511"/>
              <a:ext cx="9525" cy="193675"/>
            </a:xfrm>
            <a:custGeom>
              <a:avLst/>
              <a:gdLst/>
              <a:ahLst/>
              <a:cxnLst/>
              <a:rect l="l" t="t" r="r" b="b"/>
              <a:pathLst>
                <a:path w="9525" h="193675">
                  <a:moveTo>
                    <a:pt x="9513" y="0"/>
                  </a:moveTo>
                  <a:lnTo>
                    <a:pt x="0" y="0"/>
                  </a:lnTo>
                  <a:lnTo>
                    <a:pt x="0" y="193143"/>
                  </a:lnTo>
                  <a:lnTo>
                    <a:pt x="9513" y="19314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141166" y="2336535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5">
                  <a:moveTo>
                    <a:pt x="0" y="0"/>
                  </a:moveTo>
                  <a:lnTo>
                    <a:pt x="0" y="171753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136416" y="2331227"/>
              <a:ext cx="10160" cy="182880"/>
            </a:xfrm>
            <a:custGeom>
              <a:avLst/>
              <a:gdLst/>
              <a:ahLst/>
              <a:cxnLst/>
              <a:rect l="l" t="t" r="r" b="b"/>
              <a:pathLst>
                <a:path w="10159" h="182880">
                  <a:moveTo>
                    <a:pt x="9822" y="0"/>
                  </a:moveTo>
                  <a:lnTo>
                    <a:pt x="0" y="0"/>
                  </a:lnTo>
                  <a:lnTo>
                    <a:pt x="0" y="182427"/>
                  </a:lnTo>
                  <a:lnTo>
                    <a:pt x="9822" y="182427"/>
                  </a:lnTo>
                  <a:lnTo>
                    <a:pt x="982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7" name="object 87"/>
          <p:cNvGrpSpPr/>
          <p:nvPr/>
        </p:nvGrpSpPr>
        <p:grpSpPr>
          <a:xfrm>
            <a:off x="2041349" y="977430"/>
            <a:ext cx="191135" cy="193675"/>
            <a:chOff x="2041349" y="977430"/>
            <a:chExt cx="191135" cy="193675"/>
          </a:xfrm>
        </p:grpSpPr>
        <p:sp>
          <p:nvSpPr>
            <p:cNvPr id="88" name="object 88"/>
            <p:cNvSpPr/>
            <p:nvPr/>
          </p:nvSpPr>
          <p:spPr>
            <a:xfrm>
              <a:off x="2055686" y="982785"/>
              <a:ext cx="172085" cy="0"/>
            </a:xfrm>
            <a:custGeom>
              <a:avLst/>
              <a:gdLst/>
              <a:ahLst/>
              <a:cxnLst/>
              <a:rect l="l" t="t" r="r" b="b"/>
              <a:pathLst>
                <a:path w="172085">
                  <a:moveTo>
                    <a:pt x="0" y="0"/>
                  </a:moveTo>
                  <a:lnTo>
                    <a:pt x="171486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050862" y="977518"/>
              <a:ext cx="181610" cy="10795"/>
            </a:xfrm>
            <a:custGeom>
              <a:avLst/>
              <a:gdLst/>
              <a:ahLst/>
              <a:cxnLst/>
              <a:rect l="l" t="t" r="r" b="b"/>
              <a:pathLst>
                <a:path w="181610" h="10794">
                  <a:moveTo>
                    <a:pt x="181070" y="0"/>
                  </a:moveTo>
                  <a:lnTo>
                    <a:pt x="0" y="0"/>
                  </a:lnTo>
                  <a:lnTo>
                    <a:pt x="0" y="10703"/>
                  </a:lnTo>
                  <a:lnTo>
                    <a:pt x="181070" y="10703"/>
                  </a:lnTo>
                  <a:lnTo>
                    <a:pt x="18107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055686" y="1165288"/>
              <a:ext cx="172085" cy="0"/>
            </a:xfrm>
            <a:custGeom>
              <a:avLst/>
              <a:gdLst/>
              <a:ahLst/>
              <a:cxnLst/>
              <a:rect l="l" t="t" r="r" b="b"/>
              <a:pathLst>
                <a:path w="172085">
                  <a:moveTo>
                    <a:pt x="0" y="0"/>
                  </a:moveTo>
                  <a:lnTo>
                    <a:pt x="171486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050862" y="1159880"/>
              <a:ext cx="181610" cy="10795"/>
            </a:xfrm>
            <a:custGeom>
              <a:avLst/>
              <a:gdLst/>
              <a:ahLst/>
              <a:cxnLst/>
              <a:rect l="l" t="t" r="r" b="b"/>
              <a:pathLst>
                <a:path w="181610" h="10794">
                  <a:moveTo>
                    <a:pt x="181070" y="0"/>
                  </a:moveTo>
                  <a:lnTo>
                    <a:pt x="0" y="0"/>
                  </a:lnTo>
                  <a:lnTo>
                    <a:pt x="0" y="10703"/>
                  </a:lnTo>
                  <a:lnTo>
                    <a:pt x="181070" y="10703"/>
                  </a:lnTo>
                  <a:lnTo>
                    <a:pt x="18107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046172" y="982785"/>
              <a:ext cx="0" cy="182880"/>
            </a:xfrm>
            <a:custGeom>
              <a:avLst/>
              <a:gdLst/>
              <a:ahLst/>
              <a:cxnLst/>
              <a:rect l="l" t="t" r="r" b="b"/>
              <a:pathLst>
                <a:path h="182880">
                  <a:moveTo>
                    <a:pt x="0" y="0"/>
                  </a:moveTo>
                  <a:lnTo>
                    <a:pt x="0" y="182503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041349" y="977453"/>
              <a:ext cx="9525" cy="193675"/>
            </a:xfrm>
            <a:custGeom>
              <a:avLst/>
              <a:gdLst/>
              <a:ahLst/>
              <a:cxnLst/>
              <a:rect l="l" t="t" r="r" b="b"/>
              <a:pathLst>
                <a:path w="9525" h="193675">
                  <a:moveTo>
                    <a:pt x="9513" y="0"/>
                  </a:moveTo>
                  <a:lnTo>
                    <a:pt x="0" y="0"/>
                  </a:lnTo>
                  <a:lnTo>
                    <a:pt x="0" y="193131"/>
                  </a:lnTo>
                  <a:lnTo>
                    <a:pt x="9513" y="193131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227173" y="993503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4">
                  <a:moveTo>
                    <a:pt x="0" y="0"/>
                  </a:moveTo>
                  <a:lnTo>
                    <a:pt x="0" y="171785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222479" y="988156"/>
              <a:ext cx="9525" cy="182880"/>
            </a:xfrm>
            <a:custGeom>
              <a:avLst/>
              <a:gdLst/>
              <a:ahLst/>
              <a:cxnLst/>
              <a:rect l="l" t="t" r="r" b="b"/>
              <a:pathLst>
                <a:path w="9525" h="182880">
                  <a:moveTo>
                    <a:pt x="9513" y="0"/>
                  </a:moveTo>
                  <a:lnTo>
                    <a:pt x="0" y="0"/>
                  </a:lnTo>
                  <a:lnTo>
                    <a:pt x="0" y="182427"/>
                  </a:lnTo>
                  <a:lnTo>
                    <a:pt x="9513" y="182427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6" name="object 96"/>
          <p:cNvGrpSpPr/>
          <p:nvPr/>
        </p:nvGrpSpPr>
        <p:grpSpPr>
          <a:xfrm>
            <a:off x="3127175" y="977430"/>
            <a:ext cx="191135" cy="193675"/>
            <a:chOff x="3127175" y="977430"/>
            <a:chExt cx="191135" cy="193675"/>
          </a:xfrm>
        </p:grpSpPr>
        <p:sp>
          <p:nvSpPr>
            <p:cNvPr id="97" name="object 97"/>
            <p:cNvSpPr/>
            <p:nvPr/>
          </p:nvSpPr>
          <p:spPr>
            <a:xfrm>
              <a:off x="3141452" y="982785"/>
              <a:ext cx="172085" cy="0"/>
            </a:xfrm>
            <a:custGeom>
              <a:avLst/>
              <a:gdLst/>
              <a:ahLst/>
              <a:cxnLst/>
              <a:rect l="l" t="t" r="r" b="b"/>
              <a:pathLst>
                <a:path w="172085">
                  <a:moveTo>
                    <a:pt x="0" y="0"/>
                  </a:moveTo>
                  <a:lnTo>
                    <a:pt x="171595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136727" y="977518"/>
              <a:ext cx="181610" cy="10795"/>
            </a:xfrm>
            <a:custGeom>
              <a:avLst/>
              <a:gdLst/>
              <a:ahLst/>
              <a:cxnLst/>
              <a:rect l="l" t="t" r="r" b="b"/>
              <a:pathLst>
                <a:path w="181610" h="10794">
                  <a:moveTo>
                    <a:pt x="181070" y="0"/>
                  </a:moveTo>
                  <a:lnTo>
                    <a:pt x="0" y="0"/>
                  </a:lnTo>
                  <a:lnTo>
                    <a:pt x="0" y="10703"/>
                  </a:lnTo>
                  <a:lnTo>
                    <a:pt x="181070" y="10703"/>
                  </a:lnTo>
                  <a:lnTo>
                    <a:pt x="18107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141452" y="1165288"/>
              <a:ext cx="172085" cy="0"/>
            </a:xfrm>
            <a:custGeom>
              <a:avLst/>
              <a:gdLst/>
              <a:ahLst/>
              <a:cxnLst/>
              <a:rect l="l" t="t" r="r" b="b"/>
              <a:pathLst>
                <a:path w="172085">
                  <a:moveTo>
                    <a:pt x="0" y="0"/>
                  </a:moveTo>
                  <a:lnTo>
                    <a:pt x="171595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136727" y="1159880"/>
              <a:ext cx="181610" cy="10795"/>
            </a:xfrm>
            <a:custGeom>
              <a:avLst/>
              <a:gdLst/>
              <a:ahLst/>
              <a:cxnLst/>
              <a:rect l="l" t="t" r="r" b="b"/>
              <a:pathLst>
                <a:path w="181610" h="10794">
                  <a:moveTo>
                    <a:pt x="181070" y="0"/>
                  </a:moveTo>
                  <a:lnTo>
                    <a:pt x="0" y="0"/>
                  </a:lnTo>
                  <a:lnTo>
                    <a:pt x="0" y="10703"/>
                  </a:lnTo>
                  <a:lnTo>
                    <a:pt x="181070" y="10703"/>
                  </a:lnTo>
                  <a:lnTo>
                    <a:pt x="18107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131931" y="982785"/>
              <a:ext cx="0" cy="182880"/>
            </a:xfrm>
            <a:custGeom>
              <a:avLst/>
              <a:gdLst/>
              <a:ahLst/>
              <a:cxnLst/>
              <a:rect l="l" t="t" r="r" b="b"/>
              <a:pathLst>
                <a:path h="182880">
                  <a:moveTo>
                    <a:pt x="0" y="0"/>
                  </a:moveTo>
                  <a:lnTo>
                    <a:pt x="0" y="182503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127217" y="977453"/>
              <a:ext cx="9525" cy="193675"/>
            </a:xfrm>
            <a:custGeom>
              <a:avLst/>
              <a:gdLst/>
              <a:ahLst/>
              <a:cxnLst/>
              <a:rect l="l" t="t" r="r" b="b"/>
              <a:pathLst>
                <a:path w="9525" h="193675">
                  <a:moveTo>
                    <a:pt x="9513" y="0"/>
                  </a:moveTo>
                  <a:lnTo>
                    <a:pt x="0" y="0"/>
                  </a:lnTo>
                  <a:lnTo>
                    <a:pt x="0" y="193131"/>
                  </a:lnTo>
                  <a:lnTo>
                    <a:pt x="9513" y="193131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313047" y="993503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4">
                  <a:moveTo>
                    <a:pt x="0" y="0"/>
                  </a:moveTo>
                  <a:lnTo>
                    <a:pt x="0" y="171785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308238" y="988156"/>
              <a:ext cx="9525" cy="182880"/>
            </a:xfrm>
            <a:custGeom>
              <a:avLst/>
              <a:gdLst/>
              <a:ahLst/>
              <a:cxnLst/>
              <a:rect l="l" t="t" r="r" b="b"/>
              <a:pathLst>
                <a:path w="9525" h="182880">
                  <a:moveTo>
                    <a:pt x="9513" y="0"/>
                  </a:moveTo>
                  <a:lnTo>
                    <a:pt x="0" y="0"/>
                  </a:lnTo>
                  <a:lnTo>
                    <a:pt x="0" y="182427"/>
                  </a:lnTo>
                  <a:lnTo>
                    <a:pt x="9513" y="182427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5" name="object 105"/>
          <p:cNvGrpSpPr/>
          <p:nvPr/>
        </p:nvGrpSpPr>
        <p:grpSpPr>
          <a:xfrm>
            <a:off x="4212923" y="977430"/>
            <a:ext cx="191135" cy="193675"/>
            <a:chOff x="4212923" y="977430"/>
            <a:chExt cx="191135" cy="193675"/>
          </a:xfrm>
        </p:grpSpPr>
        <p:sp>
          <p:nvSpPr>
            <p:cNvPr id="106" name="object 106"/>
            <p:cNvSpPr/>
            <p:nvPr/>
          </p:nvSpPr>
          <p:spPr>
            <a:xfrm>
              <a:off x="4227573" y="982785"/>
              <a:ext cx="171450" cy="0"/>
            </a:xfrm>
            <a:custGeom>
              <a:avLst/>
              <a:gdLst/>
              <a:ahLst/>
              <a:cxnLst/>
              <a:rect l="l" t="t" r="r" b="b"/>
              <a:pathLst>
                <a:path w="171450">
                  <a:moveTo>
                    <a:pt x="0" y="0"/>
                  </a:moveTo>
                  <a:lnTo>
                    <a:pt x="171222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222759" y="977518"/>
              <a:ext cx="180975" cy="10795"/>
            </a:xfrm>
            <a:custGeom>
              <a:avLst/>
              <a:gdLst/>
              <a:ahLst/>
              <a:cxnLst/>
              <a:rect l="l" t="t" r="r" b="b"/>
              <a:pathLst>
                <a:path w="180975" h="10794">
                  <a:moveTo>
                    <a:pt x="180736" y="0"/>
                  </a:moveTo>
                  <a:lnTo>
                    <a:pt x="0" y="0"/>
                  </a:lnTo>
                  <a:lnTo>
                    <a:pt x="0" y="10703"/>
                  </a:lnTo>
                  <a:lnTo>
                    <a:pt x="180736" y="10703"/>
                  </a:lnTo>
                  <a:lnTo>
                    <a:pt x="18073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227573" y="1165288"/>
              <a:ext cx="171450" cy="0"/>
            </a:xfrm>
            <a:custGeom>
              <a:avLst/>
              <a:gdLst/>
              <a:ahLst/>
              <a:cxnLst/>
              <a:rect l="l" t="t" r="r" b="b"/>
              <a:pathLst>
                <a:path w="171450">
                  <a:moveTo>
                    <a:pt x="0" y="0"/>
                  </a:moveTo>
                  <a:lnTo>
                    <a:pt x="171222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222759" y="1159880"/>
              <a:ext cx="180975" cy="10795"/>
            </a:xfrm>
            <a:custGeom>
              <a:avLst/>
              <a:gdLst/>
              <a:ahLst/>
              <a:cxnLst/>
              <a:rect l="l" t="t" r="r" b="b"/>
              <a:pathLst>
                <a:path w="180975" h="10794">
                  <a:moveTo>
                    <a:pt x="180736" y="0"/>
                  </a:moveTo>
                  <a:lnTo>
                    <a:pt x="0" y="0"/>
                  </a:lnTo>
                  <a:lnTo>
                    <a:pt x="0" y="10703"/>
                  </a:lnTo>
                  <a:lnTo>
                    <a:pt x="180736" y="10703"/>
                  </a:lnTo>
                  <a:lnTo>
                    <a:pt x="18073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217679" y="982785"/>
              <a:ext cx="0" cy="182880"/>
            </a:xfrm>
            <a:custGeom>
              <a:avLst/>
              <a:gdLst/>
              <a:ahLst/>
              <a:cxnLst/>
              <a:rect l="l" t="t" r="r" b="b"/>
              <a:pathLst>
                <a:path h="182880">
                  <a:moveTo>
                    <a:pt x="0" y="0"/>
                  </a:moveTo>
                  <a:lnTo>
                    <a:pt x="0" y="182503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12975" y="977453"/>
              <a:ext cx="10160" cy="193675"/>
            </a:xfrm>
            <a:custGeom>
              <a:avLst/>
              <a:gdLst/>
              <a:ahLst/>
              <a:cxnLst/>
              <a:rect l="l" t="t" r="r" b="b"/>
              <a:pathLst>
                <a:path w="10160" h="193675">
                  <a:moveTo>
                    <a:pt x="9834" y="0"/>
                  </a:moveTo>
                  <a:lnTo>
                    <a:pt x="0" y="0"/>
                  </a:lnTo>
                  <a:lnTo>
                    <a:pt x="0" y="193131"/>
                  </a:lnTo>
                  <a:lnTo>
                    <a:pt x="9834" y="193131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398795" y="993503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4">
                  <a:moveTo>
                    <a:pt x="0" y="0"/>
                  </a:moveTo>
                  <a:lnTo>
                    <a:pt x="0" y="171785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393966" y="988156"/>
              <a:ext cx="9525" cy="182880"/>
            </a:xfrm>
            <a:custGeom>
              <a:avLst/>
              <a:gdLst/>
              <a:ahLst/>
              <a:cxnLst/>
              <a:rect l="l" t="t" r="r" b="b"/>
              <a:pathLst>
                <a:path w="9525" h="182880">
                  <a:moveTo>
                    <a:pt x="9513" y="0"/>
                  </a:moveTo>
                  <a:lnTo>
                    <a:pt x="0" y="0"/>
                  </a:lnTo>
                  <a:lnTo>
                    <a:pt x="0" y="182427"/>
                  </a:lnTo>
                  <a:lnTo>
                    <a:pt x="9513" y="182427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4" name="object 114"/>
          <p:cNvGrpSpPr/>
          <p:nvPr/>
        </p:nvGrpSpPr>
        <p:grpSpPr>
          <a:xfrm>
            <a:off x="955661" y="2922043"/>
            <a:ext cx="191135" cy="193675"/>
            <a:chOff x="955661" y="2922043"/>
            <a:chExt cx="191135" cy="193675"/>
          </a:xfrm>
        </p:grpSpPr>
        <p:sp>
          <p:nvSpPr>
            <p:cNvPr id="115" name="object 115"/>
            <p:cNvSpPr/>
            <p:nvPr/>
          </p:nvSpPr>
          <p:spPr>
            <a:xfrm>
              <a:off x="969929" y="2927404"/>
              <a:ext cx="171450" cy="0"/>
            </a:xfrm>
            <a:custGeom>
              <a:avLst/>
              <a:gdLst/>
              <a:ahLst/>
              <a:cxnLst/>
              <a:rect l="l" t="t" r="r" b="b"/>
              <a:pathLst>
                <a:path w="171450">
                  <a:moveTo>
                    <a:pt x="0" y="0"/>
                  </a:moveTo>
                  <a:lnTo>
                    <a:pt x="171236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965179" y="2922070"/>
              <a:ext cx="181610" cy="10795"/>
            </a:xfrm>
            <a:custGeom>
              <a:avLst/>
              <a:gdLst/>
              <a:ahLst/>
              <a:cxnLst/>
              <a:rect l="l" t="t" r="r" b="b"/>
              <a:pathLst>
                <a:path w="181609" h="10794">
                  <a:moveTo>
                    <a:pt x="181058" y="0"/>
                  </a:moveTo>
                  <a:lnTo>
                    <a:pt x="0" y="0"/>
                  </a:lnTo>
                  <a:lnTo>
                    <a:pt x="0" y="10715"/>
                  </a:lnTo>
                  <a:lnTo>
                    <a:pt x="181058" y="10715"/>
                  </a:lnTo>
                  <a:lnTo>
                    <a:pt x="1810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969929" y="3110199"/>
              <a:ext cx="171450" cy="0"/>
            </a:xfrm>
            <a:custGeom>
              <a:avLst/>
              <a:gdLst/>
              <a:ahLst/>
              <a:cxnLst/>
              <a:rect l="l" t="t" r="r" b="b"/>
              <a:pathLst>
                <a:path w="171450">
                  <a:moveTo>
                    <a:pt x="0" y="0"/>
                  </a:moveTo>
                  <a:lnTo>
                    <a:pt x="171236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965179" y="3104828"/>
              <a:ext cx="181610" cy="10795"/>
            </a:xfrm>
            <a:custGeom>
              <a:avLst/>
              <a:gdLst/>
              <a:ahLst/>
              <a:cxnLst/>
              <a:rect l="l" t="t" r="r" b="b"/>
              <a:pathLst>
                <a:path w="181609" h="10794">
                  <a:moveTo>
                    <a:pt x="181058" y="0"/>
                  </a:moveTo>
                  <a:lnTo>
                    <a:pt x="0" y="0"/>
                  </a:lnTo>
                  <a:lnTo>
                    <a:pt x="0" y="10715"/>
                  </a:lnTo>
                  <a:lnTo>
                    <a:pt x="181058" y="10715"/>
                  </a:lnTo>
                  <a:lnTo>
                    <a:pt x="1810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960418" y="2927404"/>
              <a:ext cx="0" cy="182880"/>
            </a:xfrm>
            <a:custGeom>
              <a:avLst/>
              <a:gdLst/>
              <a:ahLst/>
              <a:cxnLst/>
              <a:rect l="l" t="t" r="r" b="b"/>
              <a:pathLst>
                <a:path h="182880">
                  <a:moveTo>
                    <a:pt x="0" y="0"/>
                  </a:moveTo>
                  <a:lnTo>
                    <a:pt x="0" y="182794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955666" y="2922043"/>
              <a:ext cx="9525" cy="193675"/>
            </a:xfrm>
            <a:custGeom>
              <a:avLst/>
              <a:gdLst/>
              <a:ahLst/>
              <a:cxnLst/>
              <a:rect l="l" t="t" r="r" b="b"/>
              <a:pathLst>
                <a:path w="9525" h="193675">
                  <a:moveTo>
                    <a:pt x="9513" y="0"/>
                  </a:moveTo>
                  <a:lnTo>
                    <a:pt x="0" y="0"/>
                  </a:lnTo>
                  <a:lnTo>
                    <a:pt x="0" y="193500"/>
                  </a:lnTo>
                  <a:lnTo>
                    <a:pt x="9513" y="19350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141166" y="2938090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108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136416" y="2932758"/>
              <a:ext cx="10160" cy="182880"/>
            </a:xfrm>
            <a:custGeom>
              <a:avLst/>
              <a:gdLst/>
              <a:ahLst/>
              <a:cxnLst/>
              <a:rect l="l" t="t" r="r" b="b"/>
              <a:pathLst>
                <a:path w="10159" h="182880">
                  <a:moveTo>
                    <a:pt x="9822" y="0"/>
                  </a:moveTo>
                  <a:lnTo>
                    <a:pt x="0" y="0"/>
                  </a:lnTo>
                  <a:lnTo>
                    <a:pt x="0" y="182784"/>
                  </a:lnTo>
                  <a:lnTo>
                    <a:pt x="9822" y="182784"/>
                  </a:lnTo>
                  <a:lnTo>
                    <a:pt x="982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3" name="object 123"/>
          <p:cNvGrpSpPr/>
          <p:nvPr/>
        </p:nvGrpSpPr>
        <p:grpSpPr>
          <a:xfrm>
            <a:off x="2041349" y="2922043"/>
            <a:ext cx="191135" cy="193675"/>
            <a:chOff x="2041349" y="2922043"/>
            <a:chExt cx="191135" cy="193675"/>
          </a:xfrm>
        </p:grpSpPr>
        <p:sp>
          <p:nvSpPr>
            <p:cNvPr id="124" name="object 124"/>
            <p:cNvSpPr/>
            <p:nvPr/>
          </p:nvSpPr>
          <p:spPr>
            <a:xfrm>
              <a:off x="2055686" y="2927404"/>
              <a:ext cx="172085" cy="0"/>
            </a:xfrm>
            <a:custGeom>
              <a:avLst/>
              <a:gdLst/>
              <a:ahLst/>
              <a:cxnLst/>
              <a:rect l="l" t="t" r="r" b="b"/>
              <a:pathLst>
                <a:path w="172085">
                  <a:moveTo>
                    <a:pt x="0" y="0"/>
                  </a:moveTo>
                  <a:lnTo>
                    <a:pt x="171486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050862" y="2922070"/>
              <a:ext cx="181610" cy="10795"/>
            </a:xfrm>
            <a:custGeom>
              <a:avLst/>
              <a:gdLst/>
              <a:ahLst/>
              <a:cxnLst/>
              <a:rect l="l" t="t" r="r" b="b"/>
              <a:pathLst>
                <a:path w="181610" h="10794">
                  <a:moveTo>
                    <a:pt x="181070" y="0"/>
                  </a:moveTo>
                  <a:lnTo>
                    <a:pt x="0" y="0"/>
                  </a:lnTo>
                  <a:lnTo>
                    <a:pt x="0" y="10715"/>
                  </a:lnTo>
                  <a:lnTo>
                    <a:pt x="181070" y="10715"/>
                  </a:lnTo>
                  <a:lnTo>
                    <a:pt x="18107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055686" y="3110199"/>
              <a:ext cx="172085" cy="0"/>
            </a:xfrm>
            <a:custGeom>
              <a:avLst/>
              <a:gdLst/>
              <a:ahLst/>
              <a:cxnLst/>
              <a:rect l="l" t="t" r="r" b="b"/>
              <a:pathLst>
                <a:path w="172085">
                  <a:moveTo>
                    <a:pt x="0" y="0"/>
                  </a:moveTo>
                  <a:lnTo>
                    <a:pt x="171486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050862" y="3104828"/>
              <a:ext cx="181610" cy="10795"/>
            </a:xfrm>
            <a:custGeom>
              <a:avLst/>
              <a:gdLst/>
              <a:ahLst/>
              <a:cxnLst/>
              <a:rect l="l" t="t" r="r" b="b"/>
              <a:pathLst>
                <a:path w="181610" h="10794">
                  <a:moveTo>
                    <a:pt x="181070" y="0"/>
                  </a:moveTo>
                  <a:lnTo>
                    <a:pt x="0" y="0"/>
                  </a:lnTo>
                  <a:lnTo>
                    <a:pt x="0" y="10715"/>
                  </a:lnTo>
                  <a:lnTo>
                    <a:pt x="181070" y="10715"/>
                  </a:lnTo>
                  <a:lnTo>
                    <a:pt x="18107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046172" y="2927404"/>
              <a:ext cx="0" cy="182880"/>
            </a:xfrm>
            <a:custGeom>
              <a:avLst/>
              <a:gdLst/>
              <a:ahLst/>
              <a:cxnLst/>
              <a:rect l="l" t="t" r="r" b="b"/>
              <a:pathLst>
                <a:path h="182880">
                  <a:moveTo>
                    <a:pt x="0" y="0"/>
                  </a:moveTo>
                  <a:lnTo>
                    <a:pt x="0" y="182794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041349" y="2922043"/>
              <a:ext cx="9525" cy="193675"/>
            </a:xfrm>
            <a:custGeom>
              <a:avLst/>
              <a:gdLst/>
              <a:ahLst/>
              <a:cxnLst/>
              <a:rect l="l" t="t" r="r" b="b"/>
              <a:pathLst>
                <a:path w="9525" h="193675">
                  <a:moveTo>
                    <a:pt x="9513" y="0"/>
                  </a:moveTo>
                  <a:lnTo>
                    <a:pt x="0" y="0"/>
                  </a:lnTo>
                  <a:lnTo>
                    <a:pt x="0" y="193500"/>
                  </a:lnTo>
                  <a:lnTo>
                    <a:pt x="9513" y="19350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227173" y="2938090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108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222479" y="2932758"/>
              <a:ext cx="9525" cy="182880"/>
            </a:xfrm>
            <a:custGeom>
              <a:avLst/>
              <a:gdLst/>
              <a:ahLst/>
              <a:cxnLst/>
              <a:rect l="l" t="t" r="r" b="b"/>
              <a:pathLst>
                <a:path w="9525" h="182880">
                  <a:moveTo>
                    <a:pt x="9513" y="0"/>
                  </a:moveTo>
                  <a:lnTo>
                    <a:pt x="0" y="0"/>
                  </a:lnTo>
                  <a:lnTo>
                    <a:pt x="0" y="182784"/>
                  </a:lnTo>
                  <a:lnTo>
                    <a:pt x="9513" y="182784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2" name="object 132"/>
          <p:cNvGrpSpPr/>
          <p:nvPr/>
        </p:nvGrpSpPr>
        <p:grpSpPr>
          <a:xfrm>
            <a:off x="3127175" y="2922043"/>
            <a:ext cx="191135" cy="193675"/>
            <a:chOff x="3127175" y="2922043"/>
            <a:chExt cx="191135" cy="193675"/>
          </a:xfrm>
        </p:grpSpPr>
        <p:sp>
          <p:nvSpPr>
            <p:cNvPr id="133" name="object 133"/>
            <p:cNvSpPr/>
            <p:nvPr/>
          </p:nvSpPr>
          <p:spPr>
            <a:xfrm>
              <a:off x="3141452" y="2927404"/>
              <a:ext cx="172085" cy="0"/>
            </a:xfrm>
            <a:custGeom>
              <a:avLst/>
              <a:gdLst/>
              <a:ahLst/>
              <a:cxnLst/>
              <a:rect l="l" t="t" r="r" b="b"/>
              <a:pathLst>
                <a:path w="172085">
                  <a:moveTo>
                    <a:pt x="0" y="0"/>
                  </a:moveTo>
                  <a:lnTo>
                    <a:pt x="171595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136727" y="2922070"/>
              <a:ext cx="181610" cy="10795"/>
            </a:xfrm>
            <a:custGeom>
              <a:avLst/>
              <a:gdLst/>
              <a:ahLst/>
              <a:cxnLst/>
              <a:rect l="l" t="t" r="r" b="b"/>
              <a:pathLst>
                <a:path w="181610" h="10794">
                  <a:moveTo>
                    <a:pt x="181070" y="0"/>
                  </a:moveTo>
                  <a:lnTo>
                    <a:pt x="0" y="0"/>
                  </a:lnTo>
                  <a:lnTo>
                    <a:pt x="0" y="10715"/>
                  </a:lnTo>
                  <a:lnTo>
                    <a:pt x="181070" y="10715"/>
                  </a:lnTo>
                  <a:lnTo>
                    <a:pt x="18107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141452" y="3110199"/>
              <a:ext cx="172085" cy="0"/>
            </a:xfrm>
            <a:custGeom>
              <a:avLst/>
              <a:gdLst/>
              <a:ahLst/>
              <a:cxnLst/>
              <a:rect l="l" t="t" r="r" b="b"/>
              <a:pathLst>
                <a:path w="172085">
                  <a:moveTo>
                    <a:pt x="0" y="0"/>
                  </a:moveTo>
                  <a:lnTo>
                    <a:pt x="171595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136727" y="3104828"/>
              <a:ext cx="181610" cy="10795"/>
            </a:xfrm>
            <a:custGeom>
              <a:avLst/>
              <a:gdLst/>
              <a:ahLst/>
              <a:cxnLst/>
              <a:rect l="l" t="t" r="r" b="b"/>
              <a:pathLst>
                <a:path w="181610" h="10794">
                  <a:moveTo>
                    <a:pt x="181070" y="0"/>
                  </a:moveTo>
                  <a:lnTo>
                    <a:pt x="0" y="0"/>
                  </a:lnTo>
                  <a:lnTo>
                    <a:pt x="0" y="10715"/>
                  </a:lnTo>
                  <a:lnTo>
                    <a:pt x="181070" y="10715"/>
                  </a:lnTo>
                  <a:lnTo>
                    <a:pt x="18107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131931" y="2927404"/>
              <a:ext cx="0" cy="182880"/>
            </a:xfrm>
            <a:custGeom>
              <a:avLst/>
              <a:gdLst/>
              <a:ahLst/>
              <a:cxnLst/>
              <a:rect l="l" t="t" r="r" b="b"/>
              <a:pathLst>
                <a:path h="182880">
                  <a:moveTo>
                    <a:pt x="0" y="0"/>
                  </a:moveTo>
                  <a:lnTo>
                    <a:pt x="0" y="182794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127217" y="2922043"/>
              <a:ext cx="9525" cy="193675"/>
            </a:xfrm>
            <a:custGeom>
              <a:avLst/>
              <a:gdLst/>
              <a:ahLst/>
              <a:cxnLst/>
              <a:rect l="l" t="t" r="r" b="b"/>
              <a:pathLst>
                <a:path w="9525" h="193675">
                  <a:moveTo>
                    <a:pt x="9513" y="0"/>
                  </a:moveTo>
                  <a:lnTo>
                    <a:pt x="0" y="0"/>
                  </a:lnTo>
                  <a:lnTo>
                    <a:pt x="0" y="193500"/>
                  </a:lnTo>
                  <a:lnTo>
                    <a:pt x="9513" y="19350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313047" y="2938090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108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308238" y="2932758"/>
              <a:ext cx="9525" cy="182880"/>
            </a:xfrm>
            <a:custGeom>
              <a:avLst/>
              <a:gdLst/>
              <a:ahLst/>
              <a:cxnLst/>
              <a:rect l="l" t="t" r="r" b="b"/>
              <a:pathLst>
                <a:path w="9525" h="182880">
                  <a:moveTo>
                    <a:pt x="9513" y="0"/>
                  </a:moveTo>
                  <a:lnTo>
                    <a:pt x="0" y="0"/>
                  </a:lnTo>
                  <a:lnTo>
                    <a:pt x="0" y="182784"/>
                  </a:lnTo>
                  <a:lnTo>
                    <a:pt x="9513" y="182784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1" name="object 141"/>
          <p:cNvGrpSpPr/>
          <p:nvPr/>
        </p:nvGrpSpPr>
        <p:grpSpPr>
          <a:xfrm>
            <a:off x="4212923" y="2922043"/>
            <a:ext cx="191135" cy="193675"/>
            <a:chOff x="4212923" y="2922043"/>
            <a:chExt cx="191135" cy="193675"/>
          </a:xfrm>
        </p:grpSpPr>
        <p:sp>
          <p:nvSpPr>
            <p:cNvPr id="142" name="object 142"/>
            <p:cNvSpPr/>
            <p:nvPr/>
          </p:nvSpPr>
          <p:spPr>
            <a:xfrm>
              <a:off x="4227573" y="2927404"/>
              <a:ext cx="171450" cy="0"/>
            </a:xfrm>
            <a:custGeom>
              <a:avLst/>
              <a:gdLst/>
              <a:ahLst/>
              <a:cxnLst/>
              <a:rect l="l" t="t" r="r" b="b"/>
              <a:pathLst>
                <a:path w="171450">
                  <a:moveTo>
                    <a:pt x="0" y="0"/>
                  </a:moveTo>
                  <a:lnTo>
                    <a:pt x="171222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222759" y="2922070"/>
              <a:ext cx="180975" cy="10795"/>
            </a:xfrm>
            <a:custGeom>
              <a:avLst/>
              <a:gdLst/>
              <a:ahLst/>
              <a:cxnLst/>
              <a:rect l="l" t="t" r="r" b="b"/>
              <a:pathLst>
                <a:path w="180975" h="10794">
                  <a:moveTo>
                    <a:pt x="180736" y="0"/>
                  </a:moveTo>
                  <a:lnTo>
                    <a:pt x="0" y="0"/>
                  </a:lnTo>
                  <a:lnTo>
                    <a:pt x="0" y="10715"/>
                  </a:lnTo>
                  <a:lnTo>
                    <a:pt x="180736" y="10715"/>
                  </a:lnTo>
                  <a:lnTo>
                    <a:pt x="18073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227573" y="3110199"/>
              <a:ext cx="171450" cy="0"/>
            </a:xfrm>
            <a:custGeom>
              <a:avLst/>
              <a:gdLst/>
              <a:ahLst/>
              <a:cxnLst/>
              <a:rect l="l" t="t" r="r" b="b"/>
              <a:pathLst>
                <a:path w="171450">
                  <a:moveTo>
                    <a:pt x="0" y="0"/>
                  </a:moveTo>
                  <a:lnTo>
                    <a:pt x="171222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222759" y="3104828"/>
              <a:ext cx="180975" cy="10795"/>
            </a:xfrm>
            <a:custGeom>
              <a:avLst/>
              <a:gdLst/>
              <a:ahLst/>
              <a:cxnLst/>
              <a:rect l="l" t="t" r="r" b="b"/>
              <a:pathLst>
                <a:path w="180975" h="10794">
                  <a:moveTo>
                    <a:pt x="180736" y="0"/>
                  </a:moveTo>
                  <a:lnTo>
                    <a:pt x="0" y="0"/>
                  </a:lnTo>
                  <a:lnTo>
                    <a:pt x="0" y="10715"/>
                  </a:lnTo>
                  <a:lnTo>
                    <a:pt x="180736" y="10715"/>
                  </a:lnTo>
                  <a:lnTo>
                    <a:pt x="18073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217679" y="2927404"/>
              <a:ext cx="0" cy="182880"/>
            </a:xfrm>
            <a:custGeom>
              <a:avLst/>
              <a:gdLst/>
              <a:ahLst/>
              <a:cxnLst/>
              <a:rect l="l" t="t" r="r" b="b"/>
              <a:pathLst>
                <a:path h="182880">
                  <a:moveTo>
                    <a:pt x="0" y="0"/>
                  </a:moveTo>
                  <a:lnTo>
                    <a:pt x="0" y="182794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212975" y="2922043"/>
              <a:ext cx="10160" cy="193675"/>
            </a:xfrm>
            <a:custGeom>
              <a:avLst/>
              <a:gdLst/>
              <a:ahLst/>
              <a:cxnLst/>
              <a:rect l="l" t="t" r="r" b="b"/>
              <a:pathLst>
                <a:path w="10160" h="193675">
                  <a:moveTo>
                    <a:pt x="9834" y="0"/>
                  </a:moveTo>
                  <a:lnTo>
                    <a:pt x="0" y="0"/>
                  </a:lnTo>
                  <a:lnTo>
                    <a:pt x="0" y="193500"/>
                  </a:lnTo>
                  <a:lnTo>
                    <a:pt x="9834" y="193500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398795" y="2938090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108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393966" y="2932758"/>
              <a:ext cx="9525" cy="182880"/>
            </a:xfrm>
            <a:custGeom>
              <a:avLst/>
              <a:gdLst/>
              <a:ahLst/>
              <a:cxnLst/>
              <a:rect l="l" t="t" r="r" b="b"/>
              <a:pathLst>
                <a:path w="9525" h="182880">
                  <a:moveTo>
                    <a:pt x="9513" y="0"/>
                  </a:moveTo>
                  <a:lnTo>
                    <a:pt x="0" y="0"/>
                  </a:lnTo>
                  <a:lnTo>
                    <a:pt x="0" y="182784"/>
                  </a:lnTo>
                  <a:lnTo>
                    <a:pt x="9513" y="182784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0" name="object 150"/>
          <p:cNvGrpSpPr/>
          <p:nvPr/>
        </p:nvGrpSpPr>
        <p:grpSpPr>
          <a:xfrm>
            <a:off x="5298978" y="2922043"/>
            <a:ext cx="190500" cy="193675"/>
            <a:chOff x="5298978" y="2922043"/>
            <a:chExt cx="190500" cy="193675"/>
          </a:xfrm>
        </p:grpSpPr>
        <p:sp>
          <p:nvSpPr>
            <p:cNvPr id="151" name="object 151"/>
            <p:cNvSpPr/>
            <p:nvPr/>
          </p:nvSpPr>
          <p:spPr>
            <a:xfrm>
              <a:off x="5313321" y="2927404"/>
              <a:ext cx="171450" cy="0"/>
            </a:xfrm>
            <a:custGeom>
              <a:avLst/>
              <a:gdLst/>
              <a:ahLst/>
              <a:cxnLst/>
              <a:rect l="l" t="t" r="r" b="b"/>
              <a:pathLst>
                <a:path w="171450">
                  <a:moveTo>
                    <a:pt x="0" y="0"/>
                  </a:moveTo>
                  <a:lnTo>
                    <a:pt x="171222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308488" y="2922070"/>
              <a:ext cx="180975" cy="10795"/>
            </a:xfrm>
            <a:custGeom>
              <a:avLst/>
              <a:gdLst/>
              <a:ahLst/>
              <a:cxnLst/>
              <a:rect l="l" t="t" r="r" b="b"/>
              <a:pathLst>
                <a:path w="180975" h="10794">
                  <a:moveTo>
                    <a:pt x="180748" y="0"/>
                  </a:moveTo>
                  <a:lnTo>
                    <a:pt x="0" y="0"/>
                  </a:lnTo>
                  <a:lnTo>
                    <a:pt x="0" y="10715"/>
                  </a:lnTo>
                  <a:lnTo>
                    <a:pt x="180748" y="10715"/>
                  </a:lnTo>
                  <a:lnTo>
                    <a:pt x="18074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313321" y="3110199"/>
              <a:ext cx="171450" cy="0"/>
            </a:xfrm>
            <a:custGeom>
              <a:avLst/>
              <a:gdLst/>
              <a:ahLst/>
              <a:cxnLst/>
              <a:rect l="l" t="t" r="r" b="b"/>
              <a:pathLst>
                <a:path w="171450">
                  <a:moveTo>
                    <a:pt x="0" y="0"/>
                  </a:moveTo>
                  <a:lnTo>
                    <a:pt x="171222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308488" y="3104828"/>
              <a:ext cx="180975" cy="10795"/>
            </a:xfrm>
            <a:custGeom>
              <a:avLst/>
              <a:gdLst/>
              <a:ahLst/>
              <a:cxnLst/>
              <a:rect l="l" t="t" r="r" b="b"/>
              <a:pathLst>
                <a:path w="180975" h="10794">
                  <a:moveTo>
                    <a:pt x="180748" y="0"/>
                  </a:moveTo>
                  <a:lnTo>
                    <a:pt x="0" y="0"/>
                  </a:lnTo>
                  <a:lnTo>
                    <a:pt x="0" y="10715"/>
                  </a:lnTo>
                  <a:lnTo>
                    <a:pt x="180748" y="10715"/>
                  </a:lnTo>
                  <a:lnTo>
                    <a:pt x="18074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303801" y="2927404"/>
              <a:ext cx="0" cy="182880"/>
            </a:xfrm>
            <a:custGeom>
              <a:avLst/>
              <a:gdLst/>
              <a:ahLst/>
              <a:cxnLst/>
              <a:rect l="l" t="t" r="r" b="b"/>
              <a:pathLst>
                <a:path h="182880">
                  <a:moveTo>
                    <a:pt x="0" y="0"/>
                  </a:moveTo>
                  <a:lnTo>
                    <a:pt x="0" y="182794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298978" y="2922043"/>
              <a:ext cx="9525" cy="193675"/>
            </a:xfrm>
            <a:custGeom>
              <a:avLst/>
              <a:gdLst/>
              <a:ahLst/>
              <a:cxnLst/>
              <a:rect l="l" t="t" r="r" b="b"/>
              <a:pathLst>
                <a:path w="9525" h="193675">
                  <a:moveTo>
                    <a:pt x="9513" y="0"/>
                  </a:moveTo>
                  <a:lnTo>
                    <a:pt x="0" y="0"/>
                  </a:lnTo>
                  <a:lnTo>
                    <a:pt x="0" y="193500"/>
                  </a:lnTo>
                  <a:lnTo>
                    <a:pt x="9513" y="19350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484544" y="2938090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108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479724" y="2932758"/>
              <a:ext cx="9525" cy="182880"/>
            </a:xfrm>
            <a:custGeom>
              <a:avLst/>
              <a:gdLst/>
              <a:ahLst/>
              <a:cxnLst/>
              <a:rect l="l" t="t" r="r" b="b"/>
              <a:pathLst>
                <a:path w="9525" h="182880">
                  <a:moveTo>
                    <a:pt x="9513" y="0"/>
                  </a:moveTo>
                  <a:lnTo>
                    <a:pt x="0" y="0"/>
                  </a:lnTo>
                  <a:lnTo>
                    <a:pt x="0" y="182784"/>
                  </a:lnTo>
                  <a:lnTo>
                    <a:pt x="9513" y="182784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9" name="object 159"/>
          <p:cNvGrpSpPr/>
          <p:nvPr/>
        </p:nvGrpSpPr>
        <p:grpSpPr>
          <a:xfrm>
            <a:off x="5298978" y="977430"/>
            <a:ext cx="190500" cy="193675"/>
            <a:chOff x="5298978" y="977430"/>
            <a:chExt cx="190500" cy="193675"/>
          </a:xfrm>
        </p:grpSpPr>
        <p:sp>
          <p:nvSpPr>
            <p:cNvPr id="160" name="object 160"/>
            <p:cNvSpPr/>
            <p:nvPr/>
          </p:nvSpPr>
          <p:spPr>
            <a:xfrm>
              <a:off x="5303801" y="982785"/>
              <a:ext cx="0" cy="182880"/>
            </a:xfrm>
            <a:custGeom>
              <a:avLst/>
              <a:gdLst/>
              <a:ahLst/>
              <a:cxnLst/>
              <a:rect l="l" t="t" r="r" b="b"/>
              <a:pathLst>
                <a:path h="182880">
                  <a:moveTo>
                    <a:pt x="0" y="0"/>
                  </a:moveTo>
                  <a:lnTo>
                    <a:pt x="0" y="182503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298978" y="977453"/>
              <a:ext cx="9525" cy="193675"/>
            </a:xfrm>
            <a:custGeom>
              <a:avLst/>
              <a:gdLst/>
              <a:ahLst/>
              <a:cxnLst/>
              <a:rect l="l" t="t" r="r" b="b"/>
              <a:pathLst>
                <a:path w="9525" h="193675">
                  <a:moveTo>
                    <a:pt x="9513" y="0"/>
                  </a:moveTo>
                  <a:lnTo>
                    <a:pt x="0" y="0"/>
                  </a:lnTo>
                  <a:lnTo>
                    <a:pt x="0" y="193131"/>
                  </a:lnTo>
                  <a:lnTo>
                    <a:pt x="9513" y="193131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484544" y="993503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4">
                  <a:moveTo>
                    <a:pt x="0" y="0"/>
                  </a:moveTo>
                  <a:lnTo>
                    <a:pt x="0" y="171785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479724" y="988156"/>
              <a:ext cx="9525" cy="182880"/>
            </a:xfrm>
            <a:custGeom>
              <a:avLst/>
              <a:gdLst/>
              <a:ahLst/>
              <a:cxnLst/>
              <a:rect l="l" t="t" r="r" b="b"/>
              <a:pathLst>
                <a:path w="9525" h="182880">
                  <a:moveTo>
                    <a:pt x="9513" y="0"/>
                  </a:moveTo>
                  <a:lnTo>
                    <a:pt x="0" y="0"/>
                  </a:lnTo>
                  <a:lnTo>
                    <a:pt x="0" y="182427"/>
                  </a:lnTo>
                  <a:lnTo>
                    <a:pt x="9513" y="182427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313321" y="982785"/>
              <a:ext cx="171450" cy="0"/>
            </a:xfrm>
            <a:custGeom>
              <a:avLst/>
              <a:gdLst/>
              <a:ahLst/>
              <a:cxnLst/>
              <a:rect l="l" t="t" r="r" b="b"/>
              <a:pathLst>
                <a:path w="171450">
                  <a:moveTo>
                    <a:pt x="0" y="0"/>
                  </a:moveTo>
                  <a:lnTo>
                    <a:pt x="171222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308488" y="977518"/>
              <a:ext cx="180975" cy="10795"/>
            </a:xfrm>
            <a:custGeom>
              <a:avLst/>
              <a:gdLst/>
              <a:ahLst/>
              <a:cxnLst/>
              <a:rect l="l" t="t" r="r" b="b"/>
              <a:pathLst>
                <a:path w="180975" h="10794">
                  <a:moveTo>
                    <a:pt x="180748" y="0"/>
                  </a:moveTo>
                  <a:lnTo>
                    <a:pt x="0" y="0"/>
                  </a:lnTo>
                  <a:lnTo>
                    <a:pt x="0" y="10703"/>
                  </a:lnTo>
                  <a:lnTo>
                    <a:pt x="180748" y="10703"/>
                  </a:lnTo>
                  <a:lnTo>
                    <a:pt x="18074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313321" y="1165288"/>
              <a:ext cx="171450" cy="0"/>
            </a:xfrm>
            <a:custGeom>
              <a:avLst/>
              <a:gdLst/>
              <a:ahLst/>
              <a:cxnLst/>
              <a:rect l="l" t="t" r="r" b="b"/>
              <a:pathLst>
                <a:path w="171450">
                  <a:moveTo>
                    <a:pt x="0" y="0"/>
                  </a:moveTo>
                  <a:lnTo>
                    <a:pt x="171222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308488" y="1159880"/>
              <a:ext cx="180975" cy="10795"/>
            </a:xfrm>
            <a:custGeom>
              <a:avLst/>
              <a:gdLst/>
              <a:ahLst/>
              <a:cxnLst/>
              <a:rect l="l" t="t" r="r" b="b"/>
              <a:pathLst>
                <a:path w="180975" h="10794">
                  <a:moveTo>
                    <a:pt x="180748" y="0"/>
                  </a:moveTo>
                  <a:lnTo>
                    <a:pt x="0" y="0"/>
                  </a:lnTo>
                  <a:lnTo>
                    <a:pt x="0" y="10703"/>
                  </a:lnTo>
                  <a:lnTo>
                    <a:pt x="180748" y="10703"/>
                  </a:lnTo>
                  <a:lnTo>
                    <a:pt x="18074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8" name="object 168"/>
          <p:cNvGrpSpPr/>
          <p:nvPr/>
        </p:nvGrpSpPr>
        <p:grpSpPr>
          <a:xfrm>
            <a:off x="6203594" y="1579003"/>
            <a:ext cx="191135" cy="193675"/>
            <a:chOff x="6203594" y="1579003"/>
            <a:chExt cx="191135" cy="193675"/>
          </a:xfrm>
        </p:grpSpPr>
        <p:sp>
          <p:nvSpPr>
            <p:cNvPr id="169" name="object 169"/>
            <p:cNvSpPr/>
            <p:nvPr/>
          </p:nvSpPr>
          <p:spPr>
            <a:xfrm>
              <a:off x="6208433" y="1584405"/>
              <a:ext cx="0" cy="182880"/>
            </a:xfrm>
            <a:custGeom>
              <a:avLst/>
              <a:gdLst/>
              <a:ahLst/>
              <a:cxnLst/>
              <a:rect l="l" t="t" r="r" b="b"/>
              <a:pathLst>
                <a:path h="182880">
                  <a:moveTo>
                    <a:pt x="0" y="0"/>
                  </a:moveTo>
                  <a:lnTo>
                    <a:pt x="0" y="182794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203594" y="1579003"/>
              <a:ext cx="9525" cy="193675"/>
            </a:xfrm>
            <a:custGeom>
              <a:avLst/>
              <a:gdLst/>
              <a:ahLst/>
              <a:cxnLst/>
              <a:rect l="l" t="t" r="r" b="b"/>
              <a:pathLst>
                <a:path w="9525" h="193675">
                  <a:moveTo>
                    <a:pt x="9513" y="0"/>
                  </a:moveTo>
                  <a:lnTo>
                    <a:pt x="0" y="0"/>
                  </a:lnTo>
                  <a:lnTo>
                    <a:pt x="0" y="193500"/>
                  </a:lnTo>
                  <a:lnTo>
                    <a:pt x="9513" y="19350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389549" y="1595123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5">
                  <a:moveTo>
                    <a:pt x="0" y="0"/>
                  </a:moveTo>
                  <a:lnTo>
                    <a:pt x="0" y="172075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384736" y="1589706"/>
              <a:ext cx="9525" cy="182880"/>
            </a:xfrm>
            <a:custGeom>
              <a:avLst/>
              <a:gdLst/>
              <a:ahLst/>
              <a:cxnLst/>
              <a:rect l="l" t="t" r="r" b="b"/>
              <a:pathLst>
                <a:path w="9525" h="182880">
                  <a:moveTo>
                    <a:pt x="9513" y="0"/>
                  </a:moveTo>
                  <a:lnTo>
                    <a:pt x="0" y="0"/>
                  </a:lnTo>
                  <a:lnTo>
                    <a:pt x="0" y="182796"/>
                  </a:lnTo>
                  <a:lnTo>
                    <a:pt x="9513" y="182796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217953" y="1584405"/>
              <a:ext cx="172085" cy="0"/>
            </a:xfrm>
            <a:custGeom>
              <a:avLst/>
              <a:gdLst/>
              <a:ahLst/>
              <a:cxnLst/>
              <a:rect l="l" t="t" r="r" b="b"/>
              <a:pathLst>
                <a:path w="172085">
                  <a:moveTo>
                    <a:pt x="0" y="0"/>
                  </a:moveTo>
                  <a:lnTo>
                    <a:pt x="171595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213134" y="1579011"/>
              <a:ext cx="181610" cy="10795"/>
            </a:xfrm>
            <a:custGeom>
              <a:avLst/>
              <a:gdLst/>
              <a:ahLst/>
              <a:cxnLst/>
              <a:rect l="l" t="t" r="r" b="b"/>
              <a:pathLst>
                <a:path w="181610" h="10794">
                  <a:moveTo>
                    <a:pt x="181070" y="0"/>
                  </a:moveTo>
                  <a:lnTo>
                    <a:pt x="0" y="0"/>
                  </a:lnTo>
                  <a:lnTo>
                    <a:pt x="0" y="10703"/>
                  </a:lnTo>
                  <a:lnTo>
                    <a:pt x="181070" y="10703"/>
                  </a:lnTo>
                  <a:lnTo>
                    <a:pt x="18107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6217953" y="1767199"/>
              <a:ext cx="172085" cy="0"/>
            </a:xfrm>
            <a:custGeom>
              <a:avLst/>
              <a:gdLst/>
              <a:ahLst/>
              <a:cxnLst/>
              <a:rect l="l" t="t" r="r" b="b"/>
              <a:pathLst>
                <a:path w="172085">
                  <a:moveTo>
                    <a:pt x="0" y="0"/>
                  </a:moveTo>
                  <a:lnTo>
                    <a:pt x="171595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213134" y="1761787"/>
              <a:ext cx="181610" cy="10795"/>
            </a:xfrm>
            <a:custGeom>
              <a:avLst/>
              <a:gdLst/>
              <a:ahLst/>
              <a:cxnLst/>
              <a:rect l="l" t="t" r="r" b="b"/>
              <a:pathLst>
                <a:path w="181610" h="10794">
                  <a:moveTo>
                    <a:pt x="181070" y="0"/>
                  </a:moveTo>
                  <a:lnTo>
                    <a:pt x="0" y="0"/>
                  </a:lnTo>
                  <a:lnTo>
                    <a:pt x="0" y="10715"/>
                  </a:lnTo>
                  <a:lnTo>
                    <a:pt x="181070" y="10715"/>
                  </a:lnTo>
                  <a:lnTo>
                    <a:pt x="18107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7" name="object 177"/>
          <p:cNvGrpSpPr/>
          <p:nvPr/>
        </p:nvGrpSpPr>
        <p:grpSpPr>
          <a:xfrm>
            <a:off x="6203594" y="1826039"/>
            <a:ext cx="191135" cy="193675"/>
            <a:chOff x="6203594" y="1826039"/>
            <a:chExt cx="191135" cy="193675"/>
          </a:xfrm>
        </p:grpSpPr>
        <p:sp>
          <p:nvSpPr>
            <p:cNvPr id="178" name="object 178"/>
            <p:cNvSpPr/>
            <p:nvPr/>
          </p:nvSpPr>
          <p:spPr>
            <a:xfrm>
              <a:off x="6208433" y="1831445"/>
              <a:ext cx="0" cy="182880"/>
            </a:xfrm>
            <a:custGeom>
              <a:avLst/>
              <a:gdLst/>
              <a:ahLst/>
              <a:cxnLst/>
              <a:rect l="l" t="t" r="r" b="b"/>
              <a:pathLst>
                <a:path h="182880">
                  <a:moveTo>
                    <a:pt x="0" y="0"/>
                  </a:moveTo>
                  <a:lnTo>
                    <a:pt x="0" y="182794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6203594" y="1826043"/>
              <a:ext cx="9525" cy="193675"/>
            </a:xfrm>
            <a:custGeom>
              <a:avLst/>
              <a:gdLst/>
              <a:ahLst/>
              <a:cxnLst/>
              <a:rect l="l" t="t" r="r" b="b"/>
              <a:pathLst>
                <a:path w="9525" h="193675">
                  <a:moveTo>
                    <a:pt x="9513" y="0"/>
                  </a:moveTo>
                  <a:lnTo>
                    <a:pt x="0" y="0"/>
                  </a:lnTo>
                  <a:lnTo>
                    <a:pt x="0" y="193500"/>
                  </a:lnTo>
                  <a:lnTo>
                    <a:pt x="9513" y="19350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6389549" y="1842163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5">
                  <a:moveTo>
                    <a:pt x="0" y="0"/>
                  </a:moveTo>
                  <a:lnTo>
                    <a:pt x="0" y="172075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6384736" y="1836759"/>
              <a:ext cx="9525" cy="182880"/>
            </a:xfrm>
            <a:custGeom>
              <a:avLst/>
              <a:gdLst/>
              <a:ahLst/>
              <a:cxnLst/>
              <a:rect l="l" t="t" r="r" b="b"/>
              <a:pathLst>
                <a:path w="9525" h="182880">
                  <a:moveTo>
                    <a:pt x="9513" y="0"/>
                  </a:moveTo>
                  <a:lnTo>
                    <a:pt x="0" y="0"/>
                  </a:lnTo>
                  <a:lnTo>
                    <a:pt x="0" y="182784"/>
                  </a:lnTo>
                  <a:lnTo>
                    <a:pt x="9513" y="182784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6217953" y="1831445"/>
              <a:ext cx="172085" cy="0"/>
            </a:xfrm>
            <a:custGeom>
              <a:avLst/>
              <a:gdLst/>
              <a:ahLst/>
              <a:cxnLst/>
              <a:rect l="l" t="t" r="r" b="b"/>
              <a:pathLst>
                <a:path w="172085">
                  <a:moveTo>
                    <a:pt x="0" y="0"/>
                  </a:moveTo>
                  <a:lnTo>
                    <a:pt x="171595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6213134" y="1826039"/>
              <a:ext cx="181610" cy="10795"/>
            </a:xfrm>
            <a:custGeom>
              <a:avLst/>
              <a:gdLst/>
              <a:ahLst/>
              <a:cxnLst/>
              <a:rect l="l" t="t" r="r" b="b"/>
              <a:pathLst>
                <a:path w="181610" h="10794">
                  <a:moveTo>
                    <a:pt x="181070" y="0"/>
                  </a:moveTo>
                  <a:lnTo>
                    <a:pt x="0" y="0"/>
                  </a:lnTo>
                  <a:lnTo>
                    <a:pt x="0" y="10715"/>
                  </a:lnTo>
                  <a:lnTo>
                    <a:pt x="181070" y="10715"/>
                  </a:lnTo>
                  <a:lnTo>
                    <a:pt x="18107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6217953" y="2014239"/>
              <a:ext cx="172085" cy="0"/>
            </a:xfrm>
            <a:custGeom>
              <a:avLst/>
              <a:gdLst/>
              <a:ahLst/>
              <a:cxnLst/>
              <a:rect l="l" t="t" r="r" b="b"/>
              <a:pathLst>
                <a:path w="172085">
                  <a:moveTo>
                    <a:pt x="0" y="0"/>
                  </a:moveTo>
                  <a:lnTo>
                    <a:pt x="171595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6213134" y="2008828"/>
              <a:ext cx="181610" cy="10795"/>
            </a:xfrm>
            <a:custGeom>
              <a:avLst/>
              <a:gdLst/>
              <a:ahLst/>
              <a:cxnLst/>
              <a:rect l="l" t="t" r="r" b="b"/>
              <a:pathLst>
                <a:path w="181610" h="10794">
                  <a:moveTo>
                    <a:pt x="181070" y="0"/>
                  </a:moveTo>
                  <a:lnTo>
                    <a:pt x="0" y="0"/>
                  </a:lnTo>
                  <a:lnTo>
                    <a:pt x="0" y="10715"/>
                  </a:lnTo>
                  <a:lnTo>
                    <a:pt x="181070" y="10715"/>
                  </a:lnTo>
                  <a:lnTo>
                    <a:pt x="18107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6" name="object 186"/>
          <p:cNvGrpSpPr/>
          <p:nvPr/>
        </p:nvGrpSpPr>
        <p:grpSpPr>
          <a:xfrm>
            <a:off x="6203594" y="2073421"/>
            <a:ext cx="191135" cy="193675"/>
            <a:chOff x="6203594" y="2073421"/>
            <a:chExt cx="191135" cy="193675"/>
          </a:xfrm>
        </p:grpSpPr>
        <p:sp>
          <p:nvSpPr>
            <p:cNvPr id="187" name="object 187"/>
            <p:cNvSpPr/>
            <p:nvPr/>
          </p:nvSpPr>
          <p:spPr>
            <a:xfrm>
              <a:off x="6389549" y="2089495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5">
                  <a:moveTo>
                    <a:pt x="0" y="0"/>
                  </a:moveTo>
                  <a:lnTo>
                    <a:pt x="0" y="171817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6384736" y="2084156"/>
              <a:ext cx="9525" cy="182880"/>
            </a:xfrm>
            <a:custGeom>
              <a:avLst/>
              <a:gdLst/>
              <a:ahLst/>
              <a:cxnLst/>
              <a:rect l="l" t="t" r="r" b="b"/>
              <a:pathLst>
                <a:path w="9525" h="182880">
                  <a:moveTo>
                    <a:pt x="9513" y="0"/>
                  </a:moveTo>
                  <a:lnTo>
                    <a:pt x="0" y="0"/>
                  </a:lnTo>
                  <a:lnTo>
                    <a:pt x="0" y="182427"/>
                  </a:lnTo>
                  <a:lnTo>
                    <a:pt x="9513" y="182427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6208433" y="2078776"/>
              <a:ext cx="0" cy="182880"/>
            </a:xfrm>
            <a:custGeom>
              <a:avLst/>
              <a:gdLst/>
              <a:ahLst/>
              <a:cxnLst/>
              <a:rect l="l" t="t" r="r" b="b"/>
              <a:pathLst>
                <a:path h="182880">
                  <a:moveTo>
                    <a:pt x="0" y="0"/>
                  </a:moveTo>
                  <a:lnTo>
                    <a:pt x="0" y="182536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6203594" y="2073453"/>
              <a:ext cx="9525" cy="193675"/>
            </a:xfrm>
            <a:custGeom>
              <a:avLst/>
              <a:gdLst/>
              <a:ahLst/>
              <a:cxnLst/>
              <a:rect l="l" t="t" r="r" b="b"/>
              <a:pathLst>
                <a:path w="9525" h="193675">
                  <a:moveTo>
                    <a:pt x="9513" y="0"/>
                  </a:moveTo>
                  <a:lnTo>
                    <a:pt x="0" y="0"/>
                  </a:lnTo>
                  <a:lnTo>
                    <a:pt x="0" y="193131"/>
                  </a:lnTo>
                  <a:lnTo>
                    <a:pt x="9513" y="193131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6217953" y="2078776"/>
              <a:ext cx="172085" cy="0"/>
            </a:xfrm>
            <a:custGeom>
              <a:avLst/>
              <a:gdLst/>
              <a:ahLst/>
              <a:cxnLst/>
              <a:rect l="l" t="t" r="r" b="b"/>
              <a:pathLst>
                <a:path w="172085">
                  <a:moveTo>
                    <a:pt x="0" y="0"/>
                  </a:moveTo>
                  <a:lnTo>
                    <a:pt x="171595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6213134" y="2073518"/>
              <a:ext cx="181610" cy="10795"/>
            </a:xfrm>
            <a:custGeom>
              <a:avLst/>
              <a:gdLst/>
              <a:ahLst/>
              <a:cxnLst/>
              <a:rect l="l" t="t" r="r" b="b"/>
              <a:pathLst>
                <a:path w="181610" h="10794">
                  <a:moveTo>
                    <a:pt x="181070" y="0"/>
                  </a:moveTo>
                  <a:lnTo>
                    <a:pt x="0" y="0"/>
                  </a:lnTo>
                  <a:lnTo>
                    <a:pt x="0" y="10703"/>
                  </a:lnTo>
                  <a:lnTo>
                    <a:pt x="181070" y="10703"/>
                  </a:lnTo>
                  <a:lnTo>
                    <a:pt x="18107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6217953" y="2261312"/>
              <a:ext cx="172085" cy="0"/>
            </a:xfrm>
            <a:custGeom>
              <a:avLst/>
              <a:gdLst/>
              <a:ahLst/>
              <a:cxnLst/>
              <a:rect l="l" t="t" r="r" b="b"/>
              <a:pathLst>
                <a:path w="172085">
                  <a:moveTo>
                    <a:pt x="0" y="0"/>
                  </a:moveTo>
                  <a:lnTo>
                    <a:pt x="171595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6213134" y="2255880"/>
              <a:ext cx="181610" cy="10795"/>
            </a:xfrm>
            <a:custGeom>
              <a:avLst/>
              <a:gdLst/>
              <a:ahLst/>
              <a:cxnLst/>
              <a:rect l="l" t="t" r="r" b="b"/>
              <a:pathLst>
                <a:path w="181610" h="10794">
                  <a:moveTo>
                    <a:pt x="181070" y="0"/>
                  </a:moveTo>
                  <a:lnTo>
                    <a:pt x="0" y="0"/>
                  </a:lnTo>
                  <a:lnTo>
                    <a:pt x="0" y="10703"/>
                  </a:lnTo>
                  <a:lnTo>
                    <a:pt x="181070" y="10703"/>
                  </a:lnTo>
                  <a:lnTo>
                    <a:pt x="18107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5" name="object 195"/>
          <p:cNvGrpSpPr/>
          <p:nvPr/>
        </p:nvGrpSpPr>
        <p:grpSpPr>
          <a:xfrm>
            <a:off x="3489292" y="2320494"/>
            <a:ext cx="190500" cy="193675"/>
            <a:chOff x="3489292" y="2320494"/>
            <a:chExt cx="190500" cy="193675"/>
          </a:xfrm>
        </p:grpSpPr>
        <p:sp>
          <p:nvSpPr>
            <p:cNvPr id="196" name="object 196"/>
            <p:cNvSpPr/>
            <p:nvPr/>
          </p:nvSpPr>
          <p:spPr>
            <a:xfrm>
              <a:off x="3494048" y="2325849"/>
              <a:ext cx="0" cy="182880"/>
            </a:xfrm>
            <a:custGeom>
              <a:avLst/>
              <a:gdLst/>
              <a:ahLst/>
              <a:cxnLst/>
              <a:rect l="l" t="t" r="r" b="b"/>
              <a:pathLst>
                <a:path h="182880">
                  <a:moveTo>
                    <a:pt x="0" y="0"/>
                  </a:moveTo>
                  <a:lnTo>
                    <a:pt x="0" y="182439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489350" y="2320511"/>
              <a:ext cx="9525" cy="193675"/>
            </a:xfrm>
            <a:custGeom>
              <a:avLst/>
              <a:gdLst/>
              <a:ahLst/>
              <a:cxnLst/>
              <a:rect l="l" t="t" r="r" b="b"/>
              <a:pathLst>
                <a:path w="9525" h="193675">
                  <a:moveTo>
                    <a:pt x="9513" y="0"/>
                  </a:moveTo>
                  <a:lnTo>
                    <a:pt x="0" y="0"/>
                  </a:lnTo>
                  <a:lnTo>
                    <a:pt x="0" y="193143"/>
                  </a:lnTo>
                  <a:lnTo>
                    <a:pt x="9513" y="19314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3674791" y="2336535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5">
                  <a:moveTo>
                    <a:pt x="0" y="0"/>
                  </a:moveTo>
                  <a:lnTo>
                    <a:pt x="0" y="171753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670096" y="2331227"/>
              <a:ext cx="9525" cy="182880"/>
            </a:xfrm>
            <a:custGeom>
              <a:avLst/>
              <a:gdLst/>
              <a:ahLst/>
              <a:cxnLst/>
              <a:rect l="l" t="t" r="r" b="b"/>
              <a:pathLst>
                <a:path w="9525" h="182880">
                  <a:moveTo>
                    <a:pt x="9513" y="0"/>
                  </a:moveTo>
                  <a:lnTo>
                    <a:pt x="0" y="0"/>
                  </a:lnTo>
                  <a:lnTo>
                    <a:pt x="0" y="182427"/>
                  </a:lnTo>
                  <a:lnTo>
                    <a:pt x="9513" y="182427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503568" y="2325849"/>
              <a:ext cx="171450" cy="0"/>
            </a:xfrm>
            <a:custGeom>
              <a:avLst/>
              <a:gdLst/>
              <a:ahLst/>
              <a:cxnLst/>
              <a:rect l="l" t="t" r="r" b="b"/>
              <a:pathLst>
                <a:path w="171450">
                  <a:moveTo>
                    <a:pt x="0" y="0"/>
                  </a:moveTo>
                  <a:lnTo>
                    <a:pt x="171222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498859" y="2320516"/>
              <a:ext cx="180975" cy="10795"/>
            </a:xfrm>
            <a:custGeom>
              <a:avLst/>
              <a:gdLst/>
              <a:ahLst/>
              <a:cxnLst/>
              <a:rect l="l" t="t" r="r" b="b"/>
              <a:pathLst>
                <a:path w="180975" h="10794">
                  <a:moveTo>
                    <a:pt x="180748" y="0"/>
                  </a:moveTo>
                  <a:lnTo>
                    <a:pt x="0" y="0"/>
                  </a:lnTo>
                  <a:lnTo>
                    <a:pt x="0" y="10715"/>
                  </a:lnTo>
                  <a:lnTo>
                    <a:pt x="180748" y="10715"/>
                  </a:lnTo>
                  <a:lnTo>
                    <a:pt x="18074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503568" y="2508288"/>
              <a:ext cx="171450" cy="0"/>
            </a:xfrm>
            <a:custGeom>
              <a:avLst/>
              <a:gdLst/>
              <a:ahLst/>
              <a:cxnLst/>
              <a:rect l="l" t="t" r="r" b="b"/>
              <a:pathLst>
                <a:path w="171450">
                  <a:moveTo>
                    <a:pt x="0" y="0"/>
                  </a:moveTo>
                  <a:lnTo>
                    <a:pt x="171222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498859" y="2502939"/>
              <a:ext cx="180975" cy="10795"/>
            </a:xfrm>
            <a:custGeom>
              <a:avLst/>
              <a:gdLst/>
              <a:ahLst/>
              <a:cxnLst/>
              <a:rect l="l" t="t" r="r" b="b"/>
              <a:pathLst>
                <a:path w="180975" h="10794">
                  <a:moveTo>
                    <a:pt x="180748" y="0"/>
                  </a:moveTo>
                  <a:lnTo>
                    <a:pt x="0" y="0"/>
                  </a:lnTo>
                  <a:lnTo>
                    <a:pt x="0" y="10715"/>
                  </a:lnTo>
                  <a:lnTo>
                    <a:pt x="180748" y="10715"/>
                  </a:lnTo>
                  <a:lnTo>
                    <a:pt x="18074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4" name="object 204"/>
          <p:cNvGrpSpPr/>
          <p:nvPr/>
        </p:nvGrpSpPr>
        <p:grpSpPr>
          <a:xfrm>
            <a:off x="6384737" y="2922043"/>
            <a:ext cx="191135" cy="193675"/>
            <a:chOff x="6384737" y="2922043"/>
            <a:chExt cx="191135" cy="193675"/>
          </a:xfrm>
        </p:grpSpPr>
        <p:sp>
          <p:nvSpPr>
            <p:cNvPr id="205" name="object 205"/>
            <p:cNvSpPr/>
            <p:nvPr/>
          </p:nvSpPr>
          <p:spPr>
            <a:xfrm>
              <a:off x="6389549" y="2927404"/>
              <a:ext cx="0" cy="182880"/>
            </a:xfrm>
            <a:custGeom>
              <a:avLst/>
              <a:gdLst/>
              <a:ahLst/>
              <a:cxnLst/>
              <a:rect l="l" t="t" r="r" b="b"/>
              <a:pathLst>
                <a:path h="182880">
                  <a:moveTo>
                    <a:pt x="0" y="0"/>
                  </a:moveTo>
                  <a:lnTo>
                    <a:pt x="0" y="182794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6384737" y="2922043"/>
              <a:ext cx="9525" cy="193675"/>
            </a:xfrm>
            <a:custGeom>
              <a:avLst/>
              <a:gdLst/>
              <a:ahLst/>
              <a:cxnLst/>
              <a:rect l="l" t="t" r="r" b="b"/>
              <a:pathLst>
                <a:path w="9525" h="193675">
                  <a:moveTo>
                    <a:pt x="9513" y="0"/>
                  </a:moveTo>
                  <a:lnTo>
                    <a:pt x="0" y="0"/>
                  </a:lnTo>
                  <a:lnTo>
                    <a:pt x="0" y="193500"/>
                  </a:lnTo>
                  <a:lnTo>
                    <a:pt x="9513" y="19350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6570550" y="2938090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108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6565879" y="2932758"/>
              <a:ext cx="9525" cy="182880"/>
            </a:xfrm>
            <a:custGeom>
              <a:avLst/>
              <a:gdLst/>
              <a:ahLst/>
              <a:cxnLst/>
              <a:rect l="l" t="t" r="r" b="b"/>
              <a:pathLst>
                <a:path w="9525" h="182880">
                  <a:moveTo>
                    <a:pt x="9513" y="0"/>
                  </a:moveTo>
                  <a:lnTo>
                    <a:pt x="0" y="0"/>
                  </a:lnTo>
                  <a:lnTo>
                    <a:pt x="0" y="182784"/>
                  </a:lnTo>
                  <a:lnTo>
                    <a:pt x="9513" y="182784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6399069" y="2927404"/>
              <a:ext cx="172085" cy="0"/>
            </a:xfrm>
            <a:custGeom>
              <a:avLst/>
              <a:gdLst/>
              <a:ahLst/>
              <a:cxnLst/>
              <a:rect l="l" t="t" r="r" b="b"/>
              <a:pathLst>
                <a:path w="172084">
                  <a:moveTo>
                    <a:pt x="0" y="0"/>
                  </a:moveTo>
                  <a:lnTo>
                    <a:pt x="171480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6394246" y="2922070"/>
              <a:ext cx="181610" cy="10795"/>
            </a:xfrm>
            <a:custGeom>
              <a:avLst/>
              <a:gdLst/>
              <a:ahLst/>
              <a:cxnLst/>
              <a:rect l="l" t="t" r="r" b="b"/>
              <a:pathLst>
                <a:path w="181609" h="10794">
                  <a:moveTo>
                    <a:pt x="181058" y="0"/>
                  </a:moveTo>
                  <a:lnTo>
                    <a:pt x="0" y="0"/>
                  </a:lnTo>
                  <a:lnTo>
                    <a:pt x="0" y="10715"/>
                  </a:lnTo>
                  <a:lnTo>
                    <a:pt x="181058" y="10715"/>
                  </a:lnTo>
                  <a:lnTo>
                    <a:pt x="1810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6399069" y="3110199"/>
              <a:ext cx="172085" cy="0"/>
            </a:xfrm>
            <a:custGeom>
              <a:avLst/>
              <a:gdLst/>
              <a:ahLst/>
              <a:cxnLst/>
              <a:rect l="l" t="t" r="r" b="b"/>
              <a:pathLst>
                <a:path w="172084">
                  <a:moveTo>
                    <a:pt x="0" y="0"/>
                  </a:moveTo>
                  <a:lnTo>
                    <a:pt x="171480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6394246" y="3104828"/>
              <a:ext cx="181610" cy="10795"/>
            </a:xfrm>
            <a:custGeom>
              <a:avLst/>
              <a:gdLst/>
              <a:ahLst/>
              <a:cxnLst/>
              <a:rect l="l" t="t" r="r" b="b"/>
              <a:pathLst>
                <a:path w="181609" h="10794">
                  <a:moveTo>
                    <a:pt x="181058" y="0"/>
                  </a:moveTo>
                  <a:lnTo>
                    <a:pt x="0" y="0"/>
                  </a:lnTo>
                  <a:lnTo>
                    <a:pt x="0" y="10715"/>
                  </a:lnTo>
                  <a:lnTo>
                    <a:pt x="181058" y="10715"/>
                  </a:lnTo>
                  <a:lnTo>
                    <a:pt x="1810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3" name="object 213"/>
          <p:cNvGrpSpPr/>
          <p:nvPr/>
        </p:nvGrpSpPr>
        <p:grpSpPr>
          <a:xfrm>
            <a:off x="0" y="3523596"/>
            <a:ext cx="9144000" cy="3335020"/>
            <a:chOff x="0" y="3523596"/>
            <a:chExt cx="9144000" cy="3335020"/>
          </a:xfrm>
        </p:grpSpPr>
        <p:sp>
          <p:nvSpPr>
            <p:cNvPr id="214" name="object 214"/>
            <p:cNvSpPr/>
            <p:nvPr/>
          </p:nvSpPr>
          <p:spPr>
            <a:xfrm>
              <a:off x="969929" y="3528960"/>
              <a:ext cx="171450" cy="0"/>
            </a:xfrm>
            <a:custGeom>
              <a:avLst/>
              <a:gdLst/>
              <a:ahLst/>
              <a:cxnLst/>
              <a:rect l="l" t="t" r="r" b="b"/>
              <a:pathLst>
                <a:path w="171450">
                  <a:moveTo>
                    <a:pt x="0" y="0"/>
                  </a:moveTo>
                  <a:lnTo>
                    <a:pt x="171236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965179" y="3523601"/>
              <a:ext cx="181610" cy="11430"/>
            </a:xfrm>
            <a:custGeom>
              <a:avLst/>
              <a:gdLst/>
              <a:ahLst/>
              <a:cxnLst/>
              <a:rect l="l" t="t" r="r" b="b"/>
              <a:pathLst>
                <a:path w="181609" h="11429">
                  <a:moveTo>
                    <a:pt x="181058" y="0"/>
                  </a:moveTo>
                  <a:lnTo>
                    <a:pt x="0" y="0"/>
                  </a:lnTo>
                  <a:lnTo>
                    <a:pt x="0" y="11072"/>
                  </a:lnTo>
                  <a:lnTo>
                    <a:pt x="181058" y="11072"/>
                  </a:lnTo>
                  <a:lnTo>
                    <a:pt x="1810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969929" y="3711738"/>
              <a:ext cx="171450" cy="0"/>
            </a:xfrm>
            <a:custGeom>
              <a:avLst/>
              <a:gdLst/>
              <a:ahLst/>
              <a:cxnLst/>
              <a:rect l="l" t="t" r="r" b="b"/>
              <a:pathLst>
                <a:path w="171450">
                  <a:moveTo>
                    <a:pt x="0" y="0"/>
                  </a:moveTo>
                  <a:lnTo>
                    <a:pt x="171236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965179" y="3706381"/>
              <a:ext cx="181610" cy="10795"/>
            </a:xfrm>
            <a:custGeom>
              <a:avLst/>
              <a:gdLst/>
              <a:ahLst/>
              <a:cxnLst/>
              <a:rect l="l" t="t" r="r" b="b"/>
              <a:pathLst>
                <a:path w="181609" h="10795">
                  <a:moveTo>
                    <a:pt x="181058" y="0"/>
                  </a:moveTo>
                  <a:lnTo>
                    <a:pt x="0" y="0"/>
                  </a:lnTo>
                  <a:lnTo>
                    <a:pt x="0" y="10715"/>
                  </a:lnTo>
                  <a:lnTo>
                    <a:pt x="181058" y="10715"/>
                  </a:lnTo>
                  <a:lnTo>
                    <a:pt x="1810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960418" y="3528960"/>
              <a:ext cx="0" cy="182880"/>
            </a:xfrm>
            <a:custGeom>
              <a:avLst/>
              <a:gdLst/>
              <a:ahLst/>
              <a:cxnLst/>
              <a:rect l="l" t="t" r="r" b="b"/>
              <a:pathLst>
                <a:path h="182879">
                  <a:moveTo>
                    <a:pt x="0" y="0"/>
                  </a:moveTo>
                  <a:lnTo>
                    <a:pt x="0" y="182778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955666" y="3523596"/>
              <a:ext cx="9525" cy="193675"/>
            </a:xfrm>
            <a:custGeom>
              <a:avLst/>
              <a:gdLst/>
              <a:ahLst/>
              <a:cxnLst/>
              <a:rect l="l" t="t" r="r" b="b"/>
              <a:pathLst>
                <a:path w="9525" h="193675">
                  <a:moveTo>
                    <a:pt x="9513" y="0"/>
                  </a:moveTo>
                  <a:lnTo>
                    <a:pt x="0" y="0"/>
                  </a:lnTo>
                  <a:lnTo>
                    <a:pt x="0" y="193500"/>
                  </a:lnTo>
                  <a:lnTo>
                    <a:pt x="9513" y="19350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1141166" y="3540033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5">
                  <a:moveTo>
                    <a:pt x="0" y="0"/>
                  </a:moveTo>
                  <a:lnTo>
                    <a:pt x="0" y="171704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1136416" y="3534669"/>
              <a:ext cx="10160" cy="182880"/>
            </a:xfrm>
            <a:custGeom>
              <a:avLst/>
              <a:gdLst/>
              <a:ahLst/>
              <a:cxnLst/>
              <a:rect l="l" t="t" r="r" b="b"/>
              <a:pathLst>
                <a:path w="10159" h="182879">
                  <a:moveTo>
                    <a:pt x="9822" y="0"/>
                  </a:moveTo>
                  <a:lnTo>
                    <a:pt x="0" y="0"/>
                  </a:lnTo>
                  <a:lnTo>
                    <a:pt x="0" y="182427"/>
                  </a:lnTo>
                  <a:lnTo>
                    <a:pt x="9822" y="182427"/>
                  </a:lnTo>
                  <a:lnTo>
                    <a:pt x="982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2046172" y="3528960"/>
              <a:ext cx="0" cy="182880"/>
            </a:xfrm>
            <a:custGeom>
              <a:avLst/>
              <a:gdLst/>
              <a:ahLst/>
              <a:cxnLst/>
              <a:rect l="l" t="t" r="r" b="b"/>
              <a:pathLst>
                <a:path h="182879">
                  <a:moveTo>
                    <a:pt x="0" y="0"/>
                  </a:moveTo>
                  <a:lnTo>
                    <a:pt x="0" y="182778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2041349" y="3523596"/>
              <a:ext cx="9525" cy="193675"/>
            </a:xfrm>
            <a:custGeom>
              <a:avLst/>
              <a:gdLst/>
              <a:ahLst/>
              <a:cxnLst/>
              <a:rect l="l" t="t" r="r" b="b"/>
              <a:pathLst>
                <a:path w="9525" h="193675">
                  <a:moveTo>
                    <a:pt x="9513" y="0"/>
                  </a:moveTo>
                  <a:lnTo>
                    <a:pt x="0" y="0"/>
                  </a:lnTo>
                  <a:lnTo>
                    <a:pt x="0" y="193500"/>
                  </a:lnTo>
                  <a:lnTo>
                    <a:pt x="9513" y="19350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2227173" y="3540033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5">
                  <a:moveTo>
                    <a:pt x="0" y="0"/>
                  </a:moveTo>
                  <a:lnTo>
                    <a:pt x="0" y="171704"/>
                  </a:lnTo>
                </a:path>
              </a:pathLst>
            </a:custGeom>
            <a:ln w="951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2222479" y="3534669"/>
              <a:ext cx="9525" cy="182880"/>
            </a:xfrm>
            <a:custGeom>
              <a:avLst/>
              <a:gdLst/>
              <a:ahLst/>
              <a:cxnLst/>
              <a:rect l="l" t="t" r="r" b="b"/>
              <a:pathLst>
                <a:path w="9525" h="182879">
                  <a:moveTo>
                    <a:pt x="9513" y="0"/>
                  </a:moveTo>
                  <a:lnTo>
                    <a:pt x="0" y="0"/>
                  </a:lnTo>
                  <a:lnTo>
                    <a:pt x="0" y="182427"/>
                  </a:lnTo>
                  <a:lnTo>
                    <a:pt x="9513" y="182427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2055686" y="3528960"/>
              <a:ext cx="172085" cy="0"/>
            </a:xfrm>
            <a:custGeom>
              <a:avLst/>
              <a:gdLst/>
              <a:ahLst/>
              <a:cxnLst/>
              <a:rect l="l" t="t" r="r" b="b"/>
              <a:pathLst>
                <a:path w="172085">
                  <a:moveTo>
                    <a:pt x="0" y="0"/>
                  </a:moveTo>
                  <a:lnTo>
                    <a:pt x="171486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2050862" y="3523601"/>
              <a:ext cx="181610" cy="11430"/>
            </a:xfrm>
            <a:custGeom>
              <a:avLst/>
              <a:gdLst/>
              <a:ahLst/>
              <a:cxnLst/>
              <a:rect l="l" t="t" r="r" b="b"/>
              <a:pathLst>
                <a:path w="181610" h="11429">
                  <a:moveTo>
                    <a:pt x="181070" y="0"/>
                  </a:moveTo>
                  <a:lnTo>
                    <a:pt x="0" y="0"/>
                  </a:lnTo>
                  <a:lnTo>
                    <a:pt x="0" y="11072"/>
                  </a:lnTo>
                  <a:lnTo>
                    <a:pt x="181070" y="11072"/>
                  </a:lnTo>
                  <a:lnTo>
                    <a:pt x="18107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2055686" y="3711738"/>
              <a:ext cx="172085" cy="0"/>
            </a:xfrm>
            <a:custGeom>
              <a:avLst/>
              <a:gdLst/>
              <a:ahLst/>
              <a:cxnLst/>
              <a:rect l="l" t="t" r="r" b="b"/>
              <a:pathLst>
                <a:path w="172085">
                  <a:moveTo>
                    <a:pt x="0" y="0"/>
                  </a:moveTo>
                  <a:lnTo>
                    <a:pt x="171486" y="0"/>
                  </a:lnTo>
                </a:path>
              </a:pathLst>
            </a:custGeom>
            <a:ln w="1071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2050862" y="3706381"/>
              <a:ext cx="181610" cy="10795"/>
            </a:xfrm>
            <a:custGeom>
              <a:avLst/>
              <a:gdLst/>
              <a:ahLst/>
              <a:cxnLst/>
              <a:rect l="l" t="t" r="r" b="b"/>
              <a:pathLst>
                <a:path w="181610" h="10795">
                  <a:moveTo>
                    <a:pt x="181070" y="0"/>
                  </a:moveTo>
                  <a:lnTo>
                    <a:pt x="0" y="0"/>
                  </a:lnTo>
                  <a:lnTo>
                    <a:pt x="0" y="10715"/>
                  </a:lnTo>
                  <a:lnTo>
                    <a:pt x="181070" y="10715"/>
                  </a:lnTo>
                  <a:lnTo>
                    <a:pt x="18107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0" y="3552443"/>
              <a:ext cx="9144000" cy="33055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1" name="object 231"/>
          <p:cNvSpPr txBox="1"/>
          <p:nvPr/>
        </p:nvSpPr>
        <p:spPr>
          <a:xfrm>
            <a:off x="7676413" y="4459983"/>
            <a:ext cx="11709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60400" algn="l"/>
              </a:tabLst>
            </a:pPr>
            <a:r>
              <a:rPr sz="1400" spc="90" dirty="0">
                <a:solidFill>
                  <a:srgbClr val="001F5F"/>
                </a:solidFill>
                <a:latin typeface="Times New Roman"/>
                <a:cs typeface="Times New Roman"/>
              </a:rPr>
              <a:t>mat</a:t>
            </a:r>
            <a:r>
              <a:rPr sz="1400" spc="6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spc="50" dirty="0">
                <a:solidFill>
                  <a:srgbClr val="001F5F"/>
                </a:solidFill>
                <a:latin typeface="Times New Roman"/>
                <a:cs typeface="Times New Roman"/>
              </a:rPr>
              <a:t>ri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400" spc="145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spc="8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spc="50" dirty="0">
                <a:solidFill>
                  <a:srgbClr val="001F5F"/>
                </a:solidFill>
                <a:latin typeface="Times New Roman"/>
                <a:cs typeface="Times New Roman"/>
              </a:rPr>
              <a:t>la</a:t>
            </a:r>
            <a:r>
              <a:rPr sz="1400" spc="150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519783" y="4246623"/>
            <a:ext cx="7044690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KEGIATAN </a:t>
            </a:r>
            <a:r>
              <a:rPr sz="1400" b="1" spc="15" dirty="0">
                <a:solidFill>
                  <a:srgbClr val="001F5F"/>
                </a:solidFill>
                <a:latin typeface="Times New Roman"/>
                <a:cs typeface="Times New Roman"/>
              </a:rPr>
              <a:t>PERTEMUAN</a:t>
            </a:r>
            <a:r>
              <a:rPr sz="14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35" dirty="0">
                <a:solidFill>
                  <a:srgbClr val="001F5F"/>
                </a:solidFill>
                <a:latin typeface="Times New Roman"/>
                <a:cs typeface="Times New Roman"/>
              </a:rPr>
              <a:t>PENYULUHAN</a:t>
            </a:r>
            <a:endParaRPr sz="1400">
              <a:latin typeface="Times New Roman"/>
              <a:cs typeface="Times New Roman"/>
            </a:endParaRPr>
          </a:p>
          <a:p>
            <a:pPr marL="378460" marR="5080" indent="-366395">
              <a:lnSpc>
                <a:spcPct val="100000"/>
              </a:lnSpc>
              <a:tabLst>
                <a:tab pos="2326640" algn="l"/>
                <a:tab pos="2803525" algn="l"/>
                <a:tab pos="3527425" algn="l"/>
                <a:tab pos="5283200" algn="l"/>
                <a:tab pos="5806440" algn="l"/>
              </a:tabLst>
            </a:pPr>
            <a:r>
              <a:rPr sz="14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400" b="1" spc="3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3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-150" dirty="0">
                <a:solidFill>
                  <a:srgbClr val="001F5F"/>
                </a:solidFill>
                <a:latin typeface="Times New Roman"/>
                <a:cs typeface="Times New Roman"/>
              </a:rPr>
              <a:t>Y</a:t>
            </a:r>
            <a:r>
              <a:rPr sz="1400" b="1" spc="-40" dirty="0">
                <a:solidFill>
                  <a:srgbClr val="001F5F"/>
                </a:solidFill>
                <a:latin typeface="Times New Roman"/>
                <a:cs typeface="Times New Roman"/>
              </a:rPr>
              <a:t>AJ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25" dirty="0">
                <a:solidFill>
                  <a:srgbClr val="001F5F"/>
                </a:solidFill>
                <a:latin typeface="Times New Roman"/>
                <a:cs typeface="Times New Roman"/>
              </a:rPr>
              <a:t>/</a:t>
            </a:r>
            <a:r>
              <a:rPr sz="1400" b="1" spc="13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3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2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9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4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55" dirty="0">
                <a:solidFill>
                  <a:srgbClr val="001F5F"/>
                </a:solidFill>
                <a:latin typeface="Times New Roman"/>
                <a:cs typeface="Times New Roman"/>
              </a:rPr>
              <a:t>UM</a:t>
            </a:r>
            <a:r>
              <a:rPr sz="1400" b="1" spc="40" dirty="0">
                <a:solidFill>
                  <a:srgbClr val="001F5F"/>
                </a:solidFill>
                <a:latin typeface="Times New Roman"/>
                <a:cs typeface="Times New Roman"/>
              </a:rPr>
              <a:t>B</a:t>
            </a:r>
            <a:r>
              <a:rPr sz="1400" b="1" spc="-45" dirty="0">
                <a:solidFill>
                  <a:srgbClr val="001F5F"/>
                </a:solidFill>
                <a:latin typeface="Times New Roman"/>
                <a:cs typeface="Times New Roman"/>
              </a:rPr>
              <a:t>ER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,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400" spc="145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spc="25" dirty="0">
                <a:solidFill>
                  <a:srgbClr val="001F5F"/>
                </a:solidFill>
                <a:latin typeface="Times New Roman"/>
                <a:cs typeface="Times New Roman"/>
              </a:rPr>
              <a:t>iisi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400" spc="145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spc="3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spc="95" dirty="0">
                <a:solidFill>
                  <a:srgbClr val="001F5F"/>
                </a:solidFill>
                <a:latin typeface="Times New Roman"/>
                <a:cs typeface="Times New Roman"/>
              </a:rPr>
              <a:t>ng</a:t>
            </a:r>
            <a:r>
              <a:rPr sz="1400" spc="7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spc="114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400" spc="120" dirty="0">
                <a:solidFill>
                  <a:srgbClr val="001F5F"/>
                </a:solidFill>
                <a:latin typeface="Times New Roman"/>
                <a:cs typeface="Times New Roman"/>
              </a:rPr>
              <a:t>Na</a:t>
            </a:r>
            <a:r>
              <a:rPr sz="1400" spc="5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spc="7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spc="50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spc="145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1400" spc="100" dirty="0">
                <a:solidFill>
                  <a:srgbClr val="001F5F"/>
                </a:solidFill>
                <a:latin typeface="Times New Roman"/>
                <a:cs typeface="Times New Roman"/>
              </a:rPr>
              <a:t>mbe</a:t>
            </a:r>
            <a:r>
              <a:rPr sz="1400" spc="4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spc="50" dirty="0">
                <a:solidFill>
                  <a:srgbClr val="001F5F"/>
                </a:solidFill>
                <a:latin typeface="Times New Roman"/>
                <a:cs typeface="Times New Roman"/>
              </a:rPr>
              <a:t>/</a:t>
            </a:r>
            <a:r>
              <a:rPr sz="1400" spc="90" dirty="0">
                <a:solidFill>
                  <a:srgbClr val="001F5F"/>
                </a:solidFill>
                <a:latin typeface="Times New Roman"/>
                <a:cs typeface="Times New Roman"/>
              </a:rPr>
              <a:t>pe</a:t>
            </a:r>
            <a:r>
              <a:rPr sz="1400" spc="9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spc="55" dirty="0">
                <a:solidFill>
                  <a:srgbClr val="001F5F"/>
                </a:solidFill>
                <a:latin typeface="Times New Roman"/>
                <a:cs typeface="Times New Roman"/>
              </a:rPr>
              <a:t>y</a:t>
            </a:r>
            <a:r>
              <a:rPr sz="1400" spc="8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spc="-70" dirty="0">
                <a:solidFill>
                  <a:srgbClr val="001F5F"/>
                </a:solidFill>
                <a:latin typeface="Times New Roman"/>
                <a:cs typeface="Times New Roman"/>
              </a:rPr>
              <a:t>j</a:t>
            </a:r>
            <a:r>
              <a:rPr sz="1400" spc="1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400" spc="40" dirty="0">
                <a:solidFill>
                  <a:srgbClr val="001F5F"/>
                </a:solidFill>
                <a:latin typeface="Times New Roman"/>
                <a:cs typeface="Times New Roman"/>
              </a:rPr>
              <a:t>y</a:t>
            </a:r>
            <a:r>
              <a:rPr sz="1400" spc="7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spc="95" dirty="0">
                <a:solidFill>
                  <a:srgbClr val="001F5F"/>
                </a:solidFill>
                <a:latin typeface="Times New Roman"/>
                <a:cs typeface="Times New Roman"/>
              </a:rPr>
              <a:t>ng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400" spc="12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spc="6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spc="9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spc="45" dirty="0">
                <a:solidFill>
                  <a:srgbClr val="001F5F"/>
                </a:solidFill>
                <a:latin typeface="Times New Roman"/>
                <a:cs typeface="Times New Roman"/>
              </a:rPr>
              <a:t>y</a:t>
            </a:r>
            <a:r>
              <a:rPr sz="1400" spc="8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spc="17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spc="105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400" spc="8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spc="3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spc="45" dirty="0">
                <a:solidFill>
                  <a:srgbClr val="001F5F"/>
                </a:solidFill>
                <a:latin typeface="Times New Roman"/>
                <a:cs typeface="Times New Roman"/>
              </a:rPr>
              <a:t>k</a:t>
            </a:r>
            <a:r>
              <a:rPr sz="1400" spc="8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spc="75" dirty="0">
                <a:solidFill>
                  <a:srgbClr val="001F5F"/>
                </a:solidFill>
                <a:latin typeface="Times New Roman"/>
                <a:cs typeface="Times New Roman"/>
              </a:rPr>
              <a:t>n  </a:t>
            </a:r>
            <a:r>
              <a:rPr sz="1400" spc="95" dirty="0">
                <a:solidFill>
                  <a:srgbClr val="001F5F"/>
                </a:solidFill>
                <a:latin typeface="Times New Roman"/>
                <a:cs typeface="Times New Roman"/>
              </a:rPr>
              <a:t>pertemuan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100" dirty="0">
                <a:solidFill>
                  <a:srgbClr val="001F5F"/>
                </a:solidFill>
                <a:latin typeface="Times New Roman"/>
                <a:cs typeface="Times New Roman"/>
              </a:rPr>
              <a:t>penyuluhan</a:t>
            </a:r>
            <a:r>
              <a:rPr sz="14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001F5F"/>
                </a:solidFill>
                <a:latin typeface="Times New Roman"/>
                <a:cs typeface="Times New Roman"/>
              </a:rPr>
              <a:t>kelompok</a:t>
            </a:r>
            <a:r>
              <a:rPr sz="14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-55" dirty="0">
                <a:solidFill>
                  <a:srgbClr val="001F5F"/>
                </a:solidFill>
                <a:latin typeface="Times New Roman"/>
                <a:cs typeface="Times New Roman"/>
              </a:rPr>
              <a:t>BKB</a:t>
            </a:r>
            <a:r>
              <a:rPr sz="14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001F5F"/>
                </a:solidFill>
                <a:latin typeface="Times New Roman"/>
                <a:cs typeface="Times New Roman"/>
              </a:rPr>
              <a:t>yang</a:t>
            </a:r>
            <a:r>
              <a:rPr sz="14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80" dirty="0">
                <a:solidFill>
                  <a:srgbClr val="001F5F"/>
                </a:solidFill>
                <a:latin typeface="Times New Roman"/>
                <a:cs typeface="Times New Roman"/>
              </a:rPr>
              <a:t>bersangkutan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519786" y="4886704"/>
            <a:ext cx="8328659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MATERI </a:t>
            </a:r>
            <a:r>
              <a:rPr sz="1400" b="1" spc="30" dirty="0">
                <a:solidFill>
                  <a:srgbClr val="001F5F"/>
                </a:solidFill>
                <a:latin typeface="Times New Roman"/>
                <a:cs typeface="Times New Roman"/>
              </a:rPr>
              <a:t>PENYULUHAN,</a:t>
            </a:r>
            <a:r>
              <a:rPr sz="1400" b="1" spc="409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1F5F"/>
                </a:solidFill>
                <a:latin typeface="Times New Roman"/>
                <a:cs typeface="Times New Roman"/>
              </a:rPr>
              <a:t>diisi </a:t>
            </a:r>
            <a:r>
              <a:rPr sz="1400" spc="95" dirty="0">
                <a:solidFill>
                  <a:srgbClr val="001F5F"/>
                </a:solidFill>
                <a:latin typeface="Times New Roman"/>
                <a:cs typeface="Times New Roman"/>
              </a:rPr>
              <a:t>dengan </a:t>
            </a:r>
            <a:r>
              <a:rPr sz="1400" spc="75" dirty="0">
                <a:solidFill>
                  <a:srgbClr val="001F5F"/>
                </a:solidFill>
                <a:latin typeface="Times New Roman"/>
                <a:cs typeface="Times New Roman"/>
              </a:rPr>
              <a:t>materi yang </a:t>
            </a:r>
            <a:r>
              <a:rPr sz="1400" spc="80" dirty="0">
                <a:solidFill>
                  <a:srgbClr val="001F5F"/>
                </a:solidFill>
                <a:latin typeface="Times New Roman"/>
                <a:cs typeface="Times New Roman"/>
              </a:rPr>
              <a:t>disampaikan </a:t>
            </a:r>
            <a:r>
              <a:rPr sz="1400" spc="90" dirty="0">
                <a:solidFill>
                  <a:srgbClr val="001F5F"/>
                </a:solidFill>
                <a:latin typeface="Times New Roman"/>
                <a:cs typeface="Times New Roman"/>
              </a:rPr>
              <a:t>dalam</a:t>
            </a:r>
            <a:r>
              <a:rPr sz="1400" spc="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65" dirty="0">
                <a:solidFill>
                  <a:srgbClr val="001F5F"/>
                </a:solidFill>
                <a:latin typeface="Times New Roman"/>
                <a:cs typeface="Times New Roman"/>
              </a:rPr>
              <a:t>kegiatan</a:t>
            </a:r>
            <a:endParaRPr sz="1400">
              <a:latin typeface="Times New Roman"/>
              <a:cs typeface="Times New Roman"/>
            </a:endParaRPr>
          </a:p>
          <a:p>
            <a:pPr marL="378460" algn="just">
              <a:lnSpc>
                <a:spcPct val="100000"/>
              </a:lnSpc>
            </a:pPr>
            <a:r>
              <a:rPr sz="1400" spc="95" dirty="0">
                <a:solidFill>
                  <a:srgbClr val="001F5F"/>
                </a:solidFill>
                <a:latin typeface="Times New Roman"/>
                <a:cs typeface="Times New Roman"/>
              </a:rPr>
              <a:t>pertemuan/penyuluhan </a:t>
            </a:r>
            <a:r>
              <a:rPr sz="1400" spc="75" dirty="0">
                <a:solidFill>
                  <a:srgbClr val="001F5F"/>
                </a:solidFill>
                <a:latin typeface="Times New Roman"/>
                <a:cs typeface="Times New Roman"/>
              </a:rPr>
              <a:t>kelompok</a:t>
            </a:r>
            <a:r>
              <a:rPr sz="1400" spc="-1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-55" dirty="0">
                <a:solidFill>
                  <a:srgbClr val="001F5F"/>
                </a:solidFill>
                <a:latin typeface="Times New Roman"/>
                <a:cs typeface="Times New Roman"/>
              </a:rPr>
              <a:t>BKB</a:t>
            </a:r>
            <a:endParaRPr sz="1400">
              <a:latin typeface="Times New Roman"/>
              <a:cs typeface="Times New Roman"/>
            </a:endParaRPr>
          </a:p>
          <a:p>
            <a:pPr marL="378460" marR="5080" indent="-366395" algn="just">
              <a:lnSpc>
                <a:spcPct val="100000"/>
              </a:lnSpc>
            </a:pP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KELOMPOK </a:t>
            </a:r>
            <a:r>
              <a:rPr sz="1400" b="1" spc="40" dirty="0">
                <a:solidFill>
                  <a:srgbClr val="001F5F"/>
                </a:solidFill>
                <a:latin typeface="Times New Roman"/>
                <a:cs typeface="Times New Roman"/>
              </a:rPr>
              <a:t>UMUR, </a:t>
            </a:r>
            <a:r>
              <a:rPr sz="1400" spc="45" dirty="0">
                <a:solidFill>
                  <a:srgbClr val="001F5F"/>
                </a:solidFill>
                <a:latin typeface="Times New Roman"/>
                <a:cs typeface="Times New Roman"/>
              </a:rPr>
              <a:t>diisi </a:t>
            </a:r>
            <a:r>
              <a:rPr sz="1400" spc="95" dirty="0">
                <a:solidFill>
                  <a:srgbClr val="001F5F"/>
                </a:solidFill>
                <a:latin typeface="Times New Roman"/>
                <a:cs typeface="Times New Roman"/>
              </a:rPr>
              <a:t>dengan tanda </a:t>
            </a:r>
            <a:r>
              <a:rPr sz="1400" spc="70" dirty="0">
                <a:solidFill>
                  <a:srgbClr val="001F5F"/>
                </a:solidFill>
                <a:latin typeface="Times New Roman"/>
                <a:cs typeface="Times New Roman"/>
              </a:rPr>
              <a:t>centang </a:t>
            </a:r>
            <a:r>
              <a:rPr sz="1400" spc="-30" dirty="0">
                <a:solidFill>
                  <a:srgbClr val="001F5F"/>
                </a:solidFill>
                <a:latin typeface="Arial"/>
                <a:cs typeface="Arial"/>
              </a:rPr>
              <a:t>(√) </a:t>
            </a:r>
            <a:r>
              <a:rPr sz="1400" spc="60" dirty="0">
                <a:solidFill>
                  <a:srgbClr val="001F5F"/>
                </a:solidFill>
                <a:latin typeface="Times New Roman"/>
                <a:cs typeface="Times New Roman"/>
              </a:rPr>
              <a:t>sesuai </a:t>
            </a:r>
            <a:r>
              <a:rPr sz="1400" spc="95" dirty="0">
                <a:solidFill>
                  <a:srgbClr val="001F5F"/>
                </a:solidFill>
                <a:latin typeface="Times New Roman"/>
                <a:cs typeface="Times New Roman"/>
              </a:rPr>
              <a:t>dengan </a:t>
            </a:r>
            <a:r>
              <a:rPr sz="1400" spc="70" dirty="0">
                <a:solidFill>
                  <a:srgbClr val="001F5F"/>
                </a:solidFill>
                <a:latin typeface="Times New Roman"/>
                <a:cs typeface="Times New Roman"/>
              </a:rPr>
              <a:t>materi </a:t>
            </a:r>
            <a:r>
              <a:rPr sz="1400" spc="75" dirty="0">
                <a:solidFill>
                  <a:srgbClr val="001F5F"/>
                </a:solidFill>
                <a:latin typeface="Times New Roman"/>
                <a:cs typeface="Times New Roman"/>
              </a:rPr>
              <a:t>kelompok </a:t>
            </a:r>
            <a:r>
              <a:rPr sz="1400" spc="130" dirty="0">
                <a:solidFill>
                  <a:srgbClr val="001F5F"/>
                </a:solidFill>
                <a:latin typeface="Times New Roman"/>
                <a:cs typeface="Times New Roman"/>
              </a:rPr>
              <a:t>umur </a:t>
            </a:r>
            <a:r>
              <a:rPr sz="1400" spc="75" dirty="0">
                <a:solidFill>
                  <a:srgbClr val="001F5F"/>
                </a:solidFill>
                <a:latin typeface="Times New Roman"/>
                <a:cs typeface="Times New Roman"/>
              </a:rPr>
              <a:t>yang  </a:t>
            </a:r>
            <a:r>
              <a:rPr sz="1400" spc="85" dirty="0">
                <a:solidFill>
                  <a:srgbClr val="001F5F"/>
                </a:solidFill>
                <a:latin typeface="Times New Roman"/>
                <a:cs typeface="Times New Roman"/>
              </a:rPr>
              <a:t>disampaikan</a:t>
            </a:r>
            <a:r>
              <a:rPr sz="14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95" dirty="0">
                <a:solidFill>
                  <a:srgbClr val="001F5F"/>
                </a:solidFill>
                <a:latin typeface="Times New Roman"/>
                <a:cs typeface="Times New Roman"/>
              </a:rPr>
              <a:t>dalam</a:t>
            </a:r>
            <a:r>
              <a:rPr sz="14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95" dirty="0">
                <a:solidFill>
                  <a:srgbClr val="001F5F"/>
                </a:solidFill>
                <a:latin typeface="Times New Roman"/>
                <a:cs typeface="Times New Roman"/>
              </a:rPr>
              <a:t>pertemuan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100" dirty="0">
                <a:solidFill>
                  <a:srgbClr val="001F5F"/>
                </a:solidFill>
                <a:latin typeface="Times New Roman"/>
                <a:cs typeface="Times New Roman"/>
              </a:rPr>
              <a:t>penyuluhan</a:t>
            </a:r>
            <a:r>
              <a:rPr sz="14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001F5F"/>
                </a:solidFill>
                <a:latin typeface="Times New Roman"/>
                <a:cs typeface="Times New Roman"/>
              </a:rPr>
              <a:t>kelompok</a:t>
            </a:r>
            <a:r>
              <a:rPr sz="14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-55" dirty="0">
                <a:solidFill>
                  <a:srgbClr val="001F5F"/>
                </a:solidFill>
                <a:latin typeface="Times New Roman"/>
                <a:cs typeface="Times New Roman"/>
              </a:rPr>
              <a:t>BKB</a:t>
            </a:r>
            <a:r>
              <a:rPr sz="14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001F5F"/>
                </a:solidFill>
                <a:latin typeface="Times New Roman"/>
                <a:cs typeface="Times New Roman"/>
              </a:rPr>
              <a:t>yang</a:t>
            </a:r>
            <a:r>
              <a:rPr sz="14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80" dirty="0">
                <a:solidFill>
                  <a:srgbClr val="001F5F"/>
                </a:solidFill>
                <a:latin typeface="Times New Roman"/>
                <a:cs typeface="Times New Roman"/>
              </a:rPr>
              <a:t>bersangkutan</a:t>
            </a:r>
            <a:endParaRPr sz="1400">
              <a:latin typeface="Times New Roman"/>
              <a:cs typeface="Times New Roman"/>
            </a:endParaRPr>
          </a:p>
          <a:p>
            <a:pPr marL="378460" marR="5715" indent="-366395" algn="just">
              <a:lnSpc>
                <a:spcPct val="100000"/>
              </a:lnSpc>
            </a:pPr>
            <a:r>
              <a:rPr sz="1400" b="1" spc="40" dirty="0">
                <a:solidFill>
                  <a:srgbClr val="001F5F"/>
                </a:solidFill>
                <a:latin typeface="Times New Roman"/>
                <a:cs typeface="Times New Roman"/>
              </a:rPr>
              <a:t>DISKUSI, </a:t>
            </a:r>
            <a:r>
              <a:rPr sz="1400" spc="50" dirty="0">
                <a:solidFill>
                  <a:srgbClr val="001F5F"/>
                </a:solidFill>
                <a:latin typeface="Times New Roman"/>
                <a:cs typeface="Times New Roman"/>
              </a:rPr>
              <a:t>diisi </a:t>
            </a:r>
            <a:r>
              <a:rPr sz="1400" spc="95" dirty="0">
                <a:solidFill>
                  <a:srgbClr val="001F5F"/>
                </a:solidFill>
                <a:latin typeface="Times New Roman"/>
                <a:cs typeface="Times New Roman"/>
              </a:rPr>
              <a:t>dengan </a:t>
            </a:r>
            <a:r>
              <a:rPr sz="1400" spc="90" dirty="0">
                <a:solidFill>
                  <a:srgbClr val="001F5F"/>
                </a:solidFill>
                <a:latin typeface="Times New Roman"/>
                <a:cs typeface="Times New Roman"/>
              </a:rPr>
              <a:t>tanda </a:t>
            </a:r>
            <a:r>
              <a:rPr sz="1400" spc="70" dirty="0">
                <a:solidFill>
                  <a:srgbClr val="001F5F"/>
                </a:solidFill>
                <a:latin typeface="Times New Roman"/>
                <a:cs typeface="Times New Roman"/>
              </a:rPr>
              <a:t>centang </a:t>
            </a:r>
            <a:r>
              <a:rPr sz="1400" spc="-25" dirty="0">
                <a:solidFill>
                  <a:srgbClr val="001F5F"/>
                </a:solidFill>
                <a:latin typeface="Arial"/>
                <a:cs typeface="Arial"/>
              </a:rPr>
              <a:t>(√) </a:t>
            </a:r>
            <a:r>
              <a:rPr sz="1400" spc="105" dirty="0">
                <a:solidFill>
                  <a:srgbClr val="001F5F"/>
                </a:solidFill>
                <a:latin typeface="Times New Roman"/>
                <a:cs typeface="Times New Roman"/>
              </a:rPr>
              <a:t>pada </a:t>
            </a:r>
            <a:r>
              <a:rPr sz="1400" spc="70" dirty="0">
                <a:solidFill>
                  <a:srgbClr val="001F5F"/>
                </a:solidFill>
                <a:latin typeface="Times New Roman"/>
                <a:cs typeface="Times New Roman"/>
              </a:rPr>
              <a:t>kolom </a:t>
            </a:r>
            <a:r>
              <a:rPr sz="1400" spc="95" dirty="0">
                <a:solidFill>
                  <a:srgbClr val="001F5F"/>
                </a:solidFill>
                <a:latin typeface="Times New Roman"/>
                <a:cs typeface="Times New Roman"/>
              </a:rPr>
              <a:t>Ada </a:t>
            </a:r>
            <a:r>
              <a:rPr sz="1400" spc="25" dirty="0">
                <a:solidFill>
                  <a:srgbClr val="001F5F"/>
                </a:solidFill>
                <a:latin typeface="Times New Roman"/>
                <a:cs typeface="Times New Roman"/>
              </a:rPr>
              <a:t>jika </a:t>
            </a:r>
            <a:r>
              <a:rPr sz="1400" spc="90" dirty="0">
                <a:solidFill>
                  <a:srgbClr val="001F5F"/>
                </a:solidFill>
                <a:latin typeface="Times New Roman"/>
                <a:cs typeface="Times New Roman"/>
              </a:rPr>
              <a:t>dalam </a:t>
            </a:r>
            <a:r>
              <a:rPr sz="1400" spc="95" dirty="0">
                <a:solidFill>
                  <a:srgbClr val="001F5F"/>
                </a:solidFill>
                <a:latin typeface="Times New Roman"/>
                <a:cs typeface="Times New Roman"/>
              </a:rPr>
              <a:t>pertemuan/penyuluhan</a:t>
            </a:r>
            <a:r>
              <a:rPr sz="1400" spc="-1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001F5F"/>
                </a:solidFill>
                <a:latin typeface="Times New Roman"/>
                <a:cs typeface="Times New Roman"/>
              </a:rPr>
              <a:t>kelompok  </a:t>
            </a:r>
            <a:r>
              <a:rPr sz="1400" spc="-55" dirty="0">
                <a:solidFill>
                  <a:srgbClr val="001F5F"/>
                </a:solidFill>
                <a:latin typeface="Times New Roman"/>
                <a:cs typeface="Times New Roman"/>
              </a:rPr>
              <a:t>BKB </a:t>
            </a:r>
            <a:r>
              <a:rPr sz="1400" spc="75" dirty="0">
                <a:solidFill>
                  <a:srgbClr val="001F5F"/>
                </a:solidFill>
                <a:latin typeface="Times New Roman"/>
                <a:cs typeface="Times New Roman"/>
              </a:rPr>
              <a:t>yang </a:t>
            </a:r>
            <a:r>
              <a:rPr sz="1400" spc="80" dirty="0">
                <a:solidFill>
                  <a:srgbClr val="001F5F"/>
                </a:solidFill>
                <a:latin typeface="Times New Roman"/>
                <a:cs typeface="Times New Roman"/>
              </a:rPr>
              <a:t>bersangkutan </a:t>
            </a:r>
            <a:r>
              <a:rPr sz="1400" spc="95" dirty="0">
                <a:solidFill>
                  <a:srgbClr val="001F5F"/>
                </a:solidFill>
                <a:latin typeface="Times New Roman"/>
                <a:cs typeface="Times New Roman"/>
              </a:rPr>
              <a:t>ada </a:t>
            </a:r>
            <a:r>
              <a:rPr sz="1400" spc="65" dirty="0">
                <a:solidFill>
                  <a:srgbClr val="001F5F"/>
                </a:solidFill>
                <a:latin typeface="Times New Roman"/>
                <a:cs typeface="Times New Roman"/>
              </a:rPr>
              <a:t>diskusi </a:t>
            </a:r>
            <a:r>
              <a:rPr sz="1400" spc="90" dirty="0">
                <a:solidFill>
                  <a:srgbClr val="001F5F"/>
                </a:solidFill>
                <a:latin typeface="Times New Roman"/>
                <a:cs typeface="Times New Roman"/>
              </a:rPr>
              <a:t>atau </a:t>
            </a:r>
            <a:r>
              <a:rPr sz="1400" spc="70" dirty="0">
                <a:solidFill>
                  <a:srgbClr val="001F5F"/>
                </a:solidFill>
                <a:latin typeface="Times New Roman"/>
                <a:cs typeface="Times New Roman"/>
              </a:rPr>
              <a:t>tanya </a:t>
            </a:r>
            <a:r>
              <a:rPr sz="1400" spc="50" dirty="0">
                <a:solidFill>
                  <a:srgbClr val="001F5F"/>
                </a:solidFill>
                <a:latin typeface="Times New Roman"/>
                <a:cs typeface="Times New Roman"/>
              </a:rPr>
              <a:t>jawab </a:t>
            </a:r>
            <a:r>
              <a:rPr sz="1400" spc="114" dirty="0">
                <a:solidFill>
                  <a:srgbClr val="001F5F"/>
                </a:solidFill>
                <a:latin typeface="Times New Roman"/>
                <a:cs typeface="Times New Roman"/>
              </a:rPr>
              <a:t>dan </a:t>
            </a:r>
            <a:r>
              <a:rPr sz="1400" spc="50" dirty="0">
                <a:solidFill>
                  <a:srgbClr val="001F5F"/>
                </a:solidFill>
                <a:latin typeface="Times New Roman"/>
                <a:cs typeface="Times New Roman"/>
              </a:rPr>
              <a:t>diisi </a:t>
            </a:r>
            <a:r>
              <a:rPr sz="1400" spc="95" dirty="0">
                <a:solidFill>
                  <a:srgbClr val="001F5F"/>
                </a:solidFill>
                <a:latin typeface="Times New Roman"/>
                <a:cs typeface="Times New Roman"/>
              </a:rPr>
              <a:t>dengan tanda </a:t>
            </a:r>
            <a:r>
              <a:rPr sz="1400" spc="70" dirty="0">
                <a:solidFill>
                  <a:srgbClr val="001F5F"/>
                </a:solidFill>
                <a:latin typeface="Times New Roman"/>
                <a:cs typeface="Times New Roman"/>
              </a:rPr>
              <a:t>centang </a:t>
            </a:r>
            <a:r>
              <a:rPr sz="1400" spc="-25" dirty="0">
                <a:solidFill>
                  <a:srgbClr val="001F5F"/>
                </a:solidFill>
                <a:latin typeface="Arial"/>
                <a:cs typeface="Arial"/>
              </a:rPr>
              <a:t>(√) </a:t>
            </a:r>
            <a:r>
              <a:rPr sz="1400" spc="105" dirty="0">
                <a:solidFill>
                  <a:srgbClr val="001F5F"/>
                </a:solidFill>
                <a:latin typeface="Times New Roman"/>
                <a:cs typeface="Times New Roman"/>
              </a:rPr>
              <a:t>pada  </a:t>
            </a:r>
            <a:r>
              <a:rPr sz="1400" spc="70" dirty="0">
                <a:solidFill>
                  <a:srgbClr val="001F5F"/>
                </a:solidFill>
                <a:latin typeface="Times New Roman"/>
                <a:cs typeface="Times New Roman"/>
              </a:rPr>
              <a:t>kolom </a:t>
            </a:r>
            <a:r>
              <a:rPr sz="1400" spc="65" dirty="0">
                <a:solidFill>
                  <a:srgbClr val="001F5F"/>
                </a:solidFill>
                <a:latin typeface="Times New Roman"/>
                <a:cs typeface="Times New Roman"/>
              </a:rPr>
              <a:t>Tidak </a:t>
            </a:r>
            <a:r>
              <a:rPr sz="1400" spc="95" dirty="0">
                <a:solidFill>
                  <a:srgbClr val="001F5F"/>
                </a:solidFill>
                <a:latin typeface="Times New Roman"/>
                <a:cs typeface="Times New Roman"/>
              </a:rPr>
              <a:t>Ada </a:t>
            </a:r>
            <a:r>
              <a:rPr sz="1400" spc="25" dirty="0">
                <a:solidFill>
                  <a:srgbClr val="001F5F"/>
                </a:solidFill>
                <a:latin typeface="Times New Roman"/>
                <a:cs typeface="Times New Roman"/>
              </a:rPr>
              <a:t>jika </a:t>
            </a:r>
            <a:r>
              <a:rPr sz="1400" spc="95" dirty="0">
                <a:solidFill>
                  <a:srgbClr val="001F5F"/>
                </a:solidFill>
                <a:latin typeface="Times New Roman"/>
                <a:cs typeface="Times New Roman"/>
              </a:rPr>
              <a:t>dalam pertemuan/penyuluhan </a:t>
            </a:r>
            <a:r>
              <a:rPr sz="1400" spc="75" dirty="0">
                <a:solidFill>
                  <a:srgbClr val="001F5F"/>
                </a:solidFill>
                <a:latin typeface="Times New Roman"/>
                <a:cs typeface="Times New Roman"/>
              </a:rPr>
              <a:t>kelompok </a:t>
            </a:r>
            <a:r>
              <a:rPr sz="1400" spc="-60" dirty="0">
                <a:solidFill>
                  <a:srgbClr val="001F5F"/>
                </a:solidFill>
                <a:latin typeface="Times New Roman"/>
                <a:cs typeface="Times New Roman"/>
              </a:rPr>
              <a:t>BKB </a:t>
            </a:r>
            <a:r>
              <a:rPr sz="1400" spc="75" dirty="0">
                <a:solidFill>
                  <a:srgbClr val="001F5F"/>
                </a:solidFill>
                <a:latin typeface="Times New Roman"/>
                <a:cs typeface="Times New Roman"/>
              </a:rPr>
              <a:t>yang </a:t>
            </a:r>
            <a:r>
              <a:rPr sz="1400" spc="80" dirty="0">
                <a:solidFill>
                  <a:srgbClr val="001F5F"/>
                </a:solidFill>
                <a:latin typeface="Times New Roman"/>
                <a:cs typeface="Times New Roman"/>
              </a:rPr>
              <a:t>bersangkutan </a:t>
            </a:r>
            <a:r>
              <a:rPr sz="1400" spc="75" dirty="0">
                <a:solidFill>
                  <a:srgbClr val="001F5F"/>
                </a:solidFill>
                <a:latin typeface="Times New Roman"/>
                <a:cs typeface="Times New Roman"/>
              </a:rPr>
              <a:t>tidak </a:t>
            </a:r>
            <a:r>
              <a:rPr sz="1400" spc="100" dirty="0">
                <a:solidFill>
                  <a:srgbClr val="001F5F"/>
                </a:solidFill>
                <a:latin typeface="Times New Roman"/>
                <a:cs typeface="Times New Roman"/>
              </a:rPr>
              <a:t>ada  </a:t>
            </a:r>
            <a:r>
              <a:rPr sz="1400" spc="70" dirty="0">
                <a:solidFill>
                  <a:srgbClr val="001F5F"/>
                </a:solidFill>
                <a:latin typeface="Times New Roman"/>
                <a:cs typeface="Times New Roman"/>
              </a:rPr>
              <a:t>diskusi </a:t>
            </a:r>
            <a:r>
              <a:rPr sz="1400" spc="90" dirty="0">
                <a:solidFill>
                  <a:srgbClr val="001F5F"/>
                </a:solidFill>
                <a:latin typeface="Times New Roman"/>
                <a:cs typeface="Times New Roman"/>
              </a:rPr>
              <a:t>atau </a:t>
            </a:r>
            <a:r>
              <a:rPr sz="1400" spc="75" dirty="0">
                <a:solidFill>
                  <a:srgbClr val="001F5F"/>
                </a:solidFill>
                <a:latin typeface="Times New Roman"/>
                <a:cs typeface="Times New Roman"/>
              </a:rPr>
              <a:t>tanya</a:t>
            </a:r>
            <a:r>
              <a:rPr sz="1400" spc="-2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1F5F"/>
                </a:solidFill>
                <a:latin typeface="Times New Roman"/>
                <a:cs typeface="Times New Roman"/>
              </a:rPr>
              <a:t>jawab.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34235" y="858735"/>
            <a:ext cx="734060" cy="2398395"/>
          </a:xfrm>
          <a:custGeom>
            <a:avLst/>
            <a:gdLst/>
            <a:ahLst/>
            <a:cxnLst/>
            <a:rect l="l" t="t" r="r" b="b"/>
            <a:pathLst>
              <a:path w="734060" h="2398395">
                <a:moveTo>
                  <a:pt x="733539" y="2192693"/>
                </a:moveTo>
                <a:lnTo>
                  <a:pt x="0" y="2192693"/>
                </a:lnTo>
                <a:lnTo>
                  <a:pt x="0" y="2398268"/>
                </a:lnTo>
                <a:lnTo>
                  <a:pt x="733539" y="2398268"/>
                </a:lnTo>
                <a:lnTo>
                  <a:pt x="733539" y="2192693"/>
                </a:lnTo>
                <a:close/>
              </a:path>
              <a:path w="734060" h="2398395">
                <a:moveTo>
                  <a:pt x="733539" y="1949170"/>
                </a:moveTo>
                <a:lnTo>
                  <a:pt x="0" y="1949170"/>
                </a:lnTo>
                <a:lnTo>
                  <a:pt x="0" y="2154732"/>
                </a:lnTo>
                <a:lnTo>
                  <a:pt x="733539" y="2154732"/>
                </a:lnTo>
                <a:lnTo>
                  <a:pt x="733539" y="1949170"/>
                </a:lnTo>
                <a:close/>
              </a:path>
              <a:path w="734060" h="2398395">
                <a:moveTo>
                  <a:pt x="733539" y="1705622"/>
                </a:moveTo>
                <a:lnTo>
                  <a:pt x="0" y="1705622"/>
                </a:lnTo>
                <a:lnTo>
                  <a:pt x="0" y="1911197"/>
                </a:lnTo>
                <a:lnTo>
                  <a:pt x="733539" y="1911197"/>
                </a:lnTo>
                <a:lnTo>
                  <a:pt x="733539" y="1705622"/>
                </a:lnTo>
                <a:close/>
              </a:path>
              <a:path w="734060" h="2398395">
                <a:moveTo>
                  <a:pt x="733539" y="1461820"/>
                </a:moveTo>
                <a:lnTo>
                  <a:pt x="0" y="1461820"/>
                </a:lnTo>
                <a:lnTo>
                  <a:pt x="0" y="1667395"/>
                </a:lnTo>
                <a:lnTo>
                  <a:pt x="733539" y="1667395"/>
                </a:lnTo>
                <a:lnTo>
                  <a:pt x="733539" y="1461820"/>
                </a:lnTo>
                <a:close/>
              </a:path>
              <a:path w="734060" h="2398395">
                <a:moveTo>
                  <a:pt x="733539" y="1218285"/>
                </a:moveTo>
                <a:lnTo>
                  <a:pt x="0" y="1218285"/>
                </a:lnTo>
                <a:lnTo>
                  <a:pt x="0" y="1423860"/>
                </a:lnTo>
                <a:lnTo>
                  <a:pt x="733539" y="1423860"/>
                </a:lnTo>
                <a:lnTo>
                  <a:pt x="733539" y="1218285"/>
                </a:lnTo>
                <a:close/>
              </a:path>
              <a:path w="734060" h="2398395">
                <a:moveTo>
                  <a:pt x="733539" y="974471"/>
                </a:moveTo>
                <a:lnTo>
                  <a:pt x="0" y="974471"/>
                </a:lnTo>
                <a:lnTo>
                  <a:pt x="0" y="1180045"/>
                </a:lnTo>
                <a:lnTo>
                  <a:pt x="733539" y="1180045"/>
                </a:lnTo>
                <a:lnTo>
                  <a:pt x="733539" y="974471"/>
                </a:lnTo>
                <a:close/>
              </a:path>
              <a:path w="734060" h="2398395">
                <a:moveTo>
                  <a:pt x="733539" y="730935"/>
                </a:moveTo>
                <a:lnTo>
                  <a:pt x="0" y="730935"/>
                </a:lnTo>
                <a:lnTo>
                  <a:pt x="0" y="936510"/>
                </a:lnTo>
                <a:lnTo>
                  <a:pt x="733539" y="936510"/>
                </a:lnTo>
                <a:lnTo>
                  <a:pt x="733539" y="730935"/>
                </a:lnTo>
                <a:close/>
              </a:path>
              <a:path w="734060" h="2398395">
                <a:moveTo>
                  <a:pt x="733539" y="487108"/>
                </a:moveTo>
                <a:lnTo>
                  <a:pt x="0" y="487108"/>
                </a:lnTo>
                <a:lnTo>
                  <a:pt x="0" y="692670"/>
                </a:lnTo>
                <a:lnTo>
                  <a:pt x="733539" y="692670"/>
                </a:lnTo>
                <a:lnTo>
                  <a:pt x="733539" y="487108"/>
                </a:lnTo>
                <a:close/>
              </a:path>
              <a:path w="734060" h="2398395">
                <a:moveTo>
                  <a:pt x="733539" y="243560"/>
                </a:moveTo>
                <a:lnTo>
                  <a:pt x="0" y="243560"/>
                </a:lnTo>
                <a:lnTo>
                  <a:pt x="0" y="449135"/>
                </a:lnTo>
                <a:lnTo>
                  <a:pt x="733539" y="449135"/>
                </a:lnTo>
                <a:lnTo>
                  <a:pt x="733539" y="243560"/>
                </a:lnTo>
                <a:close/>
              </a:path>
              <a:path w="734060" h="2398395">
                <a:moveTo>
                  <a:pt x="733539" y="0"/>
                </a:moveTo>
                <a:lnTo>
                  <a:pt x="0" y="0"/>
                </a:lnTo>
                <a:lnTo>
                  <a:pt x="0" y="205574"/>
                </a:lnTo>
                <a:lnTo>
                  <a:pt x="733539" y="205574"/>
                </a:lnTo>
                <a:lnTo>
                  <a:pt x="733539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3386" y="305324"/>
            <a:ext cx="3662679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70" dirty="0">
                <a:latin typeface="Arial"/>
                <a:cs typeface="Arial"/>
              </a:rPr>
              <a:t>5. </a:t>
            </a:r>
            <a:r>
              <a:rPr sz="750" b="1" spc="5" dirty="0">
                <a:latin typeface="Arial"/>
                <a:cs typeface="Arial"/>
              </a:rPr>
              <a:t>KELUARGA </a:t>
            </a:r>
            <a:r>
              <a:rPr sz="750" b="1" spc="45" dirty="0">
                <a:latin typeface="Arial"/>
                <a:cs typeface="Arial"/>
              </a:rPr>
              <a:t>ANGGOTA </a:t>
            </a:r>
            <a:r>
              <a:rPr sz="750" b="1" spc="35" dirty="0">
                <a:latin typeface="Arial"/>
                <a:cs typeface="Arial"/>
              </a:rPr>
              <a:t>KELOMPOK </a:t>
            </a:r>
            <a:r>
              <a:rPr sz="750" b="1" spc="60" dirty="0">
                <a:latin typeface="Arial"/>
                <a:cs typeface="Arial"/>
              </a:rPr>
              <a:t>YANG </a:t>
            </a:r>
            <a:r>
              <a:rPr sz="750" b="1" spc="35" dirty="0">
                <a:latin typeface="Arial"/>
                <a:cs typeface="Arial"/>
              </a:rPr>
              <a:t>HADIR </a:t>
            </a:r>
            <a:r>
              <a:rPr sz="750" b="1" spc="75" dirty="0">
                <a:latin typeface="Arial"/>
                <a:cs typeface="Arial"/>
              </a:rPr>
              <a:t>DALAM</a:t>
            </a:r>
            <a:r>
              <a:rPr sz="750" b="1" spc="100" dirty="0">
                <a:latin typeface="Arial"/>
                <a:cs typeface="Arial"/>
              </a:rPr>
              <a:t> </a:t>
            </a:r>
            <a:r>
              <a:rPr sz="750" b="1" spc="35" dirty="0">
                <a:latin typeface="Arial"/>
                <a:cs typeface="Arial"/>
              </a:rPr>
              <a:t>PETEMUAN</a:t>
            </a:r>
            <a:endParaRPr sz="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487" y="515989"/>
            <a:ext cx="201930" cy="304800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50">
              <a:latin typeface="Times New Roman"/>
              <a:cs typeface="Times New Roman"/>
            </a:endParaRPr>
          </a:p>
          <a:p>
            <a:pPr marL="10795">
              <a:lnSpc>
                <a:spcPct val="100000"/>
              </a:lnSpc>
            </a:pPr>
            <a:r>
              <a:rPr sz="750" b="1" spc="114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endParaRPr sz="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2899" y="937226"/>
            <a:ext cx="158750" cy="23221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10"/>
              </a:spcBef>
            </a:pPr>
            <a:r>
              <a:rPr sz="650" b="1" spc="55" dirty="0">
                <a:solidFill>
                  <a:srgbClr val="7F7F7F"/>
                </a:solidFill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50165">
              <a:lnSpc>
                <a:spcPct val="100000"/>
              </a:lnSpc>
              <a:spcBef>
                <a:spcPts val="350"/>
              </a:spcBef>
            </a:pPr>
            <a:r>
              <a:rPr sz="750" b="1" spc="75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Arial"/>
              <a:cs typeface="Arial"/>
            </a:endParaRPr>
          </a:p>
          <a:p>
            <a:pPr marL="50165">
              <a:lnSpc>
                <a:spcPct val="100000"/>
              </a:lnSpc>
              <a:spcBef>
                <a:spcPts val="5"/>
              </a:spcBef>
            </a:pPr>
            <a:r>
              <a:rPr sz="750" b="1" spc="75" dirty="0">
                <a:solidFill>
                  <a:srgbClr val="7F7F7F"/>
                </a:solidFill>
                <a:latin typeface="Arial"/>
                <a:cs typeface="Arial"/>
              </a:rPr>
              <a:t>3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Arial"/>
              <a:cs typeface="Arial"/>
            </a:endParaRPr>
          </a:p>
          <a:p>
            <a:pPr marL="50165">
              <a:lnSpc>
                <a:spcPct val="100000"/>
              </a:lnSpc>
            </a:pPr>
            <a:r>
              <a:rPr sz="750" b="1" spc="75" dirty="0">
                <a:solidFill>
                  <a:srgbClr val="7F7F7F"/>
                </a:solidFill>
                <a:latin typeface="Arial"/>
                <a:cs typeface="Arial"/>
              </a:rPr>
              <a:t>4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Arial"/>
              <a:cs typeface="Arial"/>
            </a:endParaRPr>
          </a:p>
          <a:p>
            <a:pPr marL="50165">
              <a:lnSpc>
                <a:spcPct val="100000"/>
              </a:lnSpc>
            </a:pPr>
            <a:r>
              <a:rPr sz="750" b="1" spc="75" dirty="0">
                <a:solidFill>
                  <a:srgbClr val="7F7F7F"/>
                </a:solidFill>
                <a:latin typeface="Arial"/>
                <a:cs typeface="Arial"/>
              </a:rPr>
              <a:t>5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Arial"/>
              <a:cs typeface="Arial"/>
            </a:endParaRPr>
          </a:p>
          <a:p>
            <a:pPr marL="50165">
              <a:lnSpc>
                <a:spcPct val="100000"/>
              </a:lnSpc>
            </a:pPr>
            <a:r>
              <a:rPr sz="750" b="1" spc="75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Arial"/>
              <a:cs typeface="Arial"/>
            </a:endParaRPr>
          </a:p>
          <a:p>
            <a:pPr marL="50165">
              <a:lnSpc>
                <a:spcPct val="100000"/>
              </a:lnSpc>
              <a:spcBef>
                <a:spcPts val="5"/>
              </a:spcBef>
            </a:pPr>
            <a:r>
              <a:rPr sz="750" b="1" spc="75" dirty="0">
                <a:solidFill>
                  <a:srgbClr val="7F7F7F"/>
                </a:solidFill>
                <a:latin typeface="Arial"/>
                <a:cs typeface="Arial"/>
              </a:rPr>
              <a:t>7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Arial"/>
              <a:cs typeface="Arial"/>
            </a:endParaRPr>
          </a:p>
          <a:p>
            <a:pPr marL="50165">
              <a:lnSpc>
                <a:spcPct val="100000"/>
              </a:lnSpc>
            </a:pPr>
            <a:r>
              <a:rPr sz="750" b="1" spc="75" dirty="0">
                <a:solidFill>
                  <a:srgbClr val="7F7F7F"/>
                </a:solidFill>
                <a:latin typeface="Arial"/>
                <a:cs typeface="Arial"/>
              </a:rPr>
              <a:t>8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Arial"/>
              <a:cs typeface="Arial"/>
            </a:endParaRPr>
          </a:p>
          <a:p>
            <a:pPr marL="50165">
              <a:lnSpc>
                <a:spcPct val="100000"/>
              </a:lnSpc>
            </a:pPr>
            <a:r>
              <a:rPr sz="750" b="1" spc="75" dirty="0">
                <a:solidFill>
                  <a:srgbClr val="7F7F7F"/>
                </a:solidFill>
                <a:latin typeface="Arial"/>
                <a:cs typeface="Arial"/>
              </a:rPr>
              <a:t>9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750" b="1" spc="100" dirty="0">
                <a:solidFill>
                  <a:srgbClr val="7F7F7F"/>
                </a:solidFill>
                <a:latin typeface="Arial"/>
                <a:cs typeface="Arial"/>
              </a:rPr>
              <a:t>10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67655" y="188609"/>
            <a:ext cx="190500" cy="8255"/>
            <a:chOff x="667655" y="188609"/>
            <a:chExt cx="190500" cy="8255"/>
          </a:xfrm>
        </p:grpSpPr>
        <p:sp>
          <p:nvSpPr>
            <p:cNvPr id="7" name="object 7"/>
            <p:cNvSpPr/>
            <p:nvPr/>
          </p:nvSpPr>
          <p:spPr>
            <a:xfrm>
              <a:off x="681920" y="192407"/>
              <a:ext cx="171450" cy="0"/>
            </a:xfrm>
            <a:custGeom>
              <a:avLst/>
              <a:gdLst/>
              <a:ahLst/>
              <a:cxnLst/>
              <a:rect l="l" t="t" r="r" b="b"/>
              <a:pathLst>
                <a:path w="171450">
                  <a:moveTo>
                    <a:pt x="0" y="0"/>
                  </a:moveTo>
                  <a:lnTo>
                    <a:pt x="171258" y="0"/>
                  </a:lnTo>
                </a:path>
              </a:pathLst>
            </a:custGeom>
            <a:ln w="759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7168" y="188664"/>
              <a:ext cx="180975" cy="7620"/>
            </a:xfrm>
            <a:custGeom>
              <a:avLst/>
              <a:gdLst/>
              <a:ahLst/>
              <a:cxnLst/>
              <a:rect l="l" t="t" r="r" b="b"/>
              <a:pathLst>
                <a:path w="180975" h="7619">
                  <a:moveTo>
                    <a:pt x="180772" y="0"/>
                  </a:moveTo>
                  <a:lnTo>
                    <a:pt x="0" y="0"/>
                  </a:lnTo>
                  <a:lnTo>
                    <a:pt x="0" y="7596"/>
                  </a:lnTo>
                  <a:lnTo>
                    <a:pt x="180772" y="7596"/>
                  </a:lnTo>
                  <a:lnTo>
                    <a:pt x="18077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3179" y="19240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759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8426" y="188664"/>
              <a:ext cx="9525" cy="7620"/>
            </a:xfrm>
            <a:custGeom>
              <a:avLst/>
              <a:gdLst/>
              <a:ahLst/>
              <a:cxnLst/>
              <a:rect l="l" t="t" r="r" b="b"/>
              <a:pathLst>
                <a:path w="9525" h="7619">
                  <a:moveTo>
                    <a:pt x="9513" y="0"/>
                  </a:moveTo>
                  <a:lnTo>
                    <a:pt x="0" y="0"/>
                  </a:lnTo>
                  <a:lnTo>
                    <a:pt x="0" y="7596"/>
                  </a:lnTo>
                  <a:lnTo>
                    <a:pt x="9513" y="7596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2408" y="19240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759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7655" y="188664"/>
              <a:ext cx="9525" cy="7620"/>
            </a:xfrm>
            <a:custGeom>
              <a:avLst/>
              <a:gdLst/>
              <a:ahLst/>
              <a:cxnLst/>
              <a:rect l="l" t="t" r="r" b="b"/>
              <a:pathLst>
                <a:path w="9525" h="7619">
                  <a:moveTo>
                    <a:pt x="9513" y="0"/>
                  </a:moveTo>
                  <a:lnTo>
                    <a:pt x="0" y="0"/>
                  </a:lnTo>
                  <a:lnTo>
                    <a:pt x="0" y="7596"/>
                  </a:lnTo>
                  <a:lnTo>
                    <a:pt x="9513" y="7596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753468" y="188609"/>
            <a:ext cx="190500" cy="8255"/>
            <a:chOff x="1753468" y="188609"/>
            <a:chExt cx="190500" cy="8255"/>
          </a:xfrm>
        </p:grpSpPr>
        <p:sp>
          <p:nvSpPr>
            <p:cNvPr id="14" name="object 14"/>
            <p:cNvSpPr/>
            <p:nvPr/>
          </p:nvSpPr>
          <p:spPr>
            <a:xfrm>
              <a:off x="1758296" y="19240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759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53468" y="188664"/>
              <a:ext cx="9525" cy="7620"/>
            </a:xfrm>
            <a:custGeom>
              <a:avLst/>
              <a:gdLst/>
              <a:ahLst/>
              <a:cxnLst/>
              <a:rect l="l" t="t" r="r" b="b"/>
              <a:pathLst>
                <a:path w="9525" h="7619">
                  <a:moveTo>
                    <a:pt x="9524" y="0"/>
                  </a:moveTo>
                  <a:lnTo>
                    <a:pt x="0" y="0"/>
                  </a:lnTo>
                  <a:lnTo>
                    <a:pt x="0" y="7596"/>
                  </a:lnTo>
                  <a:lnTo>
                    <a:pt x="9524" y="7596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39067" y="19240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759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34242" y="188664"/>
              <a:ext cx="9525" cy="7620"/>
            </a:xfrm>
            <a:custGeom>
              <a:avLst/>
              <a:gdLst/>
              <a:ahLst/>
              <a:cxnLst/>
              <a:rect l="l" t="t" r="r" b="b"/>
              <a:pathLst>
                <a:path w="9525" h="7619">
                  <a:moveTo>
                    <a:pt x="9513" y="0"/>
                  </a:moveTo>
                  <a:lnTo>
                    <a:pt x="0" y="0"/>
                  </a:lnTo>
                  <a:lnTo>
                    <a:pt x="0" y="7596"/>
                  </a:lnTo>
                  <a:lnTo>
                    <a:pt x="9513" y="7596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67808" y="192407"/>
              <a:ext cx="171450" cy="0"/>
            </a:xfrm>
            <a:custGeom>
              <a:avLst/>
              <a:gdLst/>
              <a:ahLst/>
              <a:cxnLst/>
              <a:rect l="l" t="t" r="r" b="b"/>
              <a:pathLst>
                <a:path w="171450">
                  <a:moveTo>
                    <a:pt x="0" y="0"/>
                  </a:moveTo>
                  <a:lnTo>
                    <a:pt x="171258" y="0"/>
                  </a:lnTo>
                </a:path>
              </a:pathLst>
            </a:custGeom>
            <a:ln w="759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62993" y="188664"/>
              <a:ext cx="180975" cy="7620"/>
            </a:xfrm>
            <a:custGeom>
              <a:avLst/>
              <a:gdLst/>
              <a:ahLst/>
              <a:cxnLst/>
              <a:rect l="l" t="t" r="r" b="b"/>
              <a:pathLst>
                <a:path w="180975" h="7619">
                  <a:moveTo>
                    <a:pt x="180760" y="0"/>
                  </a:moveTo>
                  <a:lnTo>
                    <a:pt x="0" y="0"/>
                  </a:lnTo>
                  <a:lnTo>
                    <a:pt x="0" y="7596"/>
                  </a:lnTo>
                  <a:lnTo>
                    <a:pt x="180760" y="7596"/>
                  </a:lnTo>
                  <a:lnTo>
                    <a:pt x="18076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7725582" y="515990"/>
          <a:ext cx="1085850" cy="2737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850"/>
              </a:tblGrid>
              <a:tr h="304561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750" b="1" spc="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TANDA</a:t>
                      </a: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TANGAN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solidFill>
                      <a:srgbClr val="3F3F3F"/>
                    </a:solidFill>
                  </a:tcPr>
                </a:tc>
              </a:tr>
              <a:tr h="2399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3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35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3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35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38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35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36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3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35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848422" y="515990"/>
          <a:ext cx="2715257" cy="2737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975"/>
                <a:gridCol w="180975"/>
                <a:gridCol w="180975"/>
                <a:gridCol w="180975"/>
                <a:gridCol w="180975"/>
                <a:gridCol w="180975"/>
                <a:gridCol w="181609"/>
                <a:gridCol w="181609"/>
                <a:gridCol w="180975"/>
                <a:gridCol w="180975"/>
                <a:gridCol w="180975"/>
                <a:gridCol w="180339"/>
                <a:gridCol w="180975"/>
                <a:gridCol w="180975"/>
                <a:gridCol w="180975"/>
              </a:tblGrid>
              <a:tr h="304561">
                <a:tc gridSpan="15">
                  <a:txBody>
                    <a:bodyPr/>
                    <a:lstStyle/>
                    <a:p>
                      <a:pPr marL="48069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7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KODE </a:t>
                      </a:r>
                      <a:r>
                        <a:rPr sz="7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KELUARGA </a:t>
                      </a:r>
                      <a:r>
                        <a:rPr sz="7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INDONESIA</a:t>
                      </a:r>
                      <a:r>
                        <a:rPr sz="7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(KKI)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solidFill>
                      <a:srgbClr val="3F3F3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399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3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35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3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35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38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35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36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3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35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3744224" y="515990"/>
          <a:ext cx="3800475" cy="2737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0475"/>
              </a:tblGrid>
              <a:tr h="3045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75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solidFill>
                      <a:srgbClr val="3F3F3F"/>
                    </a:solidFill>
                  </a:tcPr>
                </a:tc>
              </a:tr>
              <a:tr h="2399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3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35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3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35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38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35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36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3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35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207263" y="3264408"/>
            <a:ext cx="8784336" cy="3593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62122" y="3810124"/>
            <a:ext cx="7992745" cy="277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1297305" indent="-365760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solidFill>
                  <a:srgbClr val="001F5F"/>
                </a:solidFill>
                <a:latin typeface="Times New Roman"/>
                <a:cs typeface="Times New Roman"/>
              </a:rPr>
              <a:t>KELUARGA </a:t>
            </a:r>
            <a:r>
              <a:rPr sz="1800" b="1" spc="75" dirty="0">
                <a:solidFill>
                  <a:srgbClr val="001F5F"/>
                </a:solidFill>
                <a:latin typeface="Times New Roman"/>
                <a:cs typeface="Times New Roman"/>
              </a:rPr>
              <a:t>ANGGOTA </a:t>
            </a:r>
            <a:r>
              <a:rPr sz="1800" b="1" spc="5" dirty="0">
                <a:solidFill>
                  <a:srgbClr val="001F5F"/>
                </a:solidFill>
                <a:latin typeface="Times New Roman"/>
                <a:cs typeface="Times New Roman"/>
              </a:rPr>
              <a:t>KELOMPOK </a:t>
            </a:r>
            <a:r>
              <a:rPr sz="1800" b="1" spc="45" dirty="0">
                <a:solidFill>
                  <a:srgbClr val="001F5F"/>
                </a:solidFill>
                <a:latin typeface="Times New Roman"/>
                <a:cs typeface="Times New Roman"/>
              </a:rPr>
              <a:t>YANG </a:t>
            </a:r>
            <a:r>
              <a:rPr sz="1800" b="1" spc="75" dirty="0">
                <a:solidFill>
                  <a:srgbClr val="001F5F"/>
                </a:solidFill>
                <a:latin typeface="Times New Roman"/>
                <a:cs typeface="Times New Roman"/>
              </a:rPr>
              <a:t>HADIR</a:t>
            </a:r>
            <a:r>
              <a:rPr sz="1800" b="1" spc="-1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spc="75" dirty="0">
                <a:solidFill>
                  <a:srgbClr val="001F5F"/>
                </a:solidFill>
                <a:latin typeface="Times New Roman"/>
                <a:cs typeface="Times New Roman"/>
              </a:rPr>
              <a:t>DALAM  </a:t>
            </a:r>
            <a:r>
              <a:rPr sz="1800" b="1" spc="35" dirty="0">
                <a:solidFill>
                  <a:srgbClr val="001F5F"/>
                </a:solidFill>
                <a:latin typeface="Times New Roman"/>
                <a:cs typeface="Times New Roman"/>
              </a:rPr>
              <a:t>PETEMUAN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95" dirty="0">
                <a:solidFill>
                  <a:srgbClr val="001F5F"/>
                </a:solidFill>
                <a:latin typeface="Times New Roman"/>
                <a:cs typeface="Times New Roman"/>
              </a:rPr>
              <a:t>NO</a:t>
            </a:r>
            <a:r>
              <a:rPr sz="1800" spc="95" dirty="0">
                <a:solidFill>
                  <a:srgbClr val="001F5F"/>
                </a:solidFill>
                <a:latin typeface="Times New Roman"/>
                <a:cs typeface="Times New Roman"/>
              </a:rPr>
              <a:t>,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001F5F"/>
                </a:solidFill>
                <a:latin typeface="Times New Roman"/>
                <a:cs typeface="Times New Roman"/>
              </a:rPr>
              <a:t>diisi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120" dirty="0">
                <a:solidFill>
                  <a:srgbClr val="001F5F"/>
                </a:solidFill>
                <a:latin typeface="Times New Roman"/>
                <a:cs typeface="Times New Roman"/>
              </a:rPr>
              <a:t>dengan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105" dirty="0">
                <a:solidFill>
                  <a:srgbClr val="001F5F"/>
                </a:solidFill>
                <a:latin typeface="Times New Roman"/>
                <a:cs typeface="Times New Roman"/>
              </a:rPr>
              <a:t>angka</a:t>
            </a:r>
            <a:r>
              <a:rPr sz="1800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95" dirty="0">
                <a:solidFill>
                  <a:srgbClr val="001F5F"/>
                </a:solidFill>
                <a:latin typeface="Times New Roman"/>
                <a:cs typeface="Times New Roman"/>
              </a:rPr>
              <a:t>yang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001F5F"/>
                </a:solidFill>
                <a:latin typeface="Times New Roman"/>
                <a:cs typeface="Times New Roman"/>
              </a:rPr>
              <a:t>menunjukkan</a:t>
            </a:r>
            <a:r>
              <a:rPr sz="1800" spc="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114" dirty="0">
                <a:solidFill>
                  <a:srgbClr val="001F5F"/>
                </a:solidFill>
                <a:latin typeface="Times New Roman"/>
                <a:cs typeface="Times New Roman"/>
              </a:rPr>
              <a:t>nomor</a:t>
            </a:r>
            <a:r>
              <a:rPr sz="1800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001F5F"/>
                </a:solidFill>
                <a:latin typeface="Times New Roman"/>
                <a:cs typeface="Times New Roman"/>
              </a:rPr>
              <a:t>urut.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55" dirty="0">
                <a:solidFill>
                  <a:srgbClr val="001F5F"/>
                </a:solidFill>
                <a:latin typeface="Times New Roman"/>
                <a:cs typeface="Times New Roman"/>
              </a:rPr>
              <a:t>Nama</a:t>
            </a:r>
            <a:r>
              <a:rPr sz="1800" spc="55" dirty="0">
                <a:solidFill>
                  <a:srgbClr val="001F5F"/>
                </a:solidFill>
                <a:latin typeface="Times New Roman"/>
                <a:cs typeface="Times New Roman"/>
              </a:rPr>
              <a:t>,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001F5F"/>
                </a:solidFill>
                <a:latin typeface="Times New Roman"/>
                <a:cs typeface="Times New Roman"/>
              </a:rPr>
              <a:t>diisi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114" dirty="0">
                <a:solidFill>
                  <a:srgbClr val="001F5F"/>
                </a:solidFill>
                <a:latin typeface="Times New Roman"/>
                <a:cs typeface="Times New Roman"/>
              </a:rPr>
              <a:t>nama-nama</a:t>
            </a:r>
            <a:r>
              <a:rPr sz="18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100" dirty="0">
                <a:solidFill>
                  <a:srgbClr val="001F5F"/>
                </a:solidFill>
                <a:latin typeface="Times New Roman"/>
                <a:cs typeface="Times New Roman"/>
              </a:rPr>
              <a:t>Anggota</a:t>
            </a:r>
            <a:r>
              <a:rPr sz="1800" spc="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85" dirty="0">
                <a:solidFill>
                  <a:srgbClr val="001F5F"/>
                </a:solidFill>
                <a:latin typeface="Times New Roman"/>
                <a:cs typeface="Times New Roman"/>
              </a:rPr>
              <a:t>Kelompok</a:t>
            </a:r>
            <a:r>
              <a:rPr sz="1800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65" dirty="0">
                <a:solidFill>
                  <a:srgbClr val="001F5F"/>
                </a:solidFill>
                <a:latin typeface="Times New Roman"/>
                <a:cs typeface="Times New Roman"/>
              </a:rPr>
              <a:t>BKB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95" dirty="0">
                <a:solidFill>
                  <a:srgbClr val="001F5F"/>
                </a:solidFill>
                <a:latin typeface="Times New Roman"/>
                <a:cs typeface="Times New Roman"/>
              </a:rPr>
              <a:t>yang</a:t>
            </a:r>
            <a:r>
              <a:rPr sz="18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001F5F"/>
                </a:solidFill>
                <a:latin typeface="Times New Roman"/>
                <a:cs typeface="Times New Roman"/>
              </a:rPr>
              <a:t>hadir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120" dirty="0">
                <a:solidFill>
                  <a:srgbClr val="001F5F"/>
                </a:solidFill>
                <a:latin typeface="Times New Roman"/>
                <a:cs typeface="Times New Roman"/>
              </a:rPr>
              <a:t>dalam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spc="120" dirty="0">
                <a:solidFill>
                  <a:srgbClr val="001F5F"/>
                </a:solidFill>
                <a:latin typeface="Times New Roman"/>
                <a:cs typeface="Times New Roman"/>
              </a:rPr>
              <a:t>pertemuan/penyuluhan </a:t>
            </a:r>
            <a:r>
              <a:rPr sz="1800" spc="100" dirty="0">
                <a:solidFill>
                  <a:srgbClr val="001F5F"/>
                </a:solidFill>
                <a:latin typeface="Times New Roman"/>
                <a:cs typeface="Times New Roman"/>
              </a:rPr>
              <a:t>kelompok </a:t>
            </a:r>
            <a:r>
              <a:rPr sz="1800" spc="-65" dirty="0">
                <a:solidFill>
                  <a:srgbClr val="001F5F"/>
                </a:solidFill>
                <a:latin typeface="Times New Roman"/>
                <a:cs typeface="Times New Roman"/>
              </a:rPr>
              <a:t>BKB </a:t>
            </a:r>
            <a:r>
              <a:rPr sz="1800" spc="95" dirty="0">
                <a:solidFill>
                  <a:srgbClr val="001F5F"/>
                </a:solidFill>
                <a:latin typeface="Times New Roman"/>
                <a:cs typeface="Times New Roman"/>
              </a:rPr>
              <a:t>yang</a:t>
            </a:r>
            <a:r>
              <a:rPr sz="1800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100" dirty="0">
                <a:solidFill>
                  <a:srgbClr val="001F5F"/>
                </a:solidFill>
                <a:latin typeface="Times New Roman"/>
                <a:cs typeface="Times New Roman"/>
              </a:rPr>
              <a:t>bersangkutan</a:t>
            </a:r>
            <a:endParaRPr sz="1800">
              <a:latin typeface="Times New Roman"/>
              <a:cs typeface="Times New Roman"/>
            </a:endParaRPr>
          </a:p>
          <a:p>
            <a:pPr marL="378460" marR="141605" indent="-365760">
              <a:lnSpc>
                <a:spcPct val="100000"/>
              </a:lnSpc>
            </a:pPr>
            <a:r>
              <a:rPr sz="1800" b="1" spc="65" dirty="0">
                <a:solidFill>
                  <a:srgbClr val="001F5F"/>
                </a:solidFill>
                <a:latin typeface="Times New Roman"/>
                <a:cs typeface="Times New Roman"/>
              </a:rPr>
              <a:t>Kode </a:t>
            </a:r>
            <a:r>
              <a:rPr sz="1800" b="1" spc="35" dirty="0">
                <a:solidFill>
                  <a:srgbClr val="001F5F"/>
                </a:solidFill>
                <a:latin typeface="Times New Roman"/>
                <a:cs typeface="Times New Roman"/>
              </a:rPr>
              <a:t>Keluarga </a:t>
            </a:r>
            <a:r>
              <a:rPr sz="1800" b="1" spc="70" dirty="0">
                <a:solidFill>
                  <a:srgbClr val="001F5F"/>
                </a:solidFill>
                <a:latin typeface="Times New Roman"/>
                <a:cs typeface="Times New Roman"/>
              </a:rPr>
              <a:t>Indonesia </a:t>
            </a:r>
            <a:r>
              <a:rPr sz="18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(KKI)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, </a:t>
            </a:r>
            <a:r>
              <a:rPr sz="1800" spc="65" dirty="0">
                <a:solidFill>
                  <a:srgbClr val="001F5F"/>
                </a:solidFill>
                <a:latin typeface="Times New Roman"/>
                <a:cs typeface="Times New Roman"/>
              </a:rPr>
              <a:t>diisi </a:t>
            </a:r>
            <a:r>
              <a:rPr sz="1800" spc="85" dirty="0">
                <a:solidFill>
                  <a:srgbClr val="001F5F"/>
                </a:solidFill>
                <a:latin typeface="Times New Roman"/>
                <a:cs typeface="Times New Roman"/>
              </a:rPr>
              <a:t>Kode </a:t>
            </a:r>
            <a:r>
              <a:rPr sz="1800" spc="90" dirty="0">
                <a:solidFill>
                  <a:srgbClr val="001F5F"/>
                </a:solidFill>
                <a:latin typeface="Times New Roman"/>
                <a:cs typeface="Times New Roman"/>
              </a:rPr>
              <a:t>keluarga Indonesia </a:t>
            </a:r>
            <a:r>
              <a:rPr sz="1800" spc="100" dirty="0">
                <a:solidFill>
                  <a:srgbClr val="001F5F"/>
                </a:solidFill>
                <a:latin typeface="Times New Roman"/>
                <a:cs typeface="Times New Roman"/>
              </a:rPr>
              <a:t>Anggota  </a:t>
            </a:r>
            <a:r>
              <a:rPr sz="1800" spc="85" dirty="0">
                <a:solidFill>
                  <a:srgbClr val="001F5F"/>
                </a:solidFill>
                <a:latin typeface="Times New Roman"/>
                <a:cs typeface="Times New Roman"/>
              </a:rPr>
              <a:t>Kelompok</a:t>
            </a:r>
            <a:r>
              <a:rPr sz="1800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65" dirty="0">
                <a:solidFill>
                  <a:srgbClr val="001F5F"/>
                </a:solidFill>
                <a:latin typeface="Times New Roman"/>
                <a:cs typeface="Times New Roman"/>
              </a:rPr>
              <a:t>BKB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95" dirty="0">
                <a:solidFill>
                  <a:srgbClr val="001F5F"/>
                </a:solidFill>
                <a:latin typeface="Times New Roman"/>
                <a:cs typeface="Times New Roman"/>
              </a:rPr>
              <a:t>yang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001F5F"/>
                </a:solidFill>
                <a:latin typeface="Times New Roman"/>
                <a:cs typeface="Times New Roman"/>
              </a:rPr>
              <a:t>hadir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120" dirty="0">
                <a:solidFill>
                  <a:srgbClr val="001F5F"/>
                </a:solidFill>
                <a:latin typeface="Times New Roman"/>
                <a:cs typeface="Times New Roman"/>
              </a:rPr>
              <a:t>dalam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120" dirty="0">
                <a:solidFill>
                  <a:srgbClr val="001F5F"/>
                </a:solidFill>
                <a:latin typeface="Times New Roman"/>
                <a:cs typeface="Times New Roman"/>
              </a:rPr>
              <a:t>pertemuan/penyuluhan</a:t>
            </a:r>
            <a:r>
              <a:rPr sz="1800" spc="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95" dirty="0">
                <a:solidFill>
                  <a:srgbClr val="001F5F"/>
                </a:solidFill>
                <a:latin typeface="Times New Roman"/>
                <a:cs typeface="Times New Roman"/>
              </a:rPr>
              <a:t>kelompok</a:t>
            </a:r>
            <a:r>
              <a:rPr sz="18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65" dirty="0">
                <a:solidFill>
                  <a:srgbClr val="001F5F"/>
                </a:solidFill>
                <a:latin typeface="Times New Roman"/>
                <a:cs typeface="Times New Roman"/>
              </a:rPr>
              <a:t>BKB  </a:t>
            </a:r>
            <a:r>
              <a:rPr sz="1800" spc="95" dirty="0">
                <a:solidFill>
                  <a:srgbClr val="001F5F"/>
                </a:solidFill>
                <a:latin typeface="Times New Roman"/>
                <a:cs typeface="Times New Roman"/>
              </a:rPr>
              <a:t>yang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105" dirty="0">
                <a:solidFill>
                  <a:srgbClr val="001F5F"/>
                </a:solidFill>
                <a:latin typeface="Times New Roman"/>
                <a:cs typeface="Times New Roman"/>
              </a:rPr>
              <a:t>bersangkutan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5" dirty="0">
                <a:solidFill>
                  <a:srgbClr val="001F5F"/>
                </a:solidFill>
                <a:latin typeface="Times New Roman"/>
                <a:cs typeface="Times New Roman"/>
              </a:rPr>
              <a:t>Tanda</a:t>
            </a:r>
            <a:r>
              <a:rPr sz="18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spc="15" dirty="0">
                <a:solidFill>
                  <a:srgbClr val="001F5F"/>
                </a:solidFill>
                <a:latin typeface="Times New Roman"/>
                <a:cs typeface="Times New Roman"/>
              </a:rPr>
              <a:t>Tangan</a:t>
            </a:r>
            <a:r>
              <a:rPr sz="1800" spc="15" dirty="0">
                <a:solidFill>
                  <a:srgbClr val="001F5F"/>
                </a:solidFill>
                <a:latin typeface="Times New Roman"/>
                <a:cs typeface="Times New Roman"/>
              </a:rPr>
              <a:t>,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001F5F"/>
                </a:solidFill>
                <a:latin typeface="Times New Roman"/>
                <a:cs typeface="Times New Roman"/>
              </a:rPr>
              <a:t>diisi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120" dirty="0">
                <a:solidFill>
                  <a:srgbClr val="001F5F"/>
                </a:solidFill>
                <a:latin typeface="Times New Roman"/>
                <a:cs typeface="Times New Roman"/>
              </a:rPr>
              <a:t>dengan</a:t>
            </a:r>
            <a:r>
              <a:rPr sz="18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80" dirty="0">
                <a:solidFill>
                  <a:srgbClr val="001F5F"/>
                </a:solidFill>
                <a:latin typeface="Times New Roman"/>
                <a:cs typeface="Times New Roman"/>
              </a:rPr>
              <a:t>Tanda</a:t>
            </a:r>
            <a:r>
              <a:rPr sz="18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001F5F"/>
                </a:solidFill>
                <a:latin typeface="Times New Roman"/>
                <a:cs typeface="Times New Roman"/>
              </a:rPr>
              <a:t>tangan</a:t>
            </a:r>
            <a:r>
              <a:rPr sz="18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100" dirty="0">
                <a:solidFill>
                  <a:srgbClr val="001F5F"/>
                </a:solidFill>
                <a:latin typeface="Times New Roman"/>
                <a:cs typeface="Times New Roman"/>
              </a:rPr>
              <a:t>Anggota</a:t>
            </a:r>
            <a:r>
              <a:rPr sz="1800" spc="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85" dirty="0">
                <a:solidFill>
                  <a:srgbClr val="001F5F"/>
                </a:solidFill>
                <a:latin typeface="Times New Roman"/>
                <a:cs typeface="Times New Roman"/>
              </a:rPr>
              <a:t>Kelompok</a:t>
            </a:r>
            <a:r>
              <a:rPr sz="1800" spc="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65" dirty="0">
                <a:solidFill>
                  <a:srgbClr val="001F5F"/>
                </a:solidFill>
                <a:latin typeface="Times New Roman"/>
                <a:cs typeface="Times New Roman"/>
              </a:rPr>
              <a:t>BKB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95" dirty="0">
                <a:solidFill>
                  <a:srgbClr val="001F5F"/>
                </a:solidFill>
                <a:latin typeface="Times New Roman"/>
                <a:cs typeface="Times New Roman"/>
              </a:rPr>
              <a:t>yang</a:t>
            </a:r>
            <a:r>
              <a:rPr sz="18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001F5F"/>
                </a:solidFill>
                <a:latin typeface="Times New Roman"/>
                <a:cs typeface="Times New Roman"/>
              </a:rPr>
              <a:t>hadir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  <a:spcBef>
                <a:spcPts val="15"/>
              </a:spcBef>
            </a:pPr>
            <a:r>
              <a:rPr sz="1800" spc="120" dirty="0">
                <a:solidFill>
                  <a:srgbClr val="001F5F"/>
                </a:solidFill>
                <a:latin typeface="Times New Roman"/>
                <a:cs typeface="Times New Roman"/>
              </a:rPr>
              <a:t>dalam pertemuan/penyuluhan </a:t>
            </a:r>
            <a:r>
              <a:rPr sz="1800" spc="100" dirty="0">
                <a:solidFill>
                  <a:srgbClr val="001F5F"/>
                </a:solidFill>
                <a:latin typeface="Times New Roman"/>
                <a:cs typeface="Times New Roman"/>
              </a:rPr>
              <a:t>kelompok </a:t>
            </a:r>
            <a:r>
              <a:rPr sz="1800" spc="-65" dirty="0">
                <a:solidFill>
                  <a:srgbClr val="001F5F"/>
                </a:solidFill>
                <a:latin typeface="Times New Roman"/>
                <a:cs typeface="Times New Roman"/>
              </a:rPr>
              <a:t>BKB </a:t>
            </a:r>
            <a:r>
              <a:rPr sz="1800" spc="95" dirty="0">
                <a:solidFill>
                  <a:srgbClr val="001F5F"/>
                </a:solidFill>
                <a:latin typeface="Times New Roman"/>
                <a:cs typeface="Times New Roman"/>
              </a:rPr>
              <a:t>yang</a:t>
            </a:r>
            <a:r>
              <a:rPr sz="1800" spc="-2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100" dirty="0">
                <a:solidFill>
                  <a:srgbClr val="001F5F"/>
                </a:solidFill>
                <a:latin typeface="Times New Roman"/>
                <a:cs typeface="Times New Roman"/>
              </a:rPr>
              <a:t>bersangkutan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5718" y="462328"/>
            <a:ext cx="3305175" cy="1574165"/>
            <a:chOff x="4485718" y="462328"/>
            <a:chExt cx="3305175" cy="1574165"/>
          </a:xfrm>
        </p:grpSpPr>
        <p:sp>
          <p:nvSpPr>
            <p:cNvPr id="3" name="object 3"/>
            <p:cNvSpPr/>
            <p:nvPr/>
          </p:nvSpPr>
          <p:spPr>
            <a:xfrm>
              <a:off x="4500006" y="476615"/>
              <a:ext cx="3276600" cy="1545590"/>
            </a:xfrm>
            <a:custGeom>
              <a:avLst/>
              <a:gdLst/>
              <a:ahLst/>
              <a:cxnLst/>
              <a:rect l="l" t="t" r="r" b="b"/>
              <a:pathLst>
                <a:path w="3276600" h="1545589">
                  <a:moveTo>
                    <a:pt x="2730246" y="877062"/>
                  </a:moveTo>
                  <a:lnTo>
                    <a:pt x="1911217" y="877062"/>
                  </a:lnTo>
                  <a:lnTo>
                    <a:pt x="2276094" y="1545336"/>
                  </a:lnTo>
                  <a:lnTo>
                    <a:pt x="2730246" y="877062"/>
                  </a:lnTo>
                  <a:close/>
                </a:path>
                <a:path w="3276600" h="1545589">
                  <a:moveTo>
                    <a:pt x="3130143" y="0"/>
                  </a:moveTo>
                  <a:lnTo>
                    <a:pt x="146151" y="0"/>
                  </a:lnTo>
                  <a:lnTo>
                    <a:pt x="99935" y="7460"/>
                  </a:lnTo>
                  <a:lnTo>
                    <a:pt x="59812" y="28228"/>
                  </a:lnTo>
                  <a:lnTo>
                    <a:pt x="28183" y="59885"/>
                  </a:lnTo>
                  <a:lnTo>
                    <a:pt x="7445" y="100009"/>
                  </a:lnTo>
                  <a:lnTo>
                    <a:pt x="0" y="146182"/>
                  </a:lnTo>
                  <a:lnTo>
                    <a:pt x="0" y="730910"/>
                  </a:lnTo>
                  <a:lnTo>
                    <a:pt x="7445" y="777068"/>
                  </a:lnTo>
                  <a:lnTo>
                    <a:pt x="28183" y="817183"/>
                  </a:lnTo>
                  <a:lnTo>
                    <a:pt x="59812" y="848835"/>
                  </a:lnTo>
                  <a:lnTo>
                    <a:pt x="99935" y="869601"/>
                  </a:lnTo>
                  <a:lnTo>
                    <a:pt x="146151" y="877062"/>
                  </a:lnTo>
                  <a:lnTo>
                    <a:pt x="3130143" y="877062"/>
                  </a:lnTo>
                  <a:lnTo>
                    <a:pt x="3176363" y="869601"/>
                  </a:lnTo>
                  <a:lnTo>
                    <a:pt x="3216493" y="848835"/>
                  </a:lnTo>
                  <a:lnTo>
                    <a:pt x="3248132" y="817183"/>
                  </a:lnTo>
                  <a:lnTo>
                    <a:pt x="3268876" y="777068"/>
                  </a:lnTo>
                  <a:lnTo>
                    <a:pt x="3276325" y="730910"/>
                  </a:lnTo>
                  <a:lnTo>
                    <a:pt x="3276325" y="146182"/>
                  </a:lnTo>
                  <a:lnTo>
                    <a:pt x="3268876" y="100009"/>
                  </a:lnTo>
                  <a:lnTo>
                    <a:pt x="3248132" y="59885"/>
                  </a:lnTo>
                  <a:lnTo>
                    <a:pt x="3216493" y="28228"/>
                  </a:lnTo>
                  <a:lnTo>
                    <a:pt x="3176363" y="7460"/>
                  </a:lnTo>
                  <a:lnTo>
                    <a:pt x="3130143" y="0"/>
                  </a:lnTo>
                  <a:close/>
                </a:path>
              </a:pathLst>
            </a:custGeom>
            <a:solidFill>
              <a:srgbClr val="91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00006" y="476615"/>
              <a:ext cx="3276600" cy="1545590"/>
            </a:xfrm>
            <a:custGeom>
              <a:avLst/>
              <a:gdLst/>
              <a:ahLst/>
              <a:cxnLst/>
              <a:rect l="l" t="t" r="r" b="b"/>
              <a:pathLst>
                <a:path w="3276600" h="1545589">
                  <a:moveTo>
                    <a:pt x="0" y="146182"/>
                  </a:moveTo>
                  <a:lnTo>
                    <a:pt x="7445" y="100009"/>
                  </a:lnTo>
                  <a:lnTo>
                    <a:pt x="28183" y="59885"/>
                  </a:lnTo>
                  <a:lnTo>
                    <a:pt x="59812" y="28228"/>
                  </a:lnTo>
                  <a:lnTo>
                    <a:pt x="99935" y="7460"/>
                  </a:lnTo>
                  <a:lnTo>
                    <a:pt x="146151" y="0"/>
                  </a:lnTo>
                  <a:lnTo>
                    <a:pt x="1911217" y="0"/>
                  </a:lnTo>
                  <a:lnTo>
                    <a:pt x="2730245" y="0"/>
                  </a:lnTo>
                  <a:lnTo>
                    <a:pt x="3130143" y="0"/>
                  </a:lnTo>
                  <a:lnTo>
                    <a:pt x="3176362" y="7460"/>
                  </a:lnTo>
                  <a:lnTo>
                    <a:pt x="3216493" y="28228"/>
                  </a:lnTo>
                  <a:lnTo>
                    <a:pt x="3248131" y="59885"/>
                  </a:lnTo>
                  <a:lnTo>
                    <a:pt x="3268876" y="100009"/>
                  </a:lnTo>
                  <a:lnTo>
                    <a:pt x="3276325" y="146182"/>
                  </a:lnTo>
                  <a:lnTo>
                    <a:pt x="3276325" y="511576"/>
                  </a:lnTo>
                  <a:lnTo>
                    <a:pt x="3276325" y="730910"/>
                  </a:lnTo>
                  <a:lnTo>
                    <a:pt x="3268876" y="777068"/>
                  </a:lnTo>
                  <a:lnTo>
                    <a:pt x="3248131" y="817183"/>
                  </a:lnTo>
                  <a:lnTo>
                    <a:pt x="3216493" y="848835"/>
                  </a:lnTo>
                  <a:lnTo>
                    <a:pt x="3176362" y="869601"/>
                  </a:lnTo>
                  <a:lnTo>
                    <a:pt x="3130143" y="877061"/>
                  </a:lnTo>
                  <a:lnTo>
                    <a:pt x="2730245" y="877061"/>
                  </a:lnTo>
                  <a:lnTo>
                    <a:pt x="2276093" y="1545335"/>
                  </a:lnTo>
                  <a:lnTo>
                    <a:pt x="1911217" y="877061"/>
                  </a:lnTo>
                  <a:lnTo>
                    <a:pt x="146151" y="877061"/>
                  </a:lnTo>
                  <a:lnTo>
                    <a:pt x="99935" y="869601"/>
                  </a:lnTo>
                  <a:lnTo>
                    <a:pt x="59812" y="848835"/>
                  </a:lnTo>
                  <a:lnTo>
                    <a:pt x="28183" y="817183"/>
                  </a:lnTo>
                  <a:lnTo>
                    <a:pt x="7445" y="777068"/>
                  </a:lnTo>
                  <a:lnTo>
                    <a:pt x="0" y="730910"/>
                  </a:lnTo>
                  <a:lnTo>
                    <a:pt x="0" y="511576"/>
                  </a:lnTo>
                  <a:lnTo>
                    <a:pt x="0" y="146182"/>
                  </a:lnTo>
                  <a:close/>
                </a:path>
              </a:pathLst>
            </a:custGeom>
            <a:ln w="28574">
              <a:solidFill>
                <a:srgbClr val="71A2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622422" y="466719"/>
            <a:ext cx="21831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  <a:tab pos="852169" algn="l"/>
                <a:tab pos="1503045" algn="l"/>
              </a:tabLst>
            </a:pPr>
            <a:r>
              <a:rPr sz="1400" spc="95" dirty="0">
                <a:latin typeface="Trebuchet MS"/>
                <a:cs typeface="Trebuchet MS"/>
              </a:rPr>
              <a:t>Diisi</a:t>
            </a:r>
            <a:r>
              <a:rPr sz="1400" spc="95" dirty="0">
                <a:latin typeface="Times New Roman"/>
                <a:cs typeface="Times New Roman"/>
              </a:rPr>
              <a:t>	</a:t>
            </a:r>
            <a:r>
              <a:rPr sz="1400" spc="114" dirty="0">
                <a:latin typeface="Trebuchet MS"/>
                <a:cs typeface="Trebuchet MS"/>
              </a:rPr>
              <a:t>nama</a:t>
            </a:r>
            <a:r>
              <a:rPr sz="1400" spc="114" dirty="0">
                <a:latin typeface="Times New Roman"/>
                <a:cs typeface="Times New Roman"/>
              </a:rPr>
              <a:t>	</a:t>
            </a:r>
            <a:r>
              <a:rPr sz="1400" spc="20" dirty="0">
                <a:latin typeface="Trebuchet MS"/>
                <a:cs typeface="Trebuchet MS"/>
              </a:rPr>
              <a:t>tempat,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96049" y="466719"/>
            <a:ext cx="86106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39700">
              <a:lnSpc>
                <a:spcPct val="100000"/>
              </a:lnSpc>
              <a:spcBef>
                <a:spcPts val="105"/>
              </a:spcBef>
            </a:pPr>
            <a:r>
              <a:rPr sz="1400" spc="-35" dirty="0">
                <a:latin typeface="Trebuchet MS"/>
                <a:cs typeface="Trebuchet MS"/>
              </a:rPr>
              <a:t>t</a:t>
            </a:r>
            <a:r>
              <a:rPr sz="1400" spc="80" dirty="0">
                <a:latin typeface="Trebuchet MS"/>
                <a:cs typeface="Trebuchet MS"/>
              </a:rPr>
              <a:t>ang</a:t>
            </a:r>
            <a:r>
              <a:rPr sz="1400" spc="75" dirty="0">
                <a:latin typeface="Trebuchet MS"/>
                <a:cs typeface="Trebuchet MS"/>
              </a:rPr>
              <a:t>g</a:t>
            </a:r>
            <a:r>
              <a:rPr sz="1400" dirty="0">
                <a:latin typeface="Trebuchet MS"/>
                <a:cs typeface="Trebuchet MS"/>
              </a:rPr>
              <a:t>al,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p</a:t>
            </a:r>
            <a:r>
              <a:rPr sz="1400" spc="65" dirty="0">
                <a:latin typeface="Trebuchet MS"/>
                <a:cs typeface="Trebuchet MS"/>
              </a:rPr>
              <a:t>engisi</a:t>
            </a:r>
            <a:r>
              <a:rPr sz="1400" spc="60" dirty="0">
                <a:latin typeface="Trebuchet MS"/>
                <a:cs typeface="Trebuchet MS"/>
              </a:rPr>
              <a:t>a</a:t>
            </a:r>
            <a:r>
              <a:rPr sz="1400" spc="160" dirty="0"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8934" y="680080"/>
            <a:ext cx="1739264" cy="45021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660"/>
              </a:lnSpc>
              <a:spcBef>
                <a:spcPts val="175"/>
              </a:spcBef>
              <a:tabLst>
                <a:tab pos="692150" algn="l"/>
                <a:tab pos="1196975" algn="l"/>
              </a:tabLst>
            </a:pPr>
            <a:r>
              <a:rPr sz="1400" spc="80" dirty="0">
                <a:latin typeface="Trebuchet MS"/>
                <a:cs typeface="Trebuchet MS"/>
              </a:rPr>
              <a:t>b</a:t>
            </a:r>
            <a:r>
              <a:rPr sz="1400" spc="190" dirty="0">
                <a:latin typeface="Trebuchet MS"/>
                <a:cs typeface="Trebuchet MS"/>
              </a:rPr>
              <a:t>u</a:t>
            </a:r>
            <a:r>
              <a:rPr sz="1400" spc="80" dirty="0">
                <a:latin typeface="Trebuchet MS"/>
                <a:cs typeface="Trebuchet MS"/>
              </a:rPr>
              <a:t>lan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80" dirty="0">
                <a:latin typeface="Trebuchet MS"/>
                <a:cs typeface="Trebuchet MS"/>
              </a:rPr>
              <a:t>d</a:t>
            </a:r>
            <a:r>
              <a:rPr sz="1400" spc="110" dirty="0">
                <a:latin typeface="Trebuchet MS"/>
                <a:cs typeface="Trebuchet MS"/>
              </a:rPr>
              <a:t>a</a:t>
            </a:r>
            <a:r>
              <a:rPr sz="1400" spc="120" dirty="0">
                <a:latin typeface="Trebuchet MS"/>
                <a:cs typeface="Trebuchet MS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35" dirty="0">
                <a:latin typeface="Trebuchet MS"/>
                <a:cs typeface="Trebuchet MS"/>
              </a:rPr>
              <a:t>t</a:t>
            </a:r>
            <a:r>
              <a:rPr sz="1400" spc="110" dirty="0">
                <a:latin typeface="Trebuchet MS"/>
                <a:cs typeface="Trebuchet MS"/>
              </a:rPr>
              <a:t>a</a:t>
            </a:r>
            <a:r>
              <a:rPr sz="1400" spc="125" dirty="0">
                <a:latin typeface="Trebuchet MS"/>
                <a:cs typeface="Trebuchet MS"/>
              </a:rPr>
              <a:t>h</a:t>
            </a:r>
            <a:r>
              <a:rPr sz="1400" spc="190" dirty="0">
                <a:latin typeface="Trebuchet MS"/>
                <a:cs typeface="Trebuchet MS"/>
              </a:rPr>
              <a:t>u</a:t>
            </a:r>
            <a:r>
              <a:rPr sz="1400" spc="125" dirty="0">
                <a:latin typeface="Trebuchet MS"/>
                <a:cs typeface="Trebuchet MS"/>
              </a:rPr>
              <a:t>n 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register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4227576"/>
            <a:ext cx="9144000" cy="2508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6732" y="5061913"/>
            <a:ext cx="7745095" cy="75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80" dirty="0">
                <a:latin typeface="Times New Roman"/>
                <a:cs typeface="Times New Roman"/>
              </a:rPr>
              <a:t>Selanjutnya </a:t>
            </a:r>
            <a:r>
              <a:rPr sz="2400" b="1" spc="75" dirty="0">
                <a:latin typeface="Times New Roman"/>
                <a:cs typeface="Times New Roman"/>
              </a:rPr>
              <a:t>ditandatangani </a:t>
            </a:r>
            <a:r>
              <a:rPr sz="2400" b="1" spc="25" dirty="0">
                <a:latin typeface="Times New Roman"/>
                <a:cs typeface="Times New Roman"/>
              </a:rPr>
              <a:t>serta </a:t>
            </a:r>
            <a:r>
              <a:rPr sz="2400" b="1" spc="130" dirty="0">
                <a:latin typeface="Times New Roman"/>
                <a:cs typeface="Times New Roman"/>
              </a:rPr>
              <a:t>diisi</a:t>
            </a:r>
            <a:r>
              <a:rPr sz="2400" b="1" spc="-385" dirty="0">
                <a:latin typeface="Times New Roman"/>
                <a:cs typeface="Times New Roman"/>
              </a:rPr>
              <a:t> </a:t>
            </a:r>
            <a:r>
              <a:rPr sz="2400" b="1" spc="65" dirty="0">
                <a:latin typeface="Times New Roman"/>
                <a:cs typeface="Times New Roman"/>
              </a:rPr>
              <a:t>nama </a:t>
            </a:r>
            <a:r>
              <a:rPr sz="2400" b="1" spc="80" dirty="0">
                <a:latin typeface="Times New Roman"/>
                <a:cs typeface="Times New Roman"/>
              </a:rPr>
              <a:t>jelas ketua</a:t>
            </a:r>
            <a:endParaRPr sz="240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  <a:spcBef>
                <a:spcPts val="15"/>
              </a:spcBef>
            </a:pPr>
            <a:r>
              <a:rPr sz="2400" b="1" spc="130" dirty="0">
                <a:latin typeface="Times New Roman"/>
                <a:cs typeface="Times New Roman"/>
              </a:rPr>
              <a:t>kelompok </a:t>
            </a:r>
            <a:r>
              <a:rPr sz="2400" b="1" spc="-25" dirty="0">
                <a:latin typeface="Times New Roman"/>
                <a:cs typeface="Times New Roman"/>
              </a:rPr>
              <a:t>BKB </a:t>
            </a:r>
            <a:r>
              <a:rPr sz="2400" b="1" spc="85" dirty="0">
                <a:latin typeface="Times New Roman"/>
                <a:cs typeface="Times New Roman"/>
              </a:rPr>
              <a:t>dan </a:t>
            </a:r>
            <a:r>
              <a:rPr sz="2400" b="1" spc="90" dirty="0">
                <a:latin typeface="Times New Roman"/>
                <a:cs typeface="Times New Roman"/>
              </a:rPr>
              <a:t>Pembina </a:t>
            </a:r>
            <a:r>
              <a:rPr sz="2400" b="1" spc="130" dirty="0">
                <a:latin typeface="Times New Roman"/>
                <a:cs typeface="Times New Roman"/>
              </a:rPr>
              <a:t>kelompok </a:t>
            </a:r>
            <a:r>
              <a:rPr sz="2400" b="1" spc="-20" dirty="0">
                <a:latin typeface="Times New Roman"/>
                <a:cs typeface="Times New Roman"/>
              </a:rPr>
              <a:t>BKB</a:t>
            </a:r>
            <a:r>
              <a:rPr sz="2400" b="1" spc="-405" dirty="0">
                <a:latin typeface="Times New Roman"/>
                <a:cs typeface="Times New Roman"/>
              </a:rPr>
              <a:t> </a:t>
            </a:r>
            <a:r>
              <a:rPr sz="2400" b="1" spc="55" dirty="0">
                <a:latin typeface="Times New Roman"/>
                <a:cs typeface="Times New Roman"/>
              </a:rPr>
              <a:t>tersebut.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7956" y="2208399"/>
            <a:ext cx="1866264" cy="583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latin typeface="Arial"/>
                <a:cs typeface="Arial"/>
              </a:rPr>
              <a:t>Mengetahui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800" b="1" spc="-135" dirty="0">
                <a:latin typeface="Arial"/>
                <a:cs typeface="Arial"/>
              </a:rPr>
              <a:t>Pembina</a:t>
            </a:r>
            <a:r>
              <a:rPr sz="1800" b="1" spc="-150" dirty="0">
                <a:latin typeface="Arial"/>
                <a:cs typeface="Arial"/>
              </a:rPr>
              <a:t> </a:t>
            </a:r>
            <a:r>
              <a:rPr sz="1800" b="1" spc="-155" dirty="0">
                <a:latin typeface="Arial"/>
                <a:cs typeface="Arial"/>
              </a:rPr>
              <a:t>Kelompok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7956" y="3626363"/>
            <a:ext cx="3356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67075" algn="l"/>
              </a:tabLst>
            </a:pPr>
            <a:r>
              <a:rPr sz="1800" b="1" spc="-40" dirty="0">
                <a:latin typeface="Arial"/>
                <a:cs typeface="Arial"/>
              </a:rPr>
              <a:t>(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b="1" u="heavy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b="1" spc="-4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11918" y="2135241"/>
            <a:ext cx="343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2560" algn="l"/>
                <a:tab pos="3425190" algn="l"/>
              </a:tabLst>
            </a:pPr>
            <a:r>
              <a:rPr sz="1800" b="1" u="heavy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b="1" spc="-40" dirty="0">
                <a:latin typeface="Arial"/>
                <a:cs typeface="Arial"/>
              </a:rPr>
              <a:t>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b="1" u="heavy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11918" y="2627494"/>
            <a:ext cx="1584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0" dirty="0">
                <a:latin typeface="Arial"/>
                <a:cs typeface="Arial"/>
              </a:rPr>
              <a:t>Ketua</a:t>
            </a:r>
            <a:r>
              <a:rPr sz="1800" b="1" spc="-150" dirty="0">
                <a:latin typeface="Arial"/>
                <a:cs typeface="Arial"/>
              </a:rPr>
              <a:t> Kelompok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11918" y="3719322"/>
            <a:ext cx="3356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67075" algn="l"/>
              </a:tabLst>
            </a:pPr>
            <a:r>
              <a:rPr sz="1800" b="1" spc="-40" dirty="0">
                <a:latin typeface="Arial"/>
                <a:cs typeface="Arial"/>
              </a:rPr>
              <a:t>(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b="1" u="heavy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b="1" spc="-4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504628" y="309806"/>
            <a:ext cx="229870" cy="306705"/>
            <a:chOff x="8504628" y="309806"/>
            <a:chExt cx="229870" cy="306705"/>
          </a:xfrm>
        </p:grpSpPr>
        <p:sp>
          <p:nvSpPr>
            <p:cNvPr id="16" name="object 16"/>
            <p:cNvSpPr/>
            <p:nvPr/>
          </p:nvSpPr>
          <p:spPr>
            <a:xfrm>
              <a:off x="8518915" y="324093"/>
              <a:ext cx="201295" cy="278130"/>
            </a:xfrm>
            <a:custGeom>
              <a:avLst/>
              <a:gdLst/>
              <a:ahLst/>
              <a:cxnLst/>
              <a:rect l="l" t="t" r="r" b="b"/>
              <a:pathLst>
                <a:path w="201295" h="278130">
                  <a:moveTo>
                    <a:pt x="100583" y="0"/>
                  </a:moveTo>
                  <a:lnTo>
                    <a:pt x="61451" y="10923"/>
                  </a:lnTo>
                  <a:lnTo>
                    <a:pt x="29477" y="40709"/>
                  </a:lnTo>
                  <a:lnTo>
                    <a:pt x="7910" y="84880"/>
                  </a:lnTo>
                  <a:lnTo>
                    <a:pt x="0" y="138958"/>
                  </a:lnTo>
                  <a:lnTo>
                    <a:pt x="7910" y="192999"/>
                  </a:lnTo>
                  <a:lnTo>
                    <a:pt x="29477" y="237119"/>
                  </a:lnTo>
                  <a:lnTo>
                    <a:pt x="61451" y="266860"/>
                  </a:lnTo>
                  <a:lnTo>
                    <a:pt x="100583" y="277764"/>
                  </a:lnTo>
                  <a:lnTo>
                    <a:pt x="139716" y="266860"/>
                  </a:lnTo>
                  <a:lnTo>
                    <a:pt x="171690" y="237119"/>
                  </a:lnTo>
                  <a:lnTo>
                    <a:pt x="193257" y="192999"/>
                  </a:lnTo>
                  <a:lnTo>
                    <a:pt x="201167" y="138958"/>
                  </a:lnTo>
                  <a:lnTo>
                    <a:pt x="193257" y="84880"/>
                  </a:lnTo>
                  <a:lnTo>
                    <a:pt x="171690" y="40709"/>
                  </a:lnTo>
                  <a:lnTo>
                    <a:pt x="139716" y="10923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71A2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18915" y="324093"/>
              <a:ext cx="201295" cy="278130"/>
            </a:xfrm>
            <a:custGeom>
              <a:avLst/>
              <a:gdLst/>
              <a:ahLst/>
              <a:cxnLst/>
              <a:rect l="l" t="t" r="r" b="b"/>
              <a:pathLst>
                <a:path w="201295" h="278130">
                  <a:moveTo>
                    <a:pt x="0" y="138958"/>
                  </a:moveTo>
                  <a:lnTo>
                    <a:pt x="7910" y="84880"/>
                  </a:lnTo>
                  <a:lnTo>
                    <a:pt x="29477" y="40709"/>
                  </a:lnTo>
                  <a:lnTo>
                    <a:pt x="61451" y="10923"/>
                  </a:lnTo>
                  <a:lnTo>
                    <a:pt x="100583" y="0"/>
                  </a:lnTo>
                  <a:lnTo>
                    <a:pt x="139716" y="10923"/>
                  </a:lnTo>
                  <a:lnTo>
                    <a:pt x="171690" y="40709"/>
                  </a:lnTo>
                  <a:lnTo>
                    <a:pt x="193257" y="84880"/>
                  </a:lnTo>
                  <a:lnTo>
                    <a:pt x="201167" y="138958"/>
                  </a:lnTo>
                  <a:lnTo>
                    <a:pt x="193257" y="192999"/>
                  </a:lnTo>
                  <a:lnTo>
                    <a:pt x="171690" y="237119"/>
                  </a:lnTo>
                  <a:lnTo>
                    <a:pt x="139716" y="266860"/>
                  </a:lnTo>
                  <a:lnTo>
                    <a:pt x="100583" y="277764"/>
                  </a:lnTo>
                  <a:lnTo>
                    <a:pt x="61451" y="266860"/>
                  </a:lnTo>
                  <a:lnTo>
                    <a:pt x="29477" y="237119"/>
                  </a:lnTo>
                  <a:lnTo>
                    <a:pt x="7910" y="192999"/>
                  </a:lnTo>
                  <a:lnTo>
                    <a:pt x="0" y="138958"/>
                  </a:lnTo>
                  <a:close/>
                </a:path>
              </a:pathLst>
            </a:custGeom>
            <a:ln w="28574">
              <a:solidFill>
                <a:srgbClr val="5277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2665" y="0"/>
            <a:ext cx="6911858" cy="6569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24290" y="1036289"/>
            <a:ext cx="733425" cy="257810"/>
          </a:xfrm>
          <a:custGeom>
            <a:avLst/>
            <a:gdLst/>
            <a:ahLst/>
            <a:cxnLst/>
            <a:rect l="l" t="t" r="r" b="b"/>
            <a:pathLst>
              <a:path w="733425" h="257809">
                <a:moveTo>
                  <a:pt x="733236" y="0"/>
                </a:moveTo>
                <a:lnTo>
                  <a:pt x="0" y="0"/>
                </a:lnTo>
                <a:lnTo>
                  <a:pt x="0" y="257282"/>
                </a:lnTo>
                <a:lnTo>
                  <a:pt x="733236" y="257282"/>
                </a:lnTo>
                <a:lnTo>
                  <a:pt x="73323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24290" y="1341089"/>
            <a:ext cx="733425" cy="257810"/>
          </a:xfrm>
          <a:custGeom>
            <a:avLst/>
            <a:gdLst/>
            <a:ahLst/>
            <a:cxnLst/>
            <a:rect l="l" t="t" r="r" b="b"/>
            <a:pathLst>
              <a:path w="733425" h="257809">
                <a:moveTo>
                  <a:pt x="733236" y="0"/>
                </a:moveTo>
                <a:lnTo>
                  <a:pt x="0" y="0"/>
                </a:lnTo>
                <a:lnTo>
                  <a:pt x="0" y="257282"/>
                </a:lnTo>
                <a:lnTo>
                  <a:pt x="733236" y="257282"/>
                </a:lnTo>
                <a:lnTo>
                  <a:pt x="73323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24290" y="1645966"/>
            <a:ext cx="733425" cy="257175"/>
          </a:xfrm>
          <a:custGeom>
            <a:avLst/>
            <a:gdLst/>
            <a:ahLst/>
            <a:cxnLst/>
            <a:rect l="l" t="t" r="r" b="b"/>
            <a:pathLst>
              <a:path w="733425" h="257175">
                <a:moveTo>
                  <a:pt x="733236" y="0"/>
                </a:moveTo>
                <a:lnTo>
                  <a:pt x="0" y="0"/>
                </a:lnTo>
                <a:lnTo>
                  <a:pt x="0" y="256960"/>
                </a:lnTo>
                <a:lnTo>
                  <a:pt x="733236" y="256960"/>
                </a:lnTo>
                <a:lnTo>
                  <a:pt x="73323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24290" y="1950567"/>
            <a:ext cx="733425" cy="257810"/>
          </a:xfrm>
          <a:custGeom>
            <a:avLst/>
            <a:gdLst/>
            <a:ahLst/>
            <a:cxnLst/>
            <a:rect l="l" t="t" r="r" b="b"/>
            <a:pathLst>
              <a:path w="733425" h="257810">
                <a:moveTo>
                  <a:pt x="733236" y="0"/>
                </a:moveTo>
                <a:lnTo>
                  <a:pt x="0" y="0"/>
                </a:lnTo>
                <a:lnTo>
                  <a:pt x="0" y="257282"/>
                </a:lnTo>
                <a:lnTo>
                  <a:pt x="733236" y="257282"/>
                </a:lnTo>
                <a:lnTo>
                  <a:pt x="73323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24290" y="2255367"/>
            <a:ext cx="733425" cy="257810"/>
          </a:xfrm>
          <a:custGeom>
            <a:avLst/>
            <a:gdLst/>
            <a:ahLst/>
            <a:cxnLst/>
            <a:rect l="l" t="t" r="r" b="b"/>
            <a:pathLst>
              <a:path w="733425" h="257810">
                <a:moveTo>
                  <a:pt x="733236" y="0"/>
                </a:moveTo>
                <a:lnTo>
                  <a:pt x="0" y="0"/>
                </a:lnTo>
                <a:lnTo>
                  <a:pt x="0" y="257282"/>
                </a:lnTo>
                <a:lnTo>
                  <a:pt x="733236" y="257282"/>
                </a:lnTo>
                <a:lnTo>
                  <a:pt x="73323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24290" y="2560300"/>
            <a:ext cx="733425" cy="257810"/>
          </a:xfrm>
          <a:custGeom>
            <a:avLst/>
            <a:gdLst/>
            <a:ahLst/>
            <a:cxnLst/>
            <a:rect l="l" t="t" r="r" b="b"/>
            <a:pathLst>
              <a:path w="733425" h="257810">
                <a:moveTo>
                  <a:pt x="733236" y="0"/>
                </a:moveTo>
                <a:lnTo>
                  <a:pt x="0" y="0"/>
                </a:lnTo>
                <a:lnTo>
                  <a:pt x="0" y="257270"/>
                </a:lnTo>
                <a:lnTo>
                  <a:pt x="733236" y="257270"/>
                </a:lnTo>
                <a:lnTo>
                  <a:pt x="73323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24290" y="2865154"/>
            <a:ext cx="733425" cy="257175"/>
          </a:xfrm>
          <a:custGeom>
            <a:avLst/>
            <a:gdLst/>
            <a:ahLst/>
            <a:cxnLst/>
            <a:rect l="l" t="t" r="r" b="b"/>
            <a:pathLst>
              <a:path w="733425" h="257175">
                <a:moveTo>
                  <a:pt x="733236" y="0"/>
                </a:moveTo>
                <a:lnTo>
                  <a:pt x="0" y="0"/>
                </a:lnTo>
                <a:lnTo>
                  <a:pt x="0" y="256972"/>
                </a:lnTo>
                <a:lnTo>
                  <a:pt x="733236" y="256972"/>
                </a:lnTo>
                <a:lnTo>
                  <a:pt x="73323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24290" y="3169966"/>
            <a:ext cx="733425" cy="257175"/>
          </a:xfrm>
          <a:custGeom>
            <a:avLst/>
            <a:gdLst/>
            <a:ahLst/>
            <a:cxnLst/>
            <a:rect l="l" t="t" r="r" b="b"/>
            <a:pathLst>
              <a:path w="733425" h="257175">
                <a:moveTo>
                  <a:pt x="733236" y="0"/>
                </a:moveTo>
                <a:lnTo>
                  <a:pt x="0" y="0"/>
                </a:lnTo>
                <a:lnTo>
                  <a:pt x="0" y="256960"/>
                </a:lnTo>
                <a:lnTo>
                  <a:pt x="733236" y="256960"/>
                </a:lnTo>
                <a:lnTo>
                  <a:pt x="73323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24290" y="3474597"/>
            <a:ext cx="733425" cy="257810"/>
          </a:xfrm>
          <a:custGeom>
            <a:avLst/>
            <a:gdLst/>
            <a:ahLst/>
            <a:cxnLst/>
            <a:rect l="l" t="t" r="r" b="b"/>
            <a:pathLst>
              <a:path w="733425" h="257810">
                <a:moveTo>
                  <a:pt x="733236" y="0"/>
                </a:moveTo>
                <a:lnTo>
                  <a:pt x="0" y="0"/>
                </a:lnTo>
                <a:lnTo>
                  <a:pt x="0" y="257282"/>
                </a:lnTo>
                <a:lnTo>
                  <a:pt x="733236" y="257282"/>
                </a:lnTo>
                <a:lnTo>
                  <a:pt x="73323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24290" y="3779388"/>
            <a:ext cx="733425" cy="257810"/>
          </a:xfrm>
          <a:custGeom>
            <a:avLst/>
            <a:gdLst/>
            <a:ahLst/>
            <a:cxnLst/>
            <a:rect l="l" t="t" r="r" b="b"/>
            <a:pathLst>
              <a:path w="733425" h="257810">
                <a:moveTo>
                  <a:pt x="733236" y="0"/>
                </a:moveTo>
                <a:lnTo>
                  <a:pt x="0" y="0"/>
                </a:lnTo>
                <a:lnTo>
                  <a:pt x="0" y="257282"/>
                </a:lnTo>
                <a:lnTo>
                  <a:pt x="733236" y="257282"/>
                </a:lnTo>
                <a:lnTo>
                  <a:pt x="73323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24290" y="4084319"/>
            <a:ext cx="733425" cy="257810"/>
          </a:xfrm>
          <a:custGeom>
            <a:avLst/>
            <a:gdLst/>
            <a:ahLst/>
            <a:cxnLst/>
            <a:rect l="l" t="t" r="r" b="b"/>
            <a:pathLst>
              <a:path w="733425" h="257810">
                <a:moveTo>
                  <a:pt x="733236" y="0"/>
                </a:moveTo>
                <a:lnTo>
                  <a:pt x="0" y="0"/>
                </a:lnTo>
                <a:lnTo>
                  <a:pt x="0" y="257282"/>
                </a:lnTo>
                <a:lnTo>
                  <a:pt x="733236" y="257282"/>
                </a:lnTo>
                <a:lnTo>
                  <a:pt x="73323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24290" y="4389191"/>
            <a:ext cx="733425" cy="257175"/>
          </a:xfrm>
          <a:custGeom>
            <a:avLst/>
            <a:gdLst/>
            <a:ahLst/>
            <a:cxnLst/>
            <a:rect l="l" t="t" r="r" b="b"/>
            <a:pathLst>
              <a:path w="733425" h="257175">
                <a:moveTo>
                  <a:pt x="733236" y="0"/>
                </a:moveTo>
                <a:lnTo>
                  <a:pt x="0" y="0"/>
                </a:lnTo>
                <a:lnTo>
                  <a:pt x="0" y="256960"/>
                </a:lnTo>
                <a:lnTo>
                  <a:pt x="733236" y="256960"/>
                </a:lnTo>
                <a:lnTo>
                  <a:pt x="73323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24290" y="4693681"/>
            <a:ext cx="733425" cy="257810"/>
          </a:xfrm>
          <a:custGeom>
            <a:avLst/>
            <a:gdLst/>
            <a:ahLst/>
            <a:cxnLst/>
            <a:rect l="l" t="t" r="r" b="b"/>
            <a:pathLst>
              <a:path w="733425" h="257810">
                <a:moveTo>
                  <a:pt x="733236" y="0"/>
                </a:moveTo>
                <a:lnTo>
                  <a:pt x="0" y="0"/>
                </a:lnTo>
                <a:lnTo>
                  <a:pt x="0" y="257282"/>
                </a:lnTo>
                <a:lnTo>
                  <a:pt x="733236" y="257282"/>
                </a:lnTo>
                <a:lnTo>
                  <a:pt x="73323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24290" y="4998612"/>
            <a:ext cx="733425" cy="257810"/>
          </a:xfrm>
          <a:custGeom>
            <a:avLst/>
            <a:gdLst/>
            <a:ahLst/>
            <a:cxnLst/>
            <a:rect l="l" t="t" r="r" b="b"/>
            <a:pathLst>
              <a:path w="733425" h="257810">
                <a:moveTo>
                  <a:pt x="733236" y="0"/>
                </a:moveTo>
                <a:lnTo>
                  <a:pt x="0" y="0"/>
                </a:lnTo>
                <a:lnTo>
                  <a:pt x="0" y="257282"/>
                </a:lnTo>
                <a:lnTo>
                  <a:pt x="733236" y="257282"/>
                </a:lnTo>
                <a:lnTo>
                  <a:pt x="73323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24290" y="5303412"/>
            <a:ext cx="733425" cy="257810"/>
          </a:xfrm>
          <a:custGeom>
            <a:avLst/>
            <a:gdLst/>
            <a:ahLst/>
            <a:cxnLst/>
            <a:rect l="l" t="t" r="r" b="b"/>
            <a:pathLst>
              <a:path w="733425" h="257810">
                <a:moveTo>
                  <a:pt x="733236" y="0"/>
                </a:moveTo>
                <a:lnTo>
                  <a:pt x="0" y="0"/>
                </a:lnTo>
                <a:lnTo>
                  <a:pt x="0" y="257282"/>
                </a:lnTo>
                <a:lnTo>
                  <a:pt x="733236" y="257282"/>
                </a:lnTo>
                <a:lnTo>
                  <a:pt x="73323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24290" y="5608284"/>
            <a:ext cx="733425" cy="257175"/>
          </a:xfrm>
          <a:custGeom>
            <a:avLst/>
            <a:gdLst/>
            <a:ahLst/>
            <a:cxnLst/>
            <a:rect l="l" t="t" r="r" b="b"/>
            <a:pathLst>
              <a:path w="733425" h="257175">
                <a:moveTo>
                  <a:pt x="733236" y="0"/>
                </a:moveTo>
                <a:lnTo>
                  <a:pt x="0" y="0"/>
                </a:lnTo>
                <a:lnTo>
                  <a:pt x="0" y="256960"/>
                </a:lnTo>
                <a:lnTo>
                  <a:pt x="733236" y="256960"/>
                </a:lnTo>
                <a:lnTo>
                  <a:pt x="73323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24290" y="5912893"/>
            <a:ext cx="733425" cy="257810"/>
          </a:xfrm>
          <a:custGeom>
            <a:avLst/>
            <a:gdLst/>
            <a:ahLst/>
            <a:cxnLst/>
            <a:rect l="l" t="t" r="r" b="b"/>
            <a:pathLst>
              <a:path w="733425" h="257810">
                <a:moveTo>
                  <a:pt x="733236" y="0"/>
                </a:moveTo>
                <a:lnTo>
                  <a:pt x="0" y="0"/>
                </a:lnTo>
                <a:lnTo>
                  <a:pt x="0" y="257282"/>
                </a:lnTo>
                <a:lnTo>
                  <a:pt x="733236" y="257282"/>
                </a:lnTo>
                <a:lnTo>
                  <a:pt x="73323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24290" y="6217693"/>
            <a:ext cx="733425" cy="257810"/>
          </a:xfrm>
          <a:custGeom>
            <a:avLst/>
            <a:gdLst/>
            <a:ahLst/>
            <a:cxnLst/>
            <a:rect l="l" t="t" r="r" b="b"/>
            <a:pathLst>
              <a:path w="733425" h="257810">
                <a:moveTo>
                  <a:pt x="733236" y="0"/>
                </a:moveTo>
                <a:lnTo>
                  <a:pt x="0" y="0"/>
                </a:lnTo>
                <a:lnTo>
                  <a:pt x="0" y="257282"/>
                </a:lnTo>
                <a:lnTo>
                  <a:pt x="733236" y="257282"/>
                </a:lnTo>
                <a:lnTo>
                  <a:pt x="73323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24290" y="6522624"/>
            <a:ext cx="733425" cy="257810"/>
          </a:xfrm>
          <a:custGeom>
            <a:avLst/>
            <a:gdLst/>
            <a:ahLst/>
            <a:cxnLst/>
            <a:rect l="l" t="t" r="r" b="b"/>
            <a:pathLst>
              <a:path w="733425" h="257809">
                <a:moveTo>
                  <a:pt x="733236" y="0"/>
                </a:moveTo>
                <a:lnTo>
                  <a:pt x="0" y="0"/>
                </a:lnTo>
                <a:lnTo>
                  <a:pt x="0" y="257282"/>
                </a:lnTo>
                <a:lnTo>
                  <a:pt x="733236" y="257282"/>
                </a:lnTo>
                <a:lnTo>
                  <a:pt x="73323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2224237" y="6827496"/>
            <a:ext cx="733425" cy="31115"/>
            <a:chOff x="2224237" y="6827496"/>
            <a:chExt cx="733425" cy="31115"/>
          </a:xfrm>
        </p:grpSpPr>
        <p:sp>
          <p:nvSpPr>
            <p:cNvPr id="23" name="object 23"/>
            <p:cNvSpPr/>
            <p:nvPr/>
          </p:nvSpPr>
          <p:spPr>
            <a:xfrm>
              <a:off x="2224290" y="6827496"/>
              <a:ext cx="733425" cy="31115"/>
            </a:xfrm>
            <a:custGeom>
              <a:avLst/>
              <a:gdLst/>
              <a:ahLst/>
              <a:cxnLst/>
              <a:rect l="l" t="t" r="r" b="b"/>
              <a:pathLst>
                <a:path w="733425" h="31115">
                  <a:moveTo>
                    <a:pt x="733236" y="0"/>
                  </a:moveTo>
                  <a:lnTo>
                    <a:pt x="0" y="0"/>
                  </a:lnTo>
                  <a:lnTo>
                    <a:pt x="0" y="30503"/>
                  </a:lnTo>
                  <a:lnTo>
                    <a:pt x="733236" y="30503"/>
                  </a:lnTo>
                  <a:lnTo>
                    <a:pt x="73323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24237" y="6832187"/>
              <a:ext cx="9525" cy="26034"/>
            </a:xfrm>
            <a:custGeom>
              <a:avLst/>
              <a:gdLst/>
              <a:ahLst/>
              <a:cxnLst/>
              <a:rect l="l" t="t" r="r" b="b"/>
              <a:pathLst>
                <a:path w="9525" h="26034">
                  <a:moveTo>
                    <a:pt x="0" y="25812"/>
                  </a:moveTo>
                  <a:lnTo>
                    <a:pt x="9514" y="25812"/>
                  </a:lnTo>
                  <a:lnTo>
                    <a:pt x="9514" y="0"/>
                  </a:lnTo>
                  <a:lnTo>
                    <a:pt x="0" y="0"/>
                  </a:lnTo>
                  <a:lnTo>
                    <a:pt x="0" y="2581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24290" y="6827496"/>
              <a:ext cx="9525" cy="31115"/>
            </a:xfrm>
            <a:custGeom>
              <a:avLst/>
              <a:gdLst/>
              <a:ahLst/>
              <a:cxnLst/>
              <a:rect l="l" t="t" r="r" b="b"/>
              <a:pathLst>
                <a:path w="9525" h="31115">
                  <a:moveTo>
                    <a:pt x="9513" y="0"/>
                  </a:moveTo>
                  <a:lnTo>
                    <a:pt x="0" y="0"/>
                  </a:lnTo>
                  <a:lnTo>
                    <a:pt x="0" y="30503"/>
                  </a:lnTo>
                  <a:lnTo>
                    <a:pt x="9513" y="3050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04998" y="6832187"/>
              <a:ext cx="9525" cy="26034"/>
            </a:xfrm>
            <a:custGeom>
              <a:avLst/>
              <a:gdLst/>
              <a:ahLst/>
              <a:cxnLst/>
              <a:rect l="l" t="t" r="r" b="b"/>
              <a:pathLst>
                <a:path w="9525" h="26034">
                  <a:moveTo>
                    <a:pt x="0" y="25812"/>
                  </a:moveTo>
                  <a:lnTo>
                    <a:pt x="9514" y="25812"/>
                  </a:lnTo>
                  <a:lnTo>
                    <a:pt x="9514" y="0"/>
                  </a:lnTo>
                  <a:lnTo>
                    <a:pt x="0" y="0"/>
                  </a:lnTo>
                  <a:lnTo>
                    <a:pt x="0" y="2581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05063" y="6827496"/>
              <a:ext cx="9525" cy="31115"/>
            </a:xfrm>
            <a:custGeom>
              <a:avLst/>
              <a:gdLst/>
              <a:ahLst/>
              <a:cxnLst/>
              <a:rect l="l" t="t" r="r" b="b"/>
              <a:pathLst>
                <a:path w="9525" h="31115">
                  <a:moveTo>
                    <a:pt x="9513" y="0"/>
                  </a:moveTo>
                  <a:lnTo>
                    <a:pt x="0" y="0"/>
                  </a:lnTo>
                  <a:lnTo>
                    <a:pt x="0" y="30503"/>
                  </a:lnTo>
                  <a:lnTo>
                    <a:pt x="9513" y="3050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86151" y="6832187"/>
              <a:ext cx="9525" cy="26034"/>
            </a:xfrm>
            <a:custGeom>
              <a:avLst/>
              <a:gdLst/>
              <a:ahLst/>
              <a:cxnLst/>
              <a:rect l="l" t="t" r="r" b="b"/>
              <a:pathLst>
                <a:path w="9525" h="26034">
                  <a:moveTo>
                    <a:pt x="0" y="25812"/>
                  </a:moveTo>
                  <a:lnTo>
                    <a:pt x="9514" y="25812"/>
                  </a:lnTo>
                  <a:lnTo>
                    <a:pt x="9514" y="0"/>
                  </a:lnTo>
                  <a:lnTo>
                    <a:pt x="0" y="0"/>
                  </a:lnTo>
                  <a:lnTo>
                    <a:pt x="0" y="2581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86084" y="6827496"/>
              <a:ext cx="9525" cy="31115"/>
            </a:xfrm>
            <a:custGeom>
              <a:avLst/>
              <a:gdLst/>
              <a:ahLst/>
              <a:cxnLst/>
              <a:rect l="l" t="t" r="r" b="b"/>
              <a:pathLst>
                <a:path w="9525" h="31115">
                  <a:moveTo>
                    <a:pt x="9513" y="0"/>
                  </a:moveTo>
                  <a:lnTo>
                    <a:pt x="0" y="0"/>
                  </a:lnTo>
                  <a:lnTo>
                    <a:pt x="0" y="30503"/>
                  </a:lnTo>
                  <a:lnTo>
                    <a:pt x="9513" y="3050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67174" y="6832187"/>
              <a:ext cx="9525" cy="26034"/>
            </a:xfrm>
            <a:custGeom>
              <a:avLst/>
              <a:gdLst/>
              <a:ahLst/>
              <a:cxnLst/>
              <a:rect l="l" t="t" r="r" b="b"/>
              <a:pathLst>
                <a:path w="9525" h="26034">
                  <a:moveTo>
                    <a:pt x="0" y="25812"/>
                  </a:moveTo>
                  <a:lnTo>
                    <a:pt x="9514" y="25812"/>
                  </a:lnTo>
                  <a:lnTo>
                    <a:pt x="9514" y="0"/>
                  </a:lnTo>
                  <a:lnTo>
                    <a:pt x="0" y="0"/>
                  </a:lnTo>
                  <a:lnTo>
                    <a:pt x="0" y="2581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67239" y="6827496"/>
              <a:ext cx="9525" cy="31115"/>
            </a:xfrm>
            <a:custGeom>
              <a:avLst/>
              <a:gdLst/>
              <a:ahLst/>
              <a:cxnLst/>
              <a:rect l="l" t="t" r="r" b="b"/>
              <a:pathLst>
                <a:path w="9525" h="31115">
                  <a:moveTo>
                    <a:pt x="9513" y="0"/>
                  </a:moveTo>
                  <a:lnTo>
                    <a:pt x="0" y="0"/>
                  </a:lnTo>
                  <a:lnTo>
                    <a:pt x="0" y="30503"/>
                  </a:lnTo>
                  <a:lnTo>
                    <a:pt x="9513" y="3050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47946" y="6832187"/>
              <a:ext cx="9525" cy="26034"/>
            </a:xfrm>
            <a:custGeom>
              <a:avLst/>
              <a:gdLst/>
              <a:ahLst/>
              <a:cxnLst/>
              <a:rect l="l" t="t" r="r" b="b"/>
              <a:pathLst>
                <a:path w="9525" h="26034">
                  <a:moveTo>
                    <a:pt x="0" y="25812"/>
                  </a:moveTo>
                  <a:lnTo>
                    <a:pt x="9514" y="25812"/>
                  </a:lnTo>
                  <a:lnTo>
                    <a:pt x="9514" y="0"/>
                  </a:lnTo>
                  <a:lnTo>
                    <a:pt x="0" y="0"/>
                  </a:lnTo>
                  <a:lnTo>
                    <a:pt x="0" y="2581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48010" y="6827496"/>
              <a:ext cx="9525" cy="31115"/>
            </a:xfrm>
            <a:custGeom>
              <a:avLst/>
              <a:gdLst/>
              <a:ahLst/>
              <a:cxnLst/>
              <a:rect l="l" t="t" r="r" b="b"/>
              <a:pathLst>
                <a:path w="9525" h="31115">
                  <a:moveTo>
                    <a:pt x="9513" y="0"/>
                  </a:moveTo>
                  <a:lnTo>
                    <a:pt x="0" y="0"/>
                  </a:lnTo>
                  <a:lnTo>
                    <a:pt x="0" y="30503"/>
                  </a:lnTo>
                  <a:lnTo>
                    <a:pt x="9513" y="3050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11127" y="185361"/>
            <a:ext cx="2447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10" dirty="0">
                <a:latin typeface="Arial"/>
                <a:cs typeface="Arial"/>
              </a:rPr>
              <a:t>E. </a:t>
            </a:r>
            <a:r>
              <a:rPr sz="1200" b="1" spc="-100" dirty="0">
                <a:latin typeface="Arial"/>
                <a:cs typeface="Arial"/>
              </a:rPr>
              <a:t>INFORMASI </a:t>
            </a:r>
            <a:r>
              <a:rPr sz="1200" b="1" spc="-135" dirty="0">
                <a:latin typeface="Arial"/>
                <a:cs typeface="Arial"/>
              </a:rPr>
              <a:t>ANGGOTA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145" dirty="0">
                <a:latin typeface="Arial"/>
                <a:cs typeface="Arial"/>
              </a:rPr>
              <a:t>KELOMPOK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5408" y="550526"/>
            <a:ext cx="371475" cy="334010"/>
          </a:xfrm>
          <a:prstGeom prst="rect">
            <a:avLst/>
          </a:prstGeom>
          <a:solidFill>
            <a:srgbClr val="16375D"/>
          </a:solidFill>
        </p:spPr>
        <p:txBody>
          <a:bodyPr vert="horz" wrap="square" lIns="0" tIns="8890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700"/>
              </a:spcBef>
            </a:pPr>
            <a:r>
              <a:rPr sz="950" b="1" spc="-2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endParaRPr sz="9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33906" y="550526"/>
            <a:ext cx="4714875" cy="334010"/>
          </a:xfrm>
          <a:prstGeom prst="rect">
            <a:avLst/>
          </a:prstGeom>
          <a:solidFill>
            <a:srgbClr val="16375D"/>
          </a:solidFill>
        </p:spPr>
        <p:txBody>
          <a:bodyPr vert="horz" wrap="square" lIns="0" tIns="88900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700"/>
              </a:spcBef>
            </a:pPr>
            <a:r>
              <a:rPr sz="950" b="1" spc="-45" dirty="0">
                <a:solidFill>
                  <a:srgbClr val="FFFFFF"/>
                </a:solidFill>
                <a:latin typeface="Arial"/>
                <a:cs typeface="Arial"/>
              </a:rPr>
              <a:t>NAMA</a:t>
            </a:r>
            <a:endParaRPr sz="9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38345" y="550526"/>
            <a:ext cx="2724785" cy="334010"/>
          </a:xfrm>
          <a:prstGeom prst="rect">
            <a:avLst/>
          </a:prstGeom>
          <a:solidFill>
            <a:srgbClr val="16375D"/>
          </a:solidFill>
        </p:spPr>
        <p:txBody>
          <a:bodyPr vert="horz" wrap="square" lIns="0" tIns="8890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700"/>
              </a:spcBef>
            </a:pPr>
            <a:r>
              <a:rPr sz="950" b="1" spc="-120" dirty="0">
                <a:solidFill>
                  <a:srgbClr val="FFFFFF"/>
                </a:solidFill>
                <a:latin typeface="Arial"/>
                <a:cs typeface="Arial"/>
              </a:rPr>
              <a:t>KODE </a:t>
            </a:r>
            <a:r>
              <a:rPr sz="950" b="1" spc="-135" dirty="0">
                <a:solidFill>
                  <a:srgbClr val="FFFFFF"/>
                </a:solidFill>
                <a:latin typeface="Arial"/>
                <a:cs typeface="Arial"/>
              </a:rPr>
              <a:t>KELUARGA </a:t>
            </a:r>
            <a:r>
              <a:rPr sz="950" b="1" spc="-85" dirty="0">
                <a:solidFill>
                  <a:srgbClr val="FFFFFF"/>
                </a:solidFill>
                <a:latin typeface="Arial"/>
                <a:cs typeface="Arial"/>
              </a:rPr>
              <a:t>INDONESIA</a:t>
            </a:r>
            <a:r>
              <a:rPr sz="95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b="1" spc="-80" dirty="0">
                <a:solidFill>
                  <a:srgbClr val="FFFFFF"/>
                </a:solidFill>
                <a:latin typeface="Arial"/>
                <a:cs typeface="Arial"/>
              </a:rPr>
              <a:t>(KKI)</a:t>
            </a:r>
            <a:endParaRPr sz="9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06389" y="1119068"/>
            <a:ext cx="158750" cy="5660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25"/>
              </a:spcBef>
            </a:pPr>
            <a:r>
              <a:rPr sz="950" spc="-35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5"/>
              </a:spcBef>
            </a:pPr>
            <a:r>
              <a:rPr sz="950" spc="-3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</a:pPr>
            <a:r>
              <a:rPr sz="950" spc="-35" dirty="0"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</a:pPr>
            <a:r>
              <a:rPr sz="950" spc="-35" dirty="0"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</a:pPr>
            <a:r>
              <a:rPr sz="950" spc="-3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</a:pPr>
            <a:r>
              <a:rPr sz="950" spc="-35" dirty="0">
                <a:latin typeface="Arial"/>
                <a:cs typeface="Arial"/>
              </a:rPr>
              <a:t>6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</a:pPr>
            <a:r>
              <a:rPr sz="950" spc="-35" dirty="0">
                <a:latin typeface="Arial"/>
                <a:cs typeface="Arial"/>
              </a:rPr>
              <a:t>7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</a:pPr>
            <a:r>
              <a:rPr sz="950" spc="-35" dirty="0">
                <a:latin typeface="Arial"/>
                <a:cs typeface="Arial"/>
              </a:rPr>
              <a:t>8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5"/>
              </a:spcBef>
            </a:pPr>
            <a:r>
              <a:rPr sz="950" spc="-35" dirty="0">
                <a:latin typeface="Arial"/>
                <a:cs typeface="Arial"/>
              </a:rPr>
              <a:t>9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spc="-5" dirty="0">
                <a:latin typeface="Arial"/>
                <a:cs typeface="Arial"/>
              </a:rPr>
              <a:t>10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spc="-5" dirty="0">
                <a:latin typeface="Arial"/>
                <a:cs typeface="Arial"/>
              </a:rPr>
              <a:t>11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spc="-5" dirty="0">
                <a:latin typeface="Arial"/>
                <a:cs typeface="Arial"/>
              </a:rPr>
              <a:t>12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spc="-5" dirty="0">
                <a:latin typeface="Arial"/>
                <a:cs typeface="Arial"/>
              </a:rPr>
              <a:t>13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spc="-5" dirty="0">
                <a:latin typeface="Arial"/>
                <a:cs typeface="Arial"/>
              </a:rPr>
              <a:t>14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spc="-5" dirty="0">
                <a:latin typeface="Arial"/>
                <a:cs typeface="Arial"/>
              </a:rPr>
              <a:t>15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spc="-5" dirty="0">
                <a:latin typeface="Arial"/>
                <a:cs typeface="Arial"/>
              </a:rPr>
              <a:t>16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50" spc="-5" dirty="0">
                <a:latin typeface="Arial"/>
                <a:cs typeface="Arial"/>
              </a:rPr>
              <a:t>17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spc="-5" dirty="0">
                <a:latin typeface="Arial"/>
                <a:cs typeface="Arial"/>
              </a:rPr>
              <a:t>18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spc="-5" dirty="0">
                <a:latin typeface="Arial"/>
                <a:cs typeface="Arial"/>
              </a:rPr>
              <a:t>19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138345" y="1036289"/>
            <a:ext cx="2724785" cy="257810"/>
            <a:chOff x="1138345" y="1036289"/>
            <a:chExt cx="2724785" cy="257810"/>
          </a:xfrm>
        </p:grpSpPr>
        <p:sp>
          <p:nvSpPr>
            <p:cNvPr id="40" name="object 40"/>
            <p:cNvSpPr/>
            <p:nvPr/>
          </p:nvSpPr>
          <p:spPr>
            <a:xfrm>
              <a:off x="1152620" y="1288748"/>
              <a:ext cx="2705735" cy="0"/>
            </a:xfrm>
            <a:custGeom>
              <a:avLst/>
              <a:gdLst/>
              <a:ahLst/>
              <a:cxnLst/>
              <a:rect l="l" t="t" r="r" b="b"/>
              <a:pathLst>
                <a:path w="2705735">
                  <a:moveTo>
                    <a:pt x="0" y="0"/>
                  </a:moveTo>
                  <a:lnTo>
                    <a:pt x="2705202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47858" y="1284046"/>
              <a:ext cx="2715260" cy="9525"/>
            </a:xfrm>
            <a:custGeom>
              <a:avLst/>
              <a:gdLst/>
              <a:ahLst/>
              <a:cxnLst/>
              <a:rect l="l" t="t" r="r" b="b"/>
              <a:pathLst>
                <a:path w="2715260" h="9525">
                  <a:moveTo>
                    <a:pt x="2714719" y="0"/>
                  </a:moveTo>
                  <a:lnTo>
                    <a:pt x="0" y="0"/>
                  </a:lnTo>
                  <a:lnTo>
                    <a:pt x="0" y="9524"/>
                  </a:lnTo>
                  <a:lnTo>
                    <a:pt x="2714719" y="9524"/>
                  </a:lnTo>
                  <a:lnTo>
                    <a:pt x="27147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43108" y="104102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720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38345" y="103628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23869" y="104102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720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319116" y="103628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04962" y="104102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720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00198" y="103628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686045" y="104102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720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681221" y="103628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866818" y="104102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720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861995" y="103628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047971" y="104102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720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043147" y="103628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28994" y="104102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720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224290" y="103628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409755" y="104102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720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405063" y="103628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590908" y="104102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720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586084" y="103628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771931" y="104102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720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767239" y="103628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952704" y="104102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720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948010" y="103628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133854" y="104102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720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129046" y="103628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314877" y="104102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720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310188" y="103628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495656" y="104102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720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490935" y="103628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676800" y="104102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720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671955" y="103628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57823" y="104102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720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853129" y="103628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1138345" y="1341089"/>
            <a:ext cx="2724785" cy="257810"/>
            <a:chOff x="1138345" y="1341089"/>
            <a:chExt cx="2724785" cy="257810"/>
          </a:xfrm>
        </p:grpSpPr>
        <p:sp>
          <p:nvSpPr>
            <p:cNvPr id="75" name="object 75"/>
            <p:cNvSpPr/>
            <p:nvPr/>
          </p:nvSpPr>
          <p:spPr>
            <a:xfrm>
              <a:off x="1152620" y="1593658"/>
              <a:ext cx="2705735" cy="0"/>
            </a:xfrm>
            <a:custGeom>
              <a:avLst/>
              <a:gdLst/>
              <a:ahLst/>
              <a:cxnLst/>
              <a:rect l="l" t="t" r="r" b="b"/>
              <a:pathLst>
                <a:path w="2705735">
                  <a:moveTo>
                    <a:pt x="0" y="0"/>
                  </a:moveTo>
                  <a:lnTo>
                    <a:pt x="2705202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147858" y="1588858"/>
              <a:ext cx="2715260" cy="9525"/>
            </a:xfrm>
            <a:custGeom>
              <a:avLst/>
              <a:gdLst/>
              <a:ahLst/>
              <a:cxnLst/>
              <a:rect l="l" t="t" r="r" b="b"/>
              <a:pathLst>
                <a:path w="2715260" h="9525">
                  <a:moveTo>
                    <a:pt x="27147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2714719" y="9513"/>
                  </a:lnTo>
                  <a:lnTo>
                    <a:pt x="27147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143108" y="134584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811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138345" y="134108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323869" y="134584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811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319116" y="134108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504962" y="134584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811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500198" y="134108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686045" y="134584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811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681221" y="134108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866818" y="134584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811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861995" y="134108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047971" y="134584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811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043147" y="134108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228994" y="134584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811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224290" y="134108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409755" y="134584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811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405063" y="134108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590908" y="134584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811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586084" y="134108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771931" y="134584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811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767239" y="134108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952704" y="134584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811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948010" y="134108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133854" y="134584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811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129046" y="134108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314877" y="134584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811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310188" y="134108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495656" y="134584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811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490935" y="134108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676800" y="134584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811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671955" y="134108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57823" y="134584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811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53129" y="134108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9" name="object 109"/>
          <p:cNvGrpSpPr/>
          <p:nvPr/>
        </p:nvGrpSpPr>
        <p:grpSpPr>
          <a:xfrm>
            <a:off x="1138345" y="1645966"/>
            <a:ext cx="2724785" cy="257175"/>
            <a:chOff x="1138345" y="1645966"/>
            <a:chExt cx="2724785" cy="257175"/>
          </a:xfrm>
        </p:grpSpPr>
        <p:sp>
          <p:nvSpPr>
            <p:cNvPr id="110" name="object 110"/>
            <p:cNvSpPr/>
            <p:nvPr/>
          </p:nvSpPr>
          <p:spPr>
            <a:xfrm>
              <a:off x="1152620" y="1898232"/>
              <a:ext cx="2705735" cy="0"/>
            </a:xfrm>
            <a:custGeom>
              <a:avLst/>
              <a:gdLst/>
              <a:ahLst/>
              <a:cxnLst/>
              <a:rect l="l" t="t" r="r" b="b"/>
              <a:pathLst>
                <a:path w="2705735">
                  <a:moveTo>
                    <a:pt x="0" y="0"/>
                  </a:moveTo>
                  <a:lnTo>
                    <a:pt x="2705202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147858" y="1893414"/>
              <a:ext cx="2715260" cy="9525"/>
            </a:xfrm>
            <a:custGeom>
              <a:avLst/>
              <a:gdLst/>
              <a:ahLst/>
              <a:cxnLst/>
              <a:rect l="l" t="t" r="r" b="b"/>
              <a:pathLst>
                <a:path w="2715260" h="9525">
                  <a:moveTo>
                    <a:pt x="27147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2714719" y="9513"/>
                  </a:lnTo>
                  <a:lnTo>
                    <a:pt x="27147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143108" y="165075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7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138345" y="1645966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323869" y="165075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7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319116" y="1645966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504962" y="165075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7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500198" y="1645966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686045" y="165075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7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681221" y="1645966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866818" y="165075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7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861995" y="1645966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047971" y="165075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7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043147" y="1645966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228994" y="165075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7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224290" y="1645966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409755" y="165075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7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405063" y="1645966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590908" y="165075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7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586084" y="1645966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771931" y="165075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7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767239" y="1645966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952704" y="165075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7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948010" y="1645966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133854" y="165075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7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129046" y="1645966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314877" y="165075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7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310188" y="1645966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495656" y="165075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7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490935" y="1645966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676800" y="165075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7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671955" y="1645966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857823" y="165075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7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853129" y="1645966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4" name="object 144"/>
          <p:cNvGrpSpPr/>
          <p:nvPr/>
        </p:nvGrpSpPr>
        <p:grpSpPr>
          <a:xfrm>
            <a:off x="1138345" y="1950567"/>
            <a:ext cx="2724785" cy="257810"/>
            <a:chOff x="1138345" y="1950567"/>
            <a:chExt cx="2724785" cy="257810"/>
          </a:xfrm>
        </p:grpSpPr>
        <p:sp>
          <p:nvSpPr>
            <p:cNvPr id="145" name="object 145"/>
            <p:cNvSpPr/>
            <p:nvPr/>
          </p:nvSpPr>
          <p:spPr>
            <a:xfrm>
              <a:off x="1152620" y="2203020"/>
              <a:ext cx="2705735" cy="0"/>
            </a:xfrm>
            <a:custGeom>
              <a:avLst/>
              <a:gdLst/>
              <a:ahLst/>
              <a:cxnLst/>
              <a:rect l="l" t="t" r="r" b="b"/>
              <a:pathLst>
                <a:path w="2705735">
                  <a:moveTo>
                    <a:pt x="0" y="0"/>
                  </a:moveTo>
                  <a:lnTo>
                    <a:pt x="2705202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147858" y="2198336"/>
              <a:ext cx="2715260" cy="9525"/>
            </a:xfrm>
            <a:custGeom>
              <a:avLst/>
              <a:gdLst/>
              <a:ahLst/>
              <a:cxnLst/>
              <a:rect l="l" t="t" r="r" b="b"/>
              <a:pathLst>
                <a:path w="2715260" h="9525">
                  <a:moveTo>
                    <a:pt x="27147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2714719" y="9513"/>
                  </a:lnTo>
                  <a:lnTo>
                    <a:pt x="27147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143108" y="195533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138345" y="195056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323869" y="195533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319116" y="195056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504962" y="195533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500198" y="195056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686045" y="195533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681221" y="195056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866818" y="195533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861995" y="195056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047971" y="195533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043147" y="195056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228994" y="195533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224290" y="195056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409755" y="195533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405063" y="195056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590908" y="195533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586084" y="195056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2771931" y="195533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767239" y="195056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2952704" y="195533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948010" y="195056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133854" y="195533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129046" y="195056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314877" y="195533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310188" y="195056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495656" y="195533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490935" y="195056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3676800" y="195533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671955" y="195056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857823" y="195533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853129" y="195056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9" name="object 179"/>
          <p:cNvGrpSpPr/>
          <p:nvPr/>
        </p:nvGrpSpPr>
        <p:grpSpPr>
          <a:xfrm>
            <a:off x="1138345" y="2255367"/>
            <a:ext cx="2724785" cy="257810"/>
            <a:chOff x="1138345" y="2255367"/>
            <a:chExt cx="2724785" cy="257810"/>
          </a:xfrm>
        </p:grpSpPr>
        <p:sp>
          <p:nvSpPr>
            <p:cNvPr id="180" name="object 180"/>
            <p:cNvSpPr/>
            <p:nvPr/>
          </p:nvSpPr>
          <p:spPr>
            <a:xfrm>
              <a:off x="1152620" y="2507960"/>
              <a:ext cx="2705735" cy="0"/>
            </a:xfrm>
            <a:custGeom>
              <a:avLst/>
              <a:gdLst/>
              <a:ahLst/>
              <a:cxnLst/>
              <a:rect l="l" t="t" r="r" b="b"/>
              <a:pathLst>
                <a:path w="2705735">
                  <a:moveTo>
                    <a:pt x="0" y="0"/>
                  </a:moveTo>
                  <a:lnTo>
                    <a:pt x="2705202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147858" y="2503124"/>
              <a:ext cx="2715260" cy="9525"/>
            </a:xfrm>
            <a:custGeom>
              <a:avLst/>
              <a:gdLst/>
              <a:ahLst/>
              <a:cxnLst/>
              <a:rect l="l" t="t" r="r" b="b"/>
              <a:pathLst>
                <a:path w="2715260" h="9525">
                  <a:moveTo>
                    <a:pt x="2714719" y="0"/>
                  </a:moveTo>
                  <a:lnTo>
                    <a:pt x="0" y="0"/>
                  </a:lnTo>
                  <a:lnTo>
                    <a:pt x="0" y="9524"/>
                  </a:lnTo>
                  <a:lnTo>
                    <a:pt x="2714719" y="9524"/>
                  </a:lnTo>
                  <a:lnTo>
                    <a:pt x="27147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143108" y="226011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138345" y="225536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323869" y="226011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319116" y="225536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504962" y="226011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500198" y="225536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686045" y="226011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681221" y="225536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866818" y="226011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861995" y="225536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2047971" y="226011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2043147" y="225536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228994" y="226011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224290" y="225536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2409755" y="226011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2405063" y="225536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2590908" y="226011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2586084" y="225536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2771931" y="226011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2767239" y="225536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2952704" y="226011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2948010" y="225536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133854" y="226011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129046" y="225536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314877" y="226011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310188" y="225536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495656" y="226011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490935" y="225536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676800" y="226011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671955" y="225536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857823" y="226011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853129" y="225536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4" name="object 214"/>
          <p:cNvGrpSpPr/>
          <p:nvPr/>
        </p:nvGrpSpPr>
        <p:grpSpPr>
          <a:xfrm>
            <a:off x="1138345" y="2560300"/>
            <a:ext cx="2724785" cy="257810"/>
            <a:chOff x="1138345" y="2560300"/>
            <a:chExt cx="2724785" cy="257810"/>
          </a:xfrm>
        </p:grpSpPr>
        <p:sp>
          <p:nvSpPr>
            <p:cNvPr id="215" name="object 215"/>
            <p:cNvSpPr/>
            <p:nvPr/>
          </p:nvSpPr>
          <p:spPr>
            <a:xfrm>
              <a:off x="1152620" y="2812748"/>
              <a:ext cx="2705735" cy="0"/>
            </a:xfrm>
            <a:custGeom>
              <a:avLst/>
              <a:gdLst/>
              <a:ahLst/>
              <a:cxnLst/>
              <a:rect l="l" t="t" r="r" b="b"/>
              <a:pathLst>
                <a:path w="2705735">
                  <a:moveTo>
                    <a:pt x="0" y="0"/>
                  </a:moveTo>
                  <a:lnTo>
                    <a:pt x="2705202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1147858" y="2808058"/>
              <a:ext cx="2715260" cy="9525"/>
            </a:xfrm>
            <a:custGeom>
              <a:avLst/>
              <a:gdLst/>
              <a:ahLst/>
              <a:cxnLst/>
              <a:rect l="l" t="t" r="r" b="b"/>
              <a:pathLst>
                <a:path w="2715260" h="9525">
                  <a:moveTo>
                    <a:pt x="27147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2714719" y="9513"/>
                  </a:lnTo>
                  <a:lnTo>
                    <a:pt x="27147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1143108" y="256505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1138345" y="2560300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70"/>
                  </a:lnTo>
                  <a:lnTo>
                    <a:pt x="9513" y="25727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1323869" y="256505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1319116" y="2560300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70"/>
                  </a:lnTo>
                  <a:lnTo>
                    <a:pt x="9513" y="25727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1504962" y="256505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1500198" y="2560300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70"/>
                  </a:lnTo>
                  <a:lnTo>
                    <a:pt x="9513" y="25727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1686045" y="256505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1681221" y="2560300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70"/>
                  </a:lnTo>
                  <a:lnTo>
                    <a:pt x="9513" y="25727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1866818" y="256505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1861995" y="2560300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70"/>
                  </a:lnTo>
                  <a:lnTo>
                    <a:pt x="9513" y="25727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2047971" y="256505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2043147" y="2560300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70"/>
                  </a:lnTo>
                  <a:lnTo>
                    <a:pt x="9513" y="25727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2228994" y="256505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2224290" y="2560300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70"/>
                  </a:lnTo>
                  <a:lnTo>
                    <a:pt x="9513" y="25727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2409755" y="256505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2405063" y="2560300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70"/>
                  </a:lnTo>
                  <a:lnTo>
                    <a:pt x="9513" y="25727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2590908" y="256505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2586084" y="2560300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70"/>
                  </a:lnTo>
                  <a:lnTo>
                    <a:pt x="9513" y="25727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2771931" y="256505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2767239" y="2560300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70"/>
                  </a:lnTo>
                  <a:lnTo>
                    <a:pt x="9513" y="25727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2952704" y="256505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2948010" y="2560300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70"/>
                  </a:lnTo>
                  <a:lnTo>
                    <a:pt x="9513" y="25727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133854" y="256505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129046" y="2560300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70"/>
                  </a:lnTo>
                  <a:lnTo>
                    <a:pt x="9513" y="25727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314877" y="256505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310188" y="2560300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70"/>
                  </a:lnTo>
                  <a:lnTo>
                    <a:pt x="9513" y="25727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495656" y="256505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490935" y="2560300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70"/>
                  </a:lnTo>
                  <a:lnTo>
                    <a:pt x="9513" y="25727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3676800" y="256505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3671955" y="2560300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70"/>
                  </a:lnTo>
                  <a:lnTo>
                    <a:pt x="9513" y="25727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3857823" y="256505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3853129" y="2560300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70"/>
                  </a:lnTo>
                  <a:lnTo>
                    <a:pt x="9513" y="25727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9" name="object 249"/>
          <p:cNvGrpSpPr/>
          <p:nvPr/>
        </p:nvGrpSpPr>
        <p:grpSpPr>
          <a:xfrm>
            <a:off x="1138345" y="2865154"/>
            <a:ext cx="2724785" cy="257175"/>
            <a:chOff x="1138345" y="2865154"/>
            <a:chExt cx="2724785" cy="257175"/>
          </a:xfrm>
        </p:grpSpPr>
        <p:sp>
          <p:nvSpPr>
            <p:cNvPr id="250" name="object 250"/>
            <p:cNvSpPr/>
            <p:nvPr/>
          </p:nvSpPr>
          <p:spPr>
            <a:xfrm>
              <a:off x="1152620" y="3117322"/>
              <a:ext cx="2705735" cy="0"/>
            </a:xfrm>
            <a:custGeom>
              <a:avLst/>
              <a:gdLst/>
              <a:ahLst/>
              <a:cxnLst/>
              <a:rect l="l" t="t" r="r" b="b"/>
              <a:pathLst>
                <a:path w="2705735">
                  <a:moveTo>
                    <a:pt x="0" y="0"/>
                  </a:moveTo>
                  <a:lnTo>
                    <a:pt x="2705202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1147858" y="3112602"/>
              <a:ext cx="2715260" cy="9525"/>
            </a:xfrm>
            <a:custGeom>
              <a:avLst/>
              <a:gdLst/>
              <a:ahLst/>
              <a:cxnLst/>
              <a:rect l="l" t="t" r="r" b="b"/>
              <a:pathLst>
                <a:path w="2715260" h="9525">
                  <a:moveTo>
                    <a:pt x="2714719" y="0"/>
                  </a:moveTo>
                  <a:lnTo>
                    <a:pt x="0" y="0"/>
                  </a:lnTo>
                  <a:lnTo>
                    <a:pt x="0" y="9524"/>
                  </a:lnTo>
                  <a:lnTo>
                    <a:pt x="2714719" y="9524"/>
                  </a:lnTo>
                  <a:lnTo>
                    <a:pt x="27147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1143108" y="286987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1138345" y="2865154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1323869" y="286987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1319116" y="2865154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504962" y="286987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500198" y="2865154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686045" y="286987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681221" y="2865154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866818" y="286987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861995" y="2865154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2047971" y="286987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2043147" y="2865154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2228994" y="286987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2224290" y="2865154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2409755" y="286987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2405063" y="2865154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2590908" y="286987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2586084" y="2865154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2771931" y="286987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2767239" y="2865154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2952704" y="286987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2948010" y="2865154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3133854" y="286987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3129046" y="2865154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3314877" y="286987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3310188" y="2865154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3495656" y="286987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3490935" y="2865154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3676800" y="286987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3671955" y="2865154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3857823" y="286987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3853129" y="2865154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4" name="object 284"/>
          <p:cNvGrpSpPr/>
          <p:nvPr/>
        </p:nvGrpSpPr>
        <p:grpSpPr>
          <a:xfrm>
            <a:off x="1138345" y="3169966"/>
            <a:ext cx="2724785" cy="257175"/>
            <a:chOff x="1138345" y="3169966"/>
            <a:chExt cx="2724785" cy="257175"/>
          </a:xfrm>
        </p:grpSpPr>
        <p:sp>
          <p:nvSpPr>
            <p:cNvPr id="285" name="object 285"/>
            <p:cNvSpPr/>
            <p:nvPr/>
          </p:nvSpPr>
          <p:spPr>
            <a:xfrm>
              <a:off x="1152620" y="3422232"/>
              <a:ext cx="2705735" cy="0"/>
            </a:xfrm>
            <a:custGeom>
              <a:avLst/>
              <a:gdLst/>
              <a:ahLst/>
              <a:cxnLst/>
              <a:rect l="l" t="t" r="r" b="b"/>
              <a:pathLst>
                <a:path w="2705735">
                  <a:moveTo>
                    <a:pt x="0" y="0"/>
                  </a:moveTo>
                  <a:lnTo>
                    <a:pt x="2705202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1147858" y="3417414"/>
              <a:ext cx="2715260" cy="9525"/>
            </a:xfrm>
            <a:custGeom>
              <a:avLst/>
              <a:gdLst/>
              <a:ahLst/>
              <a:cxnLst/>
              <a:rect l="l" t="t" r="r" b="b"/>
              <a:pathLst>
                <a:path w="2715260" h="9525">
                  <a:moveTo>
                    <a:pt x="27147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2714719" y="9513"/>
                  </a:lnTo>
                  <a:lnTo>
                    <a:pt x="27147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1143108" y="317478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1138345" y="3169966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1323869" y="317478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1319116" y="3169966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1504962" y="317478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1500198" y="3169966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1686045" y="317478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1681221" y="3169966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1866818" y="317478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1861995" y="3169966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2047971" y="317478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2043147" y="3169966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2228994" y="317478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2224290" y="3169966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2409755" y="317478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2405063" y="3169966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2590908" y="317478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2586084" y="3169966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2771931" y="317478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2767239" y="3169966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2952704" y="317478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2948010" y="3169966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3133854" y="317478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3129046" y="3169966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3314877" y="317478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3310188" y="3169966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3495656" y="317478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3490935" y="3169966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3676800" y="317478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3671955" y="3169966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3857823" y="317478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3853129" y="3169966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9" name="object 319"/>
          <p:cNvGrpSpPr/>
          <p:nvPr/>
        </p:nvGrpSpPr>
        <p:grpSpPr>
          <a:xfrm>
            <a:off x="1138345" y="3474597"/>
            <a:ext cx="2724785" cy="257810"/>
            <a:chOff x="1138345" y="3474597"/>
            <a:chExt cx="2724785" cy="257810"/>
          </a:xfrm>
        </p:grpSpPr>
        <p:sp>
          <p:nvSpPr>
            <p:cNvPr id="320" name="object 320"/>
            <p:cNvSpPr/>
            <p:nvPr/>
          </p:nvSpPr>
          <p:spPr>
            <a:xfrm>
              <a:off x="1152620" y="3727050"/>
              <a:ext cx="2705735" cy="0"/>
            </a:xfrm>
            <a:custGeom>
              <a:avLst/>
              <a:gdLst/>
              <a:ahLst/>
              <a:cxnLst/>
              <a:rect l="l" t="t" r="r" b="b"/>
              <a:pathLst>
                <a:path w="2705735">
                  <a:moveTo>
                    <a:pt x="0" y="0"/>
                  </a:moveTo>
                  <a:lnTo>
                    <a:pt x="2705202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1147858" y="3722366"/>
              <a:ext cx="2715260" cy="9525"/>
            </a:xfrm>
            <a:custGeom>
              <a:avLst/>
              <a:gdLst/>
              <a:ahLst/>
              <a:cxnLst/>
              <a:rect l="l" t="t" r="r" b="b"/>
              <a:pathLst>
                <a:path w="2715260" h="9525">
                  <a:moveTo>
                    <a:pt x="27147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2714719" y="9513"/>
                  </a:lnTo>
                  <a:lnTo>
                    <a:pt x="27147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1143108" y="347936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1138345" y="347459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1323869" y="347936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1319116" y="347459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1504962" y="347936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1500198" y="347459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1686045" y="347936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1681221" y="347459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1866818" y="347936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1861995" y="347459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2047971" y="347936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2043147" y="347459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2228994" y="347936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2224290" y="347459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2409755" y="347936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2405063" y="347459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2590908" y="347936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2586084" y="347459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2771931" y="347936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2767239" y="347459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2952704" y="347936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2948010" y="347459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3133854" y="347936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3129046" y="347459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3314877" y="347936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3310188" y="347459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3495656" y="347936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3490935" y="347459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3676800" y="347936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3671955" y="347459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3857823" y="347936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3853129" y="347459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4" name="object 354"/>
          <p:cNvGrpSpPr/>
          <p:nvPr/>
        </p:nvGrpSpPr>
        <p:grpSpPr>
          <a:xfrm>
            <a:off x="1138345" y="3779388"/>
            <a:ext cx="2724785" cy="257810"/>
            <a:chOff x="1138345" y="3779388"/>
            <a:chExt cx="2724785" cy="257810"/>
          </a:xfrm>
        </p:grpSpPr>
        <p:sp>
          <p:nvSpPr>
            <p:cNvPr id="355" name="object 355"/>
            <p:cNvSpPr/>
            <p:nvPr/>
          </p:nvSpPr>
          <p:spPr>
            <a:xfrm>
              <a:off x="1152620" y="4031975"/>
              <a:ext cx="2705735" cy="0"/>
            </a:xfrm>
            <a:custGeom>
              <a:avLst/>
              <a:gdLst/>
              <a:ahLst/>
              <a:cxnLst/>
              <a:rect l="l" t="t" r="r" b="b"/>
              <a:pathLst>
                <a:path w="2705735">
                  <a:moveTo>
                    <a:pt x="0" y="0"/>
                  </a:moveTo>
                  <a:lnTo>
                    <a:pt x="2705202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1147858" y="4027157"/>
              <a:ext cx="2715260" cy="9525"/>
            </a:xfrm>
            <a:custGeom>
              <a:avLst/>
              <a:gdLst/>
              <a:ahLst/>
              <a:cxnLst/>
              <a:rect l="l" t="t" r="r" b="b"/>
              <a:pathLst>
                <a:path w="2715260" h="9525">
                  <a:moveTo>
                    <a:pt x="27147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2714719" y="9513"/>
                  </a:lnTo>
                  <a:lnTo>
                    <a:pt x="27147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1143108" y="378414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1138345" y="3779388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1323869" y="378414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1319116" y="3779388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1504962" y="378414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1500198" y="3779388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1686045" y="378414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1681221" y="3779388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1866818" y="378414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1861995" y="3779388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2047971" y="378414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2043147" y="3779388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2228994" y="378414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2224290" y="3779388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2409755" y="378414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2405063" y="3779388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2590908" y="378414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2586084" y="3779388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2771931" y="378414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2767239" y="3779388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2952704" y="378414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2948010" y="3779388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3133854" y="378414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3129046" y="3779388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3314877" y="378414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3310188" y="3779388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3495656" y="378414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3490935" y="3779388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3676800" y="378414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3671955" y="3779388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3857823" y="378414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3853129" y="3779388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9" name="object 389"/>
          <p:cNvGrpSpPr/>
          <p:nvPr/>
        </p:nvGrpSpPr>
        <p:grpSpPr>
          <a:xfrm>
            <a:off x="1138345" y="4084319"/>
            <a:ext cx="2724785" cy="257810"/>
            <a:chOff x="1138345" y="4084319"/>
            <a:chExt cx="2724785" cy="257810"/>
          </a:xfrm>
        </p:grpSpPr>
        <p:sp>
          <p:nvSpPr>
            <p:cNvPr id="390" name="object 390"/>
            <p:cNvSpPr/>
            <p:nvPr/>
          </p:nvSpPr>
          <p:spPr>
            <a:xfrm>
              <a:off x="1152620" y="4336525"/>
              <a:ext cx="2705735" cy="0"/>
            </a:xfrm>
            <a:custGeom>
              <a:avLst/>
              <a:gdLst/>
              <a:ahLst/>
              <a:cxnLst/>
              <a:rect l="l" t="t" r="r" b="b"/>
              <a:pathLst>
                <a:path w="2705735">
                  <a:moveTo>
                    <a:pt x="0" y="0"/>
                  </a:moveTo>
                  <a:lnTo>
                    <a:pt x="2705202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1147858" y="4331767"/>
              <a:ext cx="2715260" cy="10160"/>
            </a:xfrm>
            <a:custGeom>
              <a:avLst/>
              <a:gdLst/>
              <a:ahLst/>
              <a:cxnLst/>
              <a:rect l="l" t="t" r="r" b="b"/>
              <a:pathLst>
                <a:path w="2715260" h="10160">
                  <a:moveTo>
                    <a:pt x="2714719" y="0"/>
                  </a:moveTo>
                  <a:lnTo>
                    <a:pt x="0" y="0"/>
                  </a:lnTo>
                  <a:lnTo>
                    <a:pt x="0" y="9834"/>
                  </a:lnTo>
                  <a:lnTo>
                    <a:pt x="2714719" y="9834"/>
                  </a:lnTo>
                  <a:lnTo>
                    <a:pt x="27147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1143108" y="408907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1138345" y="408431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1323869" y="408907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1319116" y="408431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1504962" y="408907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1500198" y="408431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1686045" y="408907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1681221" y="408431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1866818" y="408907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1861995" y="408431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2047971" y="408907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2043147" y="408431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2228994" y="408907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2224290" y="408431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2409755" y="408907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2405063" y="408431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2590908" y="408907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2586084" y="408431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2771931" y="408907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2767239" y="408431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2952704" y="408907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2948010" y="408431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3133854" y="408907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3129046" y="408431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3314877" y="408907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3310188" y="408431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3495656" y="408907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3490935" y="408431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3676800" y="408907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3671955" y="408431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3857823" y="408907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3853129" y="408431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4" name="object 424"/>
          <p:cNvGrpSpPr/>
          <p:nvPr/>
        </p:nvGrpSpPr>
        <p:grpSpPr>
          <a:xfrm>
            <a:off x="1138345" y="4389191"/>
            <a:ext cx="2724785" cy="257175"/>
            <a:chOff x="1138345" y="4389191"/>
            <a:chExt cx="2724785" cy="257175"/>
          </a:xfrm>
        </p:grpSpPr>
        <p:sp>
          <p:nvSpPr>
            <p:cNvPr id="425" name="object 425"/>
            <p:cNvSpPr/>
            <p:nvPr/>
          </p:nvSpPr>
          <p:spPr>
            <a:xfrm>
              <a:off x="1152620" y="4641325"/>
              <a:ext cx="2705735" cy="0"/>
            </a:xfrm>
            <a:custGeom>
              <a:avLst/>
              <a:gdLst/>
              <a:ahLst/>
              <a:cxnLst/>
              <a:rect l="l" t="t" r="r" b="b"/>
              <a:pathLst>
                <a:path w="2705735">
                  <a:moveTo>
                    <a:pt x="0" y="0"/>
                  </a:moveTo>
                  <a:lnTo>
                    <a:pt x="2705202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1147858" y="4636638"/>
              <a:ext cx="2715260" cy="9525"/>
            </a:xfrm>
            <a:custGeom>
              <a:avLst/>
              <a:gdLst/>
              <a:ahLst/>
              <a:cxnLst/>
              <a:rect l="l" t="t" r="r" b="b"/>
              <a:pathLst>
                <a:path w="2715260" h="9525">
                  <a:moveTo>
                    <a:pt x="27147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2714719" y="9513"/>
                  </a:lnTo>
                  <a:lnTo>
                    <a:pt x="27147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1143108" y="4393879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1138345" y="4389191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1323869" y="4393879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1319116" y="4389191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1504962" y="4393879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1500198" y="4389191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1686045" y="4393879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1681221" y="4389191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1866818" y="4393879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1861995" y="4389191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2047971" y="4393879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2043147" y="4389191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2228994" y="4393879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2224290" y="4389191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2409755" y="4393879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2405063" y="4389191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2590908" y="4393879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2586084" y="4389191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2771931" y="4393879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2767239" y="4389191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2952704" y="4393879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2948010" y="4389191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3133854" y="4393879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3129046" y="4389191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3314877" y="4393879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3310188" y="4389191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3495656" y="4393879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3490935" y="4389191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3676800" y="4393879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3671955" y="4389191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3857823" y="4393879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3853129" y="4389191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9" name="object 459"/>
          <p:cNvGrpSpPr/>
          <p:nvPr/>
        </p:nvGrpSpPr>
        <p:grpSpPr>
          <a:xfrm>
            <a:off x="1138345" y="4693681"/>
            <a:ext cx="2724785" cy="257810"/>
            <a:chOff x="1138345" y="4693681"/>
            <a:chExt cx="2724785" cy="257810"/>
          </a:xfrm>
        </p:grpSpPr>
        <p:sp>
          <p:nvSpPr>
            <p:cNvPr id="460" name="object 460"/>
            <p:cNvSpPr/>
            <p:nvPr/>
          </p:nvSpPr>
          <p:spPr>
            <a:xfrm>
              <a:off x="1152620" y="4946256"/>
              <a:ext cx="2705735" cy="0"/>
            </a:xfrm>
            <a:custGeom>
              <a:avLst/>
              <a:gdLst/>
              <a:ahLst/>
              <a:cxnLst/>
              <a:rect l="l" t="t" r="r" b="b"/>
              <a:pathLst>
                <a:path w="2705735">
                  <a:moveTo>
                    <a:pt x="0" y="0"/>
                  </a:moveTo>
                  <a:lnTo>
                    <a:pt x="2705202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1147858" y="4941439"/>
              <a:ext cx="2715260" cy="9525"/>
            </a:xfrm>
            <a:custGeom>
              <a:avLst/>
              <a:gdLst/>
              <a:ahLst/>
              <a:cxnLst/>
              <a:rect l="l" t="t" r="r" b="b"/>
              <a:pathLst>
                <a:path w="2715260" h="9525">
                  <a:moveTo>
                    <a:pt x="2714719" y="0"/>
                  </a:moveTo>
                  <a:lnTo>
                    <a:pt x="0" y="0"/>
                  </a:lnTo>
                  <a:lnTo>
                    <a:pt x="0" y="9524"/>
                  </a:lnTo>
                  <a:lnTo>
                    <a:pt x="2714719" y="9524"/>
                  </a:lnTo>
                  <a:lnTo>
                    <a:pt x="27147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1143108" y="469843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1138345" y="4693681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1323869" y="469843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1319116" y="4693681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1504962" y="469843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1500198" y="4693681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1686045" y="469843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1681221" y="4693681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1866818" y="469843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1861995" y="4693681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2047971" y="469843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2043147" y="4693681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2228994" y="469843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2224290" y="4693681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2409755" y="469843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2405063" y="4693681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2590908" y="469843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2586084" y="4693681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2771931" y="469843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2767239" y="4693681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2952704" y="469843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2948010" y="4693681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3133854" y="469843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3129046" y="4693681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3314877" y="469843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3310188" y="4693681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3495656" y="469843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3490935" y="4693681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3676800" y="469843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3671955" y="4693681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3857823" y="469843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3853129" y="4693681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4" name="object 494"/>
          <p:cNvGrpSpPr/>
          <p:nvPr/>
        </p:nvGrpSpPr>
        <p:grpSpPr>
          <a:xfrm>
            <a:off x="1138345" y="4998612"/>
            <a:ext cx="2724785" cy="257810"/>
            <a:chOff x="1138345" y="4998612"/>
            <a:chExt cx="2724785" cy="257810"/>
          </a:xfrm>
        </p:grpSpPr>
        <p:sp>
          <p:nvSpPr>
            <p:cNvPr id="495" name="object 495"/>
            <p:cNvSpPr/>
            <p:nvPr/>
          </p:nvSpPr>
          <p:spPr>
            <a:xfrm>
              <a:off x="1152620" y="5251068"/>
              <a:ext cx="2705735" cy="0"/>
            </a:xfrm>
            <a:custGeom>
              <a:avLst/>
              <a:gdLst/>
              <a:ahLst/>
              <a:cxnLst/>
              <a:rect l="l" t="t" r="r" b="b"/>
              <a:pathLst>
                <a:path w="2705735">
                  <a:moveTo>
                    <a:pt x="0" y="0"/>
                  </a:moveTo>
                  <a:lnTo>
                    <a:pt x="2705202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1147858" y="5246370"/>
              <a:ext cx="2715260" cy="9525"/>
            </a:xfrm>
            <a:custGeom>
              <a:avLst/>
              <a:gdLst/>
              <a:ahLst/>
              <a:cxnLst/>
              <a:rect l="l" t="t" r="r" b="b"/>
              <a:pathLst>
                <a:path w="2715260" h="9525">
                  <a:moveTo>
                    <a:pt x="2714719" y="0"/>
                  </a:moveTo>
                  <a:lnTo>
                    <a:pt x="0" y="0"/>
                  </a:lnTo>
                  <a:lnTo>
                    <a:pt x="0" y="9524"/>
                  </a:lnTo>
                  <a:lnTo>
                    <a:pt x="2714719" y="9524"/>
                  </a:lnTo>
                  <a:lnTo>
                    <a:pt x="27147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1143108" y="500336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07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1138345" y="4998612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1323869" y="500336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07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1319116" y="4998612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1504962" y="500336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07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1500198" y="4998612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1686045" y="500336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07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1681221" y="4998612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1866818" y="500336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07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1861995" y="4998612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2047971" y="500336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07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2043147" y="4998612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2228994" y="500336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07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2224290" y="4998612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2409755" y="500336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07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2405063" y="4998612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2590908" y="500336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07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2586084" y="4998612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2771931" y="500336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07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2767239" y="4998612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2952704" y="500336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07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2948010" y="4998612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3133854" y="500336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07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3129046" y="4998612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3314877" y="500336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07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3310188" y="4998612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3495656" y="500336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07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3490935" y="4998612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3676800" y="500336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07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26"/>
            <p:cNvSpPr/>
            <p:nvPr/>
          </p:nvSpPr>
          <p:spPr>
            <a:xfrm>
              <a:off x="3671955" y="4998612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27"/>
            <p:cNvSpPr/>
            <p:nvPr/>
          </p:nvSpPr>
          <p:spPr>
            <a:xfrm>
              <a:off x="3857823" y="500336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07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3853129" y="4998612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9" name="object 529"/>
          <p:cNvGrpSpPr/>
          <p:nvPr/>
        </p:nvGrpSpPr>
        <p:grpSpPr>
          <a:xfrm>
            <a:off x="1138345" y="5303412"/>
            <a:ext cx="2724785" cy="257810"/>
            <a:chOff x="1138345" y="5303412"/>
            <a:chExt cx="2724785" cy="257810"/>
          </a:xfrm>
        </p:grpSpPr>
        <p:sp>
          <p:nvSpPr>
            <p:cNvPr id="530" name="object 530"/>
            <p:cNvSpPr/>
            <p:nvPr/>
          </p:nvSpPr>
          <p:spPr>
            <a:xfrm>
              <a:off x="1152620" y="5556003"/>
              <a:ext cx="2705735" cy="0"/>
            </a:xfrm>
            <a:custGeom>
              <a:avLst/>
              <a:gdLst/>
              <a:ahLst/>
              <a:cxnLst/>
              <a:rect l="l" t="t" r="r" b="b"/>
              <a:pathLst>
                <a:path w="2705735">
                  <a:moveTo>
                    <a:pt x="0" y="0"/>
                  </a:moveTo>
                  <a:lnTo>
                    <a:pt x="2705202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1147858" y="5551181"/>
              <a:ext cx="2715260" cy="9525"/>
            </a:xfrm>
            <a:custGeom>
              <a:avLst/>
              <a:gdLst/>
              <a:ahLst/>
              <a:cxnLst/>
              <a:rect l="l" t="t" r="r" b="b"/>
              <a:pathLst>
                <a:path w="2715260" h="9525">
                  <a:moveTo>
                    <a:pt x="27147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2714719" y="9513"/>
                  </a:lnTo>
                  <a:lnTo>
                    <a:pt x="27147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1143108" y="5308173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1138345" y="5303412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1323869" y="5308173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1319116" y="5303412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1504962" y="5308173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1500198" y="5303412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1686045" y="5308173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1681221" y="5303412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1866818" y="5308173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41"/>
            <p:cNvSpPr/>
            <p:nvPr/>
          </p:nvSpPr>
          <p:spPr>
            <a:xfrm>
              <a:off x="1861995" y="5303412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42"/>
            <p:cNvSpPr/>
            <p:nvPr/>
          </p:nvSpPr>
          <p:spPr>
            <a:xfrm>
              <a:off x="2047971" y="5308173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43"/>
            <p:cNvSpPr/>
            <p:nvPr/>
          </p:nvSpPr>
          <p:spPr>
            <a:xfrm>
              <a:off x="2043147" y="5303412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44"/>
            <p:cNvSpPr/>
            <p:nvPr/>
          </p:nvSpPr>
          <p:spPr>
            <a:xfrm>
              <a:off x="2228994" y="5308173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2224290" y="5303412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546"/>
            <p:cNvSpPr/>
            <p:nvPr/>
          </p:nvSpPr>
          <p:spPr>
            <a:xfrm>
              <a:off x="2409755" y="5308173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" name="object 547"/>
            <p:cNvSpPr/>
            <p:nvPr/>
          </p:nvSpPr>
          <p:spPr>
            <a:xfrm>
              <a:off x="2405063" y="5303412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" name="object 548"/>
            <p:cNvSpPr/>
            <p:nvPr/>
          </p:nvSpPr>
          <p:spPr>
            <a:xfrm>
              <a:off x="2590908" y="5308173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" name="object 549"/>
            <p:cNvSpPr/>
            <p:nvPr/>
          </p:nvSpPr>
          <p:spPr>
            <a:xfrm>
              <a:off x="2586084" y="5303412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" name="object 550"/>
            <p:cNvSpPr/>
            <p:nvPr/>
          </p:nvSpPr>
          <p:spPr>
            <a:xfrm>
              <a:off x="2771931" y="5308173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" name="object 551"/>
            <p:cNvSpPr/>
            <p:nvPr/>
          </p:nvSpPr>
          <p:spPr>
            <a:xfrm>
              <a:off x="2767239" y="5303412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552"/>
            <p:cNvSpPr/>
            <p:nvPr/>
          </p:nvSpPr>
          <p:spPr>
            <a:xfrm>
              <a:off x="2952704" y="5308173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2948010" y="5303412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3133854" y="5308173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555"/>
            <p:cNvSpPr/>
            <p:nvPr/>
          </p:nvSpPr>
          <p:spPr>
            <a:xfrm>
              <a:off x="3129046" y="5303412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556"/>
            <p:cNvSpPr/>
            <p:nvPr/>
          </p:nvSpPr>
          <p:spPr>
            <a:xfrm>
              <a:off x="3314877" y="5308173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557"/>
            <p:cNvSpPr/>
            <p:nvPr/>
          </p:nvSpPr>
          <p:spPr>
            <a:xfrm>
              <a:off x="3310188" y="5303412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3495656" y="5308173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3490935" y="5303412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560"/>
            <p:cNvSpPr/>
            <p:nvPr/>
          </p:nvSpPr>
          <p:spPr>
            <a:xfrm>
              <a:off x="3676800" y="5308173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561"/>
            <p:cNvSpPr/>
            <p:nvPr/>
          </p:nvSpPr>
          <p:spPr>
            <a:xfrm>
              <a:off x="3671955" y="5303412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" name="object 562"/>
            <p:cNvSpPr/>
            <p:nvPr/>
          </p:nvSpPr>
          <p:spPr>
            <a:xfrm>
              <a:off x="3857823" y="5308173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" name="object 563"/>
            <p:cNvSpPr/>
            <p:nvPr/>
          </p:nvSpPr>
          <p:spPr>
            <a:xfrm>
              <a:off x="3853129" y="5303412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4" name="object 564"/>
          <p:cNvGrpSpPr/>
          <p:nvPr/>
        </p:nvGrpSpPr>
        <p:grpSpPr>
          <a:xfrm>
            <a:off x="1138345" y="5608284"/>
            <a:ext cx="2724785" cy="257175"/>
            <a:chOff x="1138345" y="5608284"/>
            <a:chExt cx="2724785" cy="257175"/>
          </a:xfrm>
        </p:grpSpPr>
        <p:sp>
          <p:nvSpPr>
            <p:cNvPr id="565" name="object 565"/>
            <p:cNvSpPr/>
            <p:nvPr/>
          </p:nvSpPr>
          <p:spPr>
            <a:xfrm>
              <a:off x="1152620" y="5860553"/>
              <a:ext cx="2705735" cy="0"/>
            </a:xfrm>
            <a:custGeom>
              <a:avLst/>
              <a:gdLst/>
              <a:ahLst/>
              <a:cxnLst/>
              <a:rect l="l" t="t" r="r" b="b"/>
              <a:pathLst>
                <a:path w="2705735">
                  <a:moveTo>
                    <a:pt x="0" y="0"/>
                  </a:moveTo>
                  <a:lnTo>
                    <a:pt x="2705202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" name="object 566"/>
            <p:cNvSpPr/>
            <p:nvPr/>
          </p:nvSpPr>
          <p:spPr>
            <a:xfrm>
              <a:off x="1147858" y="5855732"/>
              <a:ext cx="2715260" cy="9525"/>
            </a:xfrm>
            <a:custGeom>
              <a:avLst/>
              <a:gdLst/>
              <a:ahLst/>
              <a:cxnLst/>
              <a:rect l="l" t="t" r="r" b="b"/>
              <a:pathLst>
                <a:path w="2715260" h="9525">
                  <a:moveTo>
                    <a:pt x="27147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2714719" y="9513"/>
                  </a:lnTo>
                  <a:lnTo>
                    <a:pt x="27147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" name="object 567"/>
            <p:cNvSpPr/>
            <p:nvPr/>
          </p:nvSpPr>
          <p:spPr>
            <a:xfrm>
              <a:off x="1143108" y="5613104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" name="object 568"/>
            <p:cNvSpPr/>
            <p:nvPr/>
          </p:nvSpPr>
          <p:spPr>
            <a:xfrm>
              <a:off x="1138345" y="5608284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" name="object 569"/>
            <p:cNvSpPr/>
            <p:nvPr/>
          </p:nvSpPr>
          <p:spPr>
            <a:xfrm>
              <a:off x="1323869" y="5613104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570"/>
            <p:cNvSpPr/>
            <p:nvPr/>
          </p:nvSpPr>
          <p:spPr>
            <a:xfrm>
              <a:off x="1319116" y="5608284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" name="object 571"/>
            <p:cNvSpPr/>
            <p:nvPr/>
          </p:nvSpPr>
          <p:spPr>
            <a:xfrm>
              <a:off x="1504962" y="5613104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" name="object 572"/>
            <p:cNvSpPr/>
            <p:nvPr/>
          </p:nvSpPr>
          <p:spPr>
            <a:xfrm>
              <a:off x="1500198" y="5608284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" name="object 573"/>
            <p:cNvSpPr/>
            <p:nvPr/>
          </p:nvSpPr>
          <p:spPr>
            <a:xfrm>
              <a:off x="1686045" y="5613104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" name="object 574"/>
            <p:cNvSpPr/>
            <p:nvPr/>
          </p:nvSpPr>
          <p:spPr>
            <a:xfrm>
              <a:off x="1681221" y="5608284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" name="object 575"/>
            <p:cNvSpPr/>
            <p:nvPr/>
          </p:nvSpPr>
          <p:spPr>
            <a:xfrm>
              <a:off x="1866818" y="5613104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" name="object 576"/>
            <p:cNvSpPr/>
            <p:nvPr/>
          </p:nvSpPr>
          <p:spPr>
            <a:xfrm>
              <a:off x="1861995" y="5608284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" name="object 577"/>
            <p:cNvSpPr/>
            <p:nvPr/>
          </p:nvSpPr>
          <p:spPr>
            <a:xfrm>
              <a:off x="2047971" y="5613104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" name="object 578"/>
            <p:cNvSpPr/>
            <p:nvPr/>
          </p:nvSpPr>
          <p:spPr>
            <a:xfrm>
              <a:off x="2043147" y="5608284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" name="object 579"/>
            <p:cNvSpPr/>
            <p:nvPr/>
          </p:nvSpPr>
          <p:spPr>
            <a:xfrm>
              <a:off x="2228994" y="5613104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" name="object 580"/>
            <p:cNvSpPr/>
            <p:nvPr/>
          </p:nvSpPr>
          <p:spPr>
            <a:xfrm>
              <a:off x="2224290" y="5608284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" name="object 581"/>
            <p:cNvSpPr/>
            <p:nvPr/>
          </p:nvSpPr>
          <p:spPr>
            <a:xfrm>
              <a:off x="2409755" y="5613104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582"/>
            <p:cNvSpPr/>
            <p:nvPr/>
          </p:nvSpPr>
          <p:spPr>
            <a:xfrm>
              <a:off x="2405063" y="5608284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583"/>
            <p:cNvSpPr/>
            <p:nvPr/>
          </p:nvSpPr>
          <p:spPr>
            <a:xfrm>
              <a:off x="2590908" y="5613104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584"/>
            <p:cNvSpPr/>
            <p:nvPr/>
          </p:nvSpPr>
          <p:spPr>
            <a:xfrm>
              <a:off x="2586084" y="5608284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" name="object 585"/>
            <p:cNvSpPr/>
            <p:nvPr/>
          </p:nvSpPr>
          <p:spPr>
            <a:xfrm>
              <a:off x="2771931" y="5613104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" name="object 586"/>
            <p:cNvSpPr/>
            <p:nvPr/>
          </p:nvSpPr>
          <p:spPr>
            <a:xfrm>
              <a:off x="2767239" y="5608284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" name="object 587"/>
            <p:cNvSpPr/>
            <p:nvPr/>
          </p:nvSpPr>
          <p:spPr>
            <a:xfrm>
              <a:off x="2952704" y="5613104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" name="object 588"/>
            <p:cNvSpPr/>
            <p:nvPr/>
          </p:nvSpPr>
          <p:spPr>
            <a:xfrm>
              <a:off x="2948010" y="5608284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" name="object 589"/>
            <p:cNvSpPr/>
            <p:nvPr/>
          </p:nvSpPr>
          <p:spPr>
            <a:xfrm>
              <a:off x="3133854" y="5613104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" name="object 590"/>
            <p:cNvSpPr/>
            <p:nvPr/>
          </p:nvSpPr>
          <p:spPr>
            <a:xfrm>
              <a:off x="3129046" y="5608284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" name="object 591"/>
            <p:cNvSpPr/>
            <p:nvPr/>
          </p:nvSpPr>
          <p:spPr>
            <a:xfrm>
              <a:off x="3314877" y="5613104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" name="object 592"/>
            <p:cNvSpPr/>
            <p:nvPr/>
          </p:nvSpPr>
          <p:spPr>
            <a:xfrm>
              <a:off x="3310188" y="5608284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" name="object 593"/>
            <p:cNvSpPr/>
            <p:nvPr/>
          </p:nvSpPr>
          <p:spPr>
            <a:xfrm>
              <a:off x="3495656" y="5613104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" name="object 594"/>
            <p:cNvSpPr/>
            <p:nvPr/>
          </p:nvSpPr>
          <p:spPr>
            <a:xfrm>
              <a:off x="3490935" y="5608284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" name="object 595"/>
            <p:cNvSpPr/>
            <p:nvPr/>
          </p:nvSpPr>
          <p:spPr>
            <a:xfrm>
              <a:off x="3676800" y="5613104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" name="object 596"/>
            <p:cNvSpPr/>
            <p:nvPr/>
          </p:nvSpPr>
          <p:spPr>
            <a:xfrm>
              <a:off x="3671955" y="5608284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" name="object 597"/>
            <p:cNvSpPr/>
            <p:nvPr/>
          </p:nvSpPr>
          <p:spPr>
            <a:xfrm>
              <a:off x="3857823" y="5613104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" name="object 598"/>
            <p:cNvSpPr/>
            <p:nvPr/>
          </p:nvSpPr>
          <p:spPr>
            <a:xfrm>
              <a:off x="3853129" y="5608284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9" name="object 599"/>
          <p:cNvGrpSpPr/>
          <p:nvPr/>
        </p:nvGrpSpPr>
        <p:grpSpPr>
          <a:xfrm>
            <a:off x="1138345" y="5912893"/>
            <a:ext cx="2724785" cy="257810"/>
            <a:chOff x="1138345" y="5912893"/>
            <a:chExt cx="2724785" cy="257810"/>
          </a:xfrm>
        </p:grpSpPr>
        <p:sp>
          <p:nvSpPr>
            <p:cNvPr id="600" name="object 600"/>
            <p:cNvSpPr/>
            <p:nvPr/>
          </p:nvSpPr>
          <p:spPr>
            <a:xfrm>
              <a:off x="1152620" y="6165353"/>
              <a:ext cx="2705735" cy="0"/>
            </a:xfrm>
            <a:custGeom>
              <a:avLst/>
              <a:gdLst/>
              <a:ahLst/>
              <a:cxnLst/>
              <a:rect l="l" t="t" r="r" b="b"/>
              <a:pathLst>
                <a:path w="2705735">
                  <a:moveTo>
                    <a:pt x="0" y="0"/>
                  </a:moveTo>
                  <a:lnTo>
                    <a:pt x="2705202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" name="object 601"/>
            <p:cNvSpPr/>
            <p:nvPr/>
          </p:nvSpPr>
          <p:spPr>
            <a:xfrm>
              <a:off x="1147858" y="6160662"/>
              <a:ext cx="2715260" cy="9525"/>
            </a:xfrm>
            <a:custGeom>
              <a:avLst/>
              <a:gdLst/>
              <a:ahLst/>
              <a:cxnLst/>
              <a:rect l="l" t="t" r="r" b="b"/>
              <a:pathLst>
                <a:path w="2715260" h="9525">
                  <a:moveTo>
                    <a:pt x="27147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2714719" y="9513"/>
                  </a:lnTo>
                  <a:lnTo>
                    <a:pt x="27147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" name="object 602"/>
            <p:cNvSpPr/>
            <p:nvPr/>
          </p:nvSpPr>
          <p:spPr>
            <a:xfrm>
              <a:off x="1143108" y="59176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9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" name="object 603"/>
            <p:cNvSpPr/>
            <p:nvPr/>
          </p:nvSpPr>
          <p:spPr>
            <a:xfrm>
              <a:off x="1138345" y="591289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" name="object 604"/>
            <p:cNvSpPr/>
            <p:nvPr/>
          </p:nvSpPr>
          <p:spPr>
            <a:xfrm>
              <a:off x="1323869" y="59176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9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" name="object 605"/>
            <p:cNvSpPr/>
            <p:nvPr/>
          </p:nvSpPr>
          <p:spPr>
            <a:xfrm>
              <a:off x="1319116" y="591289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" name="object 606"/>
            <p:cNvSpPr/>
            <p:nvPr/>
          </p:nvSpPr>
          <p:spPr>
            <a:xfrm>
              <a:off x="1504962" y="59176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9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" name="object 607"/>
            <p:cNvSpPr/>
            <p:nvPr/>
          </p:nvSpPr>
          <p:spPr>
            <a:xfrm>
              <a:off x="1500198" y="591289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" name="object 608"/>
            <p:cNvSpPr/>
            <p:nvPr/>
          </p:nvSpPr>
          <p:spPr>
            <a:xfrm>
              <a:off x="1686045" y="59176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9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" name="object 609"/>
            <p:cNvSpPr/>
            <p:nvPr/>
          </p:nvSpPr>
          <p:spPr>
            <a:xfrm>
              <a:off x="1681221" y="591289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" name="object 610"/>
            <p:cNvSpPr/>
            <p:nvPr/>
          </p:nvSpPr>
          <p:spPr>
            <a:xfrm>
              <a:off x="1866818" y="59176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9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" name="object 611"/>
            <p:cNvSpPr/>
            <p:nvPr/>
          </p:nvSpPr>
          <p:spPr>
            <a:xfrm>
              <a:off x="1861995" y="591289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" name="object 612"/>
            <p:cNvSpPr/>
            <p:nvPr/>
          </p:nvSpPr>
          <p:spPr>
            <a:xfrm>
              <a:off x="2047971" y="59176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9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" name="object 613"/>
            <p:cNvSpPr/>
            <p:nvPr/>
          </p:nvSpPr>
          <p:spPr>
            <a:xfrm>
              <a:off x="2043147" y="591289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" name="object 614"/>
            <p:cNvSpPr/>
            <p:nvPr/>
          </p:nvSpPr>
          <p:spPr>
            <a:xfrm>
              <a:off x="2228994" y="59176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9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" name="object 615"/>
            <p:cNvSpPr/>
            <p:nvPr/>
          </p:nvSpPr>
          <p:spPr>
            <a:xfrm>
              <a:off x="2224290" y="591289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" name="object 616"/>
            <p:cNvSpPr/>
            <p:nvPr/>
          </p:nvSpPr>
          <p:spPr>
            <a:xfrm>
              <a:off x="2409755" y="59176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9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" name="object 617"/>
            <p:cNvSpPr/>
            <p:nvPr/>
          </p:nvSpPr>
          <p:spPr>
            <a:xfrm>
              <a:off x="2405063" y="591289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" name="object 618"/>
            <p:cNvSpPr/>
            <p:nvPr/>
          </p:nvSpPr>
          <p:spPr>
            <a:xfrm>
              <a:off x="2590908" y="59176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9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" name="object 619"/>
            <p:cNvSpPr/>
            <p:nvPr/>
          </p:nvSpPr>
          <p:spPr>
            <a:xfrm>
              <a:off x="2586084" y="591289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0" name="object 620"/>
            <p:cNvSpPr/>
            <p:nvPr/>
          </p:nvSpPr>
          <p:spPr>
            <a:xfrm>
              <a:off x="2771931" y="59176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9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" name="object 621"/>
            <p:cNvSpPr/>
            <p:nvPr/>
          </p:nvSpPr>
          <p:spPr>
            <a:xfrm>
              <a:off x="2767239" y="591289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" name="object 622"/>
            <p:cNvSpPr/>
            <p:nvPr/>
          </p:nvSpPr>
          <p:spPr>
            <a:xfrm>
              <a:off x="2952704" y="59176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9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" name="object 623"/>
            <p:cNvSpPr/>
            <p:nvPr/>
          </p:nvSpPr>
          <p:spPr>
            <a:xfrm>
              <a:off x="2948010" y="591289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" name="object 624"/>
            <p:cNvSpPr/>
            <p:nvPr/>
          </p:nvSpPr>
          <p:spPr>
            <a:xfrm>
              <a:off x="3133854" y="59176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9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" name="object 625"/>
            <p:cNvSpPr/>
            <p:nvPr/>
          </p:nvSpPr>
          <p:spPr>
            <a:xfrm>
              <a:off x="3129046" y="591289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" name="object 626"/>
            <p:cNvSpPr/>
            <p:nvPr/>
          </p:nvSpPr>
          <p:spPr>
            <a:xfrm>
              <a:off x="3314877" y="59176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9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" name="object 627"/>
            <p:cNvSpPr/>
            <p:nvPr/>
          </p:nvSpPr>
          <p:spPr>
            <a:xfrm>
              <a:off x="3310188" y="591289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8" name="object 628"/>
            <p:cNvSpPr/>
            <p:nvPr/>
          </p:nvSpPr>
          <p:spPr>
            <a:xfrm>
              <a:off x="3495656" y="59176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9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9" name="object 629"/>
            <p:cNvSpPr/>
            <p:nvPr/>
          </p:nvSpPr>
          <p:spPr>
            <a:xfrm>
              <a:off x="3490935" y="591289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0" name="object 630"/>
            <p:cNvSpPr/>
            <p:nvPr/>
          </p:nvSpPr>
          <p:spPr>
            <a:xfrm>
              <a:off x="3676800" y="59176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9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1" name="object 631"/>
            <p:cNvSpPr/>
            <p:nvPr/>
          </p:nvSpPr>
          <p:spPr>
            <a:xfrm>
              <a:off x="3671955" y="591289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2" name="object 632"/>
            <p:cNvSpPr/>
            <p:nvPr/>
          </p:nvSpPr>
          <p:spPr>
            <a:xfrm>
              <a:off x="3857823" y="59176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9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" name="object 633"/>
            <p:cNvSpPr/>
            <p:nvPr/>
          </p:nvSpPr>
          <p:spPr>
            <a:xfrm>
              <a:off x="3853129" y="591289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4" name="object 634"/>
          <p:cNvGrpSpPr/>
          <p:nvPr/>
        </p:nvGrpSpPr>
        <p:grpSpPr>
          <a:xfrm>
            <a:off x="1138345" y="6217693"/>
            <a:ext cx="2724785" cy="257810"/>
            <a:chOff x="1138345" y="6217693"/>
            <a:chExt cx="2724785" cy="257810"/>
          </a:xfrm>
        </p:grpSpPr>
        <p:sp>
          <p:nvSpPr>
            <p:cNvPr id="635" name="object 635"/>
            <p:cNvSpPr/>
            <p:nvPr/>
          </p:nvSpPr>
          <p:spPr>
            <a:xfrm>
              <a:off x="1152620" y="6470284"/>
              <a:ext cx="2705735" cy="0"/>
            </a:xfrm>
            <a:custGeom>
              <a:avLst/>
              <a:gdLst/>
              <a:ahLst/>
              <a:cxnLst/>
              <a:rect l="l" t="t" r="r" b="b"/>
              <a:pathLst>
                <a:path w="2705735">
                  <a:moveTo>
                    <a:pt x="0" y="0"/>
                  </a:moveTo>
                  <a:lnTo>
                    <a:pt x="2705202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" name="object 636"/>
            <p:cNvSpPr/>
            <p:nvPr/>
          </p:nvSpPr>
          <p:spPr>
            <a:xfrm>
              <a:off x="1147858" y="6465462"/>
              <a:ext cx="2715260" cy="9525"/>
            </a:xfrm>
            <a:custGeom>
              <a:avLst/>
              <a:gdLst/>
              <a:ahLst/>
              <a:cxnLst/>
              <a:rect l="l" t="t" r="r" b="b"/>
              <a:pathLst>
                <a:path w="2715260" h="9525">
                  <a:moveTo>
                    <a:pt x="27147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2714719" y="9513"/>
                  </a:lnTo>
                  <a:lnTo>
                    <a:pt x="27147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" name="object 637"/>
            <p:cNvSpPr/>
            <p:nvPr/>
          </p:nvSpPr>
          <p:spPr>
            <a:xfrm>
              <a:off x="1143108" y="62224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" name="object 638"/>
            <p:cNvSpPr/>
            <p:nvPr/>
          </p:nvSpPr>
          <p:spPr>
            <a:xfrm>
              <a:off x="1138345" y="621769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" name="object 639"/>
            <p:cNvSpPr/>
            <p:nvPr/>
          </p:nvSpPr>
          <p:spPr>
            <a:xfrm>
              <a:off x="1323869" y="62224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" name="object 640"/>
            <p:cNvSpPr/>
            <p:nvPr/>
          </p:nvSpPr>
          <p:spPr>
            <a:xfrm>
              <a:off x="1319116" y="621769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" name="object 641"/>
            <p:cNvSpPr/>
            <p:nvPr/>
          </p:nvSpPr>
          <p:spPr>
            <a:xfrm>
              <a:off x="1504962" y="62224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" name="object 642"/>
            <p:cNvSpPr/>
            <p:nvPr/>
          </p:nvSpPr>
          <p:spPr>
            <a:xfrm>
              <a:off x="1500198" y="621769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" name="object 643"/>
            <p:cNvSpPr/>
            <p:nvPr/>
          </p:nvSpPr>
          <p:spPr>
            <a:xfrm>
              <a:off x="1686045" y="62224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" name="object 644"/>
            <p:cNvSpPr/>
            <p:nvPr/>
          </p:nvSpPr>
          <p:spPr>
            <a:xfrm>
              <a:off x="1681221" y="621769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" name="object 645"/>
            <p:cNvSpPr/>
            <p:nvPr/>
          </p:nvSpPr>
          <p:spPr>
            <a:xfrm>
              <a:off x="1866818" y="62224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" name="object 646"/>
            <p:cNvSpPr/>
            <p:nvPr/>
          </p:nvSpPr>
          <p:spPr>
            <a:xfrm>
              <a:off x="1861995" y="621769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" name="object 647"/>
            <p:cNvSpPr/>
            <p:nvPr/>
          </p:nvSpPr>
          <p:spPr>
            <a:xfrm>
              <a:off x="2047971" y="62224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" name="object 648"/>
            <p:cNvSpPr/>
            <p:nvPr/>
          </p:nvSpPr>
          <p:spPr>
            <a:xfrm>
              <a:off x="2043147" y="621769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9" name="object 649"/>
            <p:cNvSpPr/>
            <p:nvPr/>
          </p:nvSpPr>
          <p:spPr>
            <a:xfrm>
              <a:off x="2228994" y="62224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0" name="object 650"/>
            <p:cNvSpPr/>
            <p:nvPr/>
          </p:nvSpPr>
          <p:spPr>
            <a:xfrm>
              <a:off x="2224290" y="621769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" name="object 651"/>
            <p:cNvSpPr/>
            <p:nvPr/>
          </p:nvSpPr>
          <p:spPr>
            <a:xfrm>
              <a:off x="2409755" y="62224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" name="object 652"/>
            <p:cNvSpPr/>
            <p:nvPr/>
          </p:nvSpPr>
          <p:spPr>
            <a:xfrm>
              <a:off x="2405063" y="621769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" name="object 653"/>
            <p:cNvSpPr/>
            <p:nvPr/>
          </p:nvSpPr>
          <p:spPr>
            <a:xfrm>
              <a:off x="2590908" y="62224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4" name="object 654"/>
            <p:cNvSpPr/>
            <p:nvPr/>
          </p:nvSpPr>
          <p:spPr>
            <a:xfrm>
              <a:off x="2586084" y="621769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5" name="object 655"/>
            <p:cNvSpPr/>
            <p:nvPr/>
          </p:nvSpPr>
          <p:spPr>
            <a:xfrm>
              <a:off x="2771931" y="62224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" name="object 656"/>
            <p:cNvSpPr/>
            <p:nvPr/>
          </p:nvSpPr>
          <p:spPr>
            <a:xfrm>
              <a:off x="2767239" y="621769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" name="object 657"/>
            <p:cNvSpPr/>
            <p:nvPr/>
          </p:nvSpPr>
          <p:spPr>
            <a:xfrm>
              <a:off x="2952704" y="62224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" name="object 658"/>
            <p:cNvSpPr/>
            <p:nvPr/>
          </p:nvSpPr>
          <p:spPr>
            <a:xfrm>
              <a:off x="2948010" y="621769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" name="object 659"/>
            <p:cNvSpPr/>
            <p:nvPr/>
          </p:nvSpPr>
          <p:spPr>
            <a:xfrm>
              <a:off x="3133854" y="62224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" name="object 660"/>
            <p:cNvSpPr/>
            <p:nvPr/>
          </p:nvSpPr>
          <p:spPr>
            <a:xfrm>
              <a:off x="3129046" y="621769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" name="object 661"/>
            <p:cNvSpPr/>
            <p:nvPr/>
          </p:nvSpPr>
          <p:spPr>
            <a:xfrm>
              <a:off x="3314877" y="62224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" name="object 662"/>
            <p:cNvSpPr/>
            <p:nvPr/>
          </p:nvSpPr>
          <p:spPr>
            <a:xfrm>
              <a:off x="3310188" y="621769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" name="object 663"/>
            <p:cNvSpPr/>
            <p:nvPr/>
          </p:nvSpPr>
          <p:spPr>
            <a:xfrm>
              <a:off x="3495656" y="62224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" name="object 664"/>
            <p:cNvSpPr/>
            <p:nvPr/>
          </p:nvSpPr>
          <p:spPr>
            <a:xfrm>
              <a:off x="3490935" y="621769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" name="object 665"/>
            <p:cNvSpPr/>
            <p:nvPr/>
          </p:nvSpPr>
          <p:spPr>
            <a:xfrm>
              <a:off x="3676800" y="62224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" name="object 666"/>
            <p:cNvSpPr/>
            <p:nvPr/>
          </p:nvSpPr>
          <p:spPr>
            <a:xfrm>
              <a:off x="3671955" y="621769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7" name="object 667"/>
            <p:cNvSpPr/>
            <p:nvPr/>
          </p:nvSpPr>
          <p:spPr>
            <a:xfrm>
              <a:off x="3857823" y="62224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8" name="object 668"/>
            <p:cNvSpPr/>
            <p:nvPr/>
          </p:nvSpPr>
          <p:spPr>
            <a:xfrm>
              <a:off x="3853129" y="621769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9" name="object 669"/>
          <p:cNvGrpSpPr/>
          <p:nvPr/>
        </p:nvGrpSpPr>
        <p:grpSpPr>
          <a:xfrm>
            <a:off x="1138345" y="6522624"/>
            <a:ext cx="2724785" cy="257810"/>
            <a:chOff x="1138345" y="6522624"/>
            <a:chExt cx="2724785" cy="257810"/>
          </a:xfrm>
        </p:grpSpPr>
        <p:sp>
          <p:nvSpPr>
            <p:cNvPr id="670" name="object 670"/>
            <p:cNvSpPr/>
            <p:nvPr/>
          </p:nvSpPr>
          <p:spPr>
            <a:xfrm>
              <a:off x="1152620" y="6775084"/>
              <a:ext cx="2705735" cy="0"/>
            </a:xfrm>
            <a:custGeom>
              <a:avLst/>
              <a:gdLst/>
              <a:ahLst/>
              <a:cxnLst/>
              <a:rect l="l" t="t" r="r" b="b"/>
              <a:pathLst>
                <a:path w="2705735">
                  <a:moveTo>
                    <a:pt x="0" y="0"/>
                  </a:moveTo>
                  <a:lnTo>
                    <a:pt x="2705202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1" name="object 671"/>
            <p:cNvSpPr/>
            <p:nvPr/>
          </p:nvSpPr>
          <p:spPr>
            <a:xfrm>
              <a:off x="1147858" y="6770393"/>
              <a:ext cx="2715260" cy="9525"/>
            </a:xfrm>
            <a:custGeom>
              <a:avLst/>
              <a:gdLst/>
              <a:ahLst/>
              <a:cxnLst/>
              <a:rect l="l" t="t" r="r" b="b"/>
              <a:pathLst>
                <a:path w="2715260" h="9525">
                  <a:moveTo>
                    <a:pt x="27147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2714719" y="9513"/>
                  </a:lnTo>
                  <a:lnTo>
                    <a:pt x="27147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2" name="object 672"/>
            <p:cNvSpPr/>
            <p:nvPr/>
          </p:nvSpPr>
          <p:spPr>
            <a:xfrm>
              <a:off x="1143108" y="6527385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9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3" name="object 673"/>
            <p:cNvSpPr/>
            <p:nvPr/>
          </p:nvSpPr>
          <p:spPr>
            <a:xfrm>
              <a:off x="1138345" y="6522624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4" name="object 674"/>
            <p:cNvSpPr/>
            <p:nvPr/>
          </p:nvSpPr>
          <p:spPr>
            <a:xfrm>
              <a:off x="1323869" y="6527385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9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5" name="object 675"/>
            <p:cNvSpPr/>
            <p:nvPr/>
          </p:nvSpPr>
          <p:spPr>
            <a:xfrm>
              <a:off x="1319116" y="6522624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6" name="object 676"/>
            <p:cNvSpPr/>
            <p:nvPr/>
          </p:nvSpPr>
          <p:spPr>
            <a:xfrm>
              <a:off x="1504962" y="6527385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9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7" name="object 677"/>
            <p:cNvSpPr/>
            <p:nvPr/>
          </p:nvSpPr>
          <p:spPr>
            <a:xfrm>
              <a:off x="1500198" y="6522624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8" name="object 678"/>
            <p:cNvSpPr/>
            <p:nvPr/>
          </p:nvSpPr>
          <p:spPr>
            <a:xfrm>
              <a:off x="1686045" y="6527385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9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9" name="object 679"/>
            <p:cNvSpPr/>
            <p:nvPr/>
          </p:nvSpPr>
          <p:spPr>
            <a:xfrm>
              <a:off x="1681221" y="6522624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0" name="object 680"/>
            <p:cNvSpPr/>
            <p:nvPr/>
          </p:nvSpPr>
          <p:spPr>
            <a:xfrm>
              <a:off x="1866818" y="6527385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9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" name="object 681"/>
            <p:cNvSpPr/>
            <p:nvPr/>
          </p:nvSpPr>
          <p:spPr>
            <a:xfrm>
              <a:off x="1861995" y="6522624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" name="object 682"/>
            <p:cNvSpPr/>
            <p:nvPr/>
          </p:nvSpPr>
          <p:spPr>
            <a:xfrm>
              <a:off x="2047971" y="6527385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9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3" name="object 683"/>
            <p:cNvSpPr/>
            <p:nvPr/>
          </p:nvSpPr>
          <p:spPr>
            <a:xfrm>
              <a:off x="2043147" y="6522624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4" name="object 684"/>
            <p:cNvSpPr/>
            <p:nvPr/>
          </p:nvSpPr>
          <p:spPr>
            <a:xfrm>
              <a:off x="2228994" y="6527385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9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5" name="object 685"/>
            <p:cNvSpPr/>
            <p:nvPr/>
          </p:nvSpPr>
          <p:spPr>
            <a:xfrm>
              <a:off x="2224290" y="6522624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6" name="object 686"/>
            <p:cNvSpPr/>
            <p:nvPr/>
          </p:nvSpPr>
          <p:spPr>
            <a:xfrm>
              <a:off x="2409755" y="6527385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9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" name="object 687"/>
            <p:cNvSpPr/>
            <p:nvPr/>
          </p:nvSpPr>
          <p:spPr>
            <a:xfrm>
              <a:off x="2405063" y="6522624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8" name="object 688"/>
            <p:cNvSpPr/>
            <p:nvPr/>
          </p:nvSpPr>
          <p:spPr>
            <a:xfrm>
              <a:off x="2590908" y="6527385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9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9" name="object 689"/>
            <p:cNvSpPr/>
            <p:nvPr/>
          </p:nvSpPr>
          <p:spPr>
            <a:xfrm>
              <a:off x="2586084" y="6522624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0" name="object 690"/>
            <p:cNvSpPr/>
            <p:nvPr/>
          </p:nvSpPr>
          <p:spPr>
            <a:xfrm>
              <a:off x="2771931" y="6527385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9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1" name="object 691"/>
            <p:cNvSpPr/>
            <p:nvPr/>
          </p:nvSpPr>
          <p:spPr>
            <a:xfrm>
              <a:off x="2767239" y="6522624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2" name="object 692"/>
            <p:cNvSpPr/>
            <p:nvPr/>
          </p:nvSpPr>
          <p:spPr>
            <a:xfrm>
              <a:off x="2952704" y="6527385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9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3" name="object 693"/>
            <p:cNvSpPr/>
            <p:nvPr/>
          </p:nvSpPr>
          <p:spPr>
            <a:xfrm>
              <a:off x="2948010" y="6522624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4" name="object 694"/>
            <p:cNvSpPr/>
            <p:nvPr/>
          </p:nvSpPr>
          <p:spPr>
            <a:xfrm>
              <a:off x="3133854" y="6527385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9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5" name="object 695"/>
            <p:cNvSpPr/>
            <p:nvPr/>
          </p:nvSpPr>
          <p:spPr>
            <a:xfrm>
              <a:off x="3129046" y="6522624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" name="object 696"/>
            <p:cNvSpPr/>
            <p:nvPr/>
          </p:nvSpPr>
          <p:spPr>
            <a:xfrm>
              <a:off x="3314877" y="6527385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9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7" name="object 697"/>
            <p:cNvSpPr/>
            <p:nvPr/>
          </p:nvSpPr>
          <p:spPr>
            <a:xfrm>
              <a:off x="3310188" y="6522624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8" name="object 698"/>
            <p:cNvSpPr/>
            <p:nvPr/>
          </p:nvSpPr>
          <p:spPr>
            <a:xfrm>
              <a:off x="3495656" y="6527385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9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9" name="object 699"/>
            <p:cNvSpPr/>
            <p:nvPr/>
          </p:nvSpPr>
          <p:spPr>
            <a:xfrm>
              <a:off x="3490935" y="6522624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0" name="object 700"/>
            <p:cNvSpPr/>
            <p:nvPr/>
          </p:nvSpPr>
          <p:spPr>
            <a:xfrm>
              <a:off x="3676800" y="6527385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9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1" name="object 701"/>
            <p:cNvSpPr/>
            <p:nvPr/>
          </p:nvSpPr>
          <p:spPr>
            <a:xfrm>
              <a:off x="3671955" y="6522624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2" name="object 702"/>
            <p:cNvSpPr/>
            <p:nvPr/>
          </p:nvSpPr>
          <p:spPr>
            <a:xfrm>
              <a:off x="3857823" y="6527385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9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3" name="object 703"/>
            <p:cNvSpPr/>
            <p:nvPr/>
          </p:nvSpPr>
          <p:spPr>
            <a:xfrm>
              <a:off x="3853129" y="6522624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4" name="object 704"/>
          <p:cNvGrpSpPr/>
          <p:nvPr/>
        </p:nvGrpSpPr>
        <p:grpSpPr>
          <a:xfrm>
            <a:off x="1138345" y="6827496"/>
            <a:ext cx="9525" cy="31115"/>
            <a:chOff x="1138345" y="6827496"/>
            <a:chExt cx="9525" cy="31115"/>
          </a:xfrm>
        </p:grpSpPr>
        <p:sp>
          <p:nvSpPr>
            <p:cNvPr id="705" name="object 705"/>
            <p:cNvSpPr/>
            <p:nvPr/>
          </p:nvSpPr>
          <p:spPr>
            <a:xfrm>
              <a:off x="1138351" y="6832187"/>
              <a:ext cx="9525" cy="26034"/>
            </a:xfrm>
            <a:custGeom>
              <a:avLst/>
              <a:gdLst/>
              <a:ahLst/>
              <a:cxnLst/>
              <a:rect l="l" t="t" r="r" b="b"/>
              <a:pathLst>
                <a:path w="9525" h="26034">
                  <a:moveTo>
                    <a:pt x="0" y="25812"/>
                  </a:moveTo>
                  <a:lnTo>
                    <a:pt x="9514" y="25812"/>
                  </a:lnTo>
                  <a:lnTo>
                    <a:pt x="9514" y="0"/>
                  </a:lnTo>
                  <a:lnTo>
                    <a:pt x="0" y="0"/>
                  </a:lnTo>
                  <a:lnTo>
                    <a:pt x="0" y="2581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6" name="object 706"/>
            <p:cNvSpPr/>
            <p:nvPr/>
          </p:nvSpPr>
          <p:spPr>
            <a:xfrm>
              <a:off x="1138345" y="6827496"/>
              <a:ext cx="9525" cy="31115"/>
            </a:xfrm>
            <a:custGeom>
              <a:avLst/>
              <a:gdLst/>
              <a:ahLst/>
              <a:cxnLst/>
              <a:rect l="l" t="t" r="r" b="b"/>
              <a:pathLst>
                <a:path w="9525" h="31115">
                  <a:moveTo>
                    <a:pt x="9513" y="0"/>
                  </a:moveTo>
                  <a:lnTo>
                    <a:pt x="0" y="0"/>
                  </a:lnTo>
                  <a:lnTo>
                    <a:pt x="0" y="30503"/>
                  </a:lnTo>
                  <a:lnTo>
                    <a:pt x="9513" y="3050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7" name="object 707"/>
          <p:cNvGrpSpPr/>
          <p:nvPr/>
        </p:nvGrpSpPr>
        <p:grpSpPr>
          <a:xfrm>
            <a:off x="1319112" y="6827496"/>
            <a:ext cx="9525" cy="31115"/>
            <a:chOff x="1319112" y="6827496"/>
            <a:chExt cx="9525" cy="31115"/>
          </a:xfrm>
        </p:grpSpPr>
        <p:sp>
          <p:nvSpPr>
            <p:cNvPr id="708" name="object 708"/>
            <p:cNvSpPr/>
            <p:nvPr/>
          </p:nvSpPr>
          <p:spPr>
            <a:xfrm>
              <a:off x="1319112" y="6832187"/>
              <a:ext cx="9525" cy="26034"/>
            </a:xfrm>
            <a:custGeom>
              <a:avLst/>
              <a:gdLst/>
              <a:ahLst/>
              <a:cxnLst/>
              <a:rect l="l" t="t" r="r" b="b"/>
              <a:pathLst>
                <a:path w="9525" h="26034">
                  <a:moveTo>
                    <a:pt x="0" y="25812"/>
                  </a:moveTo>
                  <a:lnTo>
                    <a:pt x="9514" y="25812"/>
                  </a:lnTo>
                  <a:lnTo>
                    <a:pt x="9514" y="0"/>
                  </a:lnTo>
                  <a:lnTo>
                    <a:pt x="0" y="0"/>
                  </a:lnTo>
                  <a:lnTo>
                    <a:pt x="0" y="2581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9" name="object 709"/>
            <p:cNvSpPr/>
            <p:nvPr/>
          </p:nvSpPr>
          <p:spPr>
            <a:xfrm>
              <a:off x="1319116" y="6827496"/>
              <a:ext cx="9525" cy="31115"/>
            </a:xfrm>
            <a:custGeom>
              <a:avLst/>
              <a:gdLst/>
              <a:ahLst/>
              <a:cxnLst/>
              <a:rect l="l" t="t" r="r" b="b"/>
              <a:pathLst>
                <a:path w="9525" h="31115">
                  <a:moveTo>
                    <a:pt x="9513" y="0"/>
                  </a:moveTo>
                  <a:lnTo>
                    <a:pt x="0" y="0"/>
                  </a:lnTo>
                  <a:lnTo>
                    <a:pt x="0" y="30503"/>
                  </a:lnTo>
                  <a:lnTo>
                    <a:pt x="9513" y="3050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0" name="object 710"/>
          <p:cNvGrpSpPr/>
          <p:nvPr/>
        </p:nvGrpSpPr>
        <p:grpSpPr>
          <a:xfrm>
            <a:off x="1500198" y="6827496"/>
            <a:ext cx="9525" cy="31115"/>
            <a:chOff x="1500198" y="6827496"/>
            <a:chExt cx="9525" cy="31115"/>
          </a:xfrm>
        </p:grpSpPr>
        <p:sp>
          <p:nvSpPr>
            <p:cNvPr id="711" name="object 711"/>
            <p:cNvSpPr/>
            <p:nvPr/>
          </p:nvSpPr>
          <p:spPr>
            <a:xfrm>
              <a:off x="1500205" y="6832187"/>
              <a:ext cx="9525" cy="26034"/>
            </a:xfrm>
            <a:custGeom>
              <a:avLst/>
              <a:gdLst/>
              <a:ahLst/>
              <a:cxnLst/>
              <a:rect l="l" t="t" r="r" b="b"/>
              <a:pathLst>
                <a:path w="9525" h="26034">
                  <a:moveTo>
                    <a:pt x="0" y="25812"/>
                  </a:moveTo>
                  <a:lnTo>
                    <a:pt x="9514" y="25812"/>
                  </a:lnTo>
                  <a:lnTo>
                    <a:pt x="9514" y="0"/>
                  </a:lnTo>
                  <a:lnTo>
                    <a:pt x="0" y="0"/>
                  </a:lnTo>
                  <a:lnTo>
                    <a:pt x="0" y="2581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2" name="object 712"/>
            <p:cNvSpPr/>
            <p:nvPr/>
          </p:nvSpPr>
          <p:spPr>
            <a:xfrm>
              <a:off x="1500198" y="6827496"/>
              <a:ext cx="9525" cy="31115"/>
            </a:xfrm>
            <a:custGeom>
              <a:avLst/>
              <a:gdLst/>
              <a:ahLst/>
              <a:cxnLst/>
              <a:rect l="l" t="t" r="r" b="b"/>
              <a:pathLst>
                <a:path w="9525" h="31115">
                  <a:moveTo>
                    <a:pt x="9513" y="0"/>
                  </a:moveTo>
                  <a:lnTo>
                    <a:pt x="0" y="0"/>
                  </a:lnTo>
                  <a:lnTo>
                    <a:pt x="0" y="30503"/>
                  </a:lnTo>
                  <a:lnTo>
                    <a:pt x="9513" y="3050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3" name="object 713"/>
          <p:cNvGrpSpPr/>
          <p:nvPr/>
        </p:nvGrpSpPr>
        <p:grpSpPr>
          <a:xfrm>
            <a:off x="1681221" y="6827496"/>
            <a:ext cx="10160" cy="31115"/>
            <a:chOff x="1681221" y="6827496"/>
            <a:chExt cx="10160" cy="31115"/>
          </a:xfrm>
        </p:grpSpPr>
        <p:sp>
          <p:nvSpPr>
            <p:cNvPr id="714" name="object 714"/>
            <p:cNvSpPr/>
            <p:nvPr/>
          </p:nvSpPr>
          <p:spPr>
            <a:xfrm>
              <a:off x="1681288" y="6832187"/>
              <a:ext cx="9525" cy="26034"/>
            </a:xfrm>
            <a:custGeom>
              <a:avLst/>
              <a:gdLst/>
              <a:ahLst/>
              <a:cxnLst/>
              <a:rect l="l" t="t" r="r" b="b"/>
              <a:pathLst>
                <a:path w="9525" h="26034">
                  <a:moveTo>
                    <a:pt x="0" y="25812"/>
                  </a:moveTo>
                  <a:lnTo>
                    <a:pt x="9514" y="25812"/>
                  </a:lnTo>
                  <a:lnTo>
                    <a:pt x="9514" y="0"/>
                  </a:lnTo>
                  <a:lnTo>
                    <a:pt x="0" y="0"/>
                  </a:lnTo>
                  <a:lnTo>
                    <a:pt x="0" y="2581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5" name="object 715"/>
            <p:cNvSpPr/>
            <p:nvPr/>
          </p:nvSpPr>
          <p:spPr>
            <a:xfrm>
              <a:off x="1681221" y="6827496"/>
              <a:ext cx="9525" cy="31115"/>
            </a:xfrm>
            <a:custGeom>
              <a:avLst/>
              <a:gdLst/>
              <a:ahLst/>
              <a:cxnLst/>
              <a:rect l="l" t="t" r="r" b="b"/>
              <a:pathLst>
                <a:path w="9525" h="31115">
                  <a:moveTo>
                    <a:pt x="9513" y="0"/>
                  </a:moveTo>
                  <a:lnTo>
                    <a:pt x="0" y="0"/>
                  </a:lnTo>
                  <a:lnTo>
                    <a:pt x="0" y="30503"/>
                  </a:lnTo>
                  <a:lnTo>
                    <a:pt x="9513" y="3050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6" name="object 716"/>
          <p:cNvGrpSpPr/>
          <p:nvPr/>
        </p:nvGrpSpPr>
        <p:grpSpPr>
          <a:xfrm>
            <a:off x="1861995" y="6827496"/>
            <a:ext cx="10160" cy="31115"/>
            <a:chOff x="1861995" y="6827496"/>
            <a:chExt cx="10160" cy="31115"/>
          </a:xfrm>
        </p:grpSpPr>
        <p:sp>
          <p:nvSpPr>
            <p:cNvPr id="717" name="object 717"/>
            <p:cNvSpPr/>
            <p:nvPr/>
          </p:nvSpPr>
          <p:spPr>
            <a:xfrm>
              <a:off x="1862061" y="6832187"/>
              <a:ext cx="9525" cy="26034"/>
            </a:xfrm>
            <a:custGeom>
              <a:avLst/>
              <a:gdLst/>
              <a:ahLst/>
              <a:cxnLst/>
              <a:rect l="l" t="t" r="r" b="b"/>
              <a:pathLst>
                <a:path w="9525" h="26034">
                  <a:moveTo>
                    <a:pt x="0" y="25812"/>
                  </a:moveTo>
                  <a:lnTo>
                    <a:pt x="9514" y="25812"/>
                  </a:lnTo>
                  <a:lnTo>
                    <a:pt x="9514" y="0"/>
                  </a:lnTo>
                  <a:lnTo>
                    <a:pt x="0" y="0"/>
                  </a:lnTo>
                  <a:lnTo>
                    <a:pt x="0" y="2581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8" name="object 718"/>
            <p:cNvSpPr/>
            <p:nvPr/>
          </p:nvSpPr>
          <p:spPr>
            <a:xfrm>
              <a:off x="1861995" y="6827496"/>
              <a:ext cx="9525" cy="31115"/>
            </a:xfrm>
            <a:custGeom>
              <a:avLst/>
              <a:gdLst/>
              <a:ahLst/>
              <a:cxnLst/>
              <a:rect l="l" t="t" r="r" b="b"/>
              <a:pathLst>
                <a:path w="9525" h="31115">
                  <a:moveTo>
                    <a:pt x="9513" y="0"/>
                  </a:moveTo>
                  <a:lnTo>
                    <a:pt x="0" y="0"/>
                  </a:lnTo>
                  <a:lnTo>
                    <a:pt x="0" y="30503"/>
                  </a:lnTo>
                  <a:lnTo>
                    <a:pt x="9513" y="3050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9" name="object 719"/>
          <p:cNvGrpSpPr/>
          <p:nvPr/>
        </p:nvGrpSpPr>
        <p:grpSpPr>
          <a:xfrm>
            <a:off x="2043147" y="6827496"/>
            <a:ext cx="10160" cy="31115"/>
            <a:chOff x="2043147" y="6827496"/>
            <a:chExt cx="10160" cy="31115"/>
          </a:xfrm>
        </p:grpSpPr>
        <p:sp>
          <p:nvSpPr>
            <p:cNvPr id="720" name="object 720"/>
            <p:cNvSpPr/>
            <p:nvPr/>
          </p:nvSpPr>
          <p:spPr>
            <a:xfrm>
              <a:off x="2043215" y="6832187"/>
              <a:ext cx="9525" cy="26034"/>
            </a:xfrm>
            <a:custGeom>
              <a:avLst/>
              <a:gdLst/>
              <a:ahLst/>
              <a:cxnLst/>
              <a:rect l="l" t="t" r="r" b="b"/>
              <a:pathLst>
                <a:path w="9525" h="26034">
                  <a:moveTo>
                    <a:pt x="0" y="25812"/>
                  </a:moveTo>
                  <a:lnTo>
                    <a:pt x="9514" y="25812"/>
                  </a:lnTo>
                  <a:lnTo>
                    <a:pt x="9514" y="0"/>
                  </a:lnTo>
                  <a:lnTo>
                    <a:pt x="0" y="0"/>
                  </a:lnTo>
                  <a:lnTo>
                    <a:pt x="0" y="2581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1" name="object 721"/>
            <p:cNvSpPr/>
            <p:nvPr/>
          </p:nvSpPr>
          <p:spPr>
            <a:xfrm>
              <a:off x="2043147" y="6827496"/>
              <a:ext cx="9525" cy="31115"/>
            </a:xfrm>
            <a:custGeom>
              <a:avLst/>
              <a:gdLst/>
              <a:ahLst/>
              <a:cxnLst/>
              <a:rect l="l" t="t" r="r" b="b"/>
              <a:pathLst>
                <a:path w="9525" h="31115">
                  <a:moveTo>
                    <a:pt x="9513" y="0"/>
                  </a:moveTo>
                  <a:lnTo>
                    <a:pt x="0" y="0"/>
                  </a:lnTo>
                  <a:lnTo>
                    <a:pt x="0" y="30503"/>
                  </a:lnTo>
                  <a:lnTo>
                    <a:pt x="9513" y="3050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2" name="object 722"/>
          <p:cNvGrpSpPr/>
          <p:nvPr/>
        </p:nvGrpSpPr>
        <p:grpSpPr>
          <a:xfrm>
            <a:off x="3129046" y="6827496"/>
            <a:ext cx="10160" cy="31115"/>
            <a:chOff x="3129046" y="6827496"/>
            <a:chExt cx="10160" cy="31115"/>
          </a:xfrm>
        </p:grpSpPr>
        <p:sp>
          <p:nvSpPr>
            <p:cNvPr id="723" name="object 723"/>
            <p:cNvSpPr/>
            <p:nvPr/>
          </p:nvSpPr>
          <p:spPr>
            <a:xfrm>
              <a:off x="3129097" y="6832187"/>
              <a:ext cx="9525" cy="26034"/>
            </a:xfrm>
            <a:custGeom>
              <a:avLst/>
              <a:gdLst/>
              <a:ahLst/>
              <a:cxnLst/>
              <a:rect l="l" t="t" r="r" b="b"/>
              <a:pathLst>
                <a:path w="9525" h="26034">
                  <a:moveTo>
                    <a:pt x="0" y="25812"/>
                  </a:moveTo>
                  <a:lnTo>
                    <a:pt x="9514" y="25812"/>
                  </a:lnTo>
                  <a:lnTo>
                    <a:pt x="9514" y="0"/>
                  </a:lnTo>
                  <a:lnTo>
                    <a:pt x="0" y="0"/>
                  </a:lnTo>
                  <a:lnTo>
                    <a:pt x="0" y="2581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4" name="object 724"/>
            <p:cNvSpPr/>
            <p:nvPr/>
          </p:nvSpPr>
          <p:spPr>
            <a:xfrm>
              <a:off x="3129046" y="6827496"/>
              <a:ext cx="9525" cy="31115"/>
            </a:xfrm>
            <a:custGeom>
              <a:avLst/>
              <a:gdLst/>
              <a:ahLst/>
              <a:cxnLst/>
              <a:rect l="l" t="t" r="r" b="b"/>
              <a:pathLst>
                <a:path w="9525" h="31115">
                  <a:moveTo>
                    <a:pt x="9513" y="0"/>
                  </a:moveTo>
                  <a:lnTo>
                    <a:pt x="0" y="0"/>
                  </a:lnTo>
                  <a:lnTo>
                    <a:pt x="0" y="30503"/>
                  </a:lnTo>
                  <a:lnTo>
                    <a:pt x="9513" y="3050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5" name="object 725"/>
          <p:cNvGrpSpPr/>
          <p:nvPr/>
        </p:nvGrpSpPr>
        <p:grpSpPr>
          <a:xfrm>
            <a:off x="3310120" y="6827496"/>
            <a:ext cx="10160" cy="31115"/>
            <a:chOff x="3310120" y="6827496"/>
            <a:chExt cx="10160" cy="31115"/>
          </a:xfrm>
        </p:grpSpPr>
        <p:sp>
          <p:nvSpPr>
            <p:cNvPr id="726" name="object 726"/>
            <p:cNvSpPr/>
            <p:nvPr/>
          </p:nvSpPr>
          <p:spPr>
            <a:xfrm>
              <a:off x="3310120" y="6832187"/>
              <a:ext cx="9525" cy="26034"/>
            </a:xfrm>
            <a:custGeom>
              <a:avLst/>
              <a:gdLst/>
              <a:ahLst/>
              <a:cxnLst/>
              <a:rect l="l" t="t" r="r" b="b"/>
              <a:pathLst>
                <a:path w="9525" h="26034">
                  <a:moveTo>
                    <a:pt x="0" y="25812"/>
                  </a:moveTo>
                  <a:lnTo>
                    <a:pt x="9514" y="25812"/>
                  </a:lnTo>
                  <a:lnTo>
                    <a:pt x="9514" y="0"/>
                  </a:lnTo>
                  <a:lnTo>
                    <a:pt x="0" y="0"/>
                  </a:lnTo>
                  <a:lnTo>
                    <a:pt x="0" y="2581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7" name="object 727"/>
            <p:cNvSpPr/>
            <p:nvPr/>
          </p:nvSpPr>
          <p:spPr>
            <a:xfrm>
              <a:off x="3310188" y="6827496"/>
              <a:ext cx="9525" cy="31115"/>
            </a:xfrm>
            <a:custGeom>
              <a:avLst/>
              <a:gdLst/>
              <a:ahLst/>
              <a:cxnLst/>
              <a:rect l="l" t="t" r="r" b="b"/>
              <a:pathLst>
                <a:path w="9525" h="31115">
                  <a:moveTo>
                    <a:pt x="9513" y="0"/>
                  </a:moveTo>
                  <a:lnTo>
                    <a:pt x="0" y="0"/>
                  </a:lnTo>
                  <a:lnTo>
                    <a:pt x="0" y="30503"/>
                  </a:lnTo>
                  <a:lnTo>
                    <a:pt x="9513" y="3050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8" name="object 728"/>
          <p:cNvGrpSpPr/>
          <p:nvPr/>
        </p:nvGrpSpPr>
        <p:grpSpPr>
          <a:xfrm>
            <a:off x="3490898" y="6827496"/>
            <a:ext cx="10160" cy="31115"/>
            <a:chOff x="3490898" y="6827496"/>
            <a:chExt cx="10160" cy="31115"/>
          </a:xfrm>
        </p:grpSpPr>
        <p:sp>
          <p:nvSpPr>
            <p:cNvPr id="729" name="object 729"/>
            <p:cNvSpPr/>
            <p:nvPr/>
          </p:nvSpPr>
          <p:spPr>
            <a:xfrm>
              <a:off x="3490898" y="6832187"/>
              <a:ext cx="9525" cy="26034"/>
            </a:xfrm>
            <a:custGeom>
              <a:avLst/>
              <a:gdLst/>
              <a:ahLst/>
              <a:cxnLst/>
              <a:rect l="l" t="t" r="r" b="b"/>
              <a:pathLst>
                <a:path w="9525" h="26034">
                  <a:moveTo>
                    <a:pt x="0" y="25812"/>
                  </a:moveTo>
                  <a:lnTo>
                    <a:pt x="9514" y="25812"/>
                  </a:lnTo>
                  <a:lnTo>
                    <a:pt x="9514" y="0"/>
                  </a:lnTo>
                  <a:lnTo>
                    <a:pt x="0" y="0"/>
                  </a:lnTo>
                  <a:lnTo>
                    <a:pt x="0" y="2581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0" name="object 730"/>
            <p:cNvSpPr/>
            <p:nvPr/>
          </p:nvSpPr>
          <p:spPr>
            <a:xfrm>
              <a:off x="3490935" y="6827496"/>
              <a:ext cx="9525" cy="31115"/>
            </a:xfrm>
            <a:custGeom>
              <a:avLst/>
              <a:gdLst/>
              <a:ahLst/>
              <a:cxnLst/>
              <a:rect l="l" t="t" r="r" b="b"/>
              <a:pathLst>
                <a:path w="9525" h="31115">
                  <a:moveTo>
                    <a:pt x="9513" y="0"/>
                  </a:moveTo>
                  <a:lnTo>
                    <a:pt x="0" y="0"/>
                  </a:lnTo>
                  <a:lnTo>
                    <a:pt x="0" y="30503"/>
                  </a:lnTo>
                  <a:lnTo>
                    <a:pt x="9513" y="3050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1" name="object 731"/>
          <p:cNvGrpSpPr/>
          <p:nvPr/>
        </p:nvGrpSpPr>
        <p:grpSpPr>
          <a:xfrm>
            <a:off x="3671956" y="6827496"/>
            <a:ext cx="10160" cy="31115"/>
            <a:chOff x="3671956" y="6827496"/>
            <a:chExt cx="10160" cy="31115"/>
          </a:xfrm>
        </p:grpSpPr>
        <p:sp>
          <p:nvSpPr>
            <p:cNvPr id="732" name="object 732"/>
            <p:cNvSpPr/>
            <p:nvPr/>
          </p:nvSpPr>
          <p:spPr>
            <a:xfrm>
              <a:off x="3672043" y="6832187"/>
              <a:ext cx="9525" cy="26034"/>
            </a:xfrm>
            <a:custGeom>
              <a:avLst/>
              <a:gdLst/>
              <a:ahLst/>
              <a:cxnLst/>
              <a:rect l="l" t="t" r="r" b="b"/>
              <a:pathLst>
                <a:path w="9525" h="26034">
                  <a:moveTo>
                    <a:pt x="0" y="25812"/>
                  </a:moveTo>
                  <a:lnTo>
                    <a:pt x="9514" y="25812"/>
                  </a:lnTo>
                  <a:lnTo>
                    <a:pt x="9514" y="0"/>
                  </a:lnTo>
                  <a:lnTo>
                    <a:pt x="0" y="0"/>
                  </a:lnTo>
                  <a:lnTo>
                    <a:pt x="0" y="2581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3" name="object 733"/>
            <p:cNvSpPr/>
            <p:nvPr/>
          </p:nvSpPr>
          <p:spPr>
            <a:xfrm>
              <a:off x="3671956" y="6827496"/>
              <a:ext cx="9525" cy="31115"/>
            </a:xfrm>
            <a:custGeom>
              <a:avLst/>
              <a:gdLst/>
              <a:ahLst/>
              <a:cxnLst/>
              <a:rect l="l" t="t" r="r" b="b"/>
              <a:pathLst>
                <a:path w="9525" h="31115">
                  <a:moveTo>
                    <a:pt x="9513" y="0"/>
                  </a:moveTo>
                  <a:lnTo>
                    <a:pt x="0" y="0"/>
                  </a:lnTo>
                  <a:lnTo>
                    <a:pt x="0" y="30503"/>
                  </a:lnTo>
                  <a:lnTo>
                    <a:pt x="9513" y="3050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4" name="object 734"/>
          <p:cNvGrpSpPr/>
          <p:nvPr/>
        </p:nvGrpSpPr>
        <p:grpSpPr>
          <a:xfrm>
            <a:off x="3853065" y="6827496"/>
            <a:ext cx="10160" cy="31115"/>
            <a:chOff x="3853065" y="6827496"/>
            <a:chExt cx="10160" cy="31115"/>
          </a:xfrm>
        </p:grpSpPr>
        <p:sp>
          <p:nvSpPr>
            <p:cNvPr id="735" name="object 735"/>
            <p:cNvSpPr/>
            <p:nvPr/>
          </p:nvSpPr>
          <p:spPr>
            <a:xfrm>
              <a:off x="3853065" y="6832187"/>
              <a:ext cx="9525" cy="26034"/>
            </a:xfrm>
            <a:custGeom>
              <a:avLst/>
              <a:gdLst/>
              <a:ahLst/>
              <a:cxnLst/>
              <a:rect l="l" t="t" r="r" b="b"/>
              <a:pathLst>
                <a:path w="9525" h="26034">
                  <a:moveTo>
                    <a:pt x="0" y="25812"/>
                  </a:moveTo>
                  <a:lnTo>
                    <a:pt x="9514" y="25812"/>
                  </a:lnTo>
                  <a:lnTo>
                    <a:pt x="9514" y="0"/>
                  </a:lnTo>
                  <a:lnTo>
                    <a:pt x="0" y="0"/>
                  </a:lnTo>
                  <a:lnTo>
                    <a:pt x="0" y="2581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6" name="object 736"/>
            <p:cNvSpPr/>
            <p:nvPr/>
          </p:nvSpPr>
          <p:spPr>
            <a:xfrm>
              <a:off x="3853128" y="6827496"/>
              <a:ext cx="9525" cy="31115"/>
            </a:xfrm>
            <a:custGeom>
              <a:avLst/>
              <a:gdLst/>
              <a:ahLst/>
              <a:cxnLst/>
              <a:rect l="l" t="t" r="r" b="b"/>
              <a:pathLst>
                <a:path w="9525" h="31115">
                  <a:moveTo>
                    <a:pt x="9513" y="0"/>
                  </a:moveTo>
                  <a:lnTo>
                    <a:pt x="0" y="0"/>
                  </a:lnTo>
                  <a:lnTo>
                    <a:pt x="0" y="30503"/>
                  </a:lnTo>
                  <a:lnTo>
                    <a:pt x="9513" y="3050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7" name="object 737"/>
          <p:cNvGrpSpPr/>
          <p:nvPr/>
        </p:nvGrpSpPr>
        <p:grpSpPr>
          <a:xfrm>
            <a:off x="4033844" y="6827496"/>
            <a:ext cx="10160" cy="31115"/>
            <a:chOff x="4033844" y="6827496"/>
            <a:chExt cx="10160" cy="31115"/>
          </a:xfrm>
        </p:grpSpPr>
        <p:sp>
          <p:nvSpPr>
            <p:cNvPr id="738" name="object 738"/>
            <p:cNvSpPr/>
            <p:nvPr/>
          </p:nvSpPr>
          <p:spPr>
            <a:xfrm>
              <a:off x="4033844" y="6832187"/>
              <a:ext cx="9525" cy="26034"/>
            </a:xfrm>
            <a:custGeom>
              <a:avLst/>
              <a:gdLst/>
              <a:ahLst/>
              <a:cxnLst/>
              <a:rect l="l" t="t" r="r" b="b"/>
              <a:pathLst>
                <a:path w="9525" h="26034">
                  <a:moveTo>
                    <a:pt x="0" y="25812"/>
                  </a:moveTo>
                  <a:lnTo>
                    <a:pt x="9514" y="25812"/>
                  </a:lnTo>
                  <a:lnTo>
                    <a:pt x="9514" y="0"/>
                  </a:lnTo>
                  <a:lnTo>
                    <a:pt x="0" y="0"/>
                  </a:lnTo>
                  <a:lnTo>
                    <a:pt x="0" y="2581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9" name="object 739"/>
            <p:cNvSpPr/>
            <p:nvPr/>
          </p:nvSpPr>
          <p:spPr>
            <a:xfrm>
              <a:off x="4033905" y="6827496"/>
              <a:ext cx="9525" cy="31115"/>
            </a:xfrm>
            <a:custGeom>
              <a:avLst/>
              <a:gdLst/>
              <a:ahLst/>
              <a:cxnLst/>
              <a:rect l="l" t="t" r="r" b="b"/>
              <a:pathLst>
                <a:path w="9525" h="31115">
                  <a:moveTo>
                    <a:pt x="9513" y="0"/>
                  </a:moveTo>
                  <a:lnTo>
                    <a:pt x="0" y="0"/>
                  </a:lnTo>
                  <a:lnTo>
                    <a:pt x="0" y="30503"/>
                  </a:lnTo>
                  <a:lnTo>
                    <a:pt x="9513" y="3050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0" name="object 740"/>
          <p:cNvGrpSpPr/>
          <p:nvPr/>
        </p:nvGrpSpPr>
        <p:grpSpPr>
          <a:xfrm>
            <a:off x="8739225" y="6827496"/>
            <a:ext cx="10160" cy="31115"/>
            <a:chOff x="8739225" y="6827496"/>
            <a:chExt cx="10160" cy="31115"/>
          </a:xfrm>
        </p:grpSpPr>
        <p:sp>
          <p:nvSpPr>
            <p:cNvPr id="741" name="object 741"/>
            <p:cNvSpPr/>
            <p:nvPr/>
          </p:nvSpPr>
          <p:spPr>
            <a:xfrm>
              <a:off x="8739304" y="6832187"/>
              <a:ext cx="9525" cy="26034"/>
            </a:xfrm>
            <a:custGeom>
              <a:avLst/>
              <a:gdLst/>
              <a:ahLst/>
              <a:cxnLst/>
              <a:rect l="l" t="t" r="r" b="b"/>
              <a:pathLst>
                <a:path w="9525" h="26034">
                  <a:moveTo>
                    <a:pt x="0" y="25812"/>
                  </a:moveTo>
                  <a:lnTo>
                    <a:pt x="9514" y="25812"/>
                  </a:lnTo>
                  <a:lnTo>
                    <a:pt x="9514" y="0"/>
                  </a:lnTo>
                  <a:lnTo>
                    <a:pt x="0" y="0"/>
                  </a:lnTo>
                  <a:lnTo>
                    <a:pt x="0" y="2581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2" name="object 742"/>
            <p:cNvSpPr/>
            <p:nvPr/>
          </p:nvSpPr>
          <p:spPr>
            <a:xfrm>
              <a:off x="8739225" y="6827496"/>
              <a:ext cx="9525" cy="31115"/>
            </a:xfrm>
            <a:custGeom>
              <a:avLst/>
              <a:gdLst/>
              <a:ahLst/>
              <a:cxnLst/>
              <a:rect l="l" t="t" r="r" b="b"/>
              <a:pathLst>
                <a:path w="9525" h="31115">
                  <a:moveTo>
                    <a:pt x="9513" y="0"/>
                  </a:moveTo>
                  <a:lnTo>
                    <a:pt x="0" y="0"/>
                  </a:lnTo>
                  <a:lnTo>
                    <a:pt x="0" y="30503"/>
                  </a:lnTo>
                  <a:lnTo>
                    <a:pt x="9513" y="30503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3" name="object 743"/>
          <p:cNvGrpSpPr/>
          <p:nvPr/>
        </p:nvGrpSpPr>
        <p:grpSpPr>
          <a:xfrm>
            <a:off x="4033844" y="1036289"/>
            <a:ext cx="4715510" cy="257810"/>
            <a:chOff x="4033844" y="1036289"/>
            <a:chExt cx="4715510" cy="257810"/>
          </a:xfrm>
        </p:grpSpPr>
        <p:sp>
          <p:nvSpPr>
            <p:cNvPr id="744" name="object 744"/>
            <p:cNvSpPr/>
            <p:nvPr/>
          </p:nvSpPr>
          <p:spPr>
            <a:xfrm>
              <a:off x="4038601" y="104102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720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5" name="object 745"/>
            <p:cNvSpPr/>
            <p:nvPr/>
          </p:nvSpPr>
          <p:spPr>
            <a:xfrm>
              <a:off x="4033905" y="103628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6" name="object 746"/>
            <p:cNvSpPr/>
            <p:nvPr/>
          </p:nvSpPr>
          <p:spPr>
            <a:xfrm>
              <a:off x="8744062" y="104102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720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7" name="object 747"/>
            <p:cNvSpPr/>
            <p:nvPr/>
          </p:nvSpPr>
          <p:spPr>
            <a:xfrm>
              <a:off x="8739225" y="103628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8" name="object 748"/>
            <p:cNvSpPr/>
            <p:nvPr/>
          </p:nvSpPr>
          <p:spPr>
            <a:xfrm>
              <a:off x="4048110" y="1288748"/>
              <a:ext cx="4696460" cy="0"/>
            </a:xfrm>
            <a:custGeom>
              <a:avLst/>
              <a:gdLst/>
              <a:ahLst/>
              <a:cxnLst/>
              <a:rect l="l" t="t" r="r" b="b"/>
              <a:pathLst>
                <a:path w="4696459">
                  <a:moveTo>
                    <a:pt x="0" y="0"/>
                  </a:moveTo>
                  <a:lnTo>
                    <a:pt x="4695951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9" name="object 749"/>
            <p:cNvSpPr/>
            <p:nvPr/>
          </p:nvSpPr>
          <p:spPr>
            <a:xfrm>
              <a:off x="4043415" y="1284046"/>
              <a:ext cx="4705350" cy="9525"/>
            </a:xfrm>
            <a:custGeom>
              <a:avLst/>
              <a:gdLst/>
              <a:ahLst/>
              <a:cxnLst/>
              <a:rect l="l" t="t" r="r" b="b"/>
              <a:pathLst>
                <a:path w="4705350" h="9525">
                  <a:moveTo>
                    <a:pt x="4705319" y="0"/>
                  </a:moveTo>
                  <a:lnTo>
                    <a:pt x="0" y="0"/>
                  </a:lnTo>
                  <a:lnTo>
                    <a:pt x="0" y="9524"/>
                  </a:lnTo>
                  <a:lnTo>
                    <a:pt x="4705319" y="9524"/>
                  </a:lnTo>
                  <a:lnTo>
                    <a:pt x="47053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0" name="object 750"/>
          <p:cNvGrpSpPr/>
          <p:nvPr/>
        </p:nvGrpSpPr>
        <p:grpSpPr>
          <a:xfrm>
            <a:off x="4033844" y="1341089"/>
            <a:ext cx="4715510" cy="257810"/>
            <a:chOff x="4033844" y="1341089"/>
            <a:chExt cx="4715510" cy="257810"/>
          </a:xfrm>
        </p:grpSpPr>
        <p:sp>
          <p:nvSpPr>
            <p:cNvPr id="751" name="object 751"/>
            <p:cNvSpPr/>
            <p:nvPr/>
          </p:nvSpPr>
          <p:spPr>
            <a:xfrm>
              <a:off x="4038601" y="134584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811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2" name="object 752"/>
            <p:cNvSpPr/>
            <p:nvPr/>
          </p:nvSpPr>
          <p:spPr>
            <a:xfrm>
              <a:off x="4033905" y="134108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3" name="object 753"/>
            <p:cNvSpPr/>
            <p:nvPr/>
          </p:nvSpPr>
          <p:spPr>
            <a:xfrm>
              <a:off x="8744062" y="134584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811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4" name="object 754"/>
            <p:cNvSpPr/>
            <p:nvPr/>
          </p:nvSpPr>
          <p:spPr>
            <a:xfrm>
              <a:off x="8739225" y="134108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5" name="object 755"/>
            <p:cNvSpPr/>
            <p:nvPr/>
          </p:nvSpPr>
          <p:spPr>
            <a:xfrm>
              <a:off x="4048110" y="1593658"/>
              <a:ext cx="4696460" cy="0"/>
            </a:xfrm>
            <a:custGeom>
              <a:avLst/>
              <a:gdLst/>
              <a:ahLst/>
              <a:cxnLst/>
              <a:rect l="l" t="t" r="r" b="b"/>
              <a:pathLst>
                <a:path w="4696459">
                  <a:moveTo>
                    <a:pt x="0" y="0"/>
                  </a:moveTo>
                  <a:lnTo>
                    <a:pt x="4695951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6" name="object 756"/>
            <p:cNvSpPr/>
            <p:nvPr/>
          </p:nvSpPr>
          <p:spPr>
            <a:xfrm>
              <a:off x="4043415" y="1588858"/>
              <a:ext cx="4705350" cy="9525"/>
            </a:xfrm>
            <a:custGeom>
              <a:avLst/>
              <a:gdLst/>
              <a:ahLst/>
              <a:cxnLst/>
              <a:rect l="l" t="t" r="r" b="b"/>
              <a:pathLst>
                <a:path w="4705350" h="9525">
                  <a:moveTo>
                    <a:pt x="47053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4705319" y="9513"/>
                  </a:lnTo>
                  <a:lnTo>
                    <a:pt x="47053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7" name="object 757"/>
          <p:cNvGrpSpPr/>
          <p:nvPr/>
        </p:nvGrpSpPr>
        <p:grpSpPr>
          <a:xfrm>
            <a:off x="4033844" y="1645966"/>
            <a:ext cx="4715510" cy="257175"/>
            <a:chOff x="4033844" y="1645966"/>
            <a:chExt cx="4715510" cy="257175"/>
          </a:xfrm>
        </p:grpSpPr>
        <p:sp>
          <p:nvSpPr>
            <p:cNvPr id="758" name="object 758"/>
            <p:cNvSpPr/>
            <p:nvPr/>
          </p:nvSpPr>
          <p:spPr>
            <a:xfrm>
              <a:off x="4038601" y="165075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7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9" name="object 759"/>
            <p:cNvSpPr/>
            <p:nvPr/>
          </p:nvSpPr>
          <p:spPr>
            <a:xfrm>
              <a:off x="4033905" y="1645966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0" name="object 760"/>
            <p:cNvSpPr/>
            <p:nvPr/>
          </p:nvSpPr>
          <p:spPr>
            <a:xfrm>
              <a:off x="8744062" y="165075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7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1" name="object 761"/>
            <p:cNvSpPr/>
            <p:nvPr/>
          </p:nvSpPr>
          <p:spPr>
            <a:xfrm>
              <a:off x="8739225" y="1645966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2" name="object 762"/>
            <p:cNvSpPr/>
            <p:nvPr/>
          </p:nvSpPr>
          <p:spPr>
            <a:xfrm>
              <a:off x="4048110" y="1898232"/>
              <a:ext cx="4696460" cy="0"/>
            </a:xfrm>
            <a:custGeom>
              <a:avLst/>
              <a:gdLst/>
              <a:ahLst/>
              <a:cxnLst/>
              <a:rect l="l" t="t" r="r" b="b"/>
              <a:pathLst>
                <a:path w="4696459">
                  <a:moveTo>
                    <a:pt x="0" y="0"/>
                  </a:moveTo>
                  <a:lnTo>
                    <a:pt x="4695951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3" name="object 763"/>
            <p:cNvSpPr/>
            <p:nvPr/>
          </p:nvSpPr>
          <p:spPr>
            <a:xfrm>
              <a:off x="4043415" y="1893414"/>
              <a:ext cx="4705350" cy="9525"/>
            </a:xfrm>
            <a:custGeom>
              <a:avLst/>
              <a:gdLst/>
              <a:ahLst/>
              <a:cxnLst/>
              <a:rect l="l" t="t" r="r" b="b"/>
              <a:pathLst>
                <a:path w="4705350" h="9525">
                  <a:moveTo>
                    <a:pt x="47053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4705319" y="9513"/>
                  </a:lnTo>
                  <a:lnTo>
                    <a:pt x="47053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64" name="object 764"/>
          <p:cNvGrpSpPr/>
          <p:nvPr/>
        </p:nvGrpSpPr>
        <p:grpSpPr>
          <a:xfrm>
            <a:off x="4033844" y="1950567"/>
            <a:ext cx="4715510" cy="257810"/>
            <a:chOff x="4033844" y="1950567"/>
            <a:chExt cx="4715510" cy="257810"/>
          </a:xfrm>
        </p:grpSpPr>
        <p:sp>
          <p:nvSpPr>
            <p:cNvPr id="765" name="object 765"/>
            <p:cNvSpPr/>
            <p:nvPr/>
          </p:nvSpPr>
          <p:spPr>
            <a:xfrm>
              <a:off x="4038601" y="195533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6" name="object 766"/>
            <p:cNvSpPr/>
            <p:nvPr/>
          </p:nvSpPr>
          <p:spPr>
            <a:xfrm>
              <a:off x="4033905" y="195056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7" name="object 767"/>
            <p:cNvSpPr/>
            <p:nvPr/>
          </p:nvSpPr>
          <p:spPr>
            <a:xfrm>
              <a:off x="8744062" y="195533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8" name="object 768"/>
            <p:cNvSpPr/>
            <p:nvPr/>
          </p:nvSpPr>
          <p:spPr>
            <a:xfrm>
              <a:off x="8739225" y="195056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9" name="object 769"/>
            <p:cNvSpPr/>
            <p:nvPr/>
          </p:nvSpPr>
          <p:spPr>
            <a:xfrm>
              <a:off x="4048110" y="2203020"/>
              <a:ext cx="4696460" cy="0"/>
            </a:xfrm>
            <a:custGeom>
              <a:avLst/>
              <a:gdLst/>
              <a:ahLst/>
              <a:cxnLst/>
              <a:rect l="l" t="t" r="r" b="b"/>
              <a:pathLst>
                <a:path w="4696459">
                  <a:moveTo>
                    <a:pt x="0" y="0"/>
                  </a:moveTo>
                  <a:lnTo>
                    <a:pt x="4695951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0" name="object 770"/>
            <p:cNvSpPr/>
            <p:nvPr/>
          </p:nvSpPr>
          <p:spPr>
            <a:xfrm>
              <a:off x="4043415" y="2198336"/>
              <a:ext cx="4705350" cy="9525"/>
            </a:xfrm>
            <a:custGeom>
              <a:avLst/>
              <a:gdLst/>
              <a:ahLst/>
              <a:cxnLst/>
              <a:rect l="l" t="t" r="r" b="b"/>
              <a:pathLst>
                <a:path w="4705350" h="9525">
                  <a:moveTo>
                    <a:pt x="47053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4705319" y="9513"/>
                  </a:lnTo>
                  <a:lnTo>
                    <a:pt x="47053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71" name="object 771"/>
          <p:cNvGrpSpPr/>
          <p:nvPr/>
        </p:nvGrpSpPr>
        <p:grpSpPr>
          <a:xfrm>
            <a:off x="4033844" y="2255367"/>
            <a:ext cx="4715510" cy="257810"/>
            <a:chOff x="4033844" y="2255367"/>
            <a:chExt cx="4715510" cy="257810"/>
          </a:xfrm>
        </p:grpSpPr>
        <p:sp>
          <p:nvSpPr>
            <p:cNvPr id="772" name="object 772"/>
            <p:cNvSpPr/>
            <p:nvPr/>
          </p:nvSpPr>
          <p:spPr>
            <a:xfrm>
              <a:off x="4038601" y="226011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3" name="object 773"/>
            <p:cNvSpPr/>
            <p:nvPr/>
          </p:nvSpPr>
          <p:spPr>
            <a:xfrm>
              <a:off x="4033905" y="225536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4" name="object 774"/>
            <p:cNvSpPr/>
            <p:nvPr/>
          </p:nvSpPr>
          <p:spPr>
            <a:xfrm>
              <a:off x="8744062" y="226011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5" name="object 775"/>
            <p:cNvSpPr/>
            <p:nvPr/>
          </p:nvSpPr>
          <p:spPr>
            <a:xfrm>
              <a:off x="8739225" y="225536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6" name="object 776"/>
            <p:cNvSpPr/>
            <p:nvPr/>
          </p:nvSpPr>
          <p:spPr>
            <a:xfrm>
              <a:off x="4048110" y="2507960"/>
              <a:ext cx="4696460" cy="0"/>
            </a:xfrm>
            <a:custGeom>
              <a:avLst/>
              <a:gdLst/>
              <a:ahLst/>
              <a:cxnLst/>
              <a:rect l="l" t="t" r="r" b="b"/>
              <a:pathLst>
                <a:path w="4696459">
                  <a:moveTo>
                    <a:pt x="0" y="0"/>
                  </a:moveTo>
                  <a:lnTo>
                    <a:pt x="4695951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7" name="object 777"/>
            <p:cNvSpPr/>
            <p:nvPr/>
          </p:nvSpPr>
          <p:spPr>
            <a:xfrm>
              <a:off x="4043415" y="2503124"/>
              <a:ext cx="4705350" cy="9525"/>
            </a:xfrm>
            <a:custGeom>
              <a:avLst/>
              <a:gdLst/>
              <a:ahLst/>
              <a:cxnLst/>
              <a:rect l="l" t="t" r="r" b="b"/>
              <a:pathLst>
                <a:path w="4705350" h="9525">
                  <a:moveTo>
                    <a:pt x="4705319" y="0"/>
                  </a:moveTo>
                  <a:lnTo>
                    <a:pt x="0" y="0"/>
                  </a:lnTo>
                  <a:lnTo>
                    <a:pt x="0" y="9524"/>
                  </a:lnTo>
                  <a:lnTo>
                    <a:pt x="4705319" y="9524"/>
                  </a:lnTo>
                  <a:lnTo>
                    <a:pt x="47053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78" name="object 778"/>
          <p:cNvGrpSpPr/>
          <p:nvPr/>
        </p:nvGrpSpPr>
        <p:grpSpPr>
          <a:xfrm>
            <a:off x="4033844" y="2560300"/>
            <a:ext cx="4715510" cy="257810"/>
            <a:chOff x="4033844" y="2560300"/>
            <a:chExt cx="4715510" cy="257810"/>
          </a:xfrm>
        </p:grpSpPr>
        <p:sp>
          <p:nvSpPr>
            <p:cNvPr id="779" name="object 779"/>
            <p:cNvSpPr/>
            <p:nvPr/>
          </p:nvSpPr>
          <p:spPr>
            <a:xfrm>
              <a:off x="4038601" y="256505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0" name="object 780"/>
            <p:cNvSpPr/>
            <p:nvPr/>
          </p:nvSpPr>
          <p:spPr>
            <a:xfrm>
              <a:off x="4033905" y="2560300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70"/>
                  </a:lnTo>
                  <a:lnTo>
                    <a:pt x="9513" y="25727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1" name="object 781"/>
            <p:cNvSpPr/>
            <p:nvPr/>
          </p:nvSpPr>
          <p:spPr>
            <a:xfrm>
              <a:off x="8744062" y="256505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2" name="object 782"/>
            <p:cNvSpPr/>
            <p:nvPr/>
          </p:nvSpPr>
          <p:spPr>
            <a:xfrm>
              <a:off x="8739225" y="2560300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70"/>
                  </a:lnTo>
                  <a:lnTo>
                    <a:pt x="9513" y="25727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3" name="object 783"/>
            <p:cNvSpPr/>
            <p:nvPr/>
          </p:nvSpPr>
          <p:spPr>
            <a:xfrm>
              <a:off x="4048110" y="2812748"/>
              <a:ext cx="4696460" cy="0"/>
            </a:xfrm>
            <a:custGeom>
              <a:avLst/>
              <a:gdLst/>
              <a:ahLst/>
              <a:cxnLst/>
              <a:rect l="l" t="t" r="r" b="b"/>
              <a:pathLst>
                <a:path w="4696459">
                  <a:moveTo>
                    <a:pt x="0" y="0"/>
                  </a:moveTo>
                  <a:lnTo>
                    <a:pt x="4695951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4" name="object 784"/>
            <p:cNvSpPr/>
            <p:nvPr/>
          </p:nvSpPr>
          <p:spPr>
            <a:xfrm>
              <a:off x="4043415" y="2808058"/>
              <a:ext cx="4705350" cy="9525"/>
            </a:xfrm>
            <a:custGeom>
              <a:avLst/>
              <a:gdLst/>
              <a:ahLst/>
              <a:cxnLst/>
              <a:rect l="l" t="t" r="r" b="b"/>
              <a:pathLst>
                <a:path w="4705350" h="9525">
                  <a:moveTo>
                    <a:pt x="47053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4705319" y="9513"/>
                  </a:lnTo>
                  <a:lnTo>
                    <a:pt x="47053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5" name="object 785"/>
          <p:cNvGrpSpPr/>
          <p:nvPr/>
        </p:nvGrpSpPr>
        <p:grpSpPr>
          <a:xfrm>
            <a:off x="4033844" y="2865154"/>
            <a:ext cx="4715510" cy="257175"/>
            <a:chOff x="4033844" y="2865154"/>
            <a:chExt cx="4715510" cy="257175"/>
          </a:xfrm>
        </p:grpSpPr>
        <p:sp>
          <p:nvSpPr>
            <p:cNvPr id="786" name="object 786"/>
            <p:cNvSpPr/>
            <p:nvPr/>
          </p:nvSpPr>
          <p:spPr>
            <a:xfrm>
              <a:off x="4038601" y="286987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7" name="object 787"/>
            <p:cNvSpPr/>
            <p:nvPr/>
          </p:nvSpPr>
          <p:spPr>
            <a:xfrm>
              <a:off x="4033905" y="2865154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8" name="object 788"/>
            <p:cNvSpPr/>
            <p:nvPr/>
          </p:nvSpPr>
          <p:spPr>
            <a:xfrm>
              <a:off x="8744062" y="286987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9" name="object 789"/>
            <p:cNvSpPr/>
            <p:nvPr/>
          </p:nvSpPr>
          <p:spPr>
            <a:xfrm>
              <a:off x="8739225" y="2865154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0" name="object 790"/>
            <p:cNvSpPr/>
            <p:nvPr/>
          </p:nvSpPr>
          <p:spPr>
            <a:xfrm>
              <a:off x="4048110" y="3117322"/>
              <a:ext cx="4696460" cy="0"/>
            </a:xfrm>
            <a:custGeom>
              <a:avLst/>
              <a:gdLst/>
              <a:ahLst/>
              <a:cxnLst/>
              <a:rect l="l" t="t" r="r" b="b"/>
              <a:pathLst>
                <a:path w="4696459">
                  <a:moveTo>
                    <a:pt x="0" y="0"/>
                  </a:moveTo>
                  <a:lnTo>
                    <a:pt x="4695951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1" name="object 791"/>
            <p:cNvSpPr/>
            <p:nvPr/>
          </p:nvSpPr>
          <p:spPr>
            <a:xfrm>
              <a:off x="4043415" y="3112602"/>
              <a:ext cx="4705350" cy="9525"/>
            </a:xfrm>
            <a:custGeom>
              <a:avLst/>
              <a:gdLst/>
              <a:ahLst/>
              <a:cxnLst/>
              <a:rect l="l" t="t" r="r" b="b"/>
              <a:pathLst>
                <a:path w="4705350" h="9525">
                  <a:moveTo>
                    <a:pt x="4705319" y="0"/>
                  </a:moveTo>
                  <a:lnTo>
                    <a:pt x="0" y="0"/>
                  </a:lnTo>
                  <a:lnTo>
                    <a:pt x="0" y="9524"/>
                  </a:lnTo>
                  <a:lnTo>
                    <a:pt x="4705319" y="9524"/>
                  </a:lnTo>
                  <a:lnTo>
                    <a:pt x="47053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92" name="object 792"/>
          <p:cNvGrpSpPr/>
          <p:nvPr/>
        </p:nvGrpSpPr>
        <p:grpSpPr>
          <a:xfrm>
            <a:off x="4033844" y="3169966"/>
            <a:ext cx="4715510" cy="257175"/>
            <a:chOff x="4033844" y="3169966"/>
            <a:chExt cx="4715510" cy="257175"/>
          </a:xfrm>
        </p:grpSpPr>
        <p:sp>
          <p:nvSpPr>
            <p:cNvPr id="793" name="object 793"/>
            <p:cNvSpPr/>
            <p:nvPr/>
          </p:nvSpPr>
          <p:spPr>
            <a:xfrm>
              <a:off x="4038601" y="317478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4" name="object 794"/>
            <p:cNvSpPr/>
            <p:nvPr/>
          </p:nvSpPr>
          <p:spPr>
            <a:xfrm>
              <a:off x="4033905" y="3169966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5" name="object 795"/>
            <p:cNvSpPr/>
            <p:nvPr/>
          </p:nvSpPr>
          <p:spPr>
            <a:xfrm>
              <a:off x="8744062" y="317478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6" name="object 796"/>
            <p:cNvSpPr/>
            <p:nvPr/>
          </p:nvSpPr>
          <p:spPr>
            <a:xfrm>
              <a:off x="8739225" y="3169966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7" name="object 797"/>
            <p:cNvSpPr/>
            <p:nvPr/>
          </p:nvSpPr>
          <p:spPr>
            <a:xfrm>
              <a:off x="4048110" y="3422232"/>
              <a:ext cx="4696460" cy="0"/>
            </a:xfrm>
            <a:custGeom>
              <a:avLst/>
              <a:gdLst/>
              <a:ahLst/>
              <a:cxnLst/>
              <a:rect l="l" t="t" r="r" b="b"/>
              <a:pathLst>
                <a:path w="4696459">
                  <a:moveTo>
                    <a:pt x="0" y="0"/>
                  </a:moveTo>
                  <a:lnTo>
                    <a:pt x="4695951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8" name="object 798"/>
            <p:cNvSpPr/>
            <p:nvPr/>
          </p:nvSpPr>
          <p:spPr>
            <a:xfrm>
              <a:off x="4043415" y="3417414"/>
              <a:ext cx="4705350" cy="9525"/>
            </a:xfrm>
            <a:custGeom>
              <a:avLst/>
              <a:gdLst/>
              <a:ahLst/>
              <a:cxnLst/>
              <a:rect l="l" t="t" r="r" b="b"/>
              <a:pathLst>
                <a:path w="4705350" h="9525">
                  <a:moveTo>
                    <a:pt x="47053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4705319" y="9513"/>
                  </a:lnTo>
                  <a:lnTo>
                    <a:pt x="47053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99" name="object 799"/>
          <p:cNvGrpSpPr/>
          <p:nvPr/>
        </p:nvGrpSpPr>
        <p:grpSpPr>
          <a:xfrm>
            <a:off x="4033844" y="3474597"/>
            <a:ext cx="4715510" cy="257810"/>
            <a:chOff x="4033844" y="3474597"/>
            <a:chExt cx="4715510" cy="257810"/>
          </a:xfrm>
        </p:grpSpPr>
        <p:sp>
          <p:nvSpPr>
            <p:cNvPr id="800" name="object 800"/>
            <p:cNvSpPr/>
            <p:nvPr/>
          </p:nvSpPr>
          <p:spPr>
            <a:xfrm>
              <a:off x="4038601" y="347936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1" name="object 801"/>
            <p:cNvSpPr/>
            <p:nvPr/>
          </p:nvSpPr>
          <p:spPr>
            <a:xfrm>
              <a:off x="4033905" y="347459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2" name="object 802"/>
            <p:cNvSpPr/>
            <p:nvPr/>
          </p:nvSpPr>
          <p:spPr>
            <a:xfrm>
              <a:off x="8744062" y="347936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3" name="object 803"/>
            <p:cNvSpPr/>
            <p:nvPr/>
          </p:nvSpPr>
          <p:spPr>
            <a:xfrm>
              <a:off x="8739225" y="347459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4" name="object 804"/>
            <p:cNvSpPr/>
            <p:nvPr/>
          </p:nvSpPr>
          <p:spPr>
            <a:xfrm>
              <a:off x="4048110" y="3727050"/>
              <a:ext cx="4696460" cy="0"/>
            </a:xfrm>
            <a:custGeom>
              <a:avLst/>
              <a:gdLst/>
              <a:ahLst/>
              <a:cxnLst/>
              <a:rect l="l" t="t" r="r" b="b"/>
              <a:pathLst>
                <a:path w="4696459">
                  <a:moveTo>
                    <a:pt x="0" y="0"/>
                  </a:moveTo>
                  <a:lnTo>
                    <a:pt x="4695951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5" name="object 805"/>
            <p:cNvSpPr/>
            <p:nvPr/>
          </p:nvSpPr>
          <p:spPr>
            <a:xfrm>
              <a:off x="4043415" y="3722366"/>
              <a:ext cx="4705350" cy="9525"/>
            </a:xfrm>
            <a:custGeom>
              <a:avLst/>
              <a:gdLst/>
              <a:ahLst/>
              <a:cxnLst/>
              <a:rect l="l" t="t" r="r" b="b"/>
              <a:pathLst>
                <a:path w="4705350" h="9525">
                  <a:moveTo>
                    <a:pt x="47053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4705319" y="9513"/>
                  </a:lnTo>
                  <a:lnTo>
                    <a:pt x="47053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06" name="object 806"/>
          <p:cNvGrpSpPr/>
          <p:nvPr/>
        </p:nvGrpSpPr>
        <p:grpSpPr>
          <a:xfrm>
            <a:off x="4033844" y="3779388"/>
            <a:ext cx="4715510" cy="257810"/>
            <a:chOff x="4033844" y="3779388"/>
            <a:chExt cx="4715510" cy="257810"/>
          </a:xfrm>
        </p:grpSpPr>
        <p:sp>
          <p:nvSpPr>
            <p:cNvPr id="807" name="object 807"/>
            <p:cNvSpPr/>
            <p:nvPr/>
          </p:nvSpPr>
          <p:spPr>
            <a:xfrm>
              <a:off x="4038601" y="378414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8" name="object 808"/>
            <p:cNvSpPr/>
            <p:nvPr/>
          </p:nvSpPr>
          <p:spPr>
            <a:xfrm>
              <a:off x="4033905" y="3779388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9" name="object 809"/>
            <p:cNvSpPr/>
            <p:nvPr/>
          </p:nvSpPr>
          <p:spPr>
            <a:xfrm>
              <a:off x="8744062" y="378414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0" name="object 810"/>
            <p:cNvSpPr/>
            <p:nvPr/>
          </p:nvSpPr>
          <p:spPr>
            <a:xfrm>
              <a:off x="8739225" y="3779388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1" name="object 811"/>
            <p:cNvSpPr/>
            <p:nvPr/>
          </p:nvSpPr>
          <p:spPr>
            <a:xfrm>
              <a:off x="4048110" y="4031975"/>
              <a:ext cx="4696460" cy="0"/>
            </a:xfrm>
            <a:custGeom>
              <a:avLst/>
              <a:gdLst/>
              <a:ahLst/>
              <a:cxnLst/>
              <a:rect l="l" t="t" r="r" b="b"/>
              <a:pathLst>
                <a:path w="4696459">
                  <a:moveTo>
                    <a:pt x="0" y="0"/>
                  </a:moveTo>
                  <a:lnTo>
                    <a:pt x="4695951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2" name="object 812"/>
            <p:cNvSpPr/>
            <p:nvPr/>
          </p:nvSpPr>
          <p:spPr>
            <a:xfrm>
              <a:off x="4043415" y="4027157"/>
              <a:ext cx="4705350" cy="9525"/>
            </a:xfrm>
            <a:custGeom>
              <a:avLst/>
              <a:gdLst/>
              <a:ahLst/>
              <a:cxnLst/>
              <a:rect l="l" t="t" r="r" b="b"/>
              <a:pathLst>
                <a:path w="4705350" h="9525">
                  <a:moveTo>
                    <a:pt x="47053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4705319" y="9513"/>
                  </a:lnTo>
                  <a:lnTo>
                    <a:pt x="47053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13" name="object 813"/>
          <p:cNvGrpSpPr/>
          <p:nvPr/>
        </p:nvGrpSpPr>
        <p:grpSpPr>
          <a:xfrm>
            <a:off x="4033844" y="4084319"/>
            <a:ext cx="4715510" cy="257810"/>
            <a:chOff x="4033844" y="4084319"/>
            <a:chExt cx="4715510" cy="257810"/>
          </a:xfrm>
        </p:grpSpPr>
        <p:sp>
          <p:nvSpPr>
            <p:cNvPr id="814" name="object 814"/>
            <p:cNvSpPr/>
            <p:nvPr/>
          </p:nvSpPr>
          <p:spPr>
            <a:xfrm>
              <a:off x="4038601" y="408907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5" name="object 815"/>
            <p:cNvSpPr/>
            <p:nvPr/>
          </p:nvSpPr>
          <p:spPr>
            <a:xfrm>
              <a:off x="4033905" y="408431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6" name="object 816"/>
            <p:cNvSpPr/>
            <p:nvPr/>
          </p:nvSpPr>
          <p:spPr>
            <a:xfrm>
              <a:off x="8744062" y="408907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7" name="object 817"/>
            <p:cNvSpPr/>
            <p:nvPr/>
          </p:nvSpPr>
          <p:spPr>
            <a:xfrm>
              <a:off x="8739225" y="408431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8" name="object 818"/>
            <p:cNvSpPr/>
            <p:nvPr/>
          </p:nvSpPr>
          <p:spPr>
            <a:xfrm>
              <a:off x="4048110" y="4336525"/>
              <a:ext cx="4696460" cy="0"/>
            </a:xfrm>
            <a:custGeom>
              <a:avLst/>
              <a:gdLst/>
              <a:ahLst/>
              <a:cxnLst/>
              <a:rect l="l" t="t" r="r" b="b"/>
              <a:pathLst>
                <a:path w="4696459">
                  <a:moveTo>
                    <a:pt x="0" y="0"/>
                  </a:moveTo>
                  <a:lnTo>
                    <a:pt x="4695951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9" name="object 819"/>
            <p:cNvSpPr/>
            <p:nvPr/>
          </p:nvSpPr>
          <p:spPr>
            <a:xfrm>
              <a:off x="4043415" y="4331767"/>
              <a:ext cx="4705350" cy="10160"/>
            </a:xfrm>
            <a:custGeom>
              <a:avLst/>
              <a:gdLst/>
              <a:ahLst/>
              <a:cxnLst/>
              <a:rect l="l" t="t" r="r" b="b"/>
              <a:pathLst>
                <a:path w="4705350" h="10160">
                  <a:moveTo>
                    <a:pt x="4705319" y="0"/>
                  </a:moveTo>
                  <a:lnTo>
                    <a:pt x="0" y="0"/>
                  </a:lnTo>
                  <a:lnTo>
                    <a:pt x="0" y="9834"/>
                  </a:lnTo>
                  <a:lnTo>
                    <a:pt x="4705319" y="9834"/>
                  </a:lnTo>
                  <a:lnTo>
                    <a:pt x="47053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20" name="object 820"/>
          <p:cNvGrpSpPr/>
          <p:nvPr/>
        </p:nvGrpSpPr>
        <p:grpSpPr>
          <a:xfrm>
            <a:off x="4033844" y="4389191"/>
            <a:ext cx="4715510" cy="257175"/>
            <a:chOff x="4033844" y="4389191"/>
            <a:chExt cx="4715510" cy="257175"/>
          </a:xfrm>
        </p:grpSpPr>
        <p:sp>
          <p:nvSpPr>
            <p:cNvPr id="821" name="object 821"/>
            <p:cNvSpPr/>
            <p:nvPr/>
          </p:nvSpPr>
          <p:spPr>
            <a:xfrm>
              <a:off x="4038601" y="4393879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2" name="object 822"/>
            <p:cNvSpPr/>
            <p:nvPr/>
          </p:nvSpPr>
          <p:spPr>
            <a:xfrm>
              <a:off x="4033905" y="4389191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3" name="object 823"/>
            <p:cNvSpPr/>
            <p:nvPr/>
          </p:nvSpPr>
          <p:spPr>
            <a:xfrm>
              <a:off x="8744062" y="4393879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4" name="object 824"/>
            <p:cNvSpPr/>
            <p:nvPr/>
          </p:nvSpPr>
          <p:spPr>
            <a:xfrm>
              <a:off x="8739225" y="4389191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5" name="object 825"/>
            <p:cNvSpPr/>
            <p:nvPr/>
          </p:nvSpPr>
          <p:spPr>
            <a:xfrm>
              <a:off x="4048110" y="4641325"/>
              <a:ext cx="4696460" cy="0"/>
            </a:xfrm>
            <a:custGeom>
              <a:avLst/>
              <a:gdLst/>
              <a:ahLst/>
              <a:cxnLst/>
              <a:rect l="l" t="t" r="r" b="b"/>
              <a:pathLst>
                <a:path w="4696459">
                  <a:moveTo>
                    <a:pt x="0" y="0"/>
                  </a:moveTo>
                  <a:lnTo>
                    <a:pt x="4695951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6" name="object 826"/>
            <p:cNvSpPr/>
            <p:nvPr/>
          </p:nvSpPr>
          <p:spPr>
            <a:xfrm>
              <a:off x="4043415" y="4636638"/>
              <a:ext cx="4705350" cy="9525"/>
            </a:xfrm>
            <a:custGeom>
              <a:avLst/>
              <a:gdLst/>
              <a:ahLst/>
              <a:cxnLst/>
              <a:rect l="l" t="t" r="r" b="b"/>
              <a:pathLst>
                <a:path w="4705350" h="9525">
                  <a:moveTo>
                    <a:pt x="47053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4705319" y="9513"/>
                  </a:lnTo>
                  <a:lnTo>
                    <a:pt x="47053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27" name="object 827"/>
          <p:cNvGrpSpPr/>
          <p:nvPr/>
        </p:nvGrpSpPr>
        <p:grpSpPr>
          <a:xfrm>
            <a:off x="4033844" y="4693681"/>
            <a:ext cx="4715510" cy="257810"/>
            <a:chOff x="4033844" y="4693681"/>
            <a:chExt cx="4715510" cy="257810"/>
          </a:xfrm>
        </p:grpSpPr>
        <p:sp>
          <p:nvSpPr>
            <p:cNvPr id="828" name="object 828"/>
            <p:cNvSpPr/>
            <p:nvPr/>
          </p:nvSpPr>
          <p:spPr>
            <a:xfrm>
              <a:off x="4038601" y="469843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9" name="object 829"/>
            <p:cNvSpPr/>
            <p:nvPr/>
          </p:nvSpPr>
          <p:spPr>
            <a:xfrm>
              <a:off x="4033905" y="4693681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0" name="object 830"/>
            <p:cNvSpPr/>
            <p:nvPr/>
          </p:nvSpPr>
          <p:spPr>
            <a:xfrm>
              <a:off x="8744062" y="469843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1" name="object 831"/>
            <p:cNvSpPr/>
            <p:nvPr/>
          </p:nvSpPr>
          <p:spPr>
            <a:xfrm>
              <a:off x="8739225" y="4693681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2" name="object 832"/>
            <p:cNvSpPr/>
            <p:nvPr/>
          </p:nvSpPr>
          <p:spPr>
            <a:xfrm>
              <a:off x="4048110" y="4946256"/>
              <a:ext cx="4696460" cy="0"/>
            </a:xfrm>
            <a:custGeom>
              <a:avLst/>
              <a:gdLst/>
              <a:ahLst/>
              <a:cxnLst/>
              <a:rect l="l" t="t" r="r" b="b"/>
              <a:pathLst>
                <a:path w="4696459">
                  <a:moveTo>
                    <a:pt x="0" y="0"/>
                  </a:moveTo>
                  <a:lnTo>
                    <a:pt x="4695951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3" name="object 833"/>
            <p:cNvSpPr/>
            <p:nvPr/>
          </p:nvSpPr>
          <p:spPr>
            <a:xfrm>
              <a:off x="4043415" y="4941439"/>
              <a:ext cx="4705350" cy="9525"/>
            </a:xfrm>
            <a:custGeom>
              <a:avLst/>
              <a:gdLst/>
              <a:ahLst/>
              <a:cxnLst/>
              <a:rect l="l" t="t" r="r" b="b"/>
              <a:pathLst>
                <a:path w="4705350" h="9525">
                  <a:moveTo>
                    <a:pt x="4705319" y="0"/>
                  </a:moveTo>
                  <a:lnTo>
                    <a:pt x="0" y="0"/>
                  </a:lnTo>
                  <a:lnTo>
                    <a:pt x="0" y="9524"/>
                  </a:lnTo>
                  <a:lnTo>
                    <a:pt x="4705319" y="9524"/>
                  </a:lnTo>
                  <a:lnTo>
                    <a:pt x="47053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34" name="object 834"/>
          <p:cNvGrpSpPr/>
          <p:nvPr/>
        </p:nvGrpSpPr>
        <p:grpSpPr>
          <a:xfrm>
            <a:off x="4033844" y="4998612"/>
            <a:ext cx="4715510" cy="257810"/>
            <a:chOff x="4033844" y="4998612"/>
            <a:chExt cx="4715510" cy="257810"/>
          </a:xfrm>
        </p:grpSpPr>
        <p:sp>
          <p:nvSpPr>
            <p:cNvPr id="835" name="object 835"/>
            <p:cNvSpPr/>
            <p:nvPr/>
          </p:nvSpPr>
          <p:spPr>
            <a:xfrm>
              <a:off x="4038601" y="500336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07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6" name="object 836"/>
            <p:cNvSpPr/>
            <p:nvPr/>
          </p:nvSpPr>
          <p:spPr>
            <a:xfrm>
              <a:off x="4033905" y="4998612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7" name="object 837"/>
            <p:cNvSpPr/>
            <p:nvPr/>
          </p:nvSpPr>
          <p:spPr>
            <a:xfrm>
              <a:off x="8744062" y="500336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07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8" name="object 838"/>
            <p:cNvSpPr/>
            <p:nvPr/>
          </p:nvSpPr>
          <p:spPr>
            <a:xfrm>
              <a:off x="8739225" y="4998612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9" name="object 839"/>
            <p:cNvSpPr/>
            <p:nvPr/>
          </p:nvSpPr>
          <p:spPr>
            <a:xfrm>
              <a:off x="4048110" y="5251068"/>
              <a:ext cx="4696460" cy="0"/>
            </a:xfrm>
            <a:custGeom>
              <a:avLst/>
              <a:gdLst/>
              <a:ahLst/>
              <a:cxnLst/>
              <a:rect l="l" t="t" r="r" b="b"/>
              <a:pathLst>
                <a:path w="4696459">
                  <a:moveTo>
                    <a:pt x="0" y="0"/>
                  </a:moveTo>
                  <a:lnTo>
                    <a:pt x="4695951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0" name="object 840"/>
            <p:cNvSpPr/>
            <p:nvPr/>
          </p:nvSpPr>
          <p:spPr>
            <a:xfrm>
              <a:off x="4043415" y="5246370"/>
              <a:ext cx="4705350" cy="9525"/>
            </a:xfrm>
            <a:custGeom>
              <a:avLst/>
              <a:gdLst/>
              <a:ahLst/>
              <a:cxnLst/>
              <a:rect l="l" t="t" r="r" b="b"/>
              <a:pathLst>
                <a:path w="4705350" h="9525">
                  <a:moveTo>
                    <a:pt x="4705319" y="0"/>
                  </a:moveTo>
                  <a:lnTo>
                    <a:pt x="0" y="0"/>
                  </a:lnTo>
                  <a:lnTo>
                    <a:pt x="0" y="9524"/>
                  </a:lnTo>
                  <a:lnTo>
                    <a:pt x="4705319" y="9524"/>
                  </a:lnTo>
                  <a:lnTo>
                    <a:pt x="47053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41" name="object 841"/>
          <p:cNvGrpSpPr/>
          <p:nvPr/>
        </p:nvGrpSpPr>
        <p:grpSpPr>
          <a:xfrm>
            <a:off x="4033844" y="5303412"/>
            <a:ext cx="4715510" cy="257810"/>
            <a:chOff x="4033844" y="5303412"/>
            <a:chExt cx="4715510" cy="257810"/>
          </a:xfrm>
        </p:grpSpPr>
        <p:sp>
          <p:nvSpPr>
            <p:cNvPr id="842" name="object 842"/>
            <p:cNvSpPr/>
            <p:nvPr/>
          </p:nvSpPr>
          <p:spPr>
            <a:xfrm>
              <a:off x="4038601" y="5308173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3" name="object 843"/>
            <p:cNvSpPr/>
            <p:nvPr/>
          </p:nvSpPr>
          <p:spPr>
            <a:xfrm>
              <a:off x="4033905" y="5303412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4" name="object 844"/>
            <p:cNvSpPr/>
            <p:nvPr/>
          </p:nvSpPr>
          <p:spPr>
            <a:xfrm>
              <a:off x="8744062" y="5308173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5" name="object 845"/>
            <p:cNvSpPr/>
            <p:nvPr/>
          </p:nvSpPr>
          <p:spPr>
            <a:xfrm>
              <a:off x="8739225" y="5303412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6" name="object 846"/>
            <p:cNvSpPr/>
            <p:nvPr/>
          </p:nvSpPr>
          <p:spPr>
            <a:xfrm>
              <a:off x="4048110" y="5556003"/>
              <a:ext cx="4696460" cy="0"/>
            </a:xfrm>
            <a:custGeom>
              <a:avLst/>
              <a:gdLst/>
              <a:ahLst/>
              <a:cxnLst/>
              <a:rect l="l" t="t" r="r" b="b"/>
              <a:pathLst>
                <a:path w="4696459">
                  <a:moveTo>
                    <a:pt x="0" y="0"/>
                  </a:moveTo>
                  <a:lnTo>
                    <a:pt x="4695951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7" name="object 847"/>
            <p:cNvSpPr/>
            <p:nvPr/>
          </p:nvSpPr>
          <p:spPr>
            <a:xfrm>
              <a:off x="4043415" y="5551181"/>
              <a:ext cx="4705350" cy="9525"/>
            </a:xfrm>
            <a:custGeom>
              <a:avLst/>
              <a:gdLst/>
              <a:ahLst/>
              <a:cxnLst/>
              <a:rect l="l" t="t" r="r" b="b"/>
              <a:pathLst>
                <a:path w="4705350" h="9525">
                  <a:moveTo>
                    <a:pt x="47053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4705319" y="9513"/>
                  </a:lnTo>
                  <a:lnTo>
                    <a:pt x="47053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48" name="object 848"/>
          <p:cNvGrpSpPr/>
          <p:nvPr/>
        </p:nvGrpSpPr>
        <p:grpSpPr>
          <a:xfrm>
            <a:off x="4033844" y="5608284"/>
            <a:ext cx="4715510" cy="257175"/>
            <a:chOff x="4033844" y="5608284"/>
            <a:chExt cx="4715510" cy="257175"/>
          </a:xfrm>
        </p:grpSpPr>
        <p:sp>
          <p:nvSpPr>
            <p:cNvPr id="849" name="object 849"/>
            <p:cNvSpPr/>
            <p:nvPr/>
          </p:nvSpPr>
          <p:spPr>
            <a:xfrm>
              <a:off x="4038601" y="5613104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0" name="object 850"/>
            <p:cNvSpPr/>
            <p:nvPr/>
          </p:nvSpPr>
          <p:spPr>
            <a:xfrm>
              <a:off x="4033905" y="5608284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1" name="object 851"/>
            <p:cNvSpPr/>
            <p:nvPr/>
          </p:nvSpPr>
          <p:spPr>
            <a:xfrm>
              <a:off x="8744062" y="5613104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2" name="object 852"/>
            <p:cNvSpPr/>
            <p:nvPr/>
          </p:nvSpPr>
          <p:spPr>
            <a:xfrm>
              <a:off x="8739225" y="5608284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3" name="object 853"/>
            <p:cNvSpPr/>
            <p:nvPr/>
          </p:nvSpPr>
          <p:spPr>
            <a:xfrm>
              <a:off x="4048110" y="5860553"/>
              <a:ext cx="4696460" cy="0"/>
            </a:xfrm>
            <a:custGeom>
              <a:avLst/>
              <a:gdLst/>
              <a:ahLst/>
              <a:cxnLst/>
              <a:rect l="l" t="t" r="r" b="b"/>
              <a:pathLst>
                <a:path w="4696459">
                  <a:moveTo>
                    <a:pt x="0" y="0"/>
                  </a:moveTo>
                  <a:lnTo>
                    <a:pt x="4695951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4" name="object 854"/>
            <p:cNvSpPr/>
            <p:nvPr/>
          </p:nvSpPr>
          <p:spPr>
            <a:xfrm>
              <a:off x="4043415" y="5855732"/>
              <a:ext cx="4705350" cy="9525"/>
            </a:xfrm>
            <a:custGeom>
              <a:avLst/>
              <a:gdLst/>
              <a:ahLst/>
              <a:cxnLst/>
              <a:rect l="l" t="t" r="r" b="b"/>
              <a:pathLst>
                <a:path w="4705350" h="9525">
                  <a:moveTo>
                    <a:pt x="47053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4705319" y="9513"/>
                  </a:lnTo>
                  <a:lnTo>
                    <a:pt x="47053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5" name="object 855"/>
          <p:cNvGrpSpPr/>
          <p:nvPr/>
        </p:nvGrpSpPr>
        <p:grpSpPr>
          <a:xfrm>
            <a:off x="4033844" y="5912893"/>
            <a:ext cx="4715510" cy="257810"/>
            <a:chOff x="4033844" y="5912893"/>
            <a:chExt cx="4715510" cy="257810"/>
          </a:xfrm>
        </p:grpSpPr>
        <p:sp>
          <p:nvSpPr>
            <p:cNvPr id="856" name="object 856"/>
            <p:cNvSpPr/>
            <p:nvPr/>
          </p:nvSpPr>
          <p:spPr>
            <a:xfrm>
              <a:off x="4038601" y="59176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9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7" name="object 857"/>
            <p:cNvSpPr/>
            <p:nvPr/>
          </p:nvSpPr>
          <p:spPr>
            <a:xfrm>
              <a:off x="4033905" y="591289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8" name="object 858"/>
            <p:cNvSpPr/>
            <p:nvPr/>
          </p:nvSpPr>
          <p:spPr>
            <a:xfrm>
              <a:off x="8744062" y="59176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9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9" name="object 859"/>
            <p:cNvSpPr/>
            <p:nvPr/>
          </p:nvSpPr>
          <p:spPr>
            <a:xfrm>
              <a:off x="8739225" y="591289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0" name="object 860"/>
            <p:cNvSpPr/>
            <p:nvPr/>
          </p:nvSpPr>
          <p:spPr>
            <a:xfrm>
              <a:off x="4048110" y="6165353"/>
              <a:ext cx="4696460" cy="0"/>
            </a:xfrm>
            <a:custGeom>
              <a:avLst/>
              <a:gdLst/>
              <a:ahLst/>
              <a:cxnLst/>
              <a:rect l="l" t="t" r="r" b="b"/>
              <a:pathLst>
                <a:path w="4696459">
                  <a:moveTo>
                    <a:pt x="0" y="0"/>
                  </a:moveTo>
                  <a:lnTo>
                    <a:pt x="4695951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1" name="object 861"/>
            <p:cNvSpPr/>
            <p:nvPr/>
          </p:nvSpPr>
          <p:spPr>
            <a:xfrm>
              <a:off x="4043415" y="6160662"/>
              <a:ext cx="4705350" cy="9525"/>
            </a:xfrm>
            <a:custGeom>
              <a:avLst/>
              <a:gdLst/>
              <a:ahLst/>
              <a:cxnLst/>
              <a:rect l="l" t="t" r="r" b="b"/>
              <a:pathLst>
                <a:path w="4705350" h="9525">
                  <a:moveTo>
                    <a:pt x="47053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4705319" y="9513"/>
                  </a:lnTo>
                  <a:lnTo>
                    <a:pt x="47053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2" name="object 862"/>
          <p:cNvGrpSpPr/>
          <p:nvPr/>
        </p:nvGrpSpPr>
        <p:grpSpPr>
          <a:xfrm>
            <a:off x="4033844" y="6217693"/>
            <a:ext cx="4715510" cy="257810"/>
            <a:chOff x="4033844" y="6217693"/>
            <a:chExt cx="4715510" cy="257810"/>
          </a:xfrm>
        </p:grpSpPr>
        <p:sp>
          <p:nvSpPr>
            <p:cNvPr id="863" name="object 863"/>
            <p:cNvSpPr/>
            <p:nvPr/>
          </p:nvSpPr>
          <p:spPr>
            <a:xfrm>
              <a:off x="4038601" y="62224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4" name="object 864"/>
            <p:cNvSpPr/>
            <p:nvPr/>
          </p:nvSpPr>
          <p:spPr>
            <a:xfrm>
              <a:off x="4033905" y="621769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5" name="object 865"/>
            <p:cNvSpPr/>
            <p:nvPr/>
          </p:nvSpPr>
          <p:spPr>
            <a:xfrm>
              <a:off x="8744062" y="62224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6" name="object 866"/>
            <p:cNvSpPr/>
            <p:nvPr/>
          </p:nvSpPr>
          <p:spPr>
            <a:xfrm>
              <a:off x="8739225" y="621769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7" name="object 867"/>
            <p:cNvSpPr/>
            <p:nvPr/>
          </p:nvSpPr>
          <p:spPr>
            <a:xfrm>
              <a:off x="4048110" y="6470284"/>
              <a:ext cx="4696460" cy="0"/>
            </a:xfrm>
            <a:custGeom>
              <a:avLst/>
              <a:gdLst/>
              <a:ahLst/>
              <a:cxnLst/>
              <a:rect l="l" t="t" r="r" b="b"/>
              <a:pathLst>
                <a:path w="4696459">
                  <a:moveTo>
                    <a:pt x="0" y="0"/>
                  </a:moveTo>
                  <a:lnTo>
                    <a:pt x="4695951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8" name="object 868"/>
            <p:cNvSpPr/>
            <p:nvPr/>
          </p:nvSpPr>
          <p:spPr>
            <a:xfrm>
              <a:off x="4043415" y="6465462"/>
              <a:ext cx="4705350" cy="9525"/>
            </a:xfrm>
            <a:custGeom>
              <a:avLst/>
              <a:gdLst/>
              <a:ahLst/>
              <a:cxnLst/>
              <a:rect l="l" t="t" r="r" b="b"/>
              <a:pathLst>
                <a:path w="4705350" h="9525">
                  <a:moveTo>
                    <a:pt x="47053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4705319" y="9513"/>
                  </a:lnTo>
                  <a:lnTo>
                    <a:pt x="47053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9" name="object 869"/>
          <p:cNvGrpSpPr/>
          <p:nvPr/>
        </p:nvGrpSpPr>
        <p:grpSpPr>
          <a:xfrm>
            <a:off x="4033844" y="6522624"/>
            <a:ext cx="4715510" cy="257810"/>
            <a:chOff x="4033844" y="6522624"/>
            <a:chExt cx="4715510" cy="257810"/>
          </a:xfrm>
        </p:grpSpPr>
        <p:sp>
          <p:nvSpPr>
            <p:cNvPr id="870" name="object 870"/>
            <p:cNvSpPr/>
            <p:nvPr/>
          </p:nvSpPr>
          <p:spPr>
            <a:xfrm>
              <a:off x="4038601" y="6527385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9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1" name="object 871"/>
            <p:cNvSpPr/>
            <p:nvPr/>
          </p:nvSpPr>
          <p:spPr>
            <a:xfrm>
              <a:off x="4033905" y="6522624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2" name="object 872"/>
            <p:cNvSpPr/>
            <p:nvPr/>
          </p:nvSpPr>
          <p:spPr>
            <a:xfrm>
              <a:off x="8744062" y="6527385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9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3" name="object 873"/>
            <p:cNvSpPr/>
            <p:nvPr/>
          </p:nvSpPr>
          <p:spPr>
            <a:xfrm>
              <a:off x="8739225" y="6522624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4" name="object 874"/>
            <p:cNvSpPr/>
            <p:nvPr/>
          </p:nvSpPr>
          <p:spPr>
            <a:xfrm>
              <a:off x="4048110" y="6775084"/>
              <a:ext cx="4696460" cy="0"/>
            </a:xfrm>
            <a:custGeom>
              <a:avLst/>
              <a:gdLst/>
              <a:ahLst/>
              <a:cxnLst/>
              <a:rect l="l" t="t" r="r" b="b"/>
              <a:pathLst>
                <a:path w="4696459">
                  <a:moveTo>
                    <a:pt x="0" y="0"/>
                  </a:moveTo>
                  <a:lnTo>
                    <a:pt x="4695951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5" name="object 875"/>
            <p:cNvSpPr/>
            <p:nvPr/>
          </p:nvSpPr>
          <p:spPr>
            <a:xfrm>
              <a:off x="4043415" y="6770393"/>
              <a:ext cx="4705350" cy="9525"/>
            </a:xfrm>
            <a:custGeom>
              <a:avLst/>
              <a:gdLst/>
              <a:ahLst/>
              <a:cxnLst/>
              <a:rect l="l" t="t" r="r" b="b"/>
              <a:pathLst>
                <a:path w="4705350" h="9525">
                  <a:moveTo>
                    <a:pt x="47053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4705319" y="9513"/>
                  </a:lnTo>
                  <a:lnTo>
                    <a:pt x="47053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24290" y="0"/>
            <a:ext cx="733425" cy="172720"/>
          </a:xfrm>
          <a:custGeom>
            <a:avLst/>
            <a:gdLst/>
            <a:ahLst/>
            <a:cxnLst/>
            <a:rect l="l" t="t" r="r" b="b"/>
            <a:pathLst>
              <a:path w="733425" h="172720">
                <a:moveTo>
                  <a:pt x="0" y="172181"/>
                </a:moveTo>
                <a:lnTo>
                  <a:pt x="733236" y="172181"/>
                </a:lnTo>
                <a:lnTo>
                  <a:pt x="733236" y="0"/>
                </a:lnTo>
                <a:lnTo>
                  <a:pt x="0" y="0"/>
                </a:lnTo>
                <a:lnTo>
                  <a:pt x="0" y="17218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24290" y="219777"/>
            <a:ext cx="733425" cy="257175"/>
          </a:xfrm>
          <a:custGeom>
            <a:avLst/>
            <a:gdLst/>
            <a:ahLst/>
            <a:cxnLst/>
            <a:rect l="l" t="t" r="r" b="b"/>
            <a:pathLst>
              <a:path w="733425" h="257175">
                <a:moveTo>
                  <a:pt x="733236" y="0"/>
                </a:moveTo>
                <a:lnTo>
                  <a:pt x="0" y="0"/>
                </a:lnTo>
                <a:lnTo>
                  <a:pt x="0" y="256960"/>
                </a:lnTo>
                <a:lnTo>
                  <a:pt x="733236" y="256960"/>
                </a:lnTo>
                <a:lnTo>
                  <a:pt x="73323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24290" y="524377"/>
            <a:ext cx="733425" cy="257810"/>
          </a:xfrm>
          <a:custGeom>
            <a:avLst/>
            <a:gdLst/>
            <a:ahLst/>
            <a:cxnLst/>
            <a:rect l="l" t="t" r="r" b="b"/>
            <a:pathLst>
              <a:path w="733425" h="257809">
                <a:moveTo>
                  <a:pt x="733236" y="0"/>
                </a:moveTo>
                <a:lnTo>
                  <a:pt x="0" y="0"/>
                </a:lnTo>
                <a:lnTo>
                  <a:pt x="0" y="257282"/>
                </a:lnTo>
                <a:lnTo>
                  <a:pt x="733236" y="257282"/>
                </a:lnTo>
                <a:lnTo>
                  <a:pt x="73323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24290" y="829177"/>
            <a:ext cx="733425" cy="257810"/>
          </a:xfrm>
          <a:custGeom>
            <a:avLst/>
            <a:gdLst/>
            <a:ahLst/>
            <a:cxnLst/>
            <a:rect l="l" t="t" r="r" b="b"/>
            <a:pathLst>
              <a:path w="733425" h="257809">
                <a:moveTo>
                  <a:pt x="733236" y="0"/>
                </a:moveTo>
                <a:lnTo>
                  <a:pt x="0" y="0"/>
                </a:lnTo>
                <a:lnTo>
                  <a:pt x="0" y="257282"/>
                </a:lnTo>
                <a:lnTo>
                  <a:pt x="733236" y="257282"/>
                </a:lnTo>
                <a:lnTo>
                  <a:pt x="73323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24290" y="1134099"/>
            <a:ext cx="733425" cy="257810"/>
          </a:xfrm>
          <a:custGeom>
            <a:avLst/>
            <a:gdLst/>
            <a:ahLst/>
            <a:cxnLst/>
            <a:rect l="l" t="t" r="r" b="b"/>
            <a:pathLst>
              <a:path w="733425" h="257809">
                <a:moveTo>
                  <a:pt x="733236" y="0"/>
                </a:moveTo>
                <a:lnTo>
                  <a:pt x="0" y="0"/>
                </a:lnTo>
                <a:lnTo>
                  <a:pt x="0" y="257282"/>
                </a:lnTo>
                <a:lnTo>
                  <a:pt x="733236" y="257282"/>
                </a:lnTo>
                <a:lnTo>
                  <a:pt x="73323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24290" y="1438977"/>
            <a:ext cx="733425" cy="257175"/>
          </a:xfrm>
          <a:custGeom>
            <a:avLst/>
            <a:gdLst/>
            <a:ahLst/>
            <a:cxnLst/>
            <a:rect l="l" t="t" r="r" b="b"/>
            <a:pathLst>
              <a:path w="733425" h="257175">
                <a:moveTo>
                  <a:pt x="733236" y="0"/>
                </a:moveTo>
                <a:lnTo>
                  <a:pt x="0" y="0"/>
                </a:lnTo>
                <a:lnTo>
                  <a:pt x="0" y="256960"/>
                </a:lnTo>
                <a:lnTo>
                  <a:pt x="733236" y="256960"/>
                </a:lnTo>
                <a:lnTo>
                  <a:pt x="73323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24290" y="1743765"/>
            <a:ext cx="733425" cy="257175"/>
          </a:xfrm>
          <a:custGeom>
            <a:avLst/>
            <a:gdLst/>
            <a:ahLst/>
            <a:cxnLst/>
            <a:rect l="l" t="t" r="r" b="b"/>
            <a:pathLst>
              <a:path w="733425" h="257175">
                <a:moveTo>
                  <a:pt x="733236" y="0"/>
                </a:moveTo>
                <a:lnTo>
                  <a:pt x="0" y="0"/>
                </a:lnTo>
                <a:lnTo>
                  <a:pt x="0" y="256972"/>
                </a:lnTo>
                <a:lnTo>
                  <a:pt x="733236" y="256972"/>
                </a:lnTo>
                <a:lnTo>
                  <a:pt x="73323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24290" y="2048407"/>
            <a:ext cx="733425" cy="257810"/>
          </a:xfrm>
          <a:custGeom>
            <a:avLst/>
            <a:gdLst/>
            <a:ahLst/>
            <a:cxnLst/>
            <a:rect l="l" t="t" r="r" b="b"/>
            <a:pathLst>
              <a:path w="733425" h="257810">
                <a:moveTo>
                  <a:pt x="733236" y="0"/>
                </a:moveTo>
                <a:lnTo>
                  <a:pt x="0" y="0"/>
                </a:lnTo>
                <a:lnTo>
                  <a:pt x="0" y="257282"/>
                </a:lnTo>
                <a:lnTo>
                  <a:pt x="733236" y="257282"/>
                </a:lnTo>
                <a:lnTo>
                  <a:pt x="73323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24290" y="2353207"/>
            <a:ext cx="733425" cy="257810"/>
          </a:xfrm>
          <a:custGeom>
            <a:avLst/>
            <a:gdLst/>
            <a:ahLst/>
            <a:cxnLst/>
            <a:rect l="l" t="t" r="r" b="b"/>
            <a:pathLst>
              <a:path w="733425" h="257810">
                <a:moveTo>
                  <a:pt x="733236" y="0"/>
                </a:moveTo>
                <a:lnTo>
                  <a:pt x="0" y="0"/>
                </a:lnTo>
                <a:lnTo>
                  <a:pt x="0" y="257282"/>
                </a:lnTo>
                <a:lnTo>
                  <a:pt x="733236" y="257282"/>
                </a:lnTo>
                <a:lnTo>
                  <a:pt x="73323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24290" y="2658129"/>
            <a:ext cx="733425" cy="257810"/>
          </a:xfrm>
          <a:custGeom>
            <a:avLst/>
            <a:gdLst/>
            <a:ahLst/>
            <a:cxnLst/>
            <a:rect l="l" t="t" r="r" b="b"/>
            <a:pathLst>
              <a:path w="733425" h="257810">
                <a:moveTo>
                  <a:pt x="733236" y="0"/>
                </a:moveTo>
                <a:lnTo>
                  <a:pt x="0" y="0"/>
                </a:lnTo>
                <a:lnTo>
                  <a:pt x="0" y="257282"/>
                </a:lnTo>
                <a:lnTo>
                  <a:pt x="733236" y="257282"/>
                </a:lnTo>
                <a:lnTo>
                  <a:pt x="73323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24290" y="2963007"/>
            <a:ext cx="733425" cy="257175"/>
          </a:xfrm>
          <a:custGeom>
            <a:avLst/>
            <a:gdLst/>
            <a:ahLst/>
            <a:cxnLst/>
            <a:rect l="l" t="t" r="r" b="b"/>
            <a:pathLst>
              <a:path w="733425" h="257175">
                <a:moveTo>
                  <a:pt x="733236" y="0"/>
                </a:moveTo>
                <a:lnTo>
                  <a:pt x="0" y="0"/>
                </a:lnTo>
                <a:lnTo>
                  <a:pt x="0" y="256960"/>
                </a:lnTo>
                <a:lnTo>
                  <a:pt x="733236" y="256960"/>
                </a:lnTo>
                <a:lnTo>
                  <a:pt x="73323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24290" y="3267485"/>
            <a:ext cx="733425" cy="257810"/>
          </a:xfrm>
          <a:custGeom>
            <a:avLst/>
            <a:gdLst/>
            <a:ahLst/>
            <a:cxnLst/>
            <a:rect l="l" t="t" r="r" b="b"/>
            <a:pathLst>
              <a:path w="733425" h="257810">
                <a:moveTo>
                  <a:pt x="733236" y="0"/>
                </a:moveTo>
                <a:lnTo>
                  <a:pt x="0" y="0"/>
                </a:lnTo>
                <a:lnTo>
                  <a:pt x="0" y="257282"/>
                </a:lnTo>
                <a:lnTo>
                  <a:pt x="733236" y="257282"/>
                </a:lnTo>
                <a:lnTo>
                  <a:pt x="73323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24290" y="3572411"/>
            <a:ext cx="733425" cy="257810"/>
          </a:xfrm>
          <a:custGeom>
            <a:avLst/>
            <a:gdLst/>
            <a:ahLst/>
            <a:cxnLst/>
            <a:rect l="l" t="t" r="r" b="b"/>
            <a:pathLst>
              <a:path w="733425" h="257810">
                <a:moveTo>
                  <a:pt x="733236" y="0"/>
                </a:moveTo>
                <a:lnTo>
                  <a:pt x="0" y="0"/>
                </a:lnTo>
                <a:lnTo>
                  <a:pt x="0" y="257282"/>
                </a:lnTo>
                <a:lnTo>
                  <a:pt x="733236" y="257282"/>
                </a:lnTo>
                <a:lnTo>
                  <a:pt x="73323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24290" y="3877223"/>
            <a:ext cx="733425" cy="257810"/>
          </a:xfrm>
          <a:custGeom>
            <a:avLst/>
            <a:gdLst/>
            <a:ahLst/>
            <a:cxnLst/>
            <a:rect l="l" t="t" r="r" b="b"/>
            <a:pathLst>
              <a:path w="733425" h="257810">
                <a:moveTo>
                  <a:pt x="733236" y="0"/>
                </a:moveTo>
                <a:lnTo>
                  <a:pt x="0" y="0"/>
                </a:lnTo>
                <a:lnTo>
                  <a:pt x="0" y="257282"/>
                </a:lnTo>
                <a:lnTo>
                  <a:pt x="733236" y="257282"/>
                </a:lnTo>
                <a:lnTo>
                  <a:pt x="73323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24290" y="4182082"/>
            <a:ext cx="733425" cy="257175"/>
          </a:xfrm>
          <a:custGeom>
            <a:avLst/>
            <a:gdLst/>
            <a:ahLst/>
            <a:cxnLst/>
            <a:rect l="l" t="t" r="r" b="b"/>
            <a:pathLst>
              <a:path w="733425" h="257175">
                <a:moveTo>
                  <a:pt x="733236" y="0"/>
                </a:moveTo>
                <a:lnTo>
                  <a:pt x="0" y="0"/>
                </a:lnTo>
                <a:lnTo>
                  <a:pt x="0" y="256972"/>
                </a:lnTo>
                <a:lnTo>
                  <a:pt x="733236" y="256972"/>
                </a:lnTo>
                <a:lnTo>
                  <a:pt x="73323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1138345" y="4487013"/>
            <a:ext cx="2724785" cy="257175"/>
            <a:chOff x="1138345" y="4487013"/>
            <a:chExt cx="2724785" cy="257175"/>
          </a:xfrm>
        </p:grpSpPr>
        <p:sp>
          <p:nvSpPr>
            <p:cNvPr id="19" name="object 19"/>
            <p:cNvSpPr/>
            <p:nvPr/>
          </p:nvSpPr>
          <p:spPr>
            <a:xfrm>
              <a:off x="2224290" y="4487013"/>
              <a:ext cx="733425" cy="257175"/>
            </a:xfrm>
            <a:custGeom>
              <a:avLst/>
              <a:gdLst/>
              <a:ahLst/>
              <a:cxnLst/>
              <a:rect l="l" t="t" r="r" b="b"/>
              <a:pathLst>
                <a:path w="733425" h="257175">
                  <a:moveTo>
                    <a:pt x="733236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733236" y="256972"/>
                  </a:lnTo>
                  <a:lnTo>
                    <a:pt x="73323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52620" y="4739160"/>
              <a:ext cx="2705735" cy="0"/>
            </a:xfrm>
            <a:custGeom>
              <a:avLst/>
              <a:gdLst/>
              <a:ahLst/>
              <a:cxnLst/>
              <a:rect l="l" t="t" r="r" b="b"/>
              <a:pathLst>
                <a:path w="2705735">
                  <a:moveTo>
                    <a:pt x="0" y="0"/>
                  </a:moveTo>
                  <a:lnTo>
                    <a:pt x="2705202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47858" y="4734461"/>
              <a:ext cx="2715260" cy="9525"/>
            </a:xfrm>
            <a:custGeom>
              <a:avLst/>
              <a:gdLst/>
              <a:ahLst/>
              <a:cxnLst/>
              <a:rect l="l" t="t" r="r" b="b"/>
              <a:pathLst>
                <a:path w="2715260" h="9525">
                  <a:moveTo>
                    <a:pt x="2714719" y="0"/>
                  </a:moveTo>
                  <a:lnTo>
                    <a:pt x="0" y="0"/>
                  </a:lnTo>
                  <a:lnTo>
                    <a:pt x="0" y="9524"/>
                  </a:lnTo>
                  <a:lnTo>
                    <a:pt x="2714719" y="9524"/>
                  </a:lnTo>
                  <a:lnTo>
                    <a:pt x="27147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43108" y="4491711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38345" y="4487013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23869" y="4491711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19116" y="4487013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04962" y="4491711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00198" y="4487013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86045" y="4491711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81221" y="4487013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66818" y="4491711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61995" y="4487013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47971" y="4491711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043147" y="4487013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28994" y="4491711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24290" y="4487013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09755" y="4491711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05063" y="4487013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90908" y="4491711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86084" y="4487013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771931" y="4491711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767239" y="4487013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52704" y="4491711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48010" y="4487013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133854" y="4491711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29046" y="4487013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314877" y="4491711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310188" y="4487013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95656" y="4491711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90935" y="4487013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676800" y="4491711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671955" y="4487013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57823" y="4491711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53129" y="4487013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221379" y="5112558"/>
            <a:ext cx="24542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0744" algn="l"/>
                <a:tab pos="2440940" algn="l"/>
              </a:tabLst>
            </a:pPr>
            <a:r>
              <a:rPr sz="1200" u="sng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u="sng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spc="-35" dirty="0">
                <a:latin typeface="Arial"/>
                <a:cs typeface="Arial"/>
              </a:rPr>
              <a:t>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u="sng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154183" y="5294968"/>
            <a:ext cx="1198245" cy="4260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500"/>
              </a:lnSpc>
              <a:spcBef>
                <a:spcPts val="100"/>
              </a:spcBef>
            </a:pPr>
            <a:r>
              <a:rPr sz="1200" spc="-50" dirty="0">
                <a:latin typeface="Arial"/>
                <a:cs typeface="Arial"/>
              </a:rPr>
              <a:t>Mengetahui  </a:t>
            </a:r>
            <a:r>
              <a:rPr sz="1200" spc="-85" dirty="0">
                <a:latin typeface="Arial"/>
                <a:cs typeface="Arial"/>
              </a:rPr>
              <a:t>Pembina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Kelompok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221379" y="5512597"/>
            <a:ext cx="10172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0" dirty="0">
                <a:latin typeface="Arial"/>
                <a:cs typeface="Arial"/>
              </a:rPr>
              <a:t>Ketua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Kelompok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54183" y="6312686"/>
            <a:ext cx="2247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81860" algn="l"/>
              </a:tabLst>
            </a:pPr>
            <a:r>
              <a:rPr sz="1200" spc="-40" dirty="0">
                <a:latin typeface="Arial"/>
                <a:cs typeface="Arial"/>
              </a:rPr>
              <a:t>(</a:t>
            </a:r>
            <a:r>
              <a:rPr sz="1200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spc="-4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221379" y="6312686"/>
            <a:ext cx="2247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81860" algn="l"/>
              </a:tabLst>
            </a:pPr>
            <a:r>
              <a:rPr sz="1200" spc="-40" dirty="0">
                <a:latin typeface="Arial"/>
                <a:cs typeface="Arial"/>
              </a:rPr>
              <a:t>(</a:t>
            </a:r>
            <a:r>
              <a:rPr sz="1200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spc="-4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06389" y="0"/>
            <a:ext cx="158750" cy="4745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5" dirty="0">
                <a:latin typeface="Arial"/>
                <a:cs typeface="Arial"/>
              </a:rPr>
              <a:t>15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50" spc="-5" dirty="0">
                <a:latin typeface="Arial"/>
                <a:cs typeface="Arial"/>
              </a:rPr>
              <a:t>16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spc="-5" dirty="0">
                <a:latin typeface="Arial"/>
                <a:cs typeface="Arial"/>
              </a:rPr>
              <a:t>17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spc="-5" dirty="0">
                <a:latin typeface="Arial"/>
                <a:cs typeface="Arial"/>
              </a:rPr>
              <a:t>18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50" spc="-5" dirty="0">
                <a:latin typeface="Arial"/>
                <a:cs typeface="Arial"/>
              </a:rPr>
              <a:t>19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spc="-5" dirty="0">
                <a:latin typeface="Arial"/>
                <a:cs typeface="Arial"/>
              </a:rPr>
              <a:t>20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spc="-5" dirty="0">
                <a:latin typeface="Arial"/>
                <a:cs typeface="Arial"/>
              </a:rPr>
              <a:t>21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spc="-5" dirty="0">
                <a:latin typeface="Arial"/>
                <a:cs typeface="Arial"/>
              </a:rPr>
              <a:t>22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50" spc="-5" dirty="0">
                <a:latin typeface="Arial"/>
                <a:cs typeface="Arial"/>
              </a:rPr>
              <a:t>23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spc="-5" dirty="0">
                <a:latin typeface="Arial"/>
                <a:cs typeface="Arial"/>
              </a:rPr>
              <a:t>24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spc="-5" dirty="0">
                <a:latin typeface="Arial"/>
                <a:cs typeface="Arial"/>
              </a:rPr>
              <a:t>25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spc="-5" dirty="0">
                <a:latin typeface="Arial"/>
                <a:cs typeface="Arial"/>
              </a:rPr>
              <a:t>26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50" spc="-5" dirty="0">
                <a:latin typeface="Arial"/>
                <a:cs typeface="Arial"/>
              </a:rPr>
              <a:t>27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spc="-5" dirty="0">
                <a:latin typeface="Arial"/>
                <a:cs typeface="Arial"/>
              </a:rPr>
              <a:t>28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spc="-5" dirty="0">
                <a:latin typeface="Arial"/>
                <a:cs typeface="Arial"/>
              </a:rPr>
              <a:t>29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spc="-5" dirty="0">
                <a:latin typeface="Arial"/>
                <a:cs typeface="Arial"/>
              </a:rPr>
              <a:t>30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138345" y="0"/>
            <a:ext cx="2724785" cy="172720"/>
            <a:chOff x="1138345" y="0"/>
            <a:chExt cx="2724785" cy="172720"/>
          </a:xfrm>
        </p:grpSpPr>
        <p:sp>
          <p:nvSpPr>
            <p:cNvPr id="61" name="object 61"/>
            <p:cNvSpPr/>
            <p:nvPr/>
          </p:nvSpPr>
          <p:spPr>
            <a:xfrm>
              <a:off x="1152620" y="167453"/>
              <a:ext cx="2705735" cy="0"/>
            </a:xfrm>
            <a:custGeom>
              <a:avLst/>
              <a:gdLst/>
              <a:ahLst/>
              <a:cxnLst/>
              <a:rect l="l" t="t" r="r" b="b"/>
              <a:pathLst>
                <a:path w="2705735">
                  <a:moveTo>
                    <a:pt x="0" y="0"/>
                  </a:moveTo>
                  <a:lnTo>
                    <a:pt x="2705202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147858" y="162656"/>
              <a:ext cx="2715260" cy="9525"/>
            </a:xfrm>
            <a:custGeom>
              <a:avLst/>
              <a:gdLst/>
              <a:ahLst/>
              <a:cxnLst/>
              <a:rect l="l" t="t" r="r" b="b"/>
              <a:pathLst>
                <a:path w="2715260" h="9525">
                  <a:moveTo>
                    <a:pt x="2714719" y="0"/>
                  </a:moveTo>
                  <a:lnTo>
                    <a:pt x="0" y="0"/>
                  </a:lnTo>
                  <a:lnTo>
                    <a:pt x="0" y="9524"/>
                  </a:lnTo>
                  <a:lnTo>
                    <a:pt x="2714719" y="9524"/>
                  </a:lnTo>
                  <a:lnTo>
                    <a:pt x="27147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138351" y="0"/>
              <a:ext cx="9525" cy="167640"/>
            </a:xfrm>
            <a:custGeom>
              <a:avLst/>
              <a:gdLst/>
              <a:ahLst/>
              <a:cxnLst/>
              <a:rect l="l" t="t" r="r" b="b"/>
              <a:pathLst>
                <a:path w="9525" h="167640">
                  <a:moveTo>
                    <a:pt x="0" y="167453"/>
                  </a:moveTo>
                  <a:lnTo>
                    <a:pt x="9514" y="167453"/>
                  </a:lnTo>
                  <a:lnTo>
                    <a:pt x="9514" y="0"/>
                  </a:lnTo>
                  <a:lnTo>
                    <a:pt x="0" y="0"/>
                  </a:lnTo>
                  <a:lnTo>
                    <a:pt x="0" y="16745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138345" y="0"/>
              <a:ext cx="9525" cy="172720"/>
            </a:xfrm>
            <a:custGeom>
              <a:avLst/>
              <a:gdLst/>
              <a:ahLst/>
              <a:cxnLst/>
              <a:rect l="l" t="t" r="r" b="b"/>
              <a:pathLst>
                <a:path w="9525" h="172720">
                  <a:moveTo>
                    <a:pt x="0" y="172181"/>
                  </a:moveTo>
                  <a:lnTo>
                    <a:pt x="9513" y="172181"/>
                  </a:lnTo>
                  <a:lnTo>
                    <a:pt x="9513" y="0"/>
                  </a:lnTo>
                  <a:lnTo>
                    <a:pt x="0" y="0"/>
                  </a:lnTo>
                  <a:lnTo>
                    <a:pt x="0" y="17218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319112" y="0"/>
              <a:ext cx="9525" cy="167640"/>
            </a:xfrm>
            <a:custGeom>
              <a:avLst/>
              <a:gdLst/>
              <a:ahLst/>
              <a:cxnLst/>
              <a:rect l="l" t="t" r="r" b="b"/>
              <a:pathLst>
                <a:path w="9525" h="167640">
                  <a:moveTo>
                    <a:pt x="0" y="167453"/>
                  </a:moveTo>
                  <a:lnTo>
                    <a:pt x="9514" y="167453"/>
                  </a:lnTo>
                  <a:lnTo>
                    <a:pt x="9514" y="0"/>
                  </a:lnTo>
                  <a:lnTo>
                    <a:pt x="0" y="0"/>
                  </a:lnTo>
                  <a:lnTo>
                    <a:pt x="0" y="16745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319116" y="0"/>
              <a:ext cx="9525" cy="172720"/>
            </a:xfrm>
            <a:custGeom>
              <a:avLst/>
              <a:gdLst/>
              <a:ahLst/>
              <a:cxnLst/>
              <a:rect l="l" t="t" r="r" b="b"/>
              <a:pathLst>
                <a:path w="9525" h="172720">
                  <a:moveTo>
                    <a:pt x="0" y="172181"/>
                  </a:moveTo>
                  <a:lnTo>
                    <a:pt x="9513" y="172181"/>
                  </a:lnTo>
                  <a:lnTo>
                    <a:pt x="9513" y="0"/>
                  </a:lnTo>
                  <a:lnTo>
                    <a:pt x="0" y="0"/>
                  </a:lnTo>
                  <a:lnTo>
                    <a:pt x="0" y="17218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500205" y="0"/>
              <a:ext cx="9525" cy="167640"/>
            </a:xfrm>
            <a:custGeom>
              <a:avLst/>
              <a:gdLst/>
              <a:ahLst/>
              <a:cxnLst/>
              <a:rect l="l" t="t" r="r" b="b"/>
              <a:pathLst>
                <a:path w="9525" h="167640">
                  <a:moveTo>
                    <a:pt x="0" y="167453"/>
                  </a:moveTo>
                  <a:lnTo>
                    <a:pt x="9514" y="167453"/>
                  </a:lnTo>
                  <a:lnTo>
                    <a:pt x="9514" y="0"/>
                  </a:lnTo>
                  <a:lnTo>
                    <a:pt x="0" y="0"/>
                  </a:lnTo>
                  <a:lnTo>
                    <a:pt x="0" y="16745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500198" y="0"/>
              <a:ext cx="9525" cy="172720"/>
            </a:xfrm>
            <a:custGeom>
              <a:avLst/>
              <a:gdLst/>
              <a:ahLst/>
              <a:cxnLst/>
              <a:rect l="l" t="t" r="r" b="b"/>
              <a:pathLst>
                <a:path w="9525" h="172720">
                  <a:moveTo>
                    <a:pt x="0" y="172181"/>
                  </a:moveTo>
                  <a:lnTo>
                    <a:pt x="9513" y="172181"/>
                  </a:lnTo>
                  <a:lnTo>
                    <a:pt x="9513" y="0"/>
                  </a:lnTo>
                  <a:lnTo>
                    <a:pt x="0" y="0"/>
                  </a:lnTo>
                  <a:lnTo>
                    <a:pt x="0" y="17218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681288" y="0"/>
              <a:ext cx="9525" cy="167640"/>
            </a:xfrm>
            <a:custGeom>
              <a:avLst/>
              <a:gdLst/>
              <a:ahLst/>
              <a:cxnLst/>
              <a:rect l="l" t="t" r="r" b="b"/>
              <a:pathLst>
                <a:path w="9525" h="167640">
                  <a:moveTo>
                    <a:pt x="0" y="167453"/>
                  </a:moveTo>
                  <a:lnTo>
                    <a:pt x="9514" y="167453"/>
                  </a:lnTo>
                  <a:lnTo>
                    <a:pt x="9514" y="0"/>
                  </a:lnTo>
                  <a:lnTo>
                    <a:pt x="0" y="0"/>
                  </a:lnTo>
                  <a:lnTo>
                    <a:pt x="0" y="16745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681221" y="0"/>
              <a:ext cx="9525" cy="172720"/>
            </a:xfrm>
            <a:custGeom>
              <a:avLst/>
              <a:gdLst/>
              <a:ahLst/>
              <a:cxnLst/>
              <a:rect l="l" t="t" r="r" b="b"/>
              <a:pathLst>
                <a:path w="9525" h="172720">
                  <a:moveTo>
                    <a:pt x="0" y="172181"/>
                  </a:moveTo>
                  <a:lnTo>
                    <a:pt x="9513" y="172181"/>
                  </a:lnTo>
                  <a:lnTo>
                    <a:pt x="9513" y="0"/>
                  </a:lnTo>
                  <a:lnTo>
                    <a:pt x="0" y="0"/>
                  </a:lnTo>
                  <a:lnTo>
                    <a:pt x="0" y="17218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862061" y="0"/>
              <a:ext cx="9525" cy="167640"/>
            </a:xfrm>
            <a:custGeom>
              <a:avLst/>
              <a:gdLst/>
              <a:ahLst/>
              <a:cxnLst/>
              <a:rect l="l" t="t" r="r" b="b"/>
              <a:pathLst>
                <a:path w="9525" h="167640">
                  <a:moveTo>
                    <a:pt x="0" y="167453"/>
                  </a:moveTo>
                  <a:lnTo>
                    <a:pt x="9514" y="167453"/>
                  </a:lnTo>
                  <a:lnTo>
                    <a:pt x="9514" y="0"/>
                  </a:lnTo>
                  <a:lnTo>
                    <a:pt x="0" y="0"/>
                  </a:lnTo>
                  <a:lnTo>
                    <a:pt x="0" y="16745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861995" y="0"/>
              <a:ext cx="9525" cy="172720"/>
            </a:xfrm>
            <a:custGeom>
              <a:avLst/>
              <a:gdLst/>
              <a:ahLst/>
              <a:cxnLst/>
              <a:rect l="l" t="t" r="r" b="b"/>
              <a:pathLst>
                <a:path w="9525" h="172720">
                  <a:moveTo>
                    <a:pt x="0" y="172181"/>
                  </a:moveTo>
                  <a:lnTo>
                    <a:pt x="9513" y="172181"/>
                  </a:lnTo>
                  <a:lnTo>
                    <a:pt x="9513" y="0"/>
                  </a:lnTo>
                  <a:lnTo>
                    <a:pt x="0" y="0"/>
                  </a:lnTo>
                  <a:lnTo>
                    <a:pt x="0" y="17218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043214" y="0"/>
              <a:ext cx="9525" cy="167640"/>
            </a:xfrm>
            <a:custGeom>
              <a:avLst/>
              <a:gdLst/>
              <a:ahLst/>
              <a:cxnLst/>
              <a:rect l="l" t="t" r="r" b="b"/>
              <a:pathLst>
                <a:path w="9525" h="167640">
                  <a:moveTo>
                    <a:pt x="0" y="167453"/>
                  </a:moveTo>
                  <a:lnTo>
                    <a:pt x="9514" y="167453"/>
                  </a:lnTo>
                  <a:lnTo>
                    <a:pt x="9514" y="0"/>
                  </a:lnTo>
                  <a:lnTo>
                    <a:pt x="0" y="0"/>
                  </a:lnTo>
                  <a:lnTo>
                    <a:pt x="0" y="16745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043147" y="0"/>
              <a:ext cx="9525" cy="172720"/>
            </a:xfrm>
            <a:custGeom>
              <a:avLst/>
              <a:gdLst/>
              <a:ahLst/>
              <a:cxnLst/>
              <a:rect l="l" t="t" r="r" b="b"/>
              <a:pathLst>
                <a:path w="9525" h="172720">
                  <a:moveTo>
                    <a:pt x="0" y="172181"/>
                  </a:moveTo>
                  <a:lnTo>
                    <a:pt x="9513" y="172181"/>
                  </a:lnTo>
                  <a:lnTo>
                    <a:pt x="9513" y="0"/>
                  </a:lnTo>
                  <a:lnTo>
                    <a:pt x="0" y="0"/>
                  </a:lnTo>
                  <a:lnTo>
                    <a:pt x="0" y="17218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224237" y="0"/>
              <a:ext cx="9525" cy="167640"/>
            </a:xfrm>
            <a:custGeom>
              <a:avLst/>
              <a:gdLst/>
              <a:ahLst/>
              <a:cxnLst/>
              <a:rect l="l" t="t" r="r" b="b"/>
              <a:pathLst>
                <a:path w="9525" h="167640">
                  <a:moveTo>
                    <a:pt x="0" y="167453"/>
                  </a:moveTo>
                  <a:lnTo>
                    <a:pt x="9514" y="167453"/>
                  </a:lnTo>
                  <a:lnTo>
                    <a:pt x="9514" y="0"/>
                  </a:lnTo>
                  <a:lnTo>
                    <a:pt x="0" y="0"/>
                  </a:lnTo>
                  <a:lnTo>
                    <a:pt x="0" y="16745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224290" y="0"/>
              <a:ext cx="9525" cy="172720"/>
            </a:xfrm>
            <a:custGeom>
              <a:avLst/>
              <a:gdLst/>
              <a:ahLst/>
              <a:cxnLst/>
              <a:rect l="l" t="t" r="r" b="b"/>
              <a:pathLst>
                <a:path w="9525" h="172720">
                  <a:moveTo>
                    <a:pt x="0" y="172181"/>
                  </a:moveTo>
                  <a:lnTo>
                    <a:pt x="9513" y="172181"/>
                  </a:lnTo>
                  <a:lnTo>
                    <a:pt x="9513" y="0"/>
                  </a:lnTo>
                  <a:lnTo>
                    <a:pt x="0" y="0"/>
                  </a:lnTo>
                  <a:lnTo>
                    <a:pt x="0" y="17218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404998" y="0"/>
              <a:ext cx="9525" cy="167640"/>
            </a:xfrm>
            <a:custGeom>
              <a:avLst/>
              <a:gdLst/>
              <a:ahLst/>
              <a:cxnLst/>
              <a:rect l="l" t="t" r="r" b="b"/>
              <a:pathLst>
                <a:path w="9525" h="167640">
                  <a:moveTo>
                    <a:pt x="0" y="167453"/>
                  </a:moveTo>
                  <a:lnTo>
                    <a:pt x="9514" y="167453"/>
                  </a:lnTo>
                  <a:lnTo>
                    <a:pt x="9514" y="0"/>
                  </a:lnTo>
                  <a:lnTo>
                    <a:pt x="0" y="0"/>
                  </a:lnTo>
                  <a:lnTo>
                    <a:pt x="0" y="16745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405064" y="0"/>
              <a:ext cx="9525" cy="172720"/>
            </a:xfrm>
            <a:custGeom>
              <a:avLst/>
              <a:gdLst/>
              <a:ahLst/>
              <a:cxnLst/>
              <a:rect l="l" t="t" r="r" b="b"/>
              <a:pathLst>
                <a:path w="9525" h="172720">
                  <a:moveTo>
                    <a:pt x="0" y="172181"/>
                  </a:moveTo>
                  <a:lnTo>
                    <a:pt x="9513" y="172181"/>
                  </a:lnTo>
                  <a:lnTo>
                    <a:pt x="9513" y="0"/>
                  </a:lnTo>
                  <a:lnTo>
                    <a:pt x="0" y="0"/>
                  </a:lnTo>
                  <a:lnTo>
                    <a:pt x="0" y="17218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586151" y="0"/>
              <a:ext cx="9525" cy="167640"/>
            </a:xfrm>
            <a:custGeom>
              <a:avLst/>
              <a:gdLst/>
              <a:ahLst/>
              <a:cxnLst/>
              <a:rect l="l" t="t" r="r" b="b"/>
              <a:pathLst>
                <a:path w="9525" h="167640">
                  <a:moveTo>
                    <a:pt x="0" y="167453"/>
                  </a:moveTo>
                  <a:lnTo>
                    <a:pt x="9514" y="167453"/>
                  </a:lnTo>
                  <a:lnTo>
                    <a:pt x="9514" y="0"/>
                  </a:lnTo>
                  <a:lnTo>
                    <a:pt x="0" y="0"/>
                  </a:lnTo>
                  <a:lnTo>
                    <a:pt x="0" y="16745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586084" y="0"/>
              <a:ext cx="9525" cy="172720"/>
            </a:xfrm>
            <a:custGeom>
              <a:avLst/>
              <a:gdLst/>
              <a:ahLst/>
              <a:cxnLst/>
              <a:rect l="l" t="t" r="r" b="b"/>
              <a:pathLst>
                <a:path w="9525" h="172720">
                  <a:moveTo>
                    <a:pt x="0" y="172181"/>
                  </a:moveTo>
                  <a:lnTo>
                    <a:pt x="9513" y="172181"/>
                  </a:lnTo>
                  <a:lnTo>
                    <a:pt x="9513" y="0"/>
                  </a:lnTo>
                  <a:lnTo>
                    <a:pt x="0" y="0"/>
                  </a:lnTo>
                  <a:lnTo>
                    <a:pt x="0" y="17218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767174" y="0"/>
              <a:ext cx="9525" cy="167640"/>
            </a:xfrm>
            <a:custGeom>
              <a:avLst/>
              <a:gdLst/>
              <a:ahLst/>
              <a:cxnLst/>
              <a:rect l="l" t="t" r="r" b="b"/>
              <a:pathLst>
                <a:path w="9525" h="167640">
                  <a:moveTo>
                    <a:pt x="0" y="167453"/>
                  </a:moveTo>
                  <a:lnTo>
                    <a:pt x="9514" y="167453"/>
                  </a:lnTo>
                  <a:lnTo>
                    <a:pt x="9514" y="0"/>
                  </a:lnTo>
                  <a:lnTo>
                    <a:pt x="0" y="0"/>
                  </a:lnTo>
                  <a:lnTo>
                    <a:pt x="0" y="16745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767239" y="0"/>
              <a:ext cx="9525" cy="172720"/>
            </a:xfrm>
            <a:custGeom>
              <a:avLst/>
              <a:gdLst/>
              <a:ahLst/>
              <a:cxnLst/>
              <a:rect l="l" t="t" r="r" b="b"/>
              <a:pathLst>
                <a:path w="9525" h="172720">
                  <a:moveTo>
                    <a:pt x="0" y="172181"/>
                  </a:moveTo>
                  <a:lnTo>
                    <a:pt x="9513" y="172181"/>
                  </a:lnTo>
                  <a:lnTo>
                    <a:pt x="9513" y="0"/>
                  </a:lnTo>
                  <a:lnTo>
                    <a:pt x="0" y="0"/>
                  </a:lnTo>
                  <a:lnTo>
                    <a:pt x="0" y="17218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947947" y="0"/>
              <a:ext cx="9525" cy="167640"/>
            </a:xfrm>
            <a:custGeom>
              <a:avLst/>
              <a:gdLst/>
              <a:ahLst/>
              <a:cxnLst/>
              <a:rect l="l" t="t" r="r" b="b"/>
              <a:pathLst>
                <a:path w="9525" h="167640">
                  <a:moveTo>
                    <a:pt x="0" y="167453"/>
                  </a:moveTo>
                  <a:lnTo>
                    <a:pt x="9514" y="167453"/>
                  </a:lnTo>
                  <a:lnTo>
                    <a:pt x="9514" y="0"/>
                  </a:lnTo>
                  <a:lnTo>
                    <a:pt x="0" y="0"/>
                  </a:lnTo>
                  <a:lnTo>
                    <a:pt x="0" y="16745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948010" y="0"/>
              <a:ext cx="9525" cy="172720"/>
            </a:xfrm>
            <a:custGeom>
              <a:avLst/>
              <a:gdLst/>
              <a:ahLst/>
              <a:cxnLst/>
              <a:rect l="l" t="t" r="r" b="b"/>
              <a:pathLst>
                <a:path w="9525" h="172720">
                  <a:moveTo>
                    <a:pt x="0" y="172181"/>
                  </a:moveTo>
                  <a:lnTo>
                    <a:pt x="9513" y="172181"/>
                  </a:lnTo>
                  <a:lnTo>
                    <a:pt x="9513" y="0"/>
                  </a:lnTo>
                  <a:lnTo>
                    <a:pt x="0" y="0"/>
                  </a:lnTo>
                  <a:lnTo>
                    <a:pt x="0" y="17218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129097" y="0"/>
              <a:ext cx="9525" cy="167640"/>
            </a:xfrm>
            <a:custGeom>
              <a:avLst/>
              <a:gdLst/>
              <a:ahLst/>
              <a:cxnLst/>
              <a:rect l="l" t="t" r="r" b="b"/>
              <a:pathLst>
                <a:path w="9525" h="167640">
                  <a:moveTo>
                    <a:pt x="0" y="167453"/>
                  </a:moveTo>
                  <a:lnTo>
                    <a:pt x="9514" y="167453"/>
                  </a:lnTo>
                  <a:lnTo>
                    <a:pt x="9514" y="0"/>
                  </a:lnTo>
                  <a:lnTo>
                    <a:pt x="0" y="0"/>
                  </a:lnTo>
                  <a:lnTo>
                    <a:pt x="0" y="16745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129046" y="0"/>
              <a:ext cx="9525" cy="172720"/>
            </a:xfrm>
            <a:custGeom>
              <a:avLst/>
              <a:gdLst/>
              <a:ahLst/>
              <a:cxnLst/>
              <a:rect l="l" t="t" r="r" b="b"/>
              <a:pathLst>
                <a:path w="9525" h="172720">
                  <a:moveTo>
                    <a:pt x="0" y="172181"/>
                  </a:moveTo>
                  <a:lnTo>
                    <a:pt x="9513" y="172181"/>
                  </a:lnTo>
                  <a:lnTo>
                    <a:pt x="9513" y="0"/>
                  </a:lnTo>
                  <a:lnTo>
                    <a:pt x="0" y="0"/>
                  </a:lnTo>
                  <a:lnTo>
                    <a:pt x="0" y="17218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310120" y="0"/>
              <a:ext cx="9525" cy="167640"/>
            </a:xfrm>
            <a:custGeom>
              <a:avLst/>
              <a:gdLst/>
              <a:ahLst/>
              <a:cxnLst/>
              <a:rect l="l" t="t" r="r" b="b"/>
              <a:pathLst>
                <a:path w="9525" h="167640">
                  <a:moveTo>
                    <a:pt x="0" y="167453"/>
                  </a:moveTo>
                  <a:lnTo>
                    <a:pt x="9514" y="167453"/>
                  </a:lnTo>
                  <a:lnTo>
                    <a:pt x="9514" y="0"/>
                  </a:lnTo>
                  <a:lnTo>
                    <a:pt x="0" y="0"/>
                  </a:lnTo>
                  <a:lnTo>
                    <a:pt x="0" y="16745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310189" y="0"/>
              <a:ext cx="9525" cy="172720"/>
            </a:xfrm>
            <a:custGeom>
              <a:avLst/>
              <a:gdLst/>
              <a:ahLst/>
              <a:cxnLst/>
              <a:rect l="l" t="t" r="r" b="b"/>
              <a:pathLst>
                <a:path w="9525" h="172720">
                  <a:moveTo>
                    <a:pt x="0" y="172181"/>
                  </a:moveTo>
                  <a:lnTo>
                    <a:pt x="9513" y="172181"/>
                  </a:lnTo>
                  <a:lnTo>
                    <a:pt x="9513" y="0"/>
                  </a:lnTo>
                  <a:lnTo>
                    <a:pt x="0" y="0"/>
                  </a:lnTo>
                  <a:lnTo>
                    <a:pt x="0" y="17218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490899" y="0"/>
              <a:ext cx="9525" cy="167640"/>
            </a:xfrm>
            <a:custGeom>
              <a:avLst/>
              <a:gdLst/>
              <a:ahLst/>
              <a:cxnLst/>
              <a:rect l="l" t="t" r="r" b="b"/>
              <a:pathLst>
                <a:path w="9525" h="167640">
                  <a:moveTo>
                    <a:pt x="0" y="167453"/>
                  </a:moveTo>
                  <a:lnTo>
                    <a:pt x="9514" y="167453"/>
                  </a:lnTo>
                  <a:lnTo>
                    <a:pt x="9514" y="0"/>
                  </a:lnTo>
                  <a:lnTo>
                    <a:pt x="0" y="0"/>
                  </a:lnTo>
                  <a:lnTo>
                    <a:pt x="0" y="16745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490935" y="0"/>
              <a:ext cx="9525" cy="172720"/>
            </a:xfrm>
            <a:custGeom>
              <a:avLst/>
              <a:gdLst/>
              <a:ahLst/>
              <a:cxnLst/>
              <a:rect l="l" t="t" r="r" b="b"/>
              <a:pathLst>
                <a:path w="9525" h="172720">
                  <a:moveTo>
                    <a:pt x="0" y="172181"/>
                  </a:moveTo>
                  <a:lnTo>
                    <a:pt x="9513" y="172181"/>
                  </a:lnTo>
                  <a:lnTo>
                    <a:pt x="9513" y="0"/>
                  </a:lnTo>
                  <a:lnTo>
                    <a:pt x="0" y="0"/>
                  </a:lnTo>
                  <a:lnTo>
                    <a:pt x="0" y="17218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672043" y="0"/>
              <a:ext cx="9525" cy="167640"/>
            </a:xfrm>
            <a:custGeom>
              <a:avLst/>
              <a:gdLst/>
              <a:ahLst/>
              <a:cxnLst/>
              <a:rect l="l" t="t" r="r" b="b"/>
              <a:pathLst>
                <a:path w="9525" h="167640">
                  <a:moveTo>
                    <a:pt x="0" y="167453"/>
                  </a:moveTo>
                  <a:lnTo>
                    <a:pt x="9514" y="167453"/>
                  </a:lnTo>
                  <a:lnTo>
                    <a:pt x="9514" y="0"/>
                  </a:lnTo>
                  <a:lnTo>
                    <a:pt x="0" y="0"/>
                  </a:lnTo>
                  <a:lnTo>
                    <a:pt x="0" y="16745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671956" y="0"/>
              <a:ext cx="9525" cy="172720"/>
            </a:xfrm>
            <a:custGeom>
              <a:avLst/>
              <a:gdLst/>
              <a:ahLst/>
              <a:cxnLst/>
              <a:rect l="l" t="t" r="r" b="b"/>
              <a:pathLst>
                <a:path w="9525" h="172720">
                  <a:moveTo>
                    <a:pt x="0" y="172181"/>
                  </a:moveTo>
                  <a:lnTo>
                    <a:pt x="9513" y="172181"/>
                  </a:lnTo>
                  <a:lnTo>
                    <a:pt x="9513" y="0"/>
                  </a:lnTo>
                  <a:lnTo>
                    <a:pt x="0" y="0"/>
                  </a:lnTo>
                  <a:lnTo>
                    <a:pt x="0" y="17218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853066" y="0"/>
              <a:ext cx="9525" cy="167640"/>
            </a:xfrm>
            <a:custGeom>
              <a:avLst/>
              <a:gdLst/>
              <a:ahLst/>
              <a:cxnLst/>
              <a:rect l="l" t="t" r="r" b="b"/>
              <a:pathLst>
                <a:path w="9525" h="167640">
                  <a:moveTo>
                    <a:pt x="0" y="167453"/>
                  </a:moveTo>
                  <a:lnTo>
                    <a:pt x="9514" y="167453"/>
                  </a:lnTo>
                  <a:lnTo>
                    <a:pt x="9514" y="0"/>
                  </a:lnTo>
                  <a:lnTo>
                    <a:pt x="0" y="0"/>
                  </a:lnTo>
                  <a:lnTo>
                    <a:pt x="0" y="16745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853129" y="0"/>
              <a:ext cx="9525" cy="172720"/>
            </a:xfrm>
            <a:custGeom>
              <a:avLst/>
              <a:gdLst/>
              <a:ahLst/>
              <a:cxnLst/>
              <a:rect l="l" t="t" r="r" b="b"/>
              <a:pathLst>
                <a:path w="9525" h="172720">
                  <a:moveTo>
                    <a:pt x="0" y="172181"/>
                  </a:moveTo>
                  <a:lnTo>
                    <a:pt x="9513" y="172181"/>
                  </a:lnTo>
                  <a:lnTo>
                    <a:pt x="9513" y="0"/>
                  </a:lnTo>
                  <a:lnTo>
                    <a:pt x="0" y="0"/>
                  </a:lnTo>
                  <a:lnTo>
                    <a:pt x="0" y="17218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5" name="object 95"/>
          <p:cNvGrpSpPr/>
          <p:nvPr/>
        </p:nvGrpSpPr>
        <p:grpSpPr>
          <a:xfrm>
            <a:off x="1138345" y="219777"/>
            <a:ext cx="2724785" cy="257175"/>
            <a:chOff x="1138345" y="219777"/>
            <a:chExt cx="2724785" cy="257175"/>
          </a:xfrm>
        </p:grpSpPr>
        <p:sp>
          <p:nvSpPr>
            <p:cNvPr id="96" name="object 96"/>
            <p:cNvSpPr/>
            <p:nvPr/>
          </p:nvSpPr>
          <p:spPr>
            <a:xfrm>
              <a:off x="1152620" y="472028"/>
              <a:ext cx="2705735" cy="0"/>
            </a:xfrm>
            <a:custGeom>
              <a:avLst/>
              <a:gdLst/>
              <a:ahLst/>
              <a:cxnLst/>
              <a:rect l="l" t="t" r="r" b="b"/>
              <a:pathLst>
                <a:path w="2705735">
                  <a:moveTo>
                    <a:pt x="0" y="0"/>
                  </a:moveTo>
                  <a:lnTo>
                    <a:pt x="2705202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147858" y="467224"/>
              <a:ext cx="2715260" cy="9525"/>
            </a:xfrm>
            <a:custGeom>
              <a:avLst/>
              <a:gdLst/>
              <a:ahLst/>
              <a:cxnLst/>
              <a:rect l="l" t="t" r="r" b="b"/>
              <a:pathLst>
                <a:path w="2715260" h="9525">
                  <a:moveTo>
                    <a:pt x="27147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2714719" y="9513"/>
                  </a:lnTo>
                  <a:lnTo>
                    <a:pt x="27147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143108" y="22458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138345" y="21977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323869" y="22458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319116" y="21977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504962" y="22458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500198" y="21977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686045" y="22458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681221" y="21977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866818" y="22458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861995" y="21977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047971" y="22458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043147" y="21977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228994" y="22458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224290" y="21977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409755" y="22458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405063" y="21977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590908" y="22458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586084" y="21977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771931" y="22458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767239" y="21977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952704" y="22458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948010" y="21977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133854" y="22458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129046" y="21977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314877" y="22458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310188" y="21977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495656" y="22458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490935" y="21977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676800" y="22458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671955" y="21977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857823" y="22458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3853129" y="21977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0" name="object 130"/>
          <p:cNvGrpSpPr/>
          <p:nvPr/>
        </p:nvGrpSpPr>
        <p:grpSpPr>
          <a:xfrm>
            <a:off x="1138345" y="524377"/>
            <a:ext cx="2724785" cy="257810"/>
            <a:chOff x="1138345" y="524377"/>
            <a:chExt cx="2724785" cy="257810"/>
          </a:xfrm>
        </p:grpSpPr>
        <p:sp>
          <p:nvSpPr>
            <p:cNvPr id="131" name="object 131"/>
            <p:cNvSpPr/>
            <p:nvPr/>
          </p:nvSpPr>
          <p:spPr>
            <a:xfrm>
              <a:off x="1152620" y="776815"/>
              <a:ext cx="2705735" cy="0"/>
            </a:xfrm>
            <a:custGeom>
              <a:avLst/>
              <a:gdLst/>
              <a:ahLst/>
              <a:cxnLst/>
              <a:rect l="l" t="t" r="r" b="b"/>
              <a:pathLst>
                <a:path w="2705735">
                  <a:moveTo>
                    <a:pt x="0" y="0"/>
                  </a:moveTo>
                  <a:lnTo>
                    <a:pt x="2705202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147858" y="772146"/>
              <a:ext cx="2715260" cy="9525"/>
            </a:xfrm>
            <a:custGeom>
              <a:avLst/>
              <a:gdLst/>
              <a:ahLst/>
              <a:cxnLst/>
              <a:rect l="l" t="t" r="r" b="b"/>
              <a:pathLst>
                <a:path w="2715260" h="9525">
                  <a:moveTo>
                    <a:pt x="27147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2714719" y="9513"/>
                  </a:lnTo>
                  <a:lnTo>
                    <a:pt x="27147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143108" y="52912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138345" y="52437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323869" y="52912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319116" y="52437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504962" y="52912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500198" y="52437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686045" y="52912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681221" y="52437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866818" y="52912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861995" y="52437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047971" y="52912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043147" y="52437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228994" y="52912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224290" y="52437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409755" y="52912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405063" y="52437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590908" y="52912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586084" y="52437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771931" y="52912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767239" y="52437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952704" y="52912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948010" y="52437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133854" y="52912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129046" y="52437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314877" y="52912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310188" y="52437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495656" y="52912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490935" y="52437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676800" y="52912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671955" y="52437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857823" y="52912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853129" y="52437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5" name="object 165"/>
          <p:cNvGrpSpPr/>
          <p:nvPr/>
        </p:nvGrpSpPr>
        <p:grpSpPr>
          <a:xfrm>
            <a:off x="1138345" y="829177"/>
            <a:ext cx="2724785" cy="257810"/>
            <a:chOff x="1138345" y="829177"/>
            <a:chExt cx="2724785" cy="257810"/>
          </a:xfrm>
        </p:grpSpPr>
        <p:sp>
          <p:nvSpPr>
            <p:cNvPr id="166" name="object 166"/>
            <p:cNvSpPr/>
            <p:nvPr/>
          </p:nvSpPr>
          <p:spPr>
            <a:xfrm>
              <a:off x="1152620" y="1081756"/>
              <a:ext cx="2705735" cy="0"/>
            </a:xfrm>
            <a:custGeom>
              <a:avLst/>
              <a:gdLst/>
              <a:ahLst/>
              <a:cxnLst/>
              <a:rect l="l" t="t" r="r" b="b"/>
              <a:pathLst>
                <a:path w="2705735">
                  <a:moveTo>
                    <a:pt x="0" y="0"/>
                  </a:moveTo>
                  <a:lnTo>
                    <a:pt x="2705202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147858" y="1076946"/>
              <a:ext cx="2715260" cy="9525"/>
            </a:xfrm>
            <a:custGeom>
              <a:avLst/>
              <a:gdLst/>
              <a:ahLst/>
              <a:cxnLst/>
              <a:rect l="l" t="t" r="r" b="b"/>
              <a:pathLst>
                <a:path w="2715260" h="9525">
                  <a:moveTo>
                    <a:pt x="27147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2714719" y="9513"/>
                  </a:lnTo>
                  <a:lnTo>
                    <a:pt x="27147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143108" y="83391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138345" y="82917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323869" y="83391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319116" y="82917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504962" y="83391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500198" y="82917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686045" y="83391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681221" y="82917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866818" y="83391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861995" y="82917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2047971" y="83391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2043147" y="82917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2228994" y="83391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224290" y="82917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2409755" y="83391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2405063" y="82917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590908" y="83391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2586084" y="82917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2771931" y="83391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2767239" y="82917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2952704" y="83391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2948010" y="82917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3133854" y="83391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129046" y="82917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314877" y="83391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310188" y="82917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495656" y="83391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490935" y="82917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3676800" y="83391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671955" y="82917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3857823" y="83391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853129" y="82917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0" name="object 200"/>
          <p:cNvGrpSpPr/>
          <p:nvPr/>
        </p:nvGrpSpPr>
        <p:grpSpPr>
          <a:xfrm>
            <a:off x="1138345" y="1134099"/>
            <a:ext cx="2724785" cy="257810"/>
            <a:chOff x="1138345" y="1134099"/>
            <a:chExt cx="2724785" cy="257810"/>
          </a:xfrm>
        </p:grpSpPr>
        <p:sp>
          <p:nvSpPr>
            <p:cNvPr id="201" name="object 201"/>
            <p:cNvSpPr/>
            <p:nvPr/>
          </p:nvSpPr>
          <p:spPr>
            <a:xfrm>
              <a:off x="1152620" y="1386543"/>
              <a:ext cx="2705735" cy="0"/>
            </a:xfrm>
            <a:custGeom>
              <a:avLst/>
              <a:gdLst/>
              <a:ahLst/>
              <a:cxnLst/>
              <a:rect l="l" t="t" r="r" b="b"/>
              <a:pathLst>
                <a:path w="2705735">
                  <a:moveTo>
                    <a:pt x="0" y="0"/>
                  </a:moveTo>
                  <a:lnTo>
                    <a:pt x="2705202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147858" y="1381868"/>
              <a:ext cx="2715260" cy="9525"/>
            </a:xfrm>
            <a:custGeom>
              <a:avLst/>
              <a:gdLst/>
              <a:ahLst/>
              <a:cxnLst/>
              <a:rect l="l" t="t" r="r" b="b"/>
              <a:pathLst>
                <a:path w="2715260" h="9525">
                  <a:moveTo>
                    <a:pt x="27147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2714719" y="9513"/>
                  </a:lnTo>
                  <a:lnTo>
                    <a:pt x="27147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1143108" y="11388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138345" y="113409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1323869" y="11388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1319116" y="113409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1504962" y="11388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1500198" y="113409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1686045" y="11388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1681221" y="113409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1866818" y="11388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1861995" y="113409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047971" y="11388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043147" y="113409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2228994" y="11388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224290" y="113409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409755" y="11388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405063" y="113409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2590908" y="11388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2586084" y="113409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2771931" y="11388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2767239" y="113409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2952704" y="11388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2948010" y="113409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133854" y="11388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129046" y="113409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314877" y="11388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310188" y="113409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495656" y="11388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490935" y="113409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676800" y="11388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671955" y="113409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857823" y="11388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853129" y="113409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5" name="object 235"/>
          <p:cNvGrpSpPr/>
          <p:nvPr/>
        </p:nvGrpSpPr>
        <p:grpSpPr>
          <a:xfrm>
            <a:off x="1138345" y="1438977"/>
            <a:ext cx="2724785" cy="257175"/>
            <a:chOff x="1138345" y="1438977"/>
            <a:chExt cx="2724785" cy="257175"/>
          </a:xfrm>
        </p:grpSpPr>
        <p:sp>
          <p:nvSpPr>
            <p:cNvPr id="236" name="object 236"/>
            <p:cNvSpPr/>
            <p:nvPr/>
          </p:nvSpPr>
          <p:spPr>
            <a:xfrm>
              <a:off x="1152620" y="1691118"/>
              <a:ext cx="2705735" cy="0"/>
            </a:xfrm>
            <a:custGeom>
              <a:avLst/>
              <a:gdLst/>
              <a:ahLst/>
              <a:cxnLst/>
              <a:rect l="l" t="t" r="r" b="b"/>
              <a:pathLst>
                <a:path w="2705735">
                  <a:moveTo>
                    <a:pt x="0" y="0"/>
                  </a:moveTo>
                  <a:lnTo>
                    <a:pt x="2705202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1147858" y="1686424"/>
              <a:ext cx="2715260" cy="9525"/>
            </a:xfrm>
            <a:custGeom>
              <a:avLst/>
              <a:gdLst/>
              <a:ahLst/>
              <a:cxnLst/>
              <a:rect l="l" t="t" r="r" b="b"/>
              <a:pathLst>
                <a:path w="2715260" h="9525">
                  <a:moveTo>
                    <a:pt x="27147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2714719" y="9513"/>
                  </a:lnTo>
                  <a:lnTo>
                    <a:pt x="27147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1143108" y="144367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1138345" y="143897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1323869" y="144367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1319116" y="143897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1504962" y="144367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1500198" y="143897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1686045" y="144367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1681221" y="143897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1866818" y="144367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1861995" y="143897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2047971" y="144367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2043147" y="143897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2228994" y="144367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2224290" y="143897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2409755" y="144367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2405063" y="143897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2590908" y="144367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2586084" y="143897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2771931" y="144367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2767239" y="143897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2952704" y="144367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2948010" y="143897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3133854" y="144367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3129046" y="143897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3314877" y="144367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3310188" y="143897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3495656" y="144367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3490935" y="143897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3676800" y="144367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3671955" y="143897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3857823" y="144367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3853129" y="143897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0" name="object 270"/>
          <p:cNvGrpSpPr/>
          <p:nvPr/>
        </p:nvGrpSpPr>
        <p:grpSpPr>
          <a:xfrm>
            <a:off x="1138345" y="1743765"/>
            <a:ext cx="2724785" cy="257175"/>
            <a:chOff x="1138345" y="1743765"/>
            <a:chExt cx="2724785" cy="257175"/>
          </a:xfrm>
        </p:grpSpPr>
        <p:sp>
          <p:nvSpPr>
            <p:cNvPr id="271" name="object 271"/>
            <p:cNvSpPr/>
            <p:nvPr/>
          </p:nvSpPr>
          <p:spPr>
            <a:xfrm>
              <a:off x="1152620" y="1996028"/>
              <a:ext cx="2705735" cy="0"/>
            </a:xfrm>
            <a:custGeom>
              <a:avLst/>
              <a:gdLst/>
              <a:ahLst/>
              <a:cxnLst/>
              <a:rect l="l" t="t" r="r" b="b"/>
              <a:pathLst>
                <a:path w="2705735">
                  <a:moveTo>
                    <a:pt x="0" y="0"/>
                  </a:moveTo>
                  <a:lnTo>
                    <a:pt x="2705202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1147858" y="1991212"/>
              <a:ext cx="2715260" cy="9525"/>
            </a:xfrm>
            <a:custGeom>
              <a:avLst/>
              <a:gdLst/>
              <a:ahLst/>
              <a:cxnLst/>
              <a:rect l="l" t="t" r="r" b="b"/>
              <a:pathLst>
                <a:path w="2715260" h="9525">
                  <a:moveTo>
                    <a:pt x="2714719" y="0"/>
                  </a:moveTo>
                  <a:lnTo>
                    <a:pt x="0" y="0"/>
                  </a:lnTo>
                  <a:lnTo>
                    <a:pt x="0" y="9524"/>
                  </a:lnTo>
                  <a:lnTo>
                    <a:pt x="2714719" y="9524"/>
                  </a:lnTo>
                  <a:lnTo>
                    <a:pt x="27147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1143108" y="174858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138345" y="1743765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323869" y="174858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319116" y="1743765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1504962" y="174858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1500198" y="1743765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686045" y="174858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1681221" y="1743765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1866818" y="174858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1861995" y="1743765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2047971" y="174858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2043147" y="1743765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2228994" y="174858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2224290" y="1743765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2409755" y="174858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2405063" y="1743765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2590908" y="174858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2586084" y="1743765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2771931" y="174858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2767239" y="1743765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2952704" y="174858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2948010" y="1743765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3133854" y="174858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3129046" y="1743765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3314877" y="174858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3310188" y="1743765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3495656" y="174858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3490935" y="1743765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3676800" y="174858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3671955" y="1743765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3857823" y="174858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3853129" y="1743765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5" name="object 305"/>
          <p:cNvGrpSpPr/>
          <p:nvPr/>
        </p:nvGrpSpPr>
        <p:grpSpPr>
          <a:xfrm>
            <a:off x="1138345" y="2048407"/>
            <a:ext cx="2724785" cy="257810"/>
            <a:chOff x="1138345" y="2048407"/>
            <a:chExt cx="2724785" cy="257810"/>
          </a:xfrm>
        </p:grpSpPr>
        <p:sp>
          <p:nvSpPr>
            <p:cNvPr id="306" name="object 306"/>
            <p:cNvSpPr/>
            <p:nvPr/>
          </p:nvSpPr>
          <p:spPr>
            <a:xfrm>
              <a:off x="1152620" y="2300846"/>
              <a:ext cx="2705735" cy="0"/>
            </a:xfrm>
            <a:custGeom>
              <a:avLst/>
              <a:gdLst/>
              <a:ahLst/>
              <a:cxnLst/>
              <a:rect l="l" t="t" r="r" b="b"/>
              <a:pathLst>
                <a:path w="2705735">
                  <a:moveTo>
                    <a:pt x="0" y="0"/>
                  </a:moveTo>
                  <a:lnTo>
                    <a:pt x="2705202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1147858" y="2296165"/>
              <a:ext cx="2715260" cy="9525"/>
            </a:xfrm>
            <a:custGeom>
              <a:avLst/>
              <a:gdLst/>
              <a:ahLst/>
              <a:cxnLst/>
              <a:rect l="l" t="t" r="r" b="b"/>
              <a:pathLst>
                <a:path w="2715260" h="9525">
                  <a:moveTo>
                    <a:pt x="2714719" y="0"/>
                  </a:moveTo>
                  <a:lnTo>
                    <a:pt x="0" y="0"/>
                  </a:lnTo>
                  <a:lnTo>
                    <a:pt x="0" y="9524"/>
                  </a:lnTo>
                  <a:lnTo>
                    <a:pt x="2714719" y="9524"/>
                  </a:lnTo>
                  <a:lnTo>
                    <a:pt x="27147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1143108" y="205315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1138345" y="204840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1323869" y="205315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1319116" y="204840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1504962" y="205315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1500198" y="204840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1686045" y="205315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1681221" y="204840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1866818" y="205315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1861995" y="204840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2047971" y="205315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2043147" y="204840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2228994" y="205315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2224290" y="204840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2409755" y="205315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2405063" y="204840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2590908" y="205315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2586084" y="204840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2771931" y="205315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2767239" y="204840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2952704" y="205315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2948010" y="204840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3133854" y="205315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3129046" y="204840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3314877" y="205315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3310188" y="204840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3495656" y="205315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3490935" y="204840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3676800" y="205315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3671955" y="204840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3857823" y="205315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3853129" y="204840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0" name="object 340"/>
          <p:cNvGrpSpPr/>
          <p:nvPr/>
        </p:nvGrpSpPr>
        <p:grpSpPr>
          <a:xfrm>
            <a:off x="1138345" y="2353207"/>
            <a:ext cx="2724785" cy="257810"/>
            <a:chOff x="1138345" y="2353207"/>
            <a:chExt cx="2724785" cy="257810"/>
          </a:xfrm>
        </p:grpSpPr>
        <p:sp>
          <p:nvSpPr>
            <p:cNvPr id="341" name="object 341"/>
            <p:cNvSpPr/>
            <p:nvPr/>
          </p:nvSpPr>
          <p:spPr>
            <a:xfrm>
              <a:off x="1152620" y="2605786"/>
              <a:ext cx="2705735" cy="0"/>
            </a:xfrm>
            <a:custGeom>
              <a:avLst/>
              <a:gdLst/>
              <a:ahLst/>
              <a:cxnLst/>
              <a:rect l="l" t="t" r="r" b="b"/>
              <a:pathLst>
                <a:path w="2705735">
                  <a:moveTo>
                    <a:pt x="0" y="0"/>
                  </a:moveTo>
                  <a:lnTo>
                    <a:pt x="2705202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1147858" y="2600977"/>
              <a:ext cx="2715260" cy="9525"/>
            </a:xfrm>
            <a:custGeom>
              <a:avLst/>
              <a:gdLst/>
              <a:ahLst/>
              <a:cxnLst/>
              <a:rect l="l" t="t" r="r" b="b"/>
              <a:pathLst>
                <a:path w="2715260" h="9525">
                  <a:moveTo>
                    <a:pt x="27147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2714719" y="9513"/>
                  </a:lnTo>
                  <a:lnTo>
                    <a:pt x="27147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1143108" y="235794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1138345" y="235320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1323869" y="235794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1319116" y="235320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1504962" y="235794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1500198" y="235320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1686045" y="235794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1681221" y="235320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1866818" y="235794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1861995" y="235320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2047971" y="235794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2043147" y="235320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2228994" y="235794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2224290" y="235320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2409755" y="235794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2405063" y="235320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2590908" y="235794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2586084" y="235320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2771931" y="235794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2767239" y="235320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2952704" y="235794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2948010" y="235320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3133854" y="235794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3129046" y="235320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3314877" y="235794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3310188" y="235320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3495656" y="235794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3490935" y="235320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3676800" y="235794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3671955" y="235320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3857823" y="235794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3853129" y="235320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5" name="object 375"/>
          <p:cNvGrpSpPr/>
          <p:nvPr/>
        </p:nvGrpSpPr>
        <p:grpSpPr>
          <a:xfrm>
            <a:off x="1138345" y="2658129"/>
            <a:ext cx="2724785" cy="257810"/>
            <a:chOff x="1138345" y="2658129"/>
            <a:chExt cx="2724785" cy="257810"/>
          </a:xfrm>
        </p:grpSpPr>
        <p:sp>
          <p:nvSpPr>
            <p:cNvPr id="376" name="object 376"/>
            <p:cNvSpPr/>
            <p:nvPr/>
          </p:nvSpPr>
          <p:spPr>
            <a:xfrm>
              <a:off x="1152620" y="2910574"/>
              <a:ext cx="2705735" cy="0"/>
            </a:xfrm>
            <a:custGeom>
              <a:avLst/>
              <a:gdLst/>
              <a:ahLst/>
              <a:cxnLst/>
              <a:rect l="l" t="t" r="r" b="b"/>
              <a:pathLst>
                <a:path w="2705735">
                  <a:moveTo>
                    <a:pt x="0" y="0"/>
                  </a:moveTo>
                  <a:lnTo>
                    <a:pt x="2705202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1147858" y="2905899"/>
              <a:ext cx="2715260" cy="9525"/>
            </a:xfrm>
            <a:custGeom>
              <a:avLst/>
              <a:gdLst/>
              <a:ahLst/>
              <a:cxnLst/>
              <a:rect l="l" t="t" r="r" b="b"/>
              <a:pathLst>
                <a:path w="2715260" h="9525">
                  <a:moveTo>
                    <a:pt x="27147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2714719" y="9513"/>
                  </a:lnTo>
                  <a:lnTo>
                    <a:pt x="27147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1143108" y="266288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1138345" y="265812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1323869" y="266288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1319116" y="265812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1504962" y="266288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1500198" y="265812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1686045" y="266288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1681221" y="265812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1866818" y="266288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1861995" y="265812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2047971" y="266288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2043147" y="265812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2228994" y="266288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2224290" y="265812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2409755" y="266288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2405063" y="265812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2590908" y="266288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2586084" y="265812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2771931" y="266288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2767239" y="265812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2952704" y="266288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2948010" y="265812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3133854" y="266288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3129046" y="265812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3314877" y="266288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3310188" y="265812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3495656" y="266288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3490935" y="265812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3676800" y="266288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3671955" y="265812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3857823" y="266288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3853129" y="265812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0" name="object 410"/>
          <p:cNvGrpSpPr/>
          <p:nvPr/>
        </p:nvGrpSpPr>
        <p:grpSpPr>
          <a:xfrm>
            <a:off x="1138345" y="2963007"/>
            <a:ext cx="2724785" cy="257175"/>
            <a:chOff x="1138345" y="2963007"/>
            <a:chExt cx="2724785" cy="257175"/>
          </a:xfrm>
        </p:grpSpPr>
        <p:sp>
          <p:nvSpPr>
            <p:cNvPr id="411" name="object 411"/>
            <p:cNvSpPr/>
            <p:nvPr/>
          </p:nvSpPr>
          <p:spPr>
            <a:xfrm>
              <a:off x="1152620" y="3215148"/>
              <a:ext cx="2705735" cy="0"/>
            </a:xfrm>
            <a:custGeom>
              <a:avLst/>
              <a:gdLst/>
              <a:ahLst/>
              <a:cxnLst/>
              <a:rect l="l" t="t" r="r" b="b"/>
              <a:pathLst>
                <a:path w="2705735">
                  <a:moveTo>
                    <a:pt x="0" y="0"/>
                  </a:moveTo>
                  <a:lnTo>
                    <a:pt x="2705202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1147858" y="3210455"/>
              <a:ext cx="2715260" cy="9525"/>
            </a:xfrm>
            <a:custGeom>
              <a:avLst/>
              <a:gdLst/>
              <a:ahLst/>
              <a:cxnLst/>
              <a:rect l="l" t="t" r="r" b="b"/>
              <a:pathLst>
                <a:path w="2715260" h="9525">
                  <a:moveTo>
                    <a:pt x="27147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2714719" y="9513"/>
                  </a:lnTo>
                  <a:lnTo>
                    <a:pt x="27147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1143108" y="296767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7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1138345" y="296300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1323869" y="296767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7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1319116" y="296300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1504962" y="296767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7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1500198" y="296300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1686045" y="296767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7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1681221" y="296300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1866818" y="296767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7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1861995" y="296300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2047971" y="296767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7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2043147" y="296300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2228994" y="296767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7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2224290" y="296300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2409755" y="296767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7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2405063" y="296300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2590908" y="296767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7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2586084" y="296300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2771931" y="296767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7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2767239" y="296300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2952704" y="296767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7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2948010" y="296300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3133854" y="296767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7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3129046" y="296300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3314877" y="296767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7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3310188" y="296300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3495656" y="296767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7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3490935" y="296300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3676800" y="296767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7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3671955" y="296300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3857823" y="296767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7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3853129" y="296300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5" name="object 445"/>
          <p:cNvGrpSpPr/>
          <p:nvPr/>
        </p:nvGrpSpPr>
        <p:grpSpPr>
          <a:xfrm>
            <a:off x="1138345" y="3267485"/>
            <a:ext cx="2724785" cy="257810"/>
            <a:chOff x="1138345" y="3267485"/>
            <a:chExt cx="2724785" cy="257810"/>
          </a:xfrm>
        </p:grpSpPr>
        <p:sp>
          <p:nvSpPr>
            <p:cNvPr id="446" name="object 446"/>
            <p:cNvSpPr/>
            <p:nvPr/>
          </p:nvSpPr>
          <p:spPr>
            <a:xfrm>
              <a:off x="1152620" y="3520058"/>
              <a:ext cx="2705735" cy="0"/>
            </a:xfrm>
            <a:custGeom>
              <a:avLst/>
              <a:gdLst/>
              <a:ahLst/>
              <a:cxnLst/>
              <a:rect l="l" t="t" r="r" b="b"/>
              <a:pathLst>
                <a:path w="2705735">
                  <a:moveTo>
                    <a:pt x="0" y="0"/>
                  </a:moveTo>
                  <a:lnTo>
                    <a:pt x="2705202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1147858" y="3515255"/>
              <a:ext cx="2715260" cy="9525"/>
            </a:xfrm>
            <a:custGeom>
              <a:avLst/>
              <a:gdLst/>
              <a:ahLst/>
              <a:cxnLst/>
              <a:rect l="l" t="t" r="r" b="b"/>
              <a:pathLst>
                <a:path w="2715260" h="9525">
                  <a:moveTo>
                    <a:pt x="27147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2714719" y="9513"/>
                  </a:lnTo>
                  <a:lnTo>
                    <a:pt x="27147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1143108" y="327224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11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1138345" y="3267485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1323869" y="327224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11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1319116" y="3267485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1504962" y="327224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11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1500198" y="3267485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1686045" y="327224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11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1681221" y="3267485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1866818" y="327224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11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1861995" y="3267485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2047971" y="327224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11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2043147" y="3267485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2228994" y="327224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11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2224290" y="3267485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2409755" y="327224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11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2405063" y="3267485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2590908" y="327224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11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2586084" y="3267485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2771931" y="327224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11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2767239" y="3267485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2952704" y="327224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11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2948010" y="3267485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3133854" y="327224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11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3129046" y="3267485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3314877" y="327224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11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3310188" y="3267485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3495656" y="327224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11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3490935" y="3267485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3676800" y="327224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11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3671955" y="3267485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3857823" y="327224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11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3853129" y="3267485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0" name="object 480"/>
          <p:cNvGrpSpPr/>
          <p:nvPr/>
        </p:nvGrpSpPr>
        <p:grpSpPr>
          <a:xfrm>
            <a:off x="1138345" y="3572411"/>
            <a:ext cx="2724785" cy="257810"/>
            <a:chOff x="1138345" y="3572411"/>
            <a:chExt cx="2724785" cy="257810"/>
          </a:xfrm>
        </p:grpSpPr>
        <p:sp>
          <p:nvSpPr>
            <p:cNvPr id="481" name="object 481"/>
            <p:cNvSpPr/>
            <p:nvPr/>
          </p:nvSpPr>
          <p:spPr>
            <a:xfrm>
              <a:off x="1152620" y="3824867"/>
              <a:ext cx="2705735" cy="0"/>
            </a:xfrm>
            <a:custGeom>
              <a:avLst/>
              <a:gdLst/>
              <a:ahLst/>
              <a:cxnLst/>
              <a:rect l="l" t="t" r="r" b="b"/>
              <a:pathLst>
                <a:path w="2705735">
                  <a:moveTo>
                    <a:pt x="0" y="0"/>
                  </a:moveTo>
                  <a:lnTo>
                    <a:pt x="2705202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1147858" y="3820180"/>
              <a:ext cx="2715260" cy="9525"/>
            </a:xfrm>
            <a:custGeom>
              <a:avLst/>
              <a:gdLst/>
              <a:ahLst/>
              <a:cxnLst/>
              <a:rect l="l" t="t" r="r" b="b"/>
              <a:pathLst>
                <a:path w="2715260" h="9525">
                  <a:moveTo>
                    <a:pt x="27147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2714719" y="9513"/>
                  </a:lnTo>
                  <a:lnTo>
                    <a:pt x="27147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1143108" y="357715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10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1138345" y="3572411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1323869" y="357715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10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1319116" y="3572411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1504962" y="357715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10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1500198" y="3572411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1686045" y="357715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10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1681221" y="3572411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1866818" y="357715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10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1861995" y="3572411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2047971" y="357715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10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2043147" y="3572411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2228994" y="357715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10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2224290" y="3572411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2409755" y="357715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10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2405063" y="3572411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2590908" y="357715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10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2586084" y="3572411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2771931" y="357715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10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2767239" y="3572411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2952704" y="357715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10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2948010" y="3572411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3133854" y="357715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10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3129046" y="3572411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3314877" y="357715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10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3310188" y="3572411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3495656" y="357715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10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3490935" y="3572411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3676800" y="357715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10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3671955" y="3572411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3857823" y="357715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10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3853129" y="3572411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5" name="object 515"/>
          <p:cNvGrpSpPr/>
          <p:nvPr/>
        </p:nvGrpSpPr>
        <p:grpSpPr>
          <a:xfrm>
            <a:off x="1138345" y="3877223"/>
            <a:ext cx="2724785" cy="257810"/>
            <a:chOff x="1138345" y="3877223"/>
            <a:chExt cx="2724785" cy="257810"/>
          </a:xfrm>
        </p:grpSpPr>
        <p:sp>
          <p:nvSpPr>
            <p:cNvPr id="516" name="object 516"/>
            <p:cNvSpPr/>
            <p:nvPr/>
          </p:nvSpPr>
          <p:spPr>
            <a:xfrm>
              <a:off x="1152620" y="4129798"/>
              <a:ext cx="2705735" cy="0"/>
            </a:xfrm>
            <a:custGeom>
              <a:avLst/>
              <a:gdLst/>
              <a:ahLst/>
              <a:cxnLst/>
              <a:rect l="l" t="t" r="r" b="b"/>
              <a:pathLst>
                <a:path w="2705735">
                  <a:moveTo>
                    <a:pt x="0" y="0"/>
                  </a:moveTo>
                  <a:lnTo>
                    <a:pt x="2705202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1147858" y="4124980"/>
              <a:ext cx="2715260" cy="9525"/>
            </a:xfrm>
            <a:custGeom>
              <a:avLst/>
              <a:gdLst/>
              <a:ahLst/>
              <a:cxnLst/>
              <a:rect l="l" t="t" r="r" b="b"/>
              <a:pathLst>
                <a:path w="2715260" h="9525">
                  <a:moveTo>
                    <a:pt x="2714719" y="0"/>
                  </a:moveTo>
                  <a:lnTo>
                    <a:pt x="0" y="0"/>
                  </a:lnTo>
                  <a:lnTo>
                    <a:pt x="0" y="9524"/>
                  </a:lnTo>
                  <a:lnTo>
                    <a:pt x="2714719" y="9524"/>
                  </a:lnTo>
                  <a:lnTo>
                    <a:pt x="27147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1143108" y="388196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1138345" y="387722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1323869" y="388196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1319116" y="387722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1504962" y="388196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1500198" y="387722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1686045" y="388196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1681221" y="387722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26"/>
            <p:cNvSpPr/>
            <p:nvPr/>
          </p:nvSpPr>
          <p:spPr>
            <a:xfrm>
              <a:off x="1866818" y="388196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27"/>
            <p:cNvSpPr/>
            <p:nvPr/>
          </p:nvSpPr>
          <p:spPr>
            <a:xfrm>
              <a:off x="1861995" y="387722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2047971" y="388196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2043147" y="387722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2228994" y="388196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2224290" y="387722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2409755" y="388196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2405063" y="387722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2590908" y="388196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2586084" y="387722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2771931" y="388196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2767239" y="387722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2952704" y="388196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2948010" y="387722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3133854" y="388196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41"/>
            <p:cNvSpPr/>
            <p:nvPr/>
          </p:nvSpPr>
          <p:spPr>
            <a:xfrm>
              <a:off x="3129046" y="387722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42"/>
            <p:cNvSpPr/>
            <p:nvPr/>
          </p:nvSpPr>
          <p:spPr>
            <a:xfrm>
              <a:off x="3314877" y="388196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43"/>
            <p:cNvSpPr/>
            <p:nvPr/>
          </p:nvSpPr>
          <p:spPr>
            <a:xfrm>
              <a:off x="3310188" y="387722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44"/>
            <p:cNvSpPr/>
            <p:nvPr/>
          </p:nvSpPr>
          <p:spPr>
            <a:xfrm>
              <a:off x="3495656" y="388196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3490935" y="387722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546"/>
            <p:cNvSpPr/>
            <p:nvPr/>
          </p:nvSpPr>
          <p:spPr>
            <a:xfrm>
              <a:off x="3676800" y="388196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" name="object 547"/>
            <p:cNvSpPr/>
            <p:nvPr/>
          </p:nvSpPr>
          <p:spPr>
            <a:xfrm>
              <a:off x="3671955" y="387722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" name="object 548"/>
            <p:cNvSpPr/>
            <p:nvPr/>
          </p:nvSpPr>
          <p:spPr>
            <a:xfrm>
              <a:off x="3857823" y="388196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" name="object 549"/>
            <p:cNvSpPr/>
            <p:nvPr/>
          </p:nvSpPr>
          <p:spPr>
            <a:xfrm>
              <a:off x="3853129" y="387722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0" name="object 550"/>
          <p:cNvGrpSpPr/>
          <p:nvPr/>
        </p:nvGrpSpPr>
        <p:grpSpPr>
          <a:xfrm>
            <a:off x="1138345" y="4182082"/>
            <a:ext cx="2724785" cy="257175"/>
            <a:chOff x="1138345" y="4182082"/>
            <a:chExt cx="2724785" cy="257175"/>
          </a:xfrm>
        </p:grpSpPr>
        <p:sp>
          <p:nvSpPr>
            <p:cNvPr id="551" name="object 551"/>
            <p:cNvSpPr/>
            <p:nvPr/>
          </p:nvSpPr>
          <p:spPr>
            <a:xfrm>
              <a:off x="1152620" y="4434348"/>
              <a:ext cx="2705735" cy="0"/>
            </a:xfrm>
            <a:custGeom>
              <a:avLst/>
              <a:gdLst/>
              <a:ahLst/>
              <a:cxnLst/>
              <a:rect l="l" t="t" r="r" b="b"/>
              <a:pathLst>
                <a:path w="2705735">
                  <a:moveTo>
                    <a:pt x="0" y="0"/>
                  </a:moveTo>
                  <a:lnTo>
                    <a:pt x="2705202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552"/>
            <p:cNvSpPr/>
            <p:nvPr/>
          </p:nvSpPr>
          <p:spPr>
            <a:xfrm>
              <a:off x="1147858" y="4429530"/>
              <a:ext cx="2715260" cy="9525"/>
            </a:xfrm>
            <a:custGeom>
              <a:avLst/>
              <a:gdLst/>
              <a:ahLst/>
              <a:cxnLst/>
              <a:rect l="l" t="t" r="r" b="b"/>
              <a:pathLst>
                <a:path w="2715260" h="9525">
                  <a:moveTo>
                    <a:pt x="2714719" y="0"/>
                  </a:moveTo>
                  <a:lnTo>
                    <a:pt x="0" y="0"/>
                  </a:lnTo>
                  <a:lnTo>
                    <a:pt x="0" y="9524"/>
                  </a:lnTo>
                  <a:lnTo>
                    <a:pt x="2714719" y="9524"/>
                  </a:lnTo>
                  <a:lnTo>
                    <a:pt x="27147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1143108" y="4186899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1138345" y="4182082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555"/>
            <p:cNvSpPr/>
            <p:nvPr/>
          </p:nvSpPr>
          <p:spPr>
            <a:xfrm>
              <a:off x="1323869" y="4186899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556"/>
            <p:cNvSpPr/>
            <p:nvPr/>
          </p:nvSpPr>
          <p:spPr>
            <a:xfrm>
              <a:off x="1319116" y="4182082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557"/>
            <p:cNvSpPr/>
            <p:nvPr/>
          </p:nvSpPr>
          <p:spPr>
            <a:xfrm>
              <a:off x="1504962" y="4186899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1500198" y="4182082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1686045" y="4186899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560"/>
            <p:cNvSpPr/>
            <p:nvPr/>
          </p:nvSpPr>
          <p:spPr>
            <a:xfrm>
              <a:off x="1681221" y="4182082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561"/>
            <p:cNvSpPr/>
            <p:nvPr/>
          </p:nvSpPr>
          <p:spPr>
            <a:xfrm>
              <a:off x="1866818" y="4186899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" name="object 562"/>
            <p:cNvSpPr/>
            <p:nvPr/>
          </p:nvSpPr>
          <p:spPr>
            <a:xfrm>
              <a:off x="1861995" y="4182082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" name="object 563"/>
            <p:cNvSpPr/>
            <p:nvPr/>
          </p:nvSpPr>
          <p:spPr>
            <a:xfrm>
              <a:off x="2047971" y="4186899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" name="object 564"/>
            <p:cNvSpPr/>
            <p:nvPr/>
          </p:nvSpPr>
          <p:spPr>
            <a:xfrm>
              <a:off x="2043147" y="4182082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" name="object 565"/>
            <p:cNvSpPr/>
            <p:nvPr/>
          </p:nvSpPr>
          <p:spPr>
            <a:xfrm>
              <a:off x="2228994" y="4186899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" name="object 566"/>
            <p:cNvSpPr/>
            <p:nvPr/>
          </p:nvSpPr>
          <p:spPr>
            <a:xfrm>
              <a:off x="2224290" y="4182082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" name="object 567"/>
            <p:cNvSpPr/>
            <p:nvPr/>
          </p:nvSpPr>
          <p:spPr>
            <a:xfrm>
              <a:off x="2409755" y="4186899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" name="object 568"/>
            <p:cNvSpPr/>
            <p:nvPr/>
          </p:nvSpPr>
          <p:spPr>
            <a:xfrm>
              <a:off x="2405063" y="4182082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" name="object 569"/>
            <p:cNvSpPr/>
            <p:nvPr/>
          </p:nvSpPr>
          <p:spPr>
            <a:xfrm>
              <a:off x="2590908" y="4186899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570"/>
            <p:cNvSpPr/>
            <p:nvPr/>
          </p:nvSpPr>
          <p:spPr>
            <a:xfrm>
              <a:off x="2586084" y="4182082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" name="object 571"/>
            <p:cNvSpPr/>
            <p:nvPr/>
          </p:nvSpPr>
          <p:spPr>
            <a:xfrm>
              <a:off x="2771931" y="4186899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" name="object 572"/>
            <p:cNvSpPr/>
            <p:nvPr/>
          </p:nvSpPr>
          <p:spPr>
            <a:xfrm>
              <a:off x="2767239" y="4182082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" name="object 573"/>
            <p:cNvSpPr/>
            <p:nvPr/>
          </p:nvSpPr>
          <p:spPr>
            <a:xfrm>
              <a:off x="2952704" y="4186899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" name="object 574"/>
            <p:cNvSpPr/>
            <p:nvPr/>
          </p:nvSpPr>
          <p:spPr>
            <a:xfrm>
              <a:off x="2948010" y="4182082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" name="object 575"/>
            <p:cNvSpPr/>
            <p:nvPr/>
          </p:nvSpPr>
          <p:spPr>
            <a:xfrm>
              <a:off x="3133854" y="4186899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" name="object 576"/>
            <p:cNvSpPr/>
            <p:nvPr/>
          </p:nvSpPr>
          <p:spPr>
            <a:xfrm>
              <a:off x="3129046" y="4182082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" name="object 577"/>
            <p:cNvSpPr/>
            <p:nvPr/>
          </p:nvSpPr>
          <p:spPr>
            <a:xfrm>
              <a:off x="3314877" y="4186899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" name="object 578"/>
            <p:cNvSpPr/>
            <p:nvPr/>
          </p:nvSpPr>
          <p:spPr>
            <a:xfrm>
              <a:off x="3310188" y="4182082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" name="object 579"/>
            <p:cNvSpPr/>
            <p:nvPr/>
          </p:nvSpPr>
          <p:spPr>
            <a:xfrm>
              <a:off x="3495656" y="4186899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" name="object 580"/>
            <p:cNvSpPr/>
            <p:nvPr/>
          </p:nvSpPr>
          <p:spPr>
            <a:xfrm>
              <a:off x="3490935" y="4182082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" name="object 581"/>
            <p:cNvSpPr/>
            <p:nvPr/>
          </p:nvSpPr>
          <p:spPr>
            <a:xfrm>
              <a:off x="3676800" y="4186899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582"/>
            <p:cNvSpPr/>
            <p:nvPr/>
          </p:nvSpPr>
          <p:spPr>
            <a:xfrm>
              <a:off x="3671955" y="4182082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583"/>
            <p:cNvSpPr/>
            <p:nvPr/>
          </p:nvSpPr>
          <p:spPr>
            <a:xfrm>
              <a:off x="3857823" y="4186899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584"/>
            <p:cNvSpPr/>
            <p:nvPr/>
          </p:nvSpPr>
          <p:spPr>
            <a:xfrm>
              <a:off x="3853129" y="4182082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5" name="object 585"/>
          <p:cNvGrpSpPr/>
          <p:nvPr/>
        </p:nvGrpSpPr>
        <p:grpSpPr>
          <a:xfrm>
            <a:off x="4033844" y="0"/>
            <a:ext cx="4715510" cy="172720"/>
            <a:chOff x="4033844" y="0"/>
            <a:chExt cx="4715510" cy="172720"/>
          </a:xfrm>
        </p:grpSpPr>
        <p:sp>
          <p:nvSpPr>
            <p:cNvPr id="586" name="object 586"/>
            <p:cNvSpPr/>
            <p:nvPr/>
          </p:nvSpPr>
          <p:spPr>
            <a:xfrm>
              <a:off x="4033844" y="0"/>
              <a:ext cx="9525" cy="167640"/>
            </a:xfrm>
            <a:custGeom>
              <a:avLst/>
              <a:gdLst/>
              <a:ahLst/>
              <a:cxnLst/>
              <a:rect l="l" t="t" r="r" b="b"/>
              <a:pathLst>
                <a:path w="9525" h="167640">
                  <a:moveTo>
                    <a:pt x="0" y="167453"/>
                  </a:moveTo>
                  <a:lnTo>
                    <a:pt x="9514" y="167453"/>
                  </a:lnTo>
                  <a:lnTo>
                    <a:pt x="9514" y="0"/>
                  </a:lnTo>
                  <a:lnTo>
                    <a:pt x="0" y="0"/>
                  </a:lnTo>
                  <a:lnTo>
                    <a:pt x="0" y="16745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" name="object 587"/>
            <p:cNvSpPr/>
            <p:nvPr/>
          </p:nvSpPr>
          <p:spPr>
            <a:xfrm>
              <a:off x="4033906" y="0"/>
              <a:ext cx="9525" cy="172720"/>
            </a:xfrm>
            <a:custGeom>
              <a:avLst/>
              <a:gdLst/>
              <a:ahLst/>
              <a:cxnLst/>
              <a:rect l="l" t="t" r="r" b="b"/>
              <a:pathLst>
                <a:path w="9525" h="172720">
                  <a:moveTo>
                    <a:pt x="0" y="172181"/>
                  </a:moveTo>
                  <a:lnTo>
                    <a:pt x="9513" y="172181"/>
                  </a:lnTo>
                  <a:lnTo>
                    <a:pt x="9513" y="0"/>
                  </a:lnTo>
                  <a:lnTo>
                    <a:pt x="0" y="0"/>
                  </a:lnTo>
                  <a:lnTo>
                    <a:pt x="0" y="17218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" name="object 588"/>
            <p:cNvSpPr/>
            <p:nvPr/>
          </p:nvSpPr>
          <p:spPr>
            <a:xfrm>
              <a:off x="8739304" y="0"/>
              <a:ext cx="9525" cy="167640"/>
            </a:xfrm>
            <a:custGeom>
              <a:avLst/>
              <a:gdLst/>
              <a:ahLst/>
              <a:cxnLst/>
              <a:rect l="l" t="t" r="r" b="b"/>
              <a:pathLst>
                <a:path w="9525" h="167640">
                  <a:moveTo>
                    <a:pt x="0" y="167453"/>
                  </a:moveTo>
                  <a:lnTo>
                    <a:pt x="9514" y="167453"/>
                  </a:lnTo>
                  <a:lnTo>
                    <a:pt x="9514" y="0"/>
                  </a:lnTo>
                  <a:lnTo>
                    <a:pt x="0" y="0"/>
                  </a:lnTo>
                  <a:lnTo>
                    <a:pt x="0" y="16745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" name="object 589"/>
            <p:cNvSpPr/>
            <p:nvPr/>
          </p:nvSpPr>
          <p:spPr>
            <a:xfrm>
              <a:off x="8739225" y="0"/>
              <a:ext cx="9525" cy="172720"/>
            </a:xfrm>
            <a:custGeom>
              <a:avLst/>
              <a:gdLst/>
              <a:ahLst/>
              <a:cxnLst/>
              <a:rect l="l" t="t" r="r" b="b"/>
              <a:pathLst>
                <a:path w="9525" h="172720">
                  <a:moveTo>
                    <a:pt x="0" y="172181"/>
                  </a:moveTo>
                  <a:lnTo>
                    <a:pt x="9513" y="172181"/>
                  </a:lnTo>
                  <a:lnTo>
                    <a:pt x="9513" y="0"/>
                  </a:lnTo>
                  <a:lnTo>
                    <a:pt x="0" y="0"/>
                  </a:lnTo>
                  <a:lnTo>
                    <a:pt x="0" y="17218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" name="object 590"/>
            <p:cNvSpPr/>
            <p:nvPr/>
          </p:nvSpPr>
          <p:spPr>
            <a:xfrm>
              <a:off x="4048110" y="167453"/>
              <a:ext cx="4696460" cy="0"/>
            </a:xfrm>
            <a:custGeom>
              <a:avLst/>
              <a:gdLst/>
              <a:ahLst/>
              <a:cxnLst/>
              <a:rect l="l" t="t" r="r" b="b"/>
              <a:pathLst>
                <a:path w="4696459">
                  <a:moveTo>
                    <a:pt x="0" y="0"/>
                  </a:moveTo>
                  <a:lnTo>
                    <a:pt x="4695951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" name="object 591"/>
            <p:cNvSpPr/>
            <p:nvPr/>
          </p:nvSpPr>
          <p:spPr>
            <a:xfrm>
              <a:off x="4043415" y="162656"/>
              <a:ext cx="4705350" cy="9525"/>
            </a:xfrm>
            <a:custGeom>
              <a:avLst/>
              <a:gdLst/>
              <a:ahLst/>
              <a:cxnLst/>
              <a:rect l="l" t="t" r="r" b="b"/>
              <a:pathLst>
                <a:path w="4705350" h="9525">
                  <a:moveTo>
                    <a:pt x="4705319" y="0"/>
                  </a:moveTo>
                  <a:lnTo>
                    <a:pt x="0" y="0"/>
                  </a:lnTo>
                  <a:lnTo>
                    <a:pt x="0" y="9524"/>
                  </a:lnTo>
                  <a:lnTo>
                    <a:pt x="4705319" y="9524"/>
                  </a:lnTo>
                  <a:lnTo>
                    <a:pt x="47053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2" name="object 592"/>
          <p:cNvGrpSpPr/>
          <p:nvPr/>
        </p:nvGrpSpPr>
        <p:grpSpPr>
          <a:xfrm>
            <a:off x="4033844" y="219777"/>
            <a:ext cx="4715510" cy="257175"/>
            <a:chOff x="4033844" y="219777"/>
            <a:chExt cx="4715510" cy="257175"/>
          </a:xfrm>
        </p:grpSpPr>
        <p:sp>
          <p:nvSpPr>
            <p:cNvPr id="593" name="object 593"/>
            <p:cNvSpPr/>
            <p:nvPr/>
          </p:nvSpPr>
          <p:spPr>
            <a:xfrm>
              <a:off x="4038601" y="22458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" name="object 594"/>
            <p:cNvSpPr/>
            <p:nvPr/>
          </p:nvSpPr>
          <p:spPr>
            <a:xfrm>
              <a:off x="4033905" y="21977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" name="object 595"/>
            <p:cNvSpPr/>
            <p:nvPr/>
          </p:nvSpPr>
          <p:spPr>
            <a:xfrm>
              <a:off x="8744062" y="22458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" name="object 596"/>
            <p:cNvSpPr/>
            <p:nvPr/>
          </p:nvSpPr>
          <p:spPr>
            <a:xfrm>
              <a:off x="8739225" y="21977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" name="object 597"/>
            <p:cNvSpPr/>
            <p:nvPr/>
          </p:nvSpPr>
          <p:spPr>
            <a:xfrm>
              <a:off x="4048110" y="472028"/>
              <a:ext cx="4696460" cy="0"/>
            </a:xfrm>
            <a:custGeom>
              <a:avLst/>
              <a:gdLst/>
              <a:ahLst/>
              <a:cxnLst/>
              <a:rect l="l" t="t" r="r" b="b"/>
              <a:pathLst>
                <a:path w="4696459">
                  <a:moveTo>
                    <a:pt x="0" y="0"/>
                  </a:moveTo>
                  <a:lnTo>
                    <a:pt x="4695951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" name="object 598"/>
            <p:cNvSpPr/>
            <p:nvPr/>
          </p:nvSpPr>
          <p:spPr>
            <a:xfrm>
              <a:off x="4043415" y="467224"/>
              <a:ext cx="4705350" cy="9525"/>
            </a:xfrm>
            <a:custGeom>
              <a:avLst/>
              <a:gdLst/>
              <a:ahLst/>
              <a:cxnLst/>
              <a:rect l="l" t="t" r="r" b="b"/>
              <a:pathLst>
                <a:path w="4705350" h="9525">
                  <a:moveTo>
                    <a:pt x="47053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4705319" y="9513"/>
                  </a:lnTo>
                  <a:lnTo>
                    <a:pt x="47053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9" name="object 599"/>
          <p:cNvGrpSpPr/>
          <p:nvPr/>
        </p:nvGrpSpPr>
        <p:grpSpPr>
          <a:xfrm>
            <a:off x="4033844" y="524377"/>
            <a:ext cx="4715510" cy="257810"/>
            <a:chOff x="4033844" y="524377"/>
            <a:chExt cx="4715510" cy="257810"/>
          </a:xfrm>
        </p:grpSpPr>
        <p:sp>
          <p:nvSpPr>
            <p:cNvPr id="600" name="object 600"/>
            <p:cNvSpPr/>
            <p:nvPr/>
          </p:nvSpPr>
          <p:spPr>
            <a:xfrm>
              <a:off x="4038601" y="52912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" name="object 601"/>
            <p:cNvSpPr/>
            <p:nvPr/>
          </p:nvSpPr>
          <p:spPr>
            <a:xfrm>
              <a:off x="4033905" y="52437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" name="object 602"/>
            <p:cNvSpPr/>
            <p:nvPr/>
          </p:nvSpPr>
          <p:spPr>
            <a:xfrm>
              <a:off x="8744062" y="52912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" name="object 603"/>
            <p:cNvSpPr/>
            <p:nvPr/>
          </p:nvSpPr>
          <p:spPr>
            <a:xfrm>
              <a:off x="8739225" y="52437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" name="object 604"/>
            <p:cNvSpPr/>
            <p:nvPr/>
          </p:nvSpPr>
          <p:spPr>
            <a:xfrm>
              <a:off x="4048110" y="776815"/>
              <a:ext cx="4696460" cy="0"/>
            </a:xfrm>
            <a:custGeom>
              <a:avLst/>
              <a:gdLst/>
              <a:ahLst/>
              <a:cxnLst/>
              <a:rect l="l" t="t" r="r" b="b"/>
              <a:pathLst>
                <a:path w="4696459">
                  <a:moveTo>
                    <a:pt x="0" y="0"/>
                  </a:moveTo>
                  <a:lnTo>
                    <a:pt x="4695951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" name="object 605"/>
            <p:cNvSpPr/>
            <p:nvPr/>
          </p:nvSpPr>
          <p:spPr>
            <a:xfrm>
              <a:off x="4043415" y="772146"/>
              <a:ext cx="4705350" cy="9525"/>
            </a:xfrm>
            <a:custGeom>
              <a:avLst/>
              <a:gdLst/>
              <a:ahLst/>
              <a:cxnLst/>
              <a:rect l="l" t="t" r="r" b="b"/>
              <a:pathLst>
                <a:path w="4705350" h="9525">
                  <a:moveTo>
                    <a:pt x="47053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4705319" y="9513"/>
                  </a:lnTo>
                  <a:lnTo>
                    <a:pt x="47053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6" name="object 606"/>
          <p:cNvGrpSpPr/>
          <p:nvPr/>
        </p:nvGrpSpPr>
        <p:grpSpPr>
          <a:xfrm>
            <a:off x="4033844" y="829177"/>
            <a:ext cx="4715510" cy="257810"/>
            <a:chOff x="4033844" y="829177"/>
            <a:chExt cx="4715510" cy="257810"/>
          </a:xfrm>
        </p:grpSpPr>
        <p:sp>
          <p:nvSpPr>
            <p:cNvPr id="607" name="object 607"/>
            <p:cNvSpPr/>
            <p:nvPr/>
          </p:nvSpPr>
          <p:spPr>
            <a:xfrm>
              <a:off x="4038601" y="83391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" name="object 608"/>
            <p:cNvSpPr/>
            <p:nvPr/>
          </p:nvSpPr>
          <p:spPr>
            <a:xfrm>
              <a:off x="4033905" y="82917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" name="object 609"/>
            <p:cNvSpPr/>
            <p:nvPr/>
          </p:nvSpPr>
          <p:spPr>
            <a:xfrm>
              <a:off x="8744062" y="83391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" name="object 610"/>
            <p:cNvSpPr/>
            <p:nvPr/>
          </p:nvSpPr>
          <p:spPr>
            <a:xfrm>
              <a:off x="8739225" y="82917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" name="object 611"/>
            <p:cNvSpPr/>
            <p:nvPr/>
          </p:nvSpPr>
          <p:spPr>
            <a:xfrm>
              <a:off x="4048110" y="1081756"/>
              <a:ext cx="4696460" cy="0"/>
            </a:xfrm>
            <a:custGeom>
              <a:avLst/>
              <a:gdLst/>
              <a:ahLst/>
              <a:cxnLst/>
              <a:rect l="l" t="t" r="r" b="b"/>
              <a:pathLst>
                <a:path w="4696459">
                  <a:moveTo>
                    <a:pt x="0" y="0"/>
                  </a:moveTo>
                  <a:lnTo>
                    <a:pt x="4695951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" name="object 612"/>
            <p:cNvSpPr/>
            <p:nvPr/>
          </p:nvSpPr>
          <p:spPr>
            <a:xfrm>
              <a:off x="4043415" y="1076946"/>
              <a:ext cx="4705350" cy="9525"/>
            </a:xfrm>
            <a:custGeom>
              <a:avLst/>
              <a:gdLst/>
              <a:ahLst/>
              <a:cxnLst/>
              <a:rect l="l" t="t" r="r" b="b"/>
              <a:pathLst>
                <a:path w="4705350" h="9525">
                  <a:moveTo>
                    <a:pt x="47053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4705319" y="9513"/>
                  </a:lnTo>
                  <a:lnTo>
                    <a:pt x="47053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3" name="object 613"/>
          <p:cNvGrpSpPr/>
          <p:nvPr/>
        </p:nvGrpSpPr>
        <p:grpSpPr>
          <a:xfrm>
            <a:off x="4033844" y="1134099"/>
            <a:ext cx="4715510" cy="257810"/>
            <a:chOff x="4033844" y="1134099"/>
            <a:chExt cx="4715510" cy="257810"/>
          </a:xfrm>
        </p:grpSpPr>
        <p:sp>
          <p:nvSpPr>
            <p:cNvPr id="614" name="object 614"/>
            <p:cNvSpPr/>
            <p:nvPr/>
          </p:nvSpPr>
          <p:spPr>
            <a:xfrm>
              <a:off x="4038601" y="11388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" name="object 615"/>
            <p:cNvSpPr/>
            <p:nvPr/>
          </p:nvSpPr>
          <p:spPr>
            <a:xfrm>
              <a:off x="4033905" y="113409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" name="object 616"/>
            <p:cNvSpPr/>
            <p:nvPr/>
          </p:nvSpPr>
          <p:spPr>
            <a:xfrm>
              <a:off x="8744062" y="113885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4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" name="object 617"/>
            <p:cNvSpPr/>
            <p:nvPr/>
          </p:nvSpPr>
          <p:spPr>
            <a:xfrm>
              <a:off x="8739225" y="113409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09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" name="object 618"/>
            <p:cNvSpPr/>
            <p:nvPr/>
          </p:nvSpPr>
          <p:spPr>
            <a:xfrm>
              <a:off x="4048110" y="1386543"/>
              <a:ext cx="4696460" cy="0"/>
            </a:xfrm>
            <a:custGeom>
              <a:avLst/>
              <a:gdLst/>
              <a:ahLst/>
              <a:cxnLst/>
              <a:rect l="l" t="t" r="r" b="b"/>
              <a:pathLst>
                <a:path w="4696459">
                  <a:moveTo>
                    <a:pt x="0" y="0"/>
                  </a:moveTo>
                  <a:lnTo>
                    <a:pt x="4695951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" name="object 619"/>
            <p:cNvSpPr/>
            <p:nvPr/>
          </p:nvSpPr>
          <p:spPr>
            <a:xfrm>
              <a:off x="4043415" y="1381868"/>
              <a:ext cx="4705350" cy="9525"/>
            </a:xfrm>
            <a:custGeom>
              <a:avLst/>
              <a:gdLst/>
              <a:ahLst/>
              <a:cxnLst/>
              <a:rect l="l" t="t" r="r" b="b"/>
              <a:pathLst>
                <a:path w="4705350" h="9525">
                  <a:moveTo>
                    <a:pt x="47053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4705319" y="9513"/>
                  </a:lnTo>
                  <a:lnTo>
                    <a:pt x="47053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0" name="object 620"/>
          <p:cNvGrpSpPr/>
          <p:nvPr/>
        </p:nvGrpSpPr>
        <p:grpSpPr>
          <a:xfrm>
            <a:off x="4033844" y="1438977"/>
            <a:ext cx="4715510" cy="257175"/>
            <a:chOff x="4033844" y="1438977"/>
            <a:chExt cx="4715510" cy="257175"/>
          </a:xfrm>
        </p:grpSpPr>
        <p:sp>
          <p:nvSpPr>
            <p:cNvPr id="621" name="object 621"/>
            <p:cNvSpPr/>
            <p:nvPr/>
          </p:nvSpPr>
          <p:spPr>
            <a:xfrm>
              <a:off x="4038601" y="144367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" name="object 622"/>
            <p:cNvSpPr/>
            <p:nvPr/>
          </p:nvSpPr>
          <p:spPr>
            <a:xfrm>
              <a:off x="4033905" y="143897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" name="object 623"/>
            <p:cNvSpPr/>
            <p:nvPr/>
          </p:nvSpPr>
          <p:spPr>
            <a:xfrm>
              <a:off x="8744062" y="144367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" name="object 624"/>
            <p:cNvSpPr/>
            <p:nvPr/>
          </p:nvSpPr>
          <p:spPr>
            <a:xfrm>
              <a:off x="8739225" y="143897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" name="object 625"/>
            <p:cNvSpPr/>
            <p:nvPr/>
          </p:nvSpPr>
          <p:spPr>
            <a:xfrm>
              <a:off x="4048110" y="1691118"/>
              <a:ext cx="4696460" cy="0"/>
            </a:xfrm>
            <a:custGeom>
              <a:avLst/>
              <a:gdLst/>
              <a:ahLst/>
              <a:cxnLst/>
              <a:rect l="l" t="t" r="r" b="b"/>
              <a:pathLst>
                <a:path w="4696459">
                  <a:moveTo>
                    <a:pt x="0" y="0"/>
                  </a:moveTo>
                  <a:lnTo>
                    <a:pt x="4695951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" name="object 626"/>
            <p:cNvSpPr/>
            <p:nvPr/>
          </p:nvSpPr>
          <p:spPr>
            <a:xfrm>
              <a:off x="4043415" y="1686424"/>
              <a:ext cx="4705350" cy="9525"/>
            </a:xfrm>
            <a:custGeom>
              <a:avLst/>
              <a:gdLst/>
              <a:ahLst/>
              <a:cxnLst/>
              <a:rect l="l" t="t" r="r" b="b"/>
              <a:pathLst>
                <a:path w="4705350" h="9525">
                  <a:moveTo>
                    <a:pt x="47053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4705319" y="9513"/>
                  </a:lnTo>
                  <a:lnTo>
                    <a:pt x="47053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7" name="object 627"/>
          <p:cNvGrpSpPr/>
          <p:nvPr/>
        </p:nvGrpSpPr>
        <p:grpSpPr>
          <a:xfrm>
            <a:off x="4033844" y="1743765"/>
            <a:ext cx="4715510" cy="257175"/>
            <a:chOff x="4033844" y="1743765"/>
            <a:chExt cx="4715510" cy="257175"/>
          </a:xfrm>
        </p:grpSpPr>
        <p:sp>
          <p:nvSpPr>
            <p:cNvPr id="628" name="object 628"/>
            <p:cNvSpPr/>
            <p:nvPr/>
          </p:nvSpPr>
          <p:spPr>
            <a:xfrm>
              <a:off x="4038601" y="174858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9" name="object 629"/>
            <p:cNvSpPr/>
            <p:nvPr/>
          </p:nvSpPr>
          <p:spPr>
            <a:xfrm>
              <a:off x="4033905" y="1743765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0" name="object 630"/>
            <p:cNvSpPr/>
            <p:nvPr/>
          </p:nvSpPr>
          <p:spPr>
            <a:xfrm>
              <a:off x="8744062" y="174858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5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1" name="object 631"/>
            <p:cNvSpPr/>
            <p:nvPr/>
          </p:nvSpPr>
          <p:spPr>
            <a:xfrm>
              <a:off x="8739225" y="1743765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2" name="object 632"/>
            <p:cNvSpPr/>
            <p:nvPr/>
          </p:nvSpPr>
          <p:spPr>
            <a:xfrm>
              <a:off x="4048110" y="1996028"/>
              <a:ext cx="4696460" cy="0"/>
            </a:xfrm>
            <a:custGeom>
              <a:avLst/>
              <a:gdLst/>
              <a:ahLst/>
              <a:cxnLst/>
              <a:rect l="l" t="t" r="r" b="b"/>
              <a:pathLst>
                <a:path w="4696459">
                  <a:moveTo>
                    <a:pt x="0" y="0"/>
                  </a:moveTo>
                  <a:lnTo>
                    <a:pt x="4695951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" name="object 633"/>
            <p:cNvSpPr/>
            <p:nvPr/>
          </p:nvSpPr>
          <p:spPr>
            <a:xfrm>
              <a:off x="4043415" y="1991212"/>
              <a:ext cx="4705350" cy="9525"/>
            </a:xfrm>
            <a:custGeom>
              <a:avLst/>
              <a:gdLst/>
              <a:ahLst/>
              <a:cxnLst/>
              <a:rect l="l" t="t" r="r" b="b"/>
              <a:pathLst>
                <a:path w="4705350" h="9525">
                  <a:moveTo>
                    <a:pt x="4705319" y="0"/>
                  </a:moveTo>
                  <a:lnTo>
                    <a:pt x="0" y="0"/>
                  </a:lnTo>
                  <a:lnTo>
                    <a:pt x="0" y="9524"/>
                  </a:lnTo>
                  <a:lnTo>
                    <a:pt x="4705319" y="9524"/>
                  </a:lnTo>
                  <a:lnTo>
                    <a:pt x="47053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4" name="object 634"/>
          <p:cNvGrpSpPr/>
          <p:nvPr/>
        </p:nvGrpSpPr>
        <p:grpSpPr>
          <a:xfrm>
            <a:off x="4033844" y="2048407"/>
            <a:ext cx="4715510" cy="257810"/>
            <a:chOff x="4033844" y="2048407"/>
            <a:chExt cx="4715510" cy="257810"/>
          </a:xfrm>
        </p:grpSpPr>
        <p:sp>
          <p:nvSpPr>
            <p:cNvPr id="635" name="object 635"/>
            <p:cNvSpPr/>
            <p:nvPr/>
          </p:nvSpPr>
          <p:spPr>
            <a:xfrm>
              <a:off x="4038601" y="205315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" name="object 636"/>
            <p:cNvSpPr/>
            <p:nvPr/>
          </p:nvSpPr>
          <p:spPr>
            <a:xfrm>
              <a:off x="4033905" y="204840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" name="object 637"/>
            <p:cNvSpPr/>
            <p:nvPr/>
          </p:nvSpPr>
          <p:spPr>
            <a:xfrm>
              <a:off x="8744062" y="205315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" name="object 638"/>
            <p:cNvSpPr/>
            <p:nvPr/>
          </p:nvSpPr>
          <p:spPr>
            <a:xfrm>
              <a:off x="8739225" y="204840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" name="object 639"/>
            <p:cNvSpPr/>
            <p:nvPr/>
          </p:nvSpPr>
          <p:spPr>
            <a:xfrm>
              <a:off x="4048110" y="2300846"/>
              <a:ext cx="4696460" cy="0"/>
            </a:xfrm>
            <a:custGeom>
              <a:avLst/>
              <a:gdLst/>
              <a:ahLst/>
              <a:cxnLst/>
              <a:rect l="l" t="t" r="r" b="b"/>
              <a:pathLst>
                <a:path w="4696459">
                  <a:moveTo>
                    <a:pt x="0" y="0"/>
                  </a:moveTo>
                  <a:lnTo>
                    <a:pt x="4695951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" name="object 640"/>
            <p:cNvSpPr/>
            <p:nvPr/>
          </p:nvSpPr>
          <p:spPr>
            <a:xfrm>
              <a:off x="4043415" y="2296165"/>
              <a:ext cx="4705350" cy="9525"/>
            </a:xfrm>
            <a:custGeom>
              <a:avLst/>
              <a:gdLst/>
              <a:ahLst/>
              <a:cxnLst/>
              <a:rect l="l" t="t" r="r" b="b"/>
              <a:pathLst>
                <a:path w="4705350" h="9525">
                  <a:moveTo>
                    <a:pt x="4705319" y="0"/>
                  </a:moveTo>
                  <a:lnTo>
                    <a:pt x="0" y="0"/>
                  </a:lnTo>
                  <a:lnTo>
                    <a:pt x="0" y="9524"/>
                  </a:lnTo>
                  <a:lnTo>
                    <a:pt x="4705319" y="9524"/>
                  </a:lnTo>
                  <a:lnTo>
                    <a:pt x="47053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1" name="object 641"/>
          <p:cNvGrpSpPr/>
          <p:nvPr/>
        </p:nvGrpSpPr>
        <p:grpSpPr>
          <a:xfrm>
            <a:off x="4033844" y="2353207"/>
            <a:ext cx="4715510" cy="257810"/>
            <a:chOff x="4033844" y="2353207"/>
            <a:chExt cx="4715510" cy="257810"/>
          </a:xfrm>
        </p:grpSpPr>
        <p:sp>
          <p:nvSpPr>
            <p:cNvPr id="642" name="object 642"/>
            <p:cNvSpPr/>
            <p:nvPr/>
          </p:nvSpPr>
          <p:spPr>
            <a:xfrm>
              <a:off x="4038601" y="235794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" name="object 643"/>
            <p:cNvSpPr/>
            <p:nvPr/>
          </p:nvSpPr>
          <p:spPr>
            <a:xfrm>
              <a:off x="4033905" y="235320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" name="object 644"/>
            <p:cNvSpPr/>
            <p:nvPr/>
          </p:nvSpPr>
          <p:spPr>
            <a:xfrm>
              <a:off x="8744062" y="235794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42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" name="object 645"/>
            <p:cNvSpPr/>
            <p:nvPr/>
          </p:nvSpPr>
          <p:spPr>
            <a:xfrm>
              <a:off x="8739225" y="2353207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" name="object 646"/>
            <p:cNvSpPr/>
            <p:nvPr/>
          </p:nvSpPr>
          <p:spPr>
            <a:xfrm>
              <a:off x="4048110" y="2605786"/>
              <a:ext cx="4696460" cy="0"/>
            </a:xfrm>
            <a:custGeom>
              <a:avLst/>
              <a:gdLst/>
              <a:ahLst/>
              <a:cxnLst/>
              <a:rect l="l" t="t" r="r" b="b"/>
              <a:pathLst>
                <a:path w="4696459">
                  <a:moveTo>
                    <a:pt x="0" y="0"/>
                  </a:moveTo>
                  <a:lnTo>
                    <a:pt x="4695951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" name="object 647"/>
            <p:cNvSpPr/>
            <p:nvPr/>
          </p:nvSpPr>
          <p:spPr>
            <a:xfrm>
              <a:off x="4043415" y="2600977"/>
              <a:ext cx="4705350" cy="9525"/>
            </a:xfrm>
            <a:custGeom>
              <a:avLst/>
              <a:gdLst/>
              <a:ahLst/>
              <a:cxnLst/>
              <a:rect l="l" t="t" r="r" b="b"/>
              <a:pathLst>
                <a:path w="4705350" h="9525">
                  <a:moveTo>
                    <a:pt x="47053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4705319" y="9513"/>
                  </a:lnTo>
                  <a:lnTo>
                    <a:pt x="47053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8" name="object 648"/>
          <p:cNvGrpSpPr/>
          <p:nvPr/>
        </p:nvGrpSpPr>
        <p:grpSpPr>
          <a:xfrm>
            <a:off x="4033844" y="2658129"/>
            <a:ext cx="4715510" cy="257810"/>
            <a:chOff x="4033844" y="2658129"/>
            <a:chExt cx="4715510" cy="257810"/>
          </a:xfrm>
        </p:grpSpPr>
        <p:sp>
          <p:nvSpPr>
            <p:cNvPr id="649" name="object 649"/>
            <p:cNvSpPr/>
            <p:nvPr/>
          </p:nvSpPr>
          <p:spPr>
            <a:xfrm>
              <a:off x="4038601" y="266288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0" name="object 650"/>
            <p:cNvSpPr/>
            <p:nvPr/>
          </p:nvSpPr>
          <p:spPr>
            <a:xfrm>
              <a:off x="4033905" y="265812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" name="object 651"/>
            <p:cNvSpPr/>
            <p:nvPr/>
          </p:nvSpPr>
          <p:spPr>
            <a:xfrm>
              <a:off x="8744062" y="2662884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68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" name="object 652"/>
            <p:cNvSpPr/>
            <p:nvPr/>
          </p:nvSpPr>
          <p:spPr>
            <a:xfrm>
              <a:off x="8739225" y="2658129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" name="object 653"/>
            <p:cNvSpPr/>
            <p:nvPr/>
          </p:nvSpPr>
          <p:spPr>
            <a:xfrm>
              <a:off x="4048110" y="2910574"/>
              <a:ext cx="4696460" cy="0"/>
            </a:xfrm>
            <a:custGeom>
              <a:avLst/>
              <a:gdLst/>
              <a:ahLst/>
              <a:cxnLst/>
              <a:rect l="l" t="t" r="r" b="b"/>
              <a:pathLst>
                <a:path w="4696459">
                  <a:moveTo>
                    <a:pt x="0" y="0"/>
                  </a:moveTo>
                  <a:lnTo>
                    <a:pt x="4695951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4" name="object 654"/>
            <p:cNvSpPr/>
            <p:nvPr/>
          </p:nvSpPr>
          <p:spPr>
            <a:xfrm>
              <a:off x="4043415" y="2905899"/>
              <a:ext cx="4705350" cy="9525"/>
            </a:xfrm>
            <a:custGeom>
              <a:avLst/>
              <a:gdLst/>
              <a:ahLst/>
              <a:cxnLst/>
              <a:rect l="l" t="t" r="r" b="b"/>
              <a:pathLst>
                <a:path w="4705350" h="9525">
                  <a:moveTo>
                    <a:pt x="47053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4705319" y="9513"/>
                  </a:lnTo>
                  <a:lnTo>
                    <a:pt x="47053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5" name="object 655"/>
          <p:cNvGrpSpPr/>
          <p:nvPr/>
        </p:nvGrpSpPr>
        <p:grpSpPr>
          <a:xfrm>
            <a:off x="4033844" y="2963007"/>
            <a:ext cx="4715510" cy="257175"/>
            <a:chOff x="4033844" y="2963007"/>
            <a:chExt cx="4715510" cy="257175"/>
          </a:xfrm>
        </p:grpSpPr>
        <p:sp>
          <p:nvSpPr>
            <p:cNvPr id="656" name="object 656"/>
            <p:cNvSpPr/>
            <p:nvPr/>
          </p:nvSpPr>
          <p:spPr>
            <a:xfrm>
              <a:off x="4038601" y="296767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7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" name="object 657"/>
            <p:cNvSpPr/>
            <p:nvPr/>
          </p:nvSpPr>
          <p:spPr>
            <a:xfrm>
              <a:off x="4033905" y="296300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" name="object 658"/>
            <p:cNvSpPr/>
            <p:nvPr/>
          </p:nvSpPr>
          <p:spPr>
            <a:xfrm>
              <a:off x="8744062" y="2967672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76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" name="object 659"/>
            <p:cNvSpPr/>
            <p:nvPr/>
          </p:nvSpPr>
          <p:spPr>
            <a:xfrm>
              <a:off x="8739225" y="2963007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60"/>
                  </a:lnTo>
                  <a:lnTo>
                    <a:pt x="9513" y="256960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" name="object 660"/>
            <p:cNvSpPr/>
            <p:nvPr/>
          </p:nvSpPr>
          <p:spPr>
            <a:xfrm>
              <a:off x="4048110" y="3215148"/>
              <a:ext cx="4696460" cy="0"/>
            </a:xfrm>
            <a:custGeom>
              <a:avLst/>
              <a:gdLst/>
              <a:ahLst/>
              <a:cxnLst/>
              <a:rect l="l" t="t" r="r" b="b"/>
              <a:pathLst>
                <a:path w="4696459">
                  <a:moveTo>
                    <a:pt x="0" y="0"/>
                  </a:moveTo>
                  <a:lnTo>
                    <a:pt x="4695951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" name="object 661"/>
            <p:cNvSpPr/>
            <p:nvPr/>
          </p:nvSpPr>
          <p:spPr>
            <a:xfrm>
              <a:off x="4043415" y="3210455"/>
              <a:ext cx="4705350" cy="9525"/>
            </a:xfrm>
            <a:custGeom>
              <a:avLst/>
              <a:gdLst/>
              <a:ahLst/>
              <a:cxnLst/>
              <a:rect l="l" t="t" r="r" b="b"/>
              <a:pathLst>
                <a:path w="4705350" h="9525">
                  <a:moveTo>
                    <a:pt x="47053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4705319" y="9513"/>
                  </a:lnTo>
                  <a:lnTo>
                    <a:pt x="47053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2" name="object 662"/>
          <p:cNvGrpSpPr/>
          <p:nvPr/>
        </p:nvGrpSpPr>
        <p:grpSpPr>
          <a:xfrm>
            <a:off x="4033844" y="3267485"/>
            <a:ext cx="4715510" cy="257810"/>
            <a:chOff x="4033844" y="3267485"/>
            <a:chExt cx="4715510" cy="257810"/>
          </a:xfrm>
        </p:grpSpPr>
        <p:sp>
          <p:nvSpPr>
            <p:cNvPr id="663" name="object 663"/>
            <p:cNvSpPr/>
            <p:nvPr/>
          </p:nvSpPr>
          <p:spPr>
            <a:xfrm>
              <a:off x="4038601" y="327224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11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" name="object 664"/>
            <p:cNvSpPr/>
            <p:nvPr/>
          </p:nvSpPr>
          <p:spPr>
            <a:xfrm>
              <a:off x="4033905" y="3267485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" name="object 665"/>
            <p:cNvSpPr/>
            <p:nvPr/>
          </p:nvSpPr>
          <p:spPr>
            <a:xfrm>
              <a:off x="8744062" y="327224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11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" name="object 666"/>
            <p:cNvSpPr/>
            <p:nvPr/>
          </p:nvSpPr>
          <p:spPr>
            <a:xfrm>
              <a:off x="8739225" y="3267485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7" name="object 667"/>
            <p:cNvSpPr/>
            <p:nvPr/>
          </p:nvSpPr>
          <p:spPr>
            <a:xfrm>
              <a:off x="4048110" y="3520058"/>
              <a:ext cx="4696460" cy="0"/>
            </a:xfrm>
            <a:custGeom>
              <a:avLst/>
              <a:gdLst/>
              <a:ahLst/>
              <a:cxnLst/>
              <a:rect l="l" t="t" r="r" b="b"/>
              <a:pathLst>
                <a:path w="4696459">
                  <a:moveTo>
                    <a:pt x="0" y="0"/>
                  </a:moveTo>
                  <a:lnTo>
                    <a:pt x="4695951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8" name="object 668"/>
            <p:cNvSpPr/>
            <p:nvPr/>
          </p:nvSpPr>
          <p:spPr>
            <a:xfrm>
              <a:off x="4043415" y="3515255"/>
              <a:ext cx="4705350" cy="9525"/>
            </a:xfrm>
            <a:custGeom>
              <a:avLst/>
              <a:gdLst/>
              <a:ahLst/>
              <a:cxnLst/>
              <a:rect l="l" t="t" r="r" b="b"/>
              <a:pathLst>
                <a:path w="4705350" h="9525">
                  <a:moveTo>
                    <a:pt x="47053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4705319" y="9513"/>
                  </a:lnTo>
                  <a:lnTo>
                    <a:pt x="47053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9" name="object 669"/>
          <p:cNvGrpSpPr/>
          <p:nvPr/>
        </p:nvGrpSpPr>
        <p:grpSpPr>
          <a:xfrm>
            <a:off x="4033844" y="3572411"/>
            <a:ext cx="4715510" cy="257810"/>
            <a:chOff x="4033844" y="3572411"/>
            <a:chExt cx="4715510" cy="257810"/>
          </a:xfrm>
        </p:grpSpPr>
        <p:sp>
          <p:nvSpPr>
            <p:cNvPr id="670" name="object 670"/>
            <p:cNvSpPr/>
            <p:nvPr/>
          </p:nvSpPr>
          <p:spPr>
            <a:xfrm>
              <a:off x="4038601" y="357715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10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1" name="object 671"/>
            <p:cNvSpPr/>
            <p:nvPr/>
          </p:nvSpPr>
          <p:spPr>
            <a:xfrm>
              <a:off x="4033905" y="3572411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2" name="object 672"/>
            <p:cNvSpPr/>
            <p:nvPr/>
          </p:nvSpPr>
          <p:spPr>
            <a:xfrm>
              <a:off x="8744062" y="3577156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10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3" name="object 673"/>
            <p:cNvSpPr/>
            <p:nvPr/>
          </p:nvSpPr>
          <p:spPr>
            <a:xfrm>
              <a:off x="8739225" y="3572411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4" name="object 674"/>
            <p:cNvSpPr/>
            <p:nvPr/>
          </p:nvSpPr>
          <p:spPr>
            <a:xfrm>
              <a:off x="4048110" y="3824867"/>
              <a:ext cx="4696460" cy="0"/>
            </a:xfrm>
            <a:custGeom>
              <a:avLst/>
              <a:gdLst/>
              <a:ahLst/>
              <a:cxnLst/>
              <a:rect l="l" t="t" r="r" b="b"/>
              <a:pathLst>
                <a:path w="4696459">
                  <a:moveTo>
                    <a:pt x="0" y="0"/>
                  </a:moveTo>
                  <a:lnTo>
                    <a:pt x="4695951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5" name="object 675"/>
            <p:cNvSpPr/>
            <p:nvPr/>
          </p:nvSpPr>
          <p:spPr>
            <a:xfrm>
              <a:off x="4043415" y="3820180"/>
              <a:ext cx="4705350" cy="9525"/>
            </a:xfrm>
            <a:custGeom>
              <a:avLst/>
              <a:gdLst/>
              <a:ahLst/>
              <a:cxnLst/>
              <a:rect l="l" t="t" r="r" b="b"/>
              <a:pathLst>
                <a:path w="4705350" h="9525">
                  <a:moveTo>
                    <a:pt x="4705319" y="0"/>
                  </a:moveTo>
                  <a:lnTo>
                    <a:pt x="0" y="0"/>
                  </a:lnTo>
                  <a:lnTo>
                    <a:pt x="0" y="9513"/>
                  </a:lnTo>
                  <a:lnTo>
                    <a:pt x="4705319" y="9513"/>
                  </a:lnTo>
                  <a:lnTo>
                    <a:pt x="47053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6" name="object 676"/>
          <p:cNvGrpSpPr/>
          <p:nvPr/>
        </p:nvGrpSpPr>
        <p:grpSpPr>
          <a:xfrm>
            <a:off x="4033844" y="3877223"/>
            <a:ext cx="4715510" cy="257810"/>
            <a:chOff x="4033844" y="3877223"/>
            <a:chExt cx="4715510" cy="257810"/>
          </a:xfrm>
        </p:grpSpPr>
        <p:sp>
          <p:nvSpPr>
            <p:cNvPr id="677" name="object 677"/>
            <p:cNvSpPr/>
            <p:nvPr/>
          </p:nvSpPr>
          <p:spPr>
            <a:xfrm>
              <a:off x="4038601" y="388196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8" name="object 678"/>
            <p:cNvSpPr/>
            <p:nvPr/>
          </p:nvSpPr>
          <p:spPr>
            <a:xfrm>
              <a:off x="4033905" y="387722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9" name="object 679"/>
            <p:cNvSpPr/>
            <p:nvPr/>
          </p:nvSpPr>
          <p:spPr>
            <a:xfrm>
              <a:off x="8744062" y="3881968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829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0" name="object 680"/>
            <p:cNvSpPr/>
            <p:nvPr/>
          </p:nvSpPr>
          <p:spPr>
            <a:xfrm>
              <a:off x="8739225" y="3877223"/>
              <a:ext cx="9525" cy="257810"/>
            </a:xfrm>
            <a:custGeom>
              <a:avLst/>
              <a:gdLst/>
              <a:ahLst/>
              <a:cxnLst/>
              <a:rect l="l" t="t" r="r" b="b"/>
              <a:pathLst>
                <a:path w="9525" h="257810">
                  <a:moveTo>
                    <a:pt x="9513" y="0"/>
                  </a:moveTo>
                  <a:lnTo>
                    <a:pt x="0" y="0"/>
                  </a:lnTo>
                  <a:lnTo>
                    <a:pt x="0" y="257282"/>
                  </a:lnTo>
                  <a:lnTo>
                    <a:pt x="9513" y="25728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" name="object 681"/>
            <p:cNvSpPr/>
            <p:nvPr/>
          </p:nvSpPr>
          <p:spPr>
            <a:xfrm>
              <a:off x="4048110" y="4129798"/>
              <a:ext cx="4696460" cy="0"/>
            </a:xfrm>
            <a:custGeom>
              <a:avLst/>
              <a:gdLst/>
              <a:ahLst/>
              <a:cxnLst/>
              <a:rect l="l" t="t" r="r" b="b"/>
              <a:pathLst>
                <a:path w="4696459">
                  <a:moveTo>
                    <a:pt x="0" y="0"/>
                  </a:moveTo>
                  <a:lnTo>
                    <a:pt x="4695951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" name="object 682"/>
            <p:cNvSpPr/>
            <p:nvPr/>
          </p:nvSpPr>
          <p:spPr>
            <a:xfrm>
              <a:off x="4043415" y="4124980"/>
              <a:ext cx="4705350" cy="9525"/>
            </a:xfrm>
            <a:custGeom>
              <a:avLst/>
              <a:gdLst/>
              <a:ahLst/>
              <a:cxnLst/>
              <a:rect l="l" t="t" r="r" b="b"/>
              <a:pathLst>
                <a:path w="4705350" h="9525">
                  <a:moveTo>
                    <a:pt x="4705319" y="0"/>
                  </a:moveTo>
                  <a:lnTo>
                    <a:pt x="0" y="0"/>
                  </a:lnTo>
                  <a:lnTo>
                    <a:pt x="0" y="9524"/>
                  </a:lnTo>
                  <a:lnTo>
                    <a:pt x="4705319" y="9524"/>
                  </a:lnTo>
                  <a:lnTo>
                    <a:pt x="47053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3" name="object 683"/>
          <p:cNvGrpSpPr/>
          <p:nvPr/>
        </p:nvGrpSpPr>
        <p:grpSpPr>
          <a:xfrm>
            <a:off x="4033844" y="4182082"/>
            <a:ext cx="4715510" cy="257175"/>
            <a:chOff x="4033844" y="4182082"/>
            <a:chExt cx="4715510" cy="257175"/>
          </a:xfrm>
        </p:grpSpPr>
        <p:sp>
          <p:nvSpPr>
            <p:cNvPr id="684" name="object 684"/>
            <p:cNvSpPr/>
            <p:nvPr/>
          </p:nvSpPr>
          <p:spPr>
            <a:xfrm>
              <a:off x="4038601" y="4186899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5" name="object 685"/>
            <p:cNvSpPr/>
            <p:nvPr/>
          </p:nvSpPr>
          <p:spPr>
            <a:xfrm>
              <a:off x="4033905" y="4182082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6" name="object 686"/>
            <p:cNvSpPr/>
            <p:nvPr/>
          </p:nvSpPr>
          <p:spPr>
            <a:xfrm>
              <a:off x="8744062" y="4186899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" name="object 687"/>
            <p:cNvSpPr/>
            <p:nvPr/>
          </p:nvSpPr>
          <p:spPr>
            <a:xfrm>
              <a:off x="8739225" y="4182082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8" name="object 688"/>
            <p:cNvSpPr/>
            <p:nvPr/>
          </p:nvSpPr>
          <p:spPr>
            <a:xfrm>
              <a:off x="4048110" y="4434348"/>
              <a:ext cx="4696460" cy="0"/>
            </a:xfrm>
            <a:custGeom>
              <a:avLst/>
              <a:gdLst/>
              <a:ahLst/>
              <a:cxnLst/>
              <a:rect l="l" t="t" r="r" b="b"/>
              <a:pathLst>
                <a:path w="4696459">
                  <a:moveTo>
                    <a:pt x="0" y="0"/>
                  </a:moveTo>
                  <a:lnTo>
                    <a:pt x="4695951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9" name="object 689"/>
            <p:cNvSpPr/>
            <p:nvPr/>
          </p:nvSpPr>
          <p:spPr>
            <a:xfrm>
              <a:off x="4043415" y="4429530"/>
              <a:ext cx="4705350" cy="9525"/>
            </a:xfrm>
            <a:custGeom>
              <a:avLst/>
              <a:gdLst/>
              <a:ahLst/>
              <a:cxnLst/>
              <a:rect l="l" t="t" r="r" b="b"/>
              <a:pathLst>
                <a:path w="4705350" h="9525">
                  <a:moveTo>
                    <a:pt x="4705319" y="0"/>
                  </a:moveTo>
                  <a:lnTo>
                    <a:pt x="0" y="0"/>
                  </a:lnTo>
                  <a:lnTo>
                    <a:pt x="0" y="9524"/>
                  </a:lnTo>
                  <a:lnTo>
                    <a:pt x="4705319" y="9524"/>
                  </a:lnTo>
                  <a:lnTo>
                    <a:pt x="47053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0" name="object 690"/>
          <p:cNvGrpSpPr/>
          <p:nvPr/>
        </p:nvGrpSpPr>
        <p:grpSpPr>
          <a:xfrm>
            <a:off x="4033844" y="4487013"/>
            <a:ext cx="4715510" cy="257175"/>
            <a:chOff x="4033844" y="4487013"/>
            <a:chExt cx="4715510" cy="257175"/>
          </a:xfrm>
        </p:grpSpPr>
        <p:sp>
          <p:nvSpPr>
            <p:cNvPr id="691" name="object 691"/>
            <p:cNvSpPr/>
            <p:nvPr/>
          </p:nvSpPr>
          <p:spPr>
            <a:xfrm>
              <a:off x="4038601" y="4491711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2" name="object 692"/>
            <p:cNvSpPr/>
            <p:nvPr/>
          </p:nvSpPr>
          <p:spPr>
            <a:xfrm>
              <a:off x="4033905" y="4487013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3" name="object 693"/>
            <p:cNvSpPr/>
            <p:nvPr/>
          </p:nvSpPr>
          <p:spPr>
            <a:xfrm>
              <a:off x="8744062" y="4491711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448"/>
                  </a:lnTo>
                </a:path>
              </a:pathLst>
            </a:custGeom>
            <a:ln w="951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4" name="object 694"/>
            <p:cNvSpPr/>
            <p:nvPr/>
          </p:nvSpPr>
          <p:spPr>
            <a:xfrm>
              <a:off x="8739225" y="4487013"/>
              <a:ext cx="9525" cy="257175"/>
            </a:xfrm>
            <a:custGeom>
              <a:avLst/>
              <a:gdLst/>
              <a:ahLst/>
              <a:cxnLst/>
              <a:rect l="l" t="t" r="r" b="b"/>
              <a:pathLst>
                <a:path w="9525" h="257175">
                  <a:moveTo>
                    <a:pt x="9513" y="0"/>
                  </a:moveTo>
                  <a:lnTo>
                    <a:pt x="0" y="0"/>
                  </a:lnTo>
                  <a:lnTo>
                    <a:pt x="0" y="256972"/>
                  </a:lnTo>
                  <a:lnTo>
                    <a:pt x="9513" y="256972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5" name="object 695"/>
            <p:cNvSpPr/>
            <p:nvPr/>
          </p:nvSpPr>
          <p:spPr>
            <a:xfrm>
              <a:off x="4048110" y="4739160"/>
              <a:ext cx="4696460" cy="0"/>
            </a:xfrm>
            <a:custGeom>
              <a:avLst/>
              <a:gdLst/>
              <a:ahLst/>
              <a:cxnLst/>
              <a:rect l="l" t="t" r="r" b="b"/>
              <a:pathLst>
                <a:path w="4696459">
                  <a:moveTo>
                    <a:pt x="0" y="0"/>
                  </a:moveTo>
                  <a:lnTo>
                    <a:pt x="4695951" y="0"/>
                  </a:lnTo>
                </a:path>
              </a:pathLst>
            </a:custGeom>
            <a:ln w="951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" name="object 696"/>
            <p:cNvSpPr/>
            <p:nvPr/>
          </p:nvSpPr>
          <p:spPr>
            <a:xfrm>
              <a:off x="4043415" y="4734461"/>
              <a:ext cx="4705350" cy="9525"/>
            </a:xfrm>
            <a:custGeom>
              <a:avLst/>
              <a:gdLst/>
              <a:ahLst/>
              <a:cxnLst/>
              <a:rect l="l" t="t" r="r" b="b"/>
              <a:pathLst>
                <a:path w="4705350" h="9525">
                  <a:moveTo>
                    <a:pt x="4705319" y="0"/>
                  </a:moveTo>
                  <a:lnTo>
                    <a:pt x="0" y="0"/>
                  </a:lnTo>
                  <a:lnTo>
                    <a:pt x="0" y="9524"/>
                  </a:lnTo>
                  <a:lnTo>
                    <a:pt x="4705319" y="9524"/>
                  </a:lnTo>
                  <a:lnTo>
                    <a:pt x="47053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40" y="129915"/>
            <a:ext cx="2195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Contoh</a:t>
            </a:r>
            <a:r>
              <a:rPr sz="2400" b="1" spc="-254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setelah  </a:t>
            </a:r>
            <a:r>
              <a:rPr sz="2400" b="1" spc="70" dirty="0">
                <a:latin typeface="Arial"/>
                <a:cs typeface="Arial"/>
              </a:rPr>
              <a:t>di </a:t>
            </a:r>
            <a:r>
              <a:rPr sz="2400" b="1" dirty="0">
                <a:latin typeface="Arial"/>
                <a:cs typeface="Arial"/>
              </a:rPr>
              <a:t>isi</a:t>
            </a:r>
            <a:r>
              <a:rPr sz="2400" b="1" spc="-250" dirty="0">
                <a:latin typeface="Arial"/>
                <a:cs typeface="Arial"/>
              </a:rPr>
              <a:t> </a:t>
            </a:r>
            <a:r>
              <a:rPr sz="2400" b="1" spc="-114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90215" y="511025"/>
            <a:ext cx="6191768" cy="6191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44677" y="100174"/>
            <a:ext cx="6942703" cy="6543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1959" y="970788"/>
            <a:ext cx="5228844" cy="1880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9135" y="2847209"/>
            <a:ext cx="81686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Arial"/>
                <a:cs typeface="Arial"/>
              </a:rPr>
              <a:t>Register </a:t>
            </a:r>
            <a:r>
              <a:rPr sz="1800" spc="-15" dirty="0">
                <a:latin typeface="Arial"/>
                <a:cs typeface="Arial"/>
              </a:rPr>
              <a:t>(R/I/BKB/15) </a:t>
            </a:r>
            <a:r>
              <a:rPr sz="1800" spc="20" dirty="0">
                <a:latin typeface="Arial"/>
                <a:cs typeface="Arial"/>
              </a:rPr>
              <a:t>dibuat </a:t>
            </a:r>
            <a:r>
              <a:rPr sz="1800" spc="-5" dirty="0">
                <a:latin typeface="Arial"/>
                <a:cs typeface="Arial"/>
              </a:rPr>
              <a:t>oleh </a:t>
            </a:r>
            <a:r>
              <a:rPr sz="1800" spc="-35" dirty="0">
                <a:latin typeface="Arial"/>
                <a:cs typeface="Arial"/>
              </a:rPr>
              <a:t>Ketua </a:t>
            </a:r>
            <a:r>
              <a:rPr sz="1800" spc="-5" dirty="0">
                <a:latin typeface="Arial"/>
                <a:cs typeface="Arial"/>
              </a:rPr>
              <a:t>Kelompok </a:t>
            </a:r>
            <a:r>
              <a:rPr sz="1800" spc="-90" dirty="0">
                <a:latin typeface="Arial"/>
                <a:cs typeface="Arial"/>
              </a:rPr>
              <a:t>BKB, </a:t>
            </a:r>
            <a:r>
              <a:rPr sz="1800" spc="-15" dirty="0">
                <a:latin typeface="Arial"/>
                <a:cs typeface="Arial"/>
              </a:rPr>
              <a:t>digunakan </a:t>
            </a:r>
            <a:r>
              <a:rPr sz="1800" spc="-80" dirty="0">
                <a:latin typeface="Arial"/>
                <a:cs typeface="Arial"/>
              </a:rPr>
              <a:t>sebagai sarana  </a:t>
            </a:r>
            <a:r>
              <a:rPr sz="1800" spc="55" dirty="0">
                <a:latin typeface="Arial"/>
                <a:cs typeface="Arial"/>
              </a:rPr>
              <a:t>untuk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mencatat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dan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melaporkan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kegiatan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Kelompok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BKB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setiap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bulan.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latin typeface="Arial"/>
                <a:cs typeface="Arial"/>
              </a:rPr>
              <a:t>selambat-lambatnya </a:t>
            </a:r>
            <a:r>
              <a:rPr sz="1800" spc="-65" dirty="0">
                <a:latin typeface="Arial"/>
                <a:cs typeface="Arial"/>
              </a:rPr>
              <a:t>pada </a:t>
            </a:r>
            <a:r>
              <a:rPr sz="1800" spc="-25" dirty="0">
                <a:latin typeface="Arial"/>
                <a:cs typeface="Arial"/>
              </a:rPr>
              <a:t>tanggal </a:t>
            </a:r>
            <a:r>
              <a:rPr sz="1800" spc="-180" dirty="0">
                <a:latin typeface="Arial"/>
                <a:cs typeface="Arial"/>
              </a:rPr>
              <a:t>3 </a:t>
            </a:r>
            <a:r>
              <a:rPr sz="1800" spc="5" dirty="0">
                <a:latin typeface="Arial"/>
                <a:cs typeface="Arial"/>
              </a:rPr>
              <a:t>bulan lapor</a:t>
            </a:r>
            <a:r>
              <a:rPr sz="1800" spc="-3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selanjutnya.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10232" y="0"/>
            <a:ext cx="7046213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1537</Words>
  <Application>Microsoft Office PowerPoint</Application>
  <PresentationFormat>On-screen Show (4:3)</PresentationFormat>
  <Paragraphs>428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Tahoma</vt:lpstr>
      <vt:lpstr>Times New Roman</vt:lpstr>
      <vt:lpstr>Trebuchet MS</vt:lpstr>
      <vt:lpstr>Office Theme</vt:lpstr>
      <vt:lpstr>SISTEM PENCATATAN dan PELAPORAN  KEGIATAN BINA KELUARGA BALITA  (BKB)</vt:lpstr>
      <vt:lpstr>PowerPoint Presentation</vt:lpstr>
      <vt:lpstr>PowerPoint Presentation</vt:lpstr>
      <vt:lpstr>PowerPoint Presentation</vt:lpstr>
      <vt:lpstr>PowerPoint Presentation</vt:lpstr>
      <vt:lpstr>Contoh setelah  di isi :</vt:lpstr>
      <vt:lpstr>PowerPoint Presentation</vt:lpstr>
      <vt:lpstr>PowerPoint Presentation</vt:lpstr>
      <vt:lpstr>PowerPoint Presentation</vt:lpstr>
      <vt:lpstr>Contoh setelah  di isi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PENCATATAN dan PELAPORAN  KEGIATAN BINA KELUARGA BALITA  (BKB)</dc:title>
  <dc:creator>Intel</dc:creator>
  <cp:lastModifiedBy>Intel</cp:lastModifiedBy>
  <cp:revision>3</cp:revision>
  <dcterms:created xsi:type="dcterms:W3CDTF">2019-12-17T03:20:30Z</dcterms:created>
  <dcterms:modified xsi:type="dcterms:W3CDTF">2019-12-17T03:45:52Z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2017-05-12T00:00:00Z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2019-12-17T00:00:00Z</vt:filetime>
  </property>
</Properties>
</file>