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660"/>
  </p:normalViewPr>
  <p:slideViewPr>
    <p:cSldViewPr snapToGrid="0">
      <p:cViewPr>
        <p:scale>
          <a:sx n="50" d="100"/>
          <a:sy n="50" d="100"/>
        </p:scale>
        <p:origin x="93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030-33A2-5647-7D69-9AE212CD1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0558D-1434-1BD2-4F21-59AB88342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DE16-5DE5-9647-3CF1-8475DDBC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9E3A-10C6-A274-9264-E053735F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3718-2DE8-6776-DC73-4F3F4754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CE7D-1802-2FCB-F945-B8F1D73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852AC-7DF6-A331-43B1-340F2B4A0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A01B-D183-AE53-51B4-6BE21406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4F78-0966-82FC-0D99-004FD5D9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60DB-4590-0399-DC21-A996D2BA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58F16-3A8F-A7F0-1242-30632559D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A55CC-9E75-CB49-5677-A5DDF0F34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C592-ADF4-A037-97AF-F4AA3FF0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7B24-011F-1F03-7A30-53047255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2BF2-7345-E539-3C26-D6CA842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E3-B81B-A736-0882-72E0336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B9E7-CC5C-2F94-A761-B3C8F515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149E-1D4F-0B61-7601-A590D40D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8C6C-79EF-01A1-ACF8-A4FA6C7F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08E3-2DF2-5BE1-1C77-B28E2903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6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6B09-9695-099F-AA1C-406A746C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2739-0D0D-F119-4109-FC053819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3B0D-1308-C146-7D6A-139530E6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A593-CA6D-8588-D039-DE6BE785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0911-88BC-4534-A899-A8F618C0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C4FC-8BFF-13BA-FD6E-02F8EEFC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544D-C74A-B7F1-68C1-E05AAE77A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3916C-280C-BEBE-DBB4-DE711BD76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CCB4-1557-32F8-B2AB-B6D62E7A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5E142-5812-7EFF-C8E2-DFA04254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D296-3FBD-FBC1-868A-CFB22F0E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38D8-CF35-C6E3-60EF-BE66037F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25C51-75CE-9DE2-92A5-CDDD7BB2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67008-4867-0F4A-D820-21E7F0540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47B01-700A-E176-E65B-C54C05D52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8AE4F-E88E-80F4-1C2A-C55067A47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32993-D5D7-E5AF-7470-50195613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A1519-E016-C7BC-D9A0-B19CC0D0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BD39D-B50B-1145-CD29-E5FC1EA2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94EA-7147-50D6-D2D2-EA8ADA9C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A441-FE1C-3C2B-3A4B-D8A1AAE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6E3A-F0AA-54D2-781C-9616F0BF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92EAE-EFF4-C25A-B29B-2F9F878F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3FEC0-F3EA-1602-04B7-C4FE0620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BFD85-870F-B66A-B1A0-CC2CBBE8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D9BC0-6E15-6556-10DC-1897384F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8DA-5F79-3334-DD4B-4A57FCE0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93CA-379A-EF10-3B4E-28A5896B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89CFD-C676-1DFE-76BF-473950D44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C29-C750-6FCE-7BB8-4D25CBCD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E23B-DF92-40ED-5178-605DCE4C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E579-B1F0-B16B-8DD1-4C1E5EE9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3FBB-A9EA-6008-1264-0591C8C9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C8109-B9DC-A462-327C-337758835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B849-D932-0112-9AA0-24C8C41F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C4255-5031-4139-5A78-70DED50B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C1A4-954F-B60B-F117-03D48C6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0860E-5ADC-2787-FF94-0EBB17E2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CE2B4-3E17-7148-B99B-37CCA195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1871-EC41-D41B-0853-CA7E96B7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D17B-D32B-5AF0-99BC-026EC9F45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172F-9511-4466-90ED-F211B83399E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F642-CA2C-4774-BAB7-ACE135FF9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492E9-51AD-3371-F8CE-EE1178DC9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B34A-61A7-406C-AE90-FED985642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eaminmahmudresin/mars-dataset" TargetMode="External"/><Relationship Id="rId2" Type="http://schemas.openxmlformats.org/officeDocument/2006/relationships/hyperlink" Target="https://github.com/mahmudresin/Senior-Design-Project-4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E6C-D04A-BA88-3B2B-0894452E6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9418-E91C-5282-37D1-D000062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632325"/>
            <a:ext cx="12191999" cy="221054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Leveraging Quantum Machine Learning for Advanced Terrain Recognition in Mars Rover Missions</a:t>
            </a:r>
            <a:endParaRPr lang="en-US" sz="2600" dirty="0"/>
          </a:p>
          <a:p>
            <a:r>
              <a:rPr lang="en-US" dirty="0"/>
              <a:t>Yeamin Mahmud </a:t>
            </a:r>
          </a:p>
          <a:p>
            <a:r>
              <a:rPr lang="en-US" dirty="0"/>
              <a:t>Promit Sarker </a:t>
            </a:r>
          </a:p>
          <a:p>
            <a:r>
              <a:rPr lang="en-US" dirty="0" err="1"/>
              <a:t>Fabiha</a:t>
            </a:r>
            <a:r>
              <a:rPr lang="en-US" dirty="0"/>
              <a:t> </a:t>
            </a:r>
            <a:r>
              <a:rPr lang="en-US" dirty="0" err="1"/>
              <a:t>Moyeen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D4A4B-9FDC-5713-E13C-B6CCD6B29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44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01D2-E6F2-5503-5529-0C7A2886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Models we have implemented for A14MARS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B3DC-EDA5-E324-2824-3239082C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05" y="1430666"/>
            <a:ext cx="10663989" cy="2313781"/>
          </a:xfrm>
        </p:spPr>
        <p:txBody>
          <a:bodyPr>
            <a:normAutofit/>
          </a:bodyPr>
          <a:lstStyle/>
          <a:p>
            <a:r>
              <a:rPr lang="en-US" dirty="0" err="1"/>
              <a:t>Restnet</a:t>
            </a:r>
            <a:r>
              <a:rPr lang="en-US" dirty="0"/>
              <a:t>  (16000 Training Images &amp; 2000 Test Images)</a:t>
            </a:r>
          </a:p>
          <a:p>
            <a:r>
              <a:rPr lang="en-US" dirty="0" err="1"/>
              <a:t>Unet</a:t>
            </a:r>
            <a:r>
              <a:rPr lang="en-US" dirty="0"/>
              <a:t> ( 200 Training images &amp; 20 Test Images)</a:t>
            </a:r>
          </a:p>
          <a:p>
            <a:r>
              <a:rPr lang="en-US" dirty="0"/>
              <a:t>DeeplabV3 ( 200 Training images &amp; 20 Test Images)</a:t>
            </a:r>
          </a:p>
          <a:p>
            <a:r>
              <a:rPr lang="en-US" dirty="0" err="1"/>
              <a:t>Segnet</a:t>
            </a:r>
            <a:r>
              <a:rPr lang="en-US" dirty="0"/>
              <a:t> ( 200 Training images &amp; 20 Test Images)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7E8FE-8D46-88E7-BF0A-5E5FF7B1AB6D}"/>
              </a:ext>
            </a:extLst>
          </p:cNvPr>
          <p:cNvSpPr txBox="1"/>
          <p:nvPr/>
        </p:nvSpPr>
        <p:spPr>
          <a:xfrm>
            <a:off x="764005" y="3831295"/>
            <a:ext cx="9833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 Link: </a:t>
            </a:r>
            <a:r>
              <a:rPr lang="en-US" sz="2000" dirty="0">
                <a:hlinkClick r:id="rId2"/>
              </a:rPr>
              <a:t>https://github.com/mahmudresin/Senior-Design-Project-499</a:t>
            </a:r>
            <a:r>
              <a:rPr lang="en-US" sz="2000" dirty="0"/>
              <a:t>  </a:t>
            </a:r>
          </a:p>
          <a:p>
            <a:r>
              <a:rPr lang="en-US" sz="2000" dirty="0"/>
              <a:t>Kaggle Link: </a:t>
            </a:r>
            <a:r>
              <a:rPr lang="en-US" sz="2000" dirty="0">
                <a:hlinkClick r:id="rId3"/>
              </a:rPr>
              <a:t>https://www.kaggle.com/datasets/yeaminmahmudresin/mars-dataset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99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CB29FB-676E-5478-CBB6-DC663A7A4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68" y="0"/>
            <a:ext cx="7736732" cy="4786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A7F4F1-09CC-D806-F825-EE95BFCE2910}"/>
              </a:ext>
            </a:extLst>
          </p:cNvPr>
          <p:cNvSpPr txBox="1"/>
          <p:nvPr/>
        </p:nvSpPr>
        <p:spPr>
          <a:xfrm>
            <a:off x="262646" y="680936"/>
            <a:ext cx="326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Labels</a:t>
            </a:r>
            <a:r>
              <a:rPr lang="en-US" sz="20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Bedrock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Large rocks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Other possible obstacles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16769D-F292-6460-7BDD-7A2124F43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7626"/>
            <a:ext cx="6997662" cy="25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0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6F7-13D2-5A75-55A4-19543EF9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036" y="27585"/>
            <a:ext cx="1938237" cy="86055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5A0-4CFA-5D2C-A0F6-607BBD05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79087"/>
            <a:ext cx="12192001" cy="2233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81CCD-D047-D757-145A-B32A49FA0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004"/>
            <a:ext cx="12192000" cy="2706083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47F5E31A-955E-059D-84FC-56A56D090F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2" y="5585498"/>
            <a:ext cx="733901562" cy="461665"/>
          </a:xfrm>
          <a:prstGeom prst="rect">
            <a:avLst/>
          </a:prstGeom>
          <a:solidFill>
            <a:srgbClr val="3838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Roboto" panose="020F0502020204030204" pitchFamily="2" charset="0"/>
              </a:rPr>
              <a:t>100.00% [811712512/811706944 00:13&lt;00:00]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/usr/local/lib/python3.10/dist-packages/fastai/vision/learner.py:303: UserWarning: `cnn_learner` has been renamed to `vision_learner` -- please update your code warn("`cnn_learner` has been renamed to `vision_learner` -- please update your code")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Model size: 11.72 million parameters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E934553-8750-77E6-CBA6-DED08AEC3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1090"/>
            <a:ext cx="12192000" cy="0"/>
          </a:xfrm>
          <a:prstGeom prst="rect">
            <a:avLst/>
          </a:prstGeom>
          <a:solidFill>
            <a:srgbClr val="3838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100.00% [811712512/811706944 00:13&lt;00:00]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usr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/local/lib/python3.10/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dist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-packages/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fastai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/vision/learner.py:303: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UserWarning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: `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cnn_learner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` has been renamed to `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vision_learner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` -- please update your code warn("`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cnn_learner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` has been renamed to `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vision_learner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` -- please update your code")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Model size: 11.72 million parameters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8955C-E625-E7F9-F88C-103BC03B7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9" y="0"/>
            <a:ext cx="10733988" cy="6577263"/>
          </a:xfrm>
        </p:spPr>
      </p:pic>
    </p:spTree>
    <p:extLst>
      <p:ext uri="{BB962C8B-B14F-4D97-AF65-F5344CB8AC3E}">
        <p14:creationId xmlns:p14="http://schemas.microsoft.com/office/powerpoint/2010/main" val="39534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56EA-18C9-9937-1023-E055EAAC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6A0A-7DD4-A556-0C9B-16EE3D95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Roboto</vt:lpstr>
      <vt:lpstr>Office Theme</vt:lpstr>
      <vt:lpstr>PowerPoint Presentation</vt:lpstr>
      <vt:lpstr>Models we have implemented for A14MARS</vt:lpstr>
      <vt:lpstr>PowerPoint Presentation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Yeamin Mahmud Resin</dc:creator>
  <cp:lastModifiedBy>Yeamin Mahmud Resin</cp:lastModifiedBy>
  <cp:revision>2</cp:revision>
  <dcterms:created xsi:type="dcterms:W3CDTF">2024-10-21T05:38:13Z</dcterms:created>
  <dcterms:modified xsi:type="dcterms:W3CDTF">2024-10-21T15:07:04Z</dcterms:modified>
</cp:coreProperties>
</file>