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60" r:id="rId4"/>
    <p:sldId id="267" r:id="rId5"/>
    <p:sldId id="268" r:id="rId6"/>
    <p:sldId id="262" r:id="rId7"/>
    <p:sldId id="261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Dela Gothic One" panose="020B0604020202020204" charset="-128"/>
      <p:regular r:id="rId14"/>
    </p:embeddedFont>
    <p:embeddedFont>
      <p:font typeface="Bebas Neue" panose="020B0606020202050201" pitchFamily="34" charset="0"/>
      <p:regular r:id="rId15"/>
    </p:embeddedFont>
    <p:embeddedFont>
      <p:font typeface="Cairo" panose="020B0604020202020204" charset="-78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91F22-0E14-4C6B-AD74-C6236AA31DC0}">
  <a:tblStyle styleId="{93E91F22-0E14-4C6B-AD74-C6236AA31D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7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20158b04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20158b04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34cf33574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34cf33574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134cf33574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134cf33574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134cf335742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134cf335742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134cf33574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134cf33574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134cf33574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134cf33574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137c54a587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137c54a587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2100" y="542750"/>
            <a:ext cx="6919800" cy="20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 b="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99128" y="2590825"/>
            <a:ext cx="55458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573538" y="140465"/>
            <a:ext cx="2380532" cy="402297"/>
            <a:chOff x="7240638" y="2452915"/>
            <a:chExt cx="2380532" cy="402297"/>
          </a:xfrm>
        </p:grpSpPr>
        <p:sp>
          <p:nvSpPr>
            <p:cNvPr id="12" name="Google Shape;12;p2"/>
            <p:cNvSpPr/>
            <p:nvPr/>
          </p:nvSpPr>
          <p:spPr>
            <a:xfrm>
              <a:off x="7240638" y="2452915"/>
              <a:ext cx="2380532" cy="402297"/>
            </a:xfrm>
            <a:custGeom>
              <a:avLst/>
              <a:gdLst/>
              <a:ahLst/>
              <a:cxnLst/>
              <a:rect l="l" t="t" r="r" b="b"/>
              <a:pathLst>
                <a:path w="30427" h="5142" extrusionOk="0">
                  <a:moveTo>
                    <a:pt x="17707" y="1"/>
                  </a:moveTo>
                  <a:cubicBezTo>
                    <a:pt x="16437" y="1"/>
                    <a:pt x="15411" y="609"/>
                    <a:pt x="14814" y="1832"/>
                  </a:cubicBezTo>
                  <a:cubicBezTo>
                    <a:pt x="13962" y="1100"/>
                    <a:pt x="12884" y="614"/>
                    <a:pt x="11780" y="614"/>
                  </a:cubicBezTo>
                  <a:cubicBezTo>
                    <a:pt x="10578" y="614"/>
                    <a:pt x="9343" y="1190"/>
                    <a:pt x="8332" y="2654"/>
                  </a:cubicBezTo>
                  <a:cubicBezTo>
                    <a:pt x="8001" y="2206"/>
                    <a:pt x="7525" y="1991"/>
                    <a:pt x="7024" y="1991"/>
                  </a:cubicBezTo>
                  <a:cubicBezTo>
                    <a:pt x="6072" y="1991"/>
                    <a:pt x="5032" y="2770"/>
                    <a:pt x="4748" y="4206"/>
                  </a:cubicBezTo>
                  <a:cubicBezTo>
                    <a:pt x="4288" y="4036"/>
                    <a:pt x="3780" y="3922"/>
                    <a:pt x="3223" y="3922"/>
                  </a:cubicBezTo>
                  <a:cubicBezTo>
                    <a:pt x="2288" y="3922"/>
                    <a:pt x="1216" y="4241"/>
                    <a:pt x="0" y="5142"/>
                  </a:cubicBezTo>
                  <a:lnTo>
                    <a:pt x="30426" y="5142"/>
                  </a:lnTo>
                  <a:cubicBezTo>
                    <a:pt x="28021" y="3522"/>
                    <a:pt x="26141" y="2720"/>
                    <a:pt x="24769" y="2720"/>
                  </a:cubicBezTo>
                  <a:cubicBezTo>
                    <a:pt x="24266" y="2720"/>
                    <a:pt x="23832" y="2828"/>
                    <a:pt x="23465" y="3042"/>
                  </a:cubicBezTo>
                  <a:cubicBezTo>
                    <a:pt x="21404" y="1020"/>
                    <a:pt x="19351" y="1"/>
                    <a:pt x="17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94250" y="2592647"/>
              <a:ext cx="121503" cy="107264"/>
            </a:xfrm>
            <a:custGeom>
              <a:avLst/>
              <a:gdLst/>
              <a:ahLst/>
              <a:cxnLst/>
              <a:rect l="l" t="t" r="r" b="b"/>
              <a:pathLst>
                <a:path w="1553" h="1371" extrusionOk="0">
                  <a:moveTo>
                    <a:pt x="115" y="1"/>
                  </a:moveTo>
                  <a:lnTo>
                    <a:pt x="0" y="115"/>
                  </a:lnTo>
                  <a:lnTo>
                    <a:pt x="1438" y="1370"/>
                  </a:lnTo>
                  <a:lnTo>
                    <a:pt x="1553" y="1256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10310" y="2776583"/>
              <a:ext cx="85748" cy="48273"/>
            </a:xfrm>
            <a:custGeom>
              <a:avLst/>
              <a:gdLst/>
              <a:ahLst/>
              <a:cxnLst/>
              <a:rect l="l" t="t" r="r" b="b"/>
              <a:pathLst>
                <a:path w="1096" h="617" extrusionOk="0">
                  <a:moveTo>
                    <a:pt x="46" y="1"/>
                  </a:moveTo>
                  <a:lnTo>
                    <a:pt x="0" y="138"/>
                  </a:lnTo>
                  <a:lnTo>
                    <a:pt x="1027" y="617"/>
                  </a:lnTo>
                  <a:lnTo>
                    <a:pt x="1096" y="480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33522" y="2658757"/>
              <a:ext cx="62590" cy="82228"/>
            </a:xfrm>
            <a:custGeom>
              <a:avLst/>
              <a:gdLst/>
              <a:ahLst/>
              <a:cxnLst/>
              <a:rect l="l" t="t" r="r" b="b"/>
              <a:pathLst>
                <a:path w="800" h="1051" extrusionOk="0">
                  <a:moveTo>
                    <a:pt x="685" y="0"/>
                  </a:moveTo>
                  <a:lnTo>
                    <a:pt x="0" y="959"/>
                  </a:lnTo>
                  <a:lnTo>
                    <a:pt x="114" y="1050"/>
                  </a:lnTo>
                  <a:lnTo>
                    <a:pt x="799" y="6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965697" y="2685515"/>
              <a:ext cx="112584" cy="89347"/>
            </a:xfrm>
            <a:custGeom>
              <a:avLst/>
              <a:gdLst/>
              <a:ahLst/>
              <a:cxnLst/>
              <a:rect l="l" t="t" r="r" b="b"/>
              <a:pathLst>
                <a:path w="1439" h="1142" extrusionOk="0">
                  <a:moveTo>
                    <a:pt x="1370" y="1"/>
                  </a:moveTo>
                  <a:cubicBezTo>
                    <a:pt x="1347" y="23"/>
                    <a:pt x="548" y="434"/>
                    <a:pt x="1" y="1028"/>
                  </a:cubicBezTo>
                  <a:lnTo>
                    <a:pt x="115" y="1142"/>
                  </a:lnTo>
                  <a:cubicBezTo>
                    <a:pt x="640" y="548"/>
                    <a:pt x="1439" y="138"/>
                    <a:pt x="1439" y="138"/>
                  </a:cubicBez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58561" y="2679803"/>
              <a:ext cx="157179" cy="79020"/>
            </a:xfrm>
            <a:custGeom>
              <a:avLst/>
              <a:gdLst/>
              <a:ahLst/>
              <a:cxnLst/>
              <a:rect l="l" t="t" r="r" b="b"/>
              <a:pathLst>
                <a:path w="2009" h="1010" extrusionOk="0">
                  <a:moveTo>
                    <a:pt x="1424" y="0"/>
                  </a:moveTo>
                  <a:cubicBezTo>
                    <a:pt x="276" y="0"/>
                    <a:pt x="0" y="964"/>
                    <a:pt x="0" y="964"/>
                  </a:cubicBezTo>
                  <a:lnTo>
                    <a:pt x="160" y="1009"/>
                  </a:lnTo>
                  <a:cubicBezTo>
                    <a:pt x="160" y="970"/>
                    <a:pt x="399" y="144"/>
                    <a:pt x="1425" y="144"/>
                  </a:cubicBezTo>
                  <a:cubicBezTo>
                    <a:pt x="1584" y="144"/>
                    <a:pt x="1763" y="164"/>
                    <a:pt x="1963" y="211"/>
                  </a:cubicBezTo>
                  <a:lnTo>
                    <a:pt x="2009" y="74"/>
                  </a:lnTo>
                  <a:cubicBezTo>
                    <a:pt x="1792" y="22"/>
                    <a:pt x="1598" y="0"/>
                    <a:pt x="1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783528" y="2730736"/>
              <a:ext cx="100066" cy="40605"/>
            </a:xfrm>
            <a:custGeom>
              <a:avLst/>
              <a:gdLst/>
              <a:ahLst/>
              <a:cxnLst/>
              <a:rect l="l" t="t" r="r" b="b"/>
              <a:pathLst>
                <a:path w="1279" h="519" extrusionOk="0">
                  <a:moveTo>
                    <a:pt x="561" y="0"/>
                  </a:moveTo>
                  <a:cubicBezTo>
                    <a:pt x="391" y="0"/>
                    <a:pt x="203" y="51"/>
                    <a:pt x="0" y="153"/>
                  </a:cubicBezTo>
                  <a:lnTo>
                    <a:pt x="69" y="290"/>
                  </a:lnTo>
                  <a:cubicBezTo>
                    <a:pt x="249" y="195"/>
                    <a:pt x="410" y="149"/>
                    <a:pt x="554" y="149"/>
                  </a:cubicBezTo>
                  <a:cubicBezTo>
                    <a:pt x="793" y="149"/>
                    <a:pt x="985" y="276"/>
                    <a:pt x="1142" y="518"/>
                  </a:cubicBezTo>
                  <a:lnTo>
                    <a:pt x="1278" y="450"/>
                  </a:lnTo>
                  <a:cubicBezTo>
                    <a:pt x="1092" y="148"/>
                    <a:pt x="851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878227" y="2763361"/>
              <a:ext cx="184015" cy="45456"/>
            </a:xfrm>
            <a:custGeom>
              <a:avLst/>
              <a:gdLst/>
              <a:ahLst/>
              <a:cxnLst/>
              <a:rect l="l" t="t" r="r" b="b"/>
              <a:pathLst>
                <a:path w="2352" h="581" extrusionOk="0">
                  <a:moveTo>
                    <a:pt x="1082" y="0"/>
                  </a:moveTo>
                  <a:cubicBezTo>
                    <a:pt x="715" y="0"/>
                    <a:pt x="358" y="126"/>
                    <a:pt x="0" y="375"/>
                  </a:cubicBezTo>
                  <a:lnTo>
                    <a:pt x="91" y="512"/>
                  </a:lnTo>
                  <a:cubicBezTo>
                    <a:pt x="415" y="275"/>
                    <a:pt x="743" y="160"/>
                    <a:pt x="1082" y="160"/>
                  </a:cubicBezTo>
                  <a:cubicBezTo>
                    <a:pt x="1460" y="160"/>
                    <a:pt x="1850" y="303"/>
                    <a:pt x="2260" y="580"/>
                  </a:cubicBezTo>
                  <a:lnTo>
                    <a:pt x="2351" y="466"/>
                  </a:lnTo>
                  <a:cubicBezTo>
                    <a:pt x="1907" y="154"/>
                    <a:pt x="1489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-870813" y="1350161"/>
            <a:ext cx="2009061" cy="295581"/>
            <a:chOff x="335712" y="2832036"/>
            <a:chExt cx="2009061" cy="295581"/>
          </a:xfrm>
        </p:grpSpPr>
        <p:sp>
          <p:nvSpPr>
            <p:cNvPr id="21" name="Google Shape;21;p2"/>
            <p:cNvSpPr/>
            <p:nvPr/>
          </p:nvSpPr>
          <p:spPr>
            <a:xfrm>
              <a:off x="335712" y="2832036"/>
              <a:ext cx="2009061" cy="295581"/>
            </a:xfrm>
            <a:custGeom>
              <a:avLst/>
              <a:gdLst/>
              <a:ahLst/>
              <a:cxnLst/>
              <a:rect l="l" t="t" r="r" b="b"/>
              <a:pathLst>
                <a:path w="25679" h="3778" extrusionOk="0">
                  <a:moveTo>
                    <a:pt x="10729" y="1"/>
                  </a:moveTo>
                  <a:cubicBezTo>
                    <a:pt x="9336" y="1"/>
                    <a:pt x="7601" y="748"/>
                    <a:pt x="5866" y="2226"/>
                  </a:cubicBezTo>
                  <a:cubicBezTo>
                    <a:pt x="5554" y="2073"/>
                    <a:pt x="5187" y="1995"/>
                    <a:pt x="4763" y="1995"/>
                  </a:cubicBezTo>
                  <a:cubicBezTo>
                    <a:pt x="3604" y="1995"/>
                    <a:pt x="2022" y="2575"/>
                    <a:pt x="0" y="3778"/>
                  </a:cubicBezTo>
                  <a:lnTo>
                    <a:pt x="25679" y="3778"/>
                  </a:lnTo>
                  <a:cubicBezTo>
                    <a:pt x="24671" y="3111"/>
                    <a:pt x="23770" y="2876"/>
                    <a:pt x="22985" y="2876"/>
                  </a:cubicBezTo>
                  <a:cubicBezTo>
                    <a:pt x="22508" y="2876"/>
                    <a:pt x="22073" y="2964"/>
                    <a:pt x="21684" y="3093"/>
                  </a:cubicBezTo>
                  <a:cubicBezTo>
                    <a:pt x="21445" y="2033"/>
                    <a:pt x="20571" y="1461"/>
                    <a:pt x="19765" y="1461"/>
                  </a:cubicBezTo>
                  <a:cubicBezTo>
                    <a:pt x="19339" y="1461"/>
                    <a:pt x="18932" y="1621"/>
                    <a:pt x="18648" y="1952"/>
                  </a:cubicBezTo>
                  <a:cubicBezTo>
                    <a:pt x="17794" y="872"/>
                    <a:pt x="16755" y="446"/>
                    <a:pt x="15746" y="446"/>
                  </a:cubicBezTo>
                  <a:cubicBezTo>
                    <a:pt x="14813" y="446"/>
                    <a:pt x="13906" y="810"/>
                    <a:pt x="13193" y="1358"/>
                  </a:cubicBezTo>
                  <a:cubicBezTo>
                    <a:pt x="12685" y="451"/>
                    <a:pt x="11810" y="1"/>
                    <a:pt x="10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69633" y="2934683"/>
              <a:ext cx="100144" cy="78707"/>
            </a:xfrm>
            <a:custGeom>
              <a:avLst/>
              <a:gdLst/>
              <a:ahLst/>
              <a:cxnLst/>
              <a:rect l="l" t="t" r="r" b="b"/>
              <a:pathLst>
                <a:path w="1280" h="1006" extrusionOk="0">
                  <a:moveTo>
                    <a:pt x="1211" y="1"/>
                  </a:moveTo>
                  <a:lnTo>
                    <a:pt x="1" y="937"/>
                  </a:lnTo>
                  <a:lnTo>
                    <a:pt x="69" y="1005"/>
                  </a:lnTo>
                  <a:lnTo>
                    <a:pt x="1279" y="6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62583" y="3070425"/>
              <a:ext cx="71509" cy="34033"/>
            </a:xfrm>
            <a:custGeom>
              <a:avLst/>
              <a:gdLst/>
              <a:ahLst/>
              <a:cxnLst/>
              <a:rect l="l" t="t" r="r" b="b"/>
              <a:pathLst>
                <a:path w="914" h="435" extrusionOk="0">
                  <a:moveTo>
                    <a:pt x="867" y="1"/>
                  </a:moveTo>
                  <a:lnTo>
                    <a:pt x="0" y="343"/>
                  </a:lnTo>
                  <a:lnTo>
                    <a:pt x="23" y="434"/>
                  </a:lnTo>
                  <a:lnTo>
                    <a:pt x="913" y="9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92886" y="2982956"/>
              <a:ext cx="51871" cy="60791"/>
            </a:xfrm>
            <a:custGeom>
              <a:avLst/>
              <a:gdLst/>
              <a:ahLst/>
              <a:cxnLst/>
              <a:rect l="l" t="t" r="r" b="b"/>
              <a:pathLst>
                <a:path w="663" h="777" extrusionOk="0">
                  <a:moveTo>
                    <a:pt x="69" y="0"/>
                  </a:moveTo>
                  <a:lnTo>
                    <a:pt x="1" y="46"/>
                  </a:lnTo>
                  <a:lnTo>
                    <a:pt x="571" y="776"/>
                  </a:lnTo>
                  <a:lnTo>
                    <a:pt x="663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2854" y="3002594"/>
              <a:ext cx="94746" cy="64311"/>
            </a:xfrm>
            <a:custGeom>
              <a:avLst/>
              <a:gdLst/>
              <a:ahLst/>
              <a:cxnLst/>
              <a:rect l="l" t="t" r="r" b="b"/>
              <a:pathLst>
                <a:path w="1211" h="822" extrusionOk="0">
                  <a:moveTo>
                    <a:pt x="46" y="0"/>
                  </a:moveTo>
                  <a:lnTo>
                    <a:pt x="0" y="91"/>
                  </a:lnTo>
                  <a:cubicBezTo>
                    <a:pt x="23" y="114"/>
                    <a:pt x="685" y="411"/>
                    <a:pt x="1142" y="822"/>
                  </a:cubicBezTo>
                  <a:lnTo>
                    <a:pt x="1210" y="753"/>
                  </a:lnTo>
                  <a:cubicBezTo>
                    <a:pt x="754" y="320"/>
                    <a:pt x="69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183963" y="2998525"/>
              <a:ext cx="132221" cy="57661"/>
            </a:xfrm>
            <a:custGeom>
              <a:avLst/>
              <a:gdLst/>
              <a:ahLst/>
              <a:cxnLst/>
              <a:rect l="l" t="t" r="r" b="b"/>
              <a:pathLst>
                <a:path w="1690" h="737" extrusionOk="0">
                  <a:moveTo>
                    <a:pt x="483" y="1"/>
                  </a:moveTo>
                  <a:cubicBezTo>
                    <a:pt x="339" y="1"/>
                    <a:pt x="179" y="16"/>
                    <a:pt x="0" y="52"/>
                  </a:cubicBezTo>
                  <a:lnTo>
                    <a:pt x="23" y="166"/>
                  </a:lnTo>
                  <a:cubicBezTo>
                    <a:pt x="205" y="127"/>
                    <a:pt x="367" y="110"/>
                    <a:pt x="511" y="110"/>
                  </a:cubicBezTo>
                  <a:cubicBezTo>
                    <a:pt x="1374" y="110"/>
                    <a:pt x="1575" y="717"/>
                    <a:pt x="1575" y="737"/>
                  </a:cubicBezTo>
                  <a:lnTo>
                    <a:pt x="1689" y="714"/>
                  </a:lnTo>
                  <a:cubicBezTo>
                    <a:pt x="1689" y="694"/>
                    <a:pt x="1448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03604" y="3035923"/>
              <a:ext cx="82228" cy="30982"/>
            </a:xfrm>
            <a:custGeom>
              <a:avLst/>
              <a:gdLst/>
              <a:ahLst/>
              <a:cxnLst/>
              <a:rect l="l" t="t" r="r" b="b"/>
              <a:pathLst>
                <a:path w="1051" h="396" extrusionOk="0">
                  <a:moveTo>
                    <a:pt x="603" y="1"/>
                  </a:moveTo>
                  <a:cubicBezTo>
                    <a:pt x="361" y="1"/>
                    <a:pt x="162" y="108"/>
                    <a:pt x="1" y="327"/>
                  </a:cubicBezTo>
                  <a:lnTo>
                    <a:pt x="92" y="396"/>
                  </a:lnTo>
                  <a:cubicBezTo>
                    <a:pt x="225" y="203"/>
                    <a:pt x="397" y="107"/>
                    <a:pt x="621" y="107"/>
                  </a:cubicBezTo>
                  <a:cubicBezTo>
                    <a:pt x="741" y="107"/>
                    <a:pt x="876" y="135"/>
                    <a:pt x="1028" y="190"/>
                  </a:cubicBezTo>
                  <a:lnTo>
                    <a:pt x="1051" y="99"/>
                  </a:lnTo>
                  <a:cubicBezTo>
                    <a:pt x="887" y="34"/>
                    <a:pt x="738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08893" y="3060568"/>
              <a:ext cx="151937" cy="33173"/>
            </a:xfrm>
            <a:custGeom>
              <a:avLst/>
              <a:gdLst/>
              <a:ahLst/>
              <a:cxnLst/>
              <a:rect l="l" t="t" r="r" b="b"/>
              <a:pathLst>
                <a:path w="1942" h="424" extrusionOk="0">
                  <a:moveTo>
                    <a:pt x="1023" y="1"/>
                  </a:moveTo>
                  <a:cubicBezTo>
                    <a:pt x="693" y="1"/>
                    <a:pt x="353" y="109"/>
                    <a:pt x="1" y="332"/>
                  </a:cubicBezTo>
                  <a:lnTo>
                    <a:pt x="47" y="423"/>
                  </a:lnTo>
                  <a:cubicBezTo>
                    <a:pt x="397" y="206"/>
                    <a:pt x="728" y="97"/>
                    <a:pt x="1050" y="97"/>
                  </a:cubicBezTo>
                  <a:cubicBezTo>
                    <a:pt x="1337" y="97"/>
                    <a:pt x="1616" y="183"/>
                    <a:pt x="1895" y="355"/>
                  </a:cubicBezTo>
                  <a:lnTo>
                    <a:pt x="1941" y="286"/>
                  </a:lnTo>
                  <a:cubicBezTo>
                    <a:pt x="1641" y="98"/>
                    <a:pt x="1336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0" y="4531150"/>
            <a:ext cx="9143971" cy="791191"/>
            <a:chOff x="0" y="4988350"/>
            <a:chExt cx="9143971" cy="791191"/>
          </a:xfrm>
        </p:grpSpPr>
        <p:sp>
          <p:nvSpPr>
            <p:cNvPr id="30" name="Google Shape;30;p2"/>
            <p:cNvSpPr/>
            <p:nvPr/>
          </p:nvSpPr>
          <p:spPr>
            <a:xfrm>
              <a:off x="0" y="4988350"/>
              <a:ext cx="9143971" cy="791191"/>
            </a:xfrm>
            <a:custGeom>
              <a:avLst/>
              <a:gdLst/>
              <a:ahLst/>
              <a:cxnLst/>
              <a:rect l="l" t="t" r="r" b="b"/>
              <a:pathLst>
                <a:path w="115109" h="10113" extrusionOk="0">
                  <a:moveTo>
                    <a:pt x="0" y="1"/>
                  </a:moveTo>
                  <a:lnTo>
                    <a:pt x="0" y="10112"/>
                  </a:lnTo>
                  <a:lnTo>
                    <a:pt x="115108" y="10112"/>
                  </a:lnTo>
                  <a:lnTo>
                    <a:pt x="115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5290" y="5377649"/>
              <a:ext cx="241206" cy="12596"/>
            </a:xfrm>
            <a:custGeom>
              <a:avLst/>
              <a:gdLst/>
              <a:ahLst/>
              <a:cxnLst/>
              <a:rect l="l" t="t" r="r" b="b"/>
              <a:pathLst>
                <a:path w="3083" h="161" extrusionOk="0">
                  <a:moveTo>
                    <a:pt x="1" y="1"/>
                  </a:moveTo>
                  <a:lnTo>
                    <a:pt x="1" y="161"/>
                  </a:lnTo>
                  <a:lnTo>
                    <a:pt x="3082" y="161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14291" y="5377649"/>
              <a:ext cx="7377170" cy="12596"/>
            </a:xfrm>
            <a:custGeom>
              <a:avLst/>
              <a:gdLst/>
              <a:ahLst/>
              <a:cxnLst/>
              <a:rect l="l" t="t" r="r" b="b"/>
              <a:pathLst>
                <a:path w="94292" h="161" extrusionOk="0">
                  <a:moveTo>
                    <a:pt x="0" y="1"/>
                  </a:moveTo>
                  <a:lnTo>
                    <a:pt x="0" y="161"/>
                  </a:lnTo>
                  <a:lnTo>
                    <a:pt x="6300" y="161"/>
                  </a:lnTo>
                  <a:lnTo>
                    <a:pt x="6300" y="1"/>
                  </a:lnTo>
                  <a:close/>
                  <a:moveTo>
                    <a:pt x="11002" y="1"/>
                  </a:moveTo>
                  <a:lnTo>
                    <a:pt x="11002" y="161"/>
                  </a:lnTo>
                  <a:lnTo>
                    <a:pt x="17279" y="161"/>
                  </a:lnTo>
                  <a:lnTo>
                    <a:pt x="17279" y="1"/>
                  </a:lnTo>
                  <a:close/>
                  <a:moveTo>
                    <a:pt x="22004" y="1"/>
                  </a:moveTo>
                  <a:lnTo>
                    <a:pt x="22004" y="161"/>
                  </a:lnTo>
                  <a:lnTo>
                    <a:pt x="28281" y="161"/>
                  </a:lnTo>
                  <a:lnTo>
                    <a:pt x="28281" y="1"/>
                  </a:lnTo>
                  <a:close/>
                  <a:moveTo>
                    <a:pt x="33006" y="1"/>
                  </a:moveTo>
                  <a:lnTo>
                    <a:pt x="33006" y="161"/>
                  </a:lnTo>
                  <a:lnTo>
                    <a:pt x="39283" y="161"/>
                  </a:lnTo>
                  <a:lnTo>
                    <a:pt x="39283" y="1"/>
                  </a:lnTo>
                  <a:close/>
                  <a:moveTo>
                    <a:pt x="44008" y="1"/>
                  </a:moveTo>
                  <a:lnTo>
                    <a:pt x="44008" y="161"/>
                  </a:lnTo>
                  <a:lnTo>
                    <a:pt x="50284" y="161"/>
                  </a:lnTo>
                  <a:lnTo>
                    <a:pt x="50284" y="1"/>
                  </a:lnTo>
                  <a:close/>
                  <a:moveTo>
                    <a:pt x="55009" y="1"/>
                  </a:moveTo>
                  <a:lnTo>
                    <a:pt x="55009" y="161"/>
                  </a:lnTo>
                  <a:lnTo>
                    <a:pt x="61286" y="161"/>
                  </a:lnTo>
                  <a:lnTo>
                    <a:pt x="61286" y="1"/>
                  </a:lnTo>
                  <a:close/>
                  <a:moveTo>
                    <a:pt x="66011" y="1"/>
                  </a:moveTo>
                  <a:lnTo>
                    <a:pt x="66011" y="161"/>
                  </a:lnTo>
                  <a:lnTo>
                    <a:pt x="72288" y="161"/>
                  </a:lnTo>
                  <a:lnTo>
                    <a:pt x="72288" y="1"/>
                  </a:lnTo>
                  <a:close/>
                  <a:moveTo>
                    <a:pt x="77013" y="1"/>
                  </a:moveTo>
                  <a:lnTo>
                    <a:pt x="77013" y="161"/>
                  </a:lnTo>
                  <a:lnTo>
                    <a:pt x="83290" y="161"/>
                  </a:lnTo>
                  <a:lnTo>
                    <a:pt x="83290" y="1"/>
                  </a:lnTo>
                  <a:close/>
                  <a:moveTo>
                    <a:pt x="88015" y="1"/>
                  </a:moveTo>
                  <a:lnTo>
                    <a:pt x="88015" y="161"/>
                  </a:lnTo>
                  <a:lnTo>
                    <a:pt x="94292" y="161"/>
                  </a:lnTo>
                  <a:lnTo>
                    <a:pt x="94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59240" y="5377649"/>
              <a:ext cx="241206" cy="12596"/>
            </a:xfrm>
            <a:custGeom>
              <a:avLst/>
              <a:gdLst/>
              <a:ahLst/>
              <a:cxnLst/>
              <a:rect l="l" t="t" r="r" b="b"/>
              <a:pathLst>
                <a:path w="3083" h="161" extrusionOk="0">
                  <a:moveTo>
                    <a:pt x="1" y="1"/>
                  </a:moveTo>
                  <a:lnTo>
                    <a:pt x="1" y="161"/>
                  </a:lnTo>
                  <a:lnTo>
                    <a:pt x="3082" y="161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3_1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9"/>
          <p:cNvSpPr txBox="1">
            <a:spLocks noGrp="1"/>
          </p:cNvSpPr>
          <p:nvPr>
            <p:ph type="title"/>
          </p:nvPr>
        </p:nvSpPr>
        <p:spPr>
          <a:xfrm>
            <a:off x="896988" y="1184475"/>
            <a:ext cx="56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9" name="Google Shape;739;p29"/>
          <p:cNvSpPr txBox="1">
            <a:spLocks noGrp="1"/>
          </p:cNvSpPr>
          <p:nvPr>
            <p:ph type="title" idx="2" hasCustomPrompt="1"/>
          </p:nvPr>
        </p:nvSpPr>
        <p:spPr>
          <a:xfrm>
            <a:off x="6518688" y="1443663"/>
            <a:ext cx="172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0" name="Google Shape;740;p29"/>
          <p:cNvSpPr txBox="1">
            <a:spLocks noGrp="1"/>
          </p:cNvSpPr>
          <p:nvPr>
            <p:ph type="subTitle" idx="1"/>
          </p:nvPr>
        </p:nvSpPr>
        <p:spPr>
          <a:xfrm>
            <a:off x="896988" y="2026275"/>
            <a:ext cx="56217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1" name="Google Shape;741;p29"/>
          <p:cNvGrpSpPr/>
          <p:nvPr/>
        </p:nvGrpSpPr>
        <p:grpSpPr>
          <a:xfrm>
            <a:off x="7181974" y="3186401"/>
            <a:ext cx="3400591" cy="574641"/>
            <a:chOff x="7240638" y="2452915"/>
            <a:chExt cx="2380532" cy="402297"/>
          </a:xfrm>
        </p:grpSpPr>
        <p:sp>
          <p:nvSpPr>
            <p:cNvPr id="742" name="Google Shape;742;p29"/>
            <p:cNvSpPr/>
            <p:nvPr/>
          </p:nvSpPr>
          <p:spPr>
            <a:xfrm>
              <a:off x="7240638" y="2452915"/>
              <a:ext cx="2380532" cy="402297"/>
            </a:xfrm>
            <a:custGeom>
              <a:avLst/>
              <a:gdLst/>
              <a:ahLst/>
              <a:cxnLst/>
              <a:rect l="l" t="t" r="r" b="b"/>
              <a:pathLst>
                <a:path w="30427" h="5142" extrusionOk="0">
                  <a:moveTo>
                    <a:pt x="17707" y="1"/>
                  </a:moveTo>
                  <a:cubicBezTo>
                    <a:pt x="16437" y="1"/>
                    <a:pt x="15411" y="609"/>
                    <a:pt x="14814" y="1832"/>
                  </a:cubicBezTo>
                  <a:cubicBezTo>
                    <a:pt x="13962" y="1100"/>
                    <a:pt x="12884" y="614"/>
                    <a:pt x="11780" y="614"/>
                  </a:cubicBezTo>
                  <a:cubicBezTo>
                    <a:pt x="10578" y="614"/>
                    <a:pt x="9343" y="1190"/>
                    <a:pt x="8332" y="2654"/>
                  </a:cubicBezTo>
                  <a:cubicBezTo>
                    <a:pt x="8001" y="2206"/>
                    <a:pt x="7525" y="1991"/>
                    <a:pt x="7024" y="1991"/>
                  </a:cubicBezTo>
                  <a:cubicBezTo>
                    <a:pt x="6072" y="1991"/>
                    <a:pt x="5032" y="2770"/>
                    <a:pt x="4748" y="4206"/>
                  </a:cubicBezTo>
                  <a:cubicBezTo>
                    <a:pt x="4288" y="4036"/>
                    <a:pt x="3780" y="3922"/>
                    <a:pt x="3223" y="3922"/>
                  </a:cubicBezTo>
                  <a:cubicBezTo>
                    <a:pt x="2288" y="3922"/>
                    <a:pt x="1216" y="4241"/>
                    <a:pt x="0" y="5142"/>
                  </a:cubicBezTo>
                  <a:lnTo>
                    <a:pt x="30426" y="5142"/>
                  </a:lnTo>
                  <a:cubicBezTo>
                    <a:pt x="28021" y="3522"/>
                    <a:pt x="26141" y="2720"/>
                    <a:pt x="24769" y="2720"/>
                  </a:cubicBezTo>
                  <a:cubicBezTo>
                    <a:pt x="24266" y="2720"/>
                    <a:pt x="23832" y="2828"/>
                    <a:pt x="23465" y="3042"/>
                  </a:cubicBezTo>
                  <a:cubicBezTo>
                    <a:pt x="21404" y="1020"/>
                    <a:pt x="19351" y="1"/>
                    <a:pt x="17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8394250" y="2592647"/>
              <a:ext cx="121503" cy="107264"/>
            </a:xfrm>
            <a:custGeom>
              <a:avLst/>
              <a:gdLst/>
              <a:ahLst/>
              <a:cxnLst/>
              <a:rect l="l" t="t" r="r" b="b"/>
              <a:pathLst>
                <a:path w="1553" h="1371" extrusionOk="0">
                  <a:moveTo>
                    <a:pt x="115" y="1"/>
                  </a:moveTo>
                  <a:lnTo>
                    <a:pt x="0" y="115"/>
                  </a:lnTo>
                  <a:lnTo>
                    <a:pt x="1438" y="1370"/>
                  </a:lnTo>
                  <a:lnTo>
                    <a:pt x="1553" y="1256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7610310" y="2776583"/>
              <a:ext cx="85748" cy="48273"/>
            </a:xfrm>
            <a:custGeom>
              <a:avLst/>
              <a:gdLst/>
              <a:ahLst/>
              <a:cxnLst/>
              <a:rect l="l" t="t" r="r" b="b"/>
              <a:pathLst>
                <a:path w="1096" h="617" extrusionOk="0">
                  <a:moveTo>
                    <a:pt x="46" y="1"/>
                  </a:moveTo>
                  <a:lnTo>
                    <a:pt x="0" y="138"/>
                  </a:lnTo>
                  <a:lnTo>
                    <a:pt x="1027" y="617"/>
                  </a:lnTo>
                  <a:lnTo>
                    <a:pt x="1096" y="480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7833522" y="2658757"/>
              <a:ext cx="62590" cy="82228"/>
            </a:xfrm>
            <a:custGeom>
              <a:avLst/>
              <a:gdLst/>
              <a:ahLst/>
              <a:cxnLst/>
              <a:rect l="l" t="t" r="r" b="b"/>
              <a:pathLst>
                <a:path w="800" h="1051" extrusionOk="0">
                  <a:moveTo>
                    <a:pt x="685" y="0"/>
                  </a:moveTo>
                  <a:lnTo>
                    <a:pt x="0" y="959"/>
                  </a:lnTo>
                  <a:lnTo>
                    <a:pt x="114" y="1050"/>
                  </a:lnTo>
                  <a:lnTo>
                    <a:pt x="799" y="6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8965697" y="2685515"/>
              <a:ext cx="112584" cy="89347"/>
            </a:xfrm>
            <a:custGeom>
              <a:avLst/>
              <a:gdLst/>
              <a:ahLst/>
              <a:cxnLst/>
              <a:rect l="l" t="t" r="r" b="b"/>
              <a:pathLst>
                <a:path w="1439" h="1142" extrusionOk="0">
                  <a:moveTo>
                    <a:pt x="1370" y="1"/>
                  </a:moveTo>
                  <a:cubicBezTo>
                    <a:pt x="1347" y="23"/>
                    <a:pt x="548" y="434"/>
                    <a:pt x="1" y="1028"/>
                  </a:cubicBezTo>
                  <a:lnTo>
                    <a:pt x="115" y="1142"/>
                  </a:lnTo>
                  <a:cubicBezTo>
                    <a:pt x="640" y="548"/>
                    <a:pt x="1439" y="138"/>
                    <a:pt x="1439" y="138"/>
                  </a:cubicBez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8458561" y="2679803"/>
              <a:ext cx="157179" cy="79020"/>
            </a:xfrm>
            <a:custGeom>
              <a:avLst/>
              <a:gdLst/>
              <a:ahLst/>
              <a:cxnLst/>
              <a:rect l="l" t="t" r="r" b="b"/>
              <a:pathLst>
                <a:path w="2009" h="1010" extrusionOk="0">
                  <a:moveTo>
                    <a:pt x="1424" y="0"/>
                  </a:moveTo>
                  <a:cubicBezTo>
                    <a:pt x="276" y="0"/>
                    <a:pt x="0" y="964"/>
                    <a:pt x="0" y="964"/>
                  </a:cubicBezTo>
                  <a:lnTo>
                    <a:pt x="160" y="1009"/>
                  </a:lnTo>
                  <a:cubicBezTo>
                    <a:pt x="160" y="970"/>
                    <a:pt x="399" y="144"/>
                    <a:pt x="1425" y="144"/>
                  </a:cubicBezTo>
                  <a:cubicBezTo>
                    <a:pt x="1584" y="144"/>
                    <a:pt x="1763" y="164"/>
                    <a:pt x="1963" y="211"/>
                  </a:cubicBezTo>
                  <a:lnTo>
                    <a:pt x="2009" y="74"/>
                  </a:lnTo>
                  <a:cubicBezTo>
                    <a:pt x="1792" y="22"/>
                    <a:pt x="1598" y="0"/>
                    <a:pt x="1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7783528" y="2730736"/>
              <a:ext cx="100066" cy="40605"/>
            </a:xfrm>
            <a:custGeom>
              <a:avLst/>
              <a:gdLst/>
              <a:ahLst/>
              <a:cxnLst/>
              <a:rect l="l" t="t" r="r" b="b"/>
              <a:pathLst>
                <a:path w="1279" h="519" extrusionOk="0">
                  <a:moveTo>
                    <a:pt x="561" y="0"/>
                  </a:moveTo>
                  <a:cubicBezTo>
                    <a:pt x="391" y="0"/>
                    <a:pt x="203" y="51"/>
                    <a:pt x="0" y="153"/>
                  </a:cubicBezTo>
                  <a:lnTo>
                    <a:pt x="69" y="290"/>
                  </a:lnTo>
                  <a:cubicBezTo>
                    <a:pt x="249" y="195"/>
                    <a:pt x="410" y="149"/>
                    <a:pt x="554" y="149"/>
                  </a:cubicBezTo>
                  <a:cubicBezTo>
                    <a:pt x="793" y="149"/>
                    <a:pt x="985" y="276"/>
                    <a:pt x="1142" y="518"/>
                  </a:cubicBezTo>
                  <a:lnTo>
                    <a:pt x="1278" y="450"/>
                  </a:lnTo>
                  <a:cubicBezTo>
                    <a:pt x="1092" y="148"/>
                    <a:pt x="851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8878227" y="2763361"/>
              <a:ext cx="184015" cy="45456"/>
            </a:xfrm>
            <a:custGeom>
              <a:avLst/>
              <a:gdLst/>
              <a:ahLst/>
              <a:cxnLst/>
              <a:rect l="l" t="t" r="r" b="b"/>
              <a:pathLst>
                <a:path w="2352" h="581" extrusionOk="0">
                  <a:moveTo>
                    <a:pt x="1082" y="0"/>
                  </a:moveTo>
                  <a:cubicBezTo>
                    <a:pt x="715" y="0"/>
                    <a:pt x="358" y="126"/>
                    <a:pt x="0" y="375"/>
                  </a:cubicBezTo>
                  <a:lnTo>
                    <a:pt x="91" y="512"/>
                  </a:lnTo>
                  <a:cubicBezTo>
                    <a:pt x="415" y="275"/>
                    <a:pt x="743" y="160"/>
                    <a:pt x="1082" y="160"/>
                  </a:cubicBezTo>
                  <a:cubicBezTo>
                    <a:pt x="1460" y="160"/>
                    <a:pt x="1850" y="303"/>
                    <a:pt x="2260" y="580"/>
                  </a:cubicBezTo>
                  <a:lnTo>
                    <a:pt x="2351" y="466"/>
                  </a:lnTo>
                  <a:cubicBezTo>
                    <a:pt x="1907" y="154"/>
                    <a:pt x="1489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29"/>
          <p:cNvGrpSpPr/>
          <p:nvPr/>
        </p:nvGrpSpPr>
        <p:grpSpPr>
          <a:xfrm>
            <a:off x="-461063" y="247161"/>
            <a:ext cx="2009061" cy="295581"/>
            <a:chOff x="335712" y="2832036"/>
            <a:chExt cx="2009061" cy="295581"/>
          </a:xfrm>
        </p:grpSpPr>
        <p:sp>
          <p:nvSpPr>
            <p:cNvPr id="751" name="Google Shape;751;p29"/>
            <p:cNvSpPr/>
            <p:nvPr/>
          </p:nvSpPr>
          <p:spPr>
            <a:xfrm>
              <a:off x="335712" y="2832036"/>
              <a:ext cx="2009061" cy="295581"/>
            </a:xfrm>
            <a:custGeom>
              <a:avLst/>
              <a:gdLst/>
              <a:ahLst/>
              <a:cxnLst/>
              <a:rect l="l" t="t" r="r" b="b"/>
              <a:pathLst>
                <a:path w="25679" h="3778" extrusionOk="0">
                  <a:moveTo>
                    <a:pt x="10729" y="1"/>
                  </a:moveTo>
                  <a:cubicBezTo>
                    <a:pt x="9336" y="1"/>
                    <a:pt x="7601" y="748"/>
                    <a:pt x="5866" y="2226"/>
                  </a:cubicBezTo>
                  <a:cubicBezTo>
                    <a:pt x="5554" y="2073"/>
                    <a:pt x="5187" y="1995"/>
                    <a:pt x="4763" y="1995"/>
                  </a:cubicBezTo>
                  <a:cubicBezTo>
                    <a:pt x="3604" y="1995"/>
                    <a:pt x="2022" y="2575"/>
                    <a:pt x="0" y="3778"/>
                  </a:cubicBezTo>
                  <a:lnTo>
                    <a:pt x="25679" y="3778"/>
                  </a:lnTo>
                  <a:cubicBezTo>
                    <a:pt x="24671" y="3111"/>
                    <a:pt x="23770" y="2876"/>
                    <a:pt x="22985" y="2876"/>
                  </a:cubicBezTo>
                  <a:cubicBezTo>
                    <a:pt x="22508" y="2876"/>
                    <a:pt x="22073" y="2964"/>
                    <a:pt x="21684" y="3093"/>
                  </a:cubicBezTo>
                  <a:cubicBezTo>
                    <a:pt x="21445" y="2033"/>
                    <a:pt x="20571" y="1461"/>
                    <a:pt x="19765" y="1461"/>
                  </a:cubicBezTo>
                  <a:cubicBezTo>
                    <a:pt x="19339" y="1461"/>
                    <a:pt x="18932" y="1621"/>
                    <a:pt x="18648" y="1952"/>
                  </a:cubicBezTo>
                  <a:cubicBezTo>
                    <a:pt x="17794" y="872"/>
                    <a:pt x="16755" y="446"/>
                    <a:pt x="15746" y="446"/>
                  </a:cubicBezTo>
                  <a:cubicBezTo>
                    <a:pt x="14813" y="446"/>
                    <a:pt x="13906" y="810"/>
                    <a:pt x="13193" y="1358"/>
                  </a:cubicBezTo>
                  <a:cubicBezTo>
                    <a:pt x="12685" y="451"/>
                    <a:pt x="11810" y="1"/>
                    <a:pt x="10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1269633" y="2934683"/>
              <a:ext cx="100144" cy="78707"/>
            </a:xfrm>
            <a:custGeom>
              <a:avLst/>
              <a:gdLst/>
              <a:ahLst/>
              <a:cxnLst/>
              <a:rect l="l" t="t" r="r" b="b"/>
              <a:pathLst>
                <a:path w="1280" h="1006" extrusionOk="0">
                  <a:moveTo>
                    <a:pt x="1211" y="1"/>
                  </a:moveTo>
                  <a:lnTo>
                    <a:pt x="1" y="937"/>
                  </a:lnTo>
                  <a:lnTo>
                    <a:pt x="69" y="1005"/>
                  </a:lnTo>
                  <a:lnTo>
                    <a:pt x="1279" y="6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1962583" y="3070425"/>
              <a:ext cx="71509" cy="34033"/>
            </a:xfrm>
            <a:custGeom>
              <a:avLst/>
              <a:gdLst/>
              <a:ahLst/>
              <a:cxnLst/>
              <a:rect l="l" t="t" r="r" b="b"/>
              <a:pathLst>
                <a:path w="914" h="435" extrusionOk="0">
                  <a:moveTo>
                    <a:pt x="867" y="1"/>
                  </a:moveTo>
                  <a:lnTo>
                    <a:pt x="0" y="343"/>
                  </a:lnTo>
                  <a:lnTo>
                    <a:pt x="23" y="434"/>
                  </a:lnTo>
                  <a:lnTo>
                    <a:pt x="913" y="9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1792886" y="2982956"/>
              <a:ext cx="51871" cy="60791"/>
            </a:xfrm>
            <a:custGeom>
              <a:avLst/>
              <a:gdLst/>
              <a:ahLst/>
              <a:cxnLst/>
              <a:rect l="l" t="t" r="r" b="b"/>
              <a:pathLst>
                <a:path w="663" h="777" extrusionOk="0">
                  <a:moveTo>
                    <a:pt x="69" y="0"/>
                  </a:moveTo>
                  <a:lnTo>
                    <a:pt x="1" y="46"/>
                  </a:lnTo>
                  <a:lnTo>
                    <a:pt x="571" y="776"/>
                  </a:lnTo>
                  <a:lnTo>
                    <a:pt x="663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792854" y="3002594"/>
              <a:ext cx="94746" cy="64311"/>
            </a:xfrm>
            <a:custGeom>
              <a:avLst/>
              <a:gdLst/>
              <a:ahLst/>
              <a:cxnLst/>
              <a:rect l="l" t="t" r="r" b="b"/>
              <a:pathLst>
                <a:path w="1211" h="822" extrusionOk="0">
                  <a:moveTo>
                    <a:pt x="46" y="0"/>
                  </a:moveTo>
                  <a:lnTo>
                    <a:pt x="0" y="91"/>
                  </a:lnTo>
                  <a:cubicBezTo>
                    <a:pt x="23" y="114"/>
                    <a:pt x="685" y="411"/>
                    <a:pt x="1142" y="822"/>
                  </a:cubicBezTo>
                  <a:lnTo>
                    <a:pt x="1210" y="753"/>
                  </a:lnTo>
                  <a:cubicBezTo>
                    <a:pt x="754" y="320"/>
                    <a:pt x="69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1183963" y="2998525"/>
              <a:ext cx="132221" cy="57661"/>
            </a:xfrm>
            <a:custGeom>
              <a:avLst/>
              <a:gdLst/>
              <a:ahLst/>
              <a:cxnLst/>
              <a:rect l="l" t="t" r="r" b="b"/>
              <a:pathLst>
                <a:path w="1690" h="737" extrusionOk="0">
                  <a:moveTo>
                    <a:pt x="483" y="1"/>
                  </a:moveTo>
                  <a:cubicBezTo>
                    <a:pt x="339" y="1"/>
                    <a:pt x="179" y="16"/>
                    <a:pt x="0" y="52"/>
                  </a:cubicBezTo>
                  <a:lnTo>
                    <a:pt x="23" y="166"/>
                  </a:lnTo>
                  <a:cubicBezTo>
                    <a:pt x="205" y="127"/>
                    <a:pt x="367" y="110"/>
                    <a:pt x="511" y="110"/>
                  </a:cubicBezTo>
                  <a:cubicBezTo>
                    <a:pt x="1374" y="110"/>
                    <a:pt x="1575" y="717"/>
                    <a:pt x="1575" y="737"/>
                  </a:cubicBezTo>
                  <a:lnTo>
                    <a:pt x="1689" y="714"/>
                  </a:lnTo>
                  <a:cubicBezTo>
                    <a:pt x="1689" y="694"/>
                    <a:pt x="1448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1803604" y="3035923"/>
              <a:ext cx="82228" cy="30982"/>
            </a:xfrm>
            <a:custGeom>
              <a:avLst/>
              <a:gdLst/>
              <a:ahLst/>
              <a:cxnLst/>
              <a:rect l="l" t="t" r="r" b="b"/>
              <a:pathLst>
                <a:path w="1051" h="396" extrusionOk="0">
                  <a:moveTo>
                    <a:pt x="603" y="1"/>
                  </a:moveTo>
                  <a:cubicBezTo>
                    <a:pt x="361" y="1"/>
                    <a:pt x="162" y="108"/>
                    <a:pt x="1" y="327"/>
                  </a:cubicBezTo>
                  <a:lnTo>
                    <a:pt x="92" y="396"/>
                  </a:lnTo>
                  <a:cubicBezTo>
                    <a:pt x="225" y="203"/>
                    <a:pt x="397" y="107"/>
                    <a:pt x="621" y="107"/>
                  </a:cubicBezTo>
                  <a:cubicBezTo>
                    <a:pt x="741" y="107"/>
                    <a:pt x="876" y="135"/>
                    <a:pt x="1028" y="190"/>
                  </a:cubicBezTo>
                  <a:lnTo>
                    <a:pt x="1051" y="99"/>
                  </a:lnTo>
                  <a:cubicBezTo>
                    <a:pt x="887" y="34"/>
                    <a:pt x="738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808893" y="3060568"/>
              <a:ext cx="151937" cy="33173"/>
            </a:xfrm>
            <a:custGeom>
              <a:avLst/>
              <a:gdLst/>
              <a:ahLst/>
              <a:cxnLst/>
              <a:rect l="l" t="t" r="r" b="b"/>
              <a:pathLst>
                <a:path w="1942" h="424" extrusionOk="0">
                  <a:moveTo>
                    <a:pt x="1023" y="1"/>
                  </a:moveTo>
                  <a:cubicBezTo>
                    <a:pt x="693" y="1"/>
                    <a:pt x="353" y="109"/>
                    <a:pt x="1" y="332"/>
                  </a:cubicBezTo>
                  <a:lnTo>
                    <a:pt x="47" y="423"/>
                  </a:lnTo>
                  <a:cubicBezTo>
                    <a:pt x="397" y="206"/>
                    <a:pt x="728" y="97"/>
                    <a:pt x="1050" y="97"/>
                  </a:cubicBezTo>
                  <a:cubicBezTo>
                    <a:pt x="1337" y="97"/>
                    <a:pt x="1616" y="183"/>
                    <a:pt x="1895" y="355"/>
                  </a:cubicBezTo>
                  <a:lnTo>
                    <a:pt x="1941" y="286"/>
                  </a:lnTo>
                  <a:cubicBezTo>
                    <a:pt x="1641" y="98"/>
                    <a:pt x="1336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29"/>
          <p:cNvGrpSpPr/>
          <p:nvPr/>
        </p:nvGrpSpPr>
        <p:grpSpPr>
          <a:xfrm flipH="1">
            <a:off x="14" y="4473200"/>
            <a:ext cx="9183664" cy="1390384"/>
            <a:chOff x="338550" y="1782325"/>
            <a:chExt cx="2222625" cy="336500"/>
          </a:xfrm>
        </p:grpSpPr>
        <p:sp>
          <p:nvSpPr>
            <p:cNvPr id="760" name="Google Shape;760;p29"/>
            <p:cNvSpPr/>
            <p:nvPr/>
          </p:nvSpPr>
          <p:spPr>
            <a:xfrm>
              <a:off x="338550" y="1782325"/>
              <a:ext cx="2222625" cy="336500"/>
            </a:xfrm>
            <a:custGeom>
              <a:avLst/>
              <a:gdLst/>
              <a:ahLst/>
              <a:cxnLst/>
              <a:rect l="l" t="t" r="r" b="b"/>
              <a:pathLst>
                <a:path w="88905" h="13460" extrusionOk="0">
                  <a:moveTo>
                    <a:pt x="23451" y="1"/>
                  </a:moveTo>
                  <a:cubicBezTo>
                    <a:pt x="16235" y="1"/>
                    <a:pt x="8490" y="507"/>
                    <a:pt x="0" y="1910"/>
                  </a:cubicBezTo>
                  <a:lnTo>
                    <a:pt x="0" y="13460"/>
                  </a:lnTo>
                  <a:lnTo>
                    <a:pt x="88905" y="13460"/>
                  </a:lnTo>
                  <a:lnTo>
                    <a:pt x="88905" y="1910"/>
                  </a:lnTo>
                  <a:cubicBezTo>
                    <a:pt x="83382" y="3003"/>
                    <a:pt x="78042" y="3409"/>
                    <a:pt x="72729" y="3409"/>
                  </a:cubicBezTo>
                  <a:cubicBezTo>
                    <a:pt x="57338" y="3409"/>
                    <a:pt x="42173" y="1"/>
                    <a:pt x="2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338550" y="1927850"/>
              <a:ext cx="2222625" cy="190975"/>
            </a:xfrm>
            <a:custGeom>
              <a:avLst/>
              <a:gdLst/>
              <a:ahLst/>
              <a:cxnLst/>
              <a:rect l="l" t="t" r="r" b="b"/>
              <a:pathLst>
                <a:path w="88905" h="7639" extrusionOk="0">
                  <a:moveTo>
                    <a:pt x="14401" y="1"/>
                  </a:moveTo>
                  <a:cubicBezTo>
                    <a:pt x="4762" y="1"/>
                    <a:pt x="0" y="1042"/>
                    <a:pt x="0" y="1042"/>
                  </a:cubicBezTo>
                  <a:lnTo>
                    <a:pt x="0" y="7639"/>
                  </a:lnTo>
                  <a:lnTo>
                    <a:pt x="88905" y="7639"/>
                  </a:lnTo>
                  <a:lnTo>
                    <a:pt x="88905" y="2457"/>
                  </a:lnTo>
                  <a:cubicBezTo>
                    <a:pt x="88905" y="2457"/>
                    <a:pt x="81608" y="4983"/>
                    <a:pt x="68202" y="4983"/>
                  </a:cubicBezTo>
                  <a:cubicBezTo>
                    <a:pt x="62449" y="4983"/>
                    <a:pt x="55570" y="4518"/>
                    <a:pt x="47659" y="3188"/>
                  </a:cubicBezTo>
                  <a:cubicBezTo>
                    <a:pt x="33306" y="690"/>
                    <a:pt x="22240" y="1"/>
                    <a:pt x="14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1610475" y="1898550"/>
              <a:ext cx="139275" cy="9725"/>
            </a:xfrm>
            <a:custGeom>
              <a:avLst/>
              <a:gdLst/>
              <a:ahLst/>
              <a:cxnLst/>
              <a:rect l="l" t="t" r="r" b="b"/>
              <a:pathLst>
                <a:path w="5571" h="389" extrusionOk="0">
                  <a:moveTo>
                    <a:pt x="1873" y="0"/>
                  </a:moveTo>
                  <a:lnTo>
                    <a:pt x="1850" y="23"/>
                  </a:lnTo>
                  <a:cubicBezTo>
                    <a:pt x="1576" y="183"/>
                    <a:pt x="1262" y="263"/>
                    <a:pt x="951" y="263"/>
                  </a:cubicBezTo>
                  <a:cubicBezTo>
                    <a:pt x="640" y="263"/>
                    <a:pt x="332" y="183"/>
                    <a:pt x="69" y="23"/>
                  </a:cubicBezTo>
                  <a:lnTo>
                    <a:pt x="1" y="137"/>
                  </a:lnTo>
                  <a:cubicBezTo>
                    <a:pt x="291" y="300"/>
                    <a:pt x="623" y="385"/>
                    <a:pt x="954" y="385"/>
                  </a:cubicBezTo>
                  <a:cubicBezTo>
                    <a:pt x="1273" y="385"/>
                    <a:pt x="1592" y="305"/>
                    <a:pt x="1873" y="137"/>
                  </a:cubicBezTo>
                  <a:cubicBezTo>
                    <a:pt x="2158" y="297"/>
                    <a:pt x="2477" y="377"/>
                    <a:pt x="2794" y="377"/>
                  </a:cubicBezTo>
                  <a:cubicBezTo>
                    <a:pt x="3111" y="377"/>
                    <a:pt x="3425" y="297"/>
                    <a:pt x="3699" y="137"/>
                  </a:cubicBezTo>
                  <a:cubicBezTo>
                    <a:pt x="3995" y="297"/>
                    <a:pt x="4315" y="388"/>
                    <a:pt x="4634" y="388"/>
                  </a:cubicBezTo>
                  <a:cubicBezTo>
                    <a:pt x="4954" y="388"/>
                    <a:pt x="5296" y="297"/>
                    <a:pt x="5570" y="137"/>
                  </a:cubicBezTo>
                  <a:lnTo>
                    <a:pt x="5525" y="23"/>
                  </a:lnTo>
                  <a:cubicBezTo>
                    <a:pt x="5251" y="183"/>
                    <a:pt x="4937" y="263"/>
                    <a:pt x="4626" y="263"/>
                  </a:cubicBezTo>
                  <a:cubicBezTo>
                    <a:pt x="4315" y="263"/>
                    <a:pt x="4007" y="183"/>
                    <a:pt x="3744" y="23"/>
                  </a:cubicBezTo>
                  <a:lnTo>
                    <a:pt x="3699" y="0"/>
                  </a:lnTo>
                  <a:lnTo>
                    <a:pt x="3676" y="23"/>
                  </a:lnTo>
                  <a:cubicBezTo>
                    <a:pt x="3402" y="183"/>
                    <a:pt x="3094" y="263"/>
                    <a:pt x="2786" y="263"/>
                  </a:cubicBezTo>
                  <a:cubicBezTo>
                    <a:pt x="2477" y="263"/>
                    <a:pt x="2169" y="183"/>
                    <a:pt x="1895" y="23"/>
                  </a:cubicBezTo>
                  <a:lnTo>
                    <a:pt x="1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1039275" y="2007525"/>
              <a:ext cx="139275" cy="9725"/>
            </a:xfrm>
            <a:custGeom>
              <a:avLst/>
              <a:gdLst/>
              <a:ahLst/>
              <a:cxnLst/>
              <a:rect l="l" t="t" r="r" b="b"/>
              <a:pathLst>
                <a:path w="5571" h="389" extrusionOk="0">
                  <a:moveTo>
                    <a:pt x="1872" y="1"/>
                  </a:moveTo>
                  <a:lnTo>
                    <a:pt x="1850" y="24"/>
                  </a:lnTo>
                  <a:cubicBezTo>
                    <a:pt x="1576" y="183"/>
                    <a:pt x="1262" y="263"/>
                    <a:pt x="951" y="263"/>
                  </a:cubicBezTo>
                  <a:cubicBezTo>
                    <a:pt x="640" y="263"/>
                    <a:pt x="332" y="183"/>
                    <a:pt x="69" y="24"/>
                  </a:cubicBezTo>
                  <a:lnTo>
                    <a:pt x="1" y="115"/>
                  </a:lnTo>
                  <a:cubicBezTo>
                    <a:pt x="291" y="289"/>
                    <a:pt x="623" y="375"/>
                    <a:pt x="953" y="375"/>
                  </a:cubicBezTo>
                  <a:cubicBezTo>
                    <a:pt x="1273" y="375"/>
                    <a:pt x="1592" y="295"/>
                    <a:pt x="1872" y="138"/>
                  </a:cubicBezTo>
                  <a:cubicBezTo>
                    <a:pt x="2158" y="298"/>
                    <a:pt x="2477" y="377"/>
                    <a:pt x="2794" y="377"/>
                  </a:cubicBezTo>
                  <a:cubicBezTo>
                    <a:pt x="3111" y="377"/>
                    <a:pt x="3425" y="298"/>
                    <a:pt x="3698" y="138"/>
                  </a:cubicBezTo>
                  <a:cubicBezTo>
                    <a:pt x="3995" y="298"/>
                    <a:pt x="4315" y="389"/>
                    <a:pt x="4634" y="389"/>
                  </a:cubicBezTo>
                  <a:cubicBezTo>
                    <a:pt x="4954" y="389"/>
                    <a:pt x="5296" y="298"/>
                    <a:pt x="5570" y="115"/>
                  </a:cubicBezTo>
                  <a:lnTo>
                    <a:pt x="5502" y="24"/>
                  </a:lnTo>
                  <a:cubicBezTo>
                    <a:pt x="5239" y="183"/>
                    <a:pt x="4931" y="263"/>
                    <a:pt x="4623" y="263"/>
                  </a:cubicBezTo>
                  <a:cubicBezTo>
                    <a:pt x="4315" y="263"/>
                    <a:pt x="4007" y="183"/>
                    <a:pt x="3744" y="24"/>
                  </a:cubicBezTo>
                  <a:lnTo>
                    <a:pt x="3698" y="1"/>
                  </a:lnTo>
                  <a:lnTo>
                    <a:pt x="3676" y="24"/>
                  </a:lnTo>
                  <a:cubicBezTo>
                    <a:pt x="3402" y="183"/>
                    <a:pt x="3094" y="263"/>
                    <a:pt x="2785" y="263"/>
                  </a:cubicBezTo>
                  <a:cubicBezTo>
                    <a:pt x="2477" y="263"/>
                    <a:pt x="2169" y="183"/>
                    <a:pt x="1895" y="24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1901500" y="2007525"/>
              <a:ext cx="139275" cy="9725"/>
            </a:xfrm>
            <a:custGeom>
              <a:avLst/>
              <a:gdLst/>
              <a:ahLst/>
              <a:cxnLst/>
              <a:rect l="l" t="t" r="r" b="b"/>
              <a:pathLst>
                <a:path w="5571" h="389" extrusionOk="0">
                  <a:moveTo>
                    <a:pt x="1850" y="1"/>
                  </a:moveTo>
                  <a:lnTo>
                    <a:pt x="1827" y="24"/>
                  </a:lnTo>
                  <a:cubicBezTo>
                    <a:pt x="1553" y="183"/>
                    <a:pt x="1245" y="263"/>
                    <a:pt x="937" y="263"/>
                  </a:cubicBezTo>
                  <a:cubicBezTo>
                    <a:pt x="628" y="263"/>
                    <a:pt x="320" y="183"/>
                    <a:pt x="46" y="24"/>
                  </a:cubicBezTo>
                  <a:lnTo>
                    <a:pt x="1" y="115"/>
                  </a:lnTo>
                  <a:cubicBezTo>
                    <a:pt x="291" y="289"/>
                    <a:pt x="617" y="375"/>
                    <a:pt x="942" y="375"/>
                  </a:cubicBezTo>
                  <a:cubicBezTo>
                    <a:pt x="1256" y="375"/>
                    <a:pt x="1569" y="295"/>
                    <a:pt x="1850" y="138"/>
                  </a:cubicBezTo>
                  <a:cubicBezTo>
                    <a:pt x="2135" y="298"/>
                    <a:pt x="2454" y="377"/>
                    <a:pt x="2774" y="377"/>
                  </a:cubicBezTo>
                  <a:cubicBezTo>
                    <a:pt x="3094" y="377"/>
                    <a:pt x="3413" y="298"/>
                    <a:pt x="3698" y="138"/>
                  </a:cubicBezTo>
                  <a:cubicBezTo>
                    <a:pt x="3972" y="298"/>
                    <a:pt x="4292" y="389"/>
                    <a:pt x="4611" y="389"/>
                  </a:cubicBezTo>
                  <a:cubicBezTo>
                    <a:pt x="4954" y="389"/>
                    <a:pt x="5273" y="298"/>
                    <a:pt x="5570" y="115"/>
                  </a:cubicBezTo>
                  <a:lnTo>
                    <a:pt x="5502" y="24"/>
                  </a:lnTo>
                  <a:cubicBezTo>
                    <a:pt x="5228" y="183"/>
                    <a:pt x="4920" y="263"/>
                    <a:pt x="4611" y="263"/>
                  </a:cubicBezTo>
                  <a:cubicBezTo>
                    <a:pt x="4303" y="263"/>
                    <a:pt x="3995" y="183"/>
                    <a:pt x="3721" y="24"/>
                  </a:cubicBezTo>
                  <a:lnTo>
                    <a:pt x="3698" y="1"/>
                  </a:lnTo>
                  <a:lnTo>
                    <a:pt x="3676" y="24"/>
                  </a:lnTo>
                  <a:cubicBezTo>
                    <a:pt x="3402" y="183"/>
                    <a:pt x="3088" y="263"/>
                    <a:pt x="2777" y="263"/>
                  </a:cubicBezTo>
                  <a:cubicBezTo>
                    <a:pt x="2466" y="263"/>
                    <a:pt x="2158" y="183"/>
                    <a:pt x="1895" y="24"/>
                  </a:cubicBezTo>
                  <a:lnTo>
                    <a:pt x="1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408725" y="1901975"/>
              <a:ext cx="139275" cy="9725"/>
            </a:xfrm>
            <a:custGeom>
              <a:avLst/>
              <a:gdLst/>
              <a:ahLst/>
              <a:cxnLst/>
              <a:rect l="l" t="t" r="r" b="b"/>
              <a:pathLst>
                <a:path w="5571" h="389" extrusionOk="0">
                  <a:moveTo>
                    <a:pt x="1872" y="0"/>
                  </a:moveTo>
                  <a:lnTo>
                    <a:pt x="1827" y="23"/>
                  </a:lnTo>
                  <a:cubicBezTo>
                    <a:pt x="1564" y="183"/>
                    <a:pt x="1256" y="263"/>
                    <a:pt x="948" y="263"/>
                  </a:cubicBezTo>
                  <a:cubicBezTo>
                    <a:pt x="640" y="263"/>
                    <a:pt x="332" y="183"/>
                    <a:pt x="69" y="23"/>
                  </a:cubicBezTo>
                  <a:lnTo>
                    <a:pt x="1" y="114"/>
                  </a:lnTo>
                  <a:cubicBezTo>
                    <a:pt x="291" y="288"/>
                    <a:pt x="623" y="374"/>
                    <a:pt x="953" y="374"/>
                  </a:cubicBezTo>
                  <a:cubicBezTo>
                    <a:pt x="1273" y="374"/>
                    <a:pt x="1592" y="294"/>
                    <a:pt x="1872" y="137"/>
                  </a:cubicBezTo>
                  <a:cubicBezTo>
                    <a:pt x="2146" y="297"/>
                    <a:pt x="2466" y="377"/>
                    <a:pt x="2785" y="377"/>
                  </a:cubicBezTo>
                  <a:cubicBezTo>
                    <a:pt x="3105" y="377"/>
                    <a:pt x="3425" y="297"/>
                    <a:pt x="3698" y="137"/>
                  </a:cubicBezTo>
                  <a:cubicBezTo>
                    <a:pt x="3995" y="297"/>
                    <a:pt x="4292" y="388"/>
                    <a:pt x="4611" y="388"/>
                  </a:cubicBezTo>
                  <a:cubicBezTo>
                    <a:pt x="4954" y="388"/>
                    <a:pt x="5273" y="297"/>
                    <a:pt x="5570" y="114"/>
                  </a:cubicBezTo>
                  <a:lnTo>
                    <a:pt x="5502" y="23"/>
                  </a:lnTo>
                  <a:cubicBezTo>
                    <a:pt x="5239" y="183"/>
                    <a:pt x="4931" y="263"/>
                    <a:pt x="4623" y="263"/>
                  </a:cubicBezTo>
                  <a:cubicBezTo>
                    <a:pt x="4315" y="263"/>
                    <a:pt x="4007" y="183"/>
                    <a:pt x="3744" y="23"/>
                  </a:cubicBezTo>
                  <a:lnTo>
                    <a:pt x="3698" y="0"/>
                  </a:lnTo>
                  <a:lnTo>
                    <a:pt x="3676" y="23"/>
                  </a:lnTo>
                  <a:cubicBezTo>
                    <a:pt x="3402" y="183"/>
                    <a:pt x="3094" y="263"/>
                    <a:pt x="2785" y="263"/>
                  </a:cubicBezTo>
                  <a:cubicBezTo>
                    <a:pt x="2477" y="263"/>
                    <a:pt x="2169" y="183"/>
                    <a:pt x="1895" y="23"/>
                  </a:cubicBezTo>
                  <a:lnTo>
                    <a:pt x="18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846975" y="2044050"/>
              <a:ext cx="93600" cy="9725"/>
            </a:xfrm>
            <a:custGeom>
              <a:avLst/>
              <a:gdLst/>
              <a:ahLst/>
              <a:cxnLst/>
              <a:rect l="l" t="t" r="r" b="b"/>
              <a:pathLst>
                <a:path w="3744" h="389" extrusionOk="0">
                  <a:moveTo>
                    <a:pt x="1872" y="1"/>
                  </a:moveTo>
                  <a:lnTo>
                    <a:pt x="1849" y="23"/>
                  </a:lnTo>
                  <a:cubicBezTo>
                    <a:pt x="1576" y="183"/>
                    <a:pt x="1262" y="263"/>
                    <a:pt x="951" y="263"/>
                  </a:cubicBezTo>
                  <a:cubicBezTo>
                    <a:pt x="640" y="263"/>
                    <a:pt x="332" y="183"/>
                    <a:pt x="69" y="23"/>
                  </a:cubicBezTo>
                  <a:lnTo>
                    <a:pt x="1" y="115"/>
                  </a:lnTo>
                  <a:cubicBezTo>
                    <a:pt x="291" y="289"/>
                    <a:pt x="622" y="374"/>
                    <a:pt x="953" y="374"/>
                  </a:cubicBezTo>
                  <a:cubicBezTo>
                    <a:pt x="1273" y="374"/>
                    <a:pt x="1592" y="295"/>
                    <a:pt x="1872" y="138"/>
                  </a:cubicBezTo>
                  <a:cubicBezTo>
                    <a:pt x="2146" y="297"/>
                    <a:pt x="2466" y="389"/>
                    <a:pt x="2785" y="389"/>
                  </a:cubicBezTo>
                  <a:cubicBezTo>
                    <a:pt x="3128" y="389"/>
                    <a:pt x="3447" y="297"/>
                    <a:pt x="3744" y="115"/>
                  </a:cubicBezTo>
                  <a:lnTo>
                    <a:pt x="3675" y="23"/>
                  </a:lnTo>
                  <a:cubicBezTo>
                    <a:pt x="3402" y="183"/>
                    <a:pt x="3093" y="263"/>
                    <a:pt x="2785" y="263"/>
                  </a:cubicBezTo>
                  <a:cubicBezTo>
                    <a:pt x="2477" y="263"/>
                    <a:pt x="2169" y="183"/>
                    <a:pt x="1895" y="23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956550" y="1870000"/>
              <a:ext cx="231125" cy="9450"/>
            </a:xfrm>
            <a:custGeom>
              <a:avLst/>
              <a:gdLst/>
              <a:ahLst/>
              <a:cxnLst/>
              <a:rect l="l" t="t" r="r" b="b"/>
              <a:pathLst>
                <a:path w="9245" h="378" extrusionOk="0">
                  <a:moveTo>
                    <a:pt x="69" y="1"/>
                  </a:moveTo>
                  <a:lnTo>
                    <a:pt x="0" y="115"/>
                  </a:lnTo>
                  <a:cubicBezTo>
                    <a:pt x="290" y="289"/>
                    <a:pt x="622" y="375"/>
                    <a:pt x="953" y="375"/>
                  </a:cubicBezTo>
                  <a:cubicBezTo>
                    <a:pt x="1272" y="375"/>
                    <a:pt x="1591" y="295"/>
                    <a:pt x="1872" y="138"/>
                  </a:cubicBezTo>
                  <a:cubicBezTo>
                    <a:pt x="2157" y="298"/>
                    <a:pt x="2477" y="378"/>
                    <a:pt x="2796" y="378"/>
                  </a:cubicBezTo>
                  <a:cubicBezTo>
                    <a:pt x="3116" y="378"/>
                    <a:pt x="3435" y="298"/>
                    <a:pt x="3721" y="138"/>
                  </a:cubicBezTo>
                  <a:cubicBezTo>
                    <a:pt x="3994" y="298"/>
                    <a:pt x="4314" y="378"/>
                    <a:pt x="4634" y="378"/>
                  </a:cubicBezTo>
                  <a:cubicBezTo>
                    <a:pt x="4953" y="378"/>
                    <a:pt x="5273" y="298"/>
                    <a:pt x="5547" y="138"/>
                  </a:cubicBezTo>
                  <a:cubicBezTo>
                    <a:pt x="5832" y="298"/>
                    <a:pt x="6151" y="378"/>
                    <a:pt x="6471" y="378"/>
                  </a:cubicBezTo>
                  <a:cubicBezTo>
                    <a:pt x="6791" y="378"/>
                    <a:pt x="7110" y="298"/>
                    <a:pt x="7395" y="138"/>
                  </a:cubicBezTo>
                  <a:cubicBezTo>
                    <a:pt x="7669" y="298"/>
                    <a:pt x="7989" y="366"/>
                    <a:pt x="8308" y="366"/>
                  </a:cubicBezTo>
                  <a:cubicBezTo>
                    <a:pt x="8628" y="366"/>
                    <a:pt x="8970" y="275"/>
                    <a:pt x="9244" y="115"/>
                  </a:cubicBezTo>
                  <a:lnTo>
                    <a:pt x="9199" y="1"/>
                  </a:lnTo>
                  <a:cubicBezTo>
                    <a:pt x="8925" y="161"/>
                    <a:pt x="8617" y="241"/>
                    <a:pt x="8308" y="241"/>
                  </a:cubicBezTo>
                  <a:cubicBezTo>
                    <a:pt x="8000" y="241"/>
                    <a:pt x="7692" y="161"/>
                    <a:pt x="7418" y="1"/>
                  </a:cubicBezTo>
                  <a:lnTo>
                    <a:pt x="7350" y="1"/>
                  </a:lnTo>
                  <a:cubicBezTo>
                    <a:pt x="7087" y="161"/>
                    <a:pt x="6779" y="241"/>
                    <a:pt x="6471" y="241"/>
                  </a:cubicBezTo>
                  <a:cubicBezTo>
                    <a:pt x="6163" y="241"/>
                    <a:pt x="5855" y="161"/>
                    <a:pt x="5592" y="1"/>
                  </a:cubicBezTo>
                  <a:lnTo>
                    <a:pt x="5524" y="1"/>
                  </a:lnTo>
                  <a:cubicBezTo>
                    <a:pt x="5250" y="161"/>
                    <a:pt x="4942" y="241"/>
                    <a:pt x="4634" y="241"/>
                  </a:cubicBezTo>
                  <a:cubicBezTo>
                    <a:pt x="4325" y="241"/>
                    <a:pt x="4017" y="161"/>
                    <a:pt x="3743" y="1"/>
                  </a:cubicBezTo>
                  <a:lnTo>
                    <a:pt x="3675" y="1"/>
                  </a:lnTo>
                  <a:cubicBezTo>
                    <a:pt x="3412" y="161"/>
                    <a:pt x="3104" y="241"/>
                    <a:pt x="2796" y="241"/>
                  </a:cubicBezTo>
                  <a:cubicBezTo>
                    <a:pt x="2488" y="241"/>
                    <a:pt x="2180" y="161"/>
                    <a:pt x="1917" y="1"/>
                  </a:cubicBezTo>
                  <a:lnTo>
                    <a:pt x="1849" y="1"/>
                  </a:lnTo>
                  <a:cubicBezTo>
                    <a:pt x="1575" y="161"/>
                    <a:pt x="1267" y="241"/>
                    <a:pt x="959" y="241"/>
                  </a:cubicBezTo>
                  <a:cubicBezTo>
                    <a:pt x="651" y="241"/>
                    <a:pt x="342" y="16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2170850" y="1972725"/>
              <a:ext cx="231125" cy="9450"/>
            </a:xfrm>
            <a:custGeom>
              <a:avLst/>
              <a:gdLst/>
              <a:ahLst/>
              <a:cxnLst/>
              <a:rect l="l" t="t" r="r" b="b"/>
              <a:pathLst>
                <a:path w="9245" h="378" extrusionOk="0">
                  <a:moveTo>
                    <a:pt x="1872" y="0"/>
                  </a:moveTo>
                  <a:lnTo>
                    <a:pt x="1849" y="23"/>
                  </a:lnTo>
                  <a:cubicBezTo>
                    <a:pt x="1575" y="183"/>
                    <a:pt x="1267" y="263"/>
                    <a:pt x="959" y="263"/>
                  </a:cubicBezTo>
                  <a:cubicBezTo>
                    <a:pt x="651" y="263"/>
                    <a:pt x="343" y="183"/>
                    <a:pt x="69" y="23"/>
                  </a:cubicBezTo>
                  <a:lnTo>
                    <a:pt x="0" y="115"/>
                  </a:lnTo>
                  <a:cubicBezTo>
                    <a:pt x="291" y="289"/>
                    <a:pt x="622" y="374"/>
                    <a:pt x="953" y="374"/>
                  </a:cubicBezTo>
                  <a:cubicBezTo>
                    <a:pt x="1273" y="374"/>
                    <a:pt x="1592" y="294"/>
                    <a:pt x="1872" y="137"/>
                  </a:cubicBezTo>
                  <a:cubicBezTo>
                    <a:pt x="2157" y="297"/>
                    <a:pt x="2477" y="377"/>
                    <a:pt x="2796" y="377"/>
                  </a:cubicBezTo>
                  <a:cubicBezTo>
                    <a:pt x="3116" y="377"/>
                    <a:pt x="3436" y="297"/>
                    <a:pt x="3721" y="137"/>
                  </a:cubicBezTo>
                  <a:cubicBezTo>
                    <a:pt x="3995" y="297"/>
                    <a:pt x="4309" y="377"/>
                    <a:pt x="4625" y="377"/>
                  </a:cubicBezTo>
                  <a:cubicBezTo>
                    <a:pt x="4942" y="377"/>
                    <a:pt x="5262" y="297"/>
                    <a:pt x="5547" y="137"/>
                  </a:cubicBezTo>
                  <a:cubicBezTo>
                    <a:pt x="5832" y="297"/>
                    <a:pt x="6152" y="377"/>
                    <a:pt x="6471" y="377"/>
                  </a:cubicBezTo>
                  <a:cubicBezTo>
                    <a:pt x="6791" y="377"/>
                    <a:pt x="7110" y="297"/>
                    <a:pt x="7396" y="137"/>
                  </a:cubicBezTo>
                  <a:cubicBezTo>
                    <a:pt x="7670" y="297"/>
                    <a:pt x="7989" y="366"/>
                    <a:pt x="8309" y="366"/>
                  </a:cubicBezTo>
                  <a:cubicBezTo>
                    <a:pt x="8628" y="366"/>
                    <a:pt x="8971" y="274"/>
                    <a:pt x="9245" y="115"/>
                  </a:cubicBezTo>
                  <a:lnTo>
                    <a:pt x="9199" y="23"/>
                  </a:lnTo>
                  <a:cubicBezTo>
                    <a:pt x="8925" y="183"/>
                    <a:pt x="8617" y="263"/>
                    <a:pt x="8309" y="263"/>
                  </a:cubicBezTo>
                  <a:cubicBezTo>
                    <a:pt x="8001" y="263"/>
                    <a:pt x="7692" y="183"/>
                    <a:pt x="7419" y="23"/>
                  </a:cubicBezTo>
                  <a:lnTo>
                    <a:pt x="7396" y="0"/>
                  </a:lnTo>
                  <a:lnTo>
                    <a:pt x="7350" y="23"/>
                  </a:lnTo>
                  <a:cubicBezTo>
                    <a:pt x="7088" y="183"/>
                    <a:pt x="6779" y="263"/>
                    <a:pt x="6468" y="263"/>
                  </a:cubicBezTo>
                  <a:cubicBezTo>
                    <a:pt x="6157" y="263"/>
                    <a:pt x="5844" y="183"/>
                    <a:pt x="5570" y="23"/>
                  </a:cubicBezTo>
                  <a:lnTo>
                    <a:pt x="5547" y="0"/>
                  </a:lnTo>
                  <a:lnTo>
                    <a:pt x="5524" y="23"/>
                  </a:lnTo>
                  <a:cubicBezTo>
                    <a:pt x="5250" y="183"/>
                    <a:pt x="4942" y="263"/>
                    <a:pt x="4634" y="263"/>
                  </a:cubicBezTo>
                  <a:cubicBezTo>
                    <a:pt x="4326" y="263"/>
                    <a:pt x="4018" y="183"/>
                    <a:pt x="3744" y="23"/>
                  </a:cubicBezTo>
                  <a:lnTo>
                    <a:pt x="3721" y="0"/>
                  </a:lnTo>
                  <a:lnTo>
                    <a:pt x="3675" y="23"/>
                  </a:lnTo>
                  <a:cubicBezTo>
                    <a:pt x="3413" y="183"/>
                    <a:pt x="3105" y="263"/>
                    <a:pt x="2794" y="263"/>
                  </a:cubicBezTo>
                  <a:cubicBezTo>
                    <a:pt x="2483" y="263"/>
                    <a:pt x="2169" y="183"/>
                    <a:pt x="1895" y="23"/>
                  </a:cubicBezTo>
                  <a:lnTo>
                    <a:pt x="18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686050" y="2007525"/>
              <a:ext cx="231150" cy="9725"/>
            </a:xfrm>
            <a:custGeom>
              <a:avLst/>
              <a:gdLst/>
              <a:ahLst/>
              <a:cxnLst/>
              <a:rect l="l" t="t" r="r" b="b"/>
              <a:pathLst>
                <a:path w="9246" h="389" extrusionOk="0">
                  <a:moveTo>
                    <a:pt x="1873" y="1"/>
                  </a:moveTo>
                  <a:lnTo>
                    <a:pt x="1850" y="24"/>
                  </a:lnTo>
                  <a:cubicBezTo>
                    <a:pt x="1576" y="183"/>
                    <a:pt x="1268" y="263"/>
                    <a:pt x="960" y="263"/>
                  </a:cubicBezTo>
                  <a:cubicBezTo>
                    <a:pt x="651" y="263"/>
                    <a:pt x="343" y="183"/>
                    <a:pt x="69" y="24"/>
                  </a:cubicBezTo>
                  <a:lnTo>
                    <a:pt x="1" y="115"/>
                  </a:lnTo>
                  <a:cubicBezTo>
                    <a:pt x="291" y="289"/>
                    <a:pt x="623" y="375"/>
                    <a:pt x="954" y="375"/>
                  </a:cubicBezTo>
                  <a:cubicBezTo>
                    <a:pt x="1273" y="375"/>
                    <a:pt x="1592" y="295"/>
                    <a:pt x="1873" y="138"/>
                  </a:cubicBezTo>
                  <a:cubicBezTo>
                    <a:pt x="2158" y="298"/>
                    <a:pt x="2477" y="377"/>
                    <a:pt x="2797" y="377"/>
                  </a:cubicBezTo>
                  <a:cubicBezTo>
                    <a:pt x="3117" y="377"/>
                    <a:pt x="3436" y="298"/>
                    <a:pt x="3721" y="138"/>
                  </a:cubicBezTo>
                  <a:cubicBezTo>
                    <a:pt x="3995" y="298"/>
                    <a:pt x="4315" y="377"/>
                    <a:pt x="4634" y="377"/>
                  </a:cubicBezTo>
                  <a:cubicBezTo>
                    <a:pt x="4954" y="377"/>
                    <a:pt x="5274" y="298"/>
                    <a:pt x="5547" y="138"/>
                  </a:cubicBezTo>
                  <a:cubicBezTo>
                    <a:pt x="5833" y="298"/>
                    <a:pt x="6152" y="377"/>
                    <a:pt x="6472" y="377"/>
                  </a:cubicBezTo>
                  <a:cubicBezTo>
                    <a:pt x="6791" y="377"/>
                    <a:pt x="7111" y="298"/>
                    <a:pt x="7396" y="138"/>
                  </a:cubicBezTo>
                  <a:cubicBezTo>
                    <a:pt x="7670" y="298"/>
                    <a:pt x="7990" y="389"/>
                    <a:pt x="8309" y="389"/>
                  </a:cubicBezTo>
                  <a:cubicBezTo>
                    <a:pt x="8629" y="389"/>
                    <a:pt x="8971" y="298"/>
                    <a:pt x="9245" y="115"/>
                  </a:cubicBezTo>
                  <a:lnTo>
                    <a:pt x="9199" y="24"/>
                  </a:lnTo>
                  <a:cubicBezTo>
                    <a:pt x="8926" y="183"/>
                    <a:pt x="8617" y="263"/>
                    <a:pt x="8309" y="263"/>
                  </a:cubicBezTo>
                  <a:cubicBezTo>
                    <a:pt x="8001" y="263"/>
                    <a:pt x="7693" y="183"/>
                    <a:pt x="7419" y="24"/>
                  </a:cubicBezTo>
                  <a:lnTo>
                    <a:pt x="7396" y="1"/>
                  </a:lnTo>
                  <a:lnTo>
                    <a:pt x="7351" y="24"/>
                  </a:lnTo>
                  <a:cubicBezTo>
                    <a:pt x="7088" y="183"/>
                    <a:pt x="6780" y="263"/>
                    <a:pt x="6469" y="263"/>
                  </a:cubicBezTo>
                  <a:cubicBezTo>
                    <a:pt x="6158" y="263"/>
                    <a:pt x="5844" y="183"/>
                    <a:pt x="5570" y="24"/>
                  </a:cubicBezTo>
                  <a:lnTo>
                    <a:pt x="5547" y="1"/>
                  </a:lnTo>
                  <a:lnTo>
                    <a:pt x="5525" y="24"/>
                  </a:lnTo>
                  <a:cubicBezTo>
                    <a:pt x="5251" y="183"/>
                    <a:pt x="4943" y="263"/>
                    <a:pt x="4634" y="263"/>
                  </a:cubicBezTo>
                  <a:cubicBezTo>
                    <a:pt x="4326" y="263"/>
                    <a:pt x="4018" y="183"/>
                    <a:pt x="3744" y="24"/>
                  </a:cubicBezTo>
                  <a:lnTo>
                    <a:pt x="3721" y="1"/>
                  </a:lnTo>
                  <a:lnTo>
                    <a:pt x="3676" y="24"/>
                  </a:lnTo>
                  <a:cubicBezTo>
                    <a:pt x="3413" y="183"/>
                    <a:pt x="3105" y="263"/>
                    <a:pt x="2797" y="263"/>
                  </a:cubicBezTo>
                  <a:cubicBezTo>
                    <a:pt x="2489" y="263"/>
                    <a:pt x="2181" y="183"/>
                    <a:pt x="1918" y="24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34"/>
          <p:cNvGrpSpPr/>
          <p:nvPr/>
        </p:nvGrpSpPr>
        <p:grpSpPr>
          <a:xfrm>
            <a:off x="0" y="4531150"/>
            <a:ext cx="9143971" cy="791191"/>
            <a:chOff x="0" y="4988350"/>
            <a:chExt cx="9143971" cy="791191"/>
          </a:xfrm>
        </p:grpSpPr>
        <p:sp>
          <p:nvSpPr>
            <p:cNvPr id="885" name="Google Shape;885;p34"/>
            <p:cNvSpPr/>
            <p:nvPr/>
          </p:nvSpPr>
          <p:spPr>
            <a:xfrm>
              <a:off x="0" y="4988350"/>
              <a:ext cx="9143971" cy="791191"/>
            </a:xfrm>
            <a:custGeom>
              <a:avLst/>
              <a:gdLst/>
              <a:ahLst/>
              <a:cxnLst/>
              <a:rect l="l" t="t" r="r" b="b"/>
              <a:pathLst>
                <a:path w="115109" h="10113" extrusionOk="0">
                  <a:moveTo>
                    <a:pt x="0" y="1"/>
                  </a:moveTo>
                  <a:lnTo>
                    <a:pt x="0" y="10112"/>
                  </a:lnTo>
                  <a:lnTo>
                    <a:pt x="115108" y="10112"/>
                  </a:lnTo>
                  <a:lnTo>
                    <a:pt x="115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205290" y="5377649"/>
              <a:ext cx="241206" cy="12596"/>
            </a:xfrm>
            <a:custGeom>
              <a:avLst/>
              <a:gdLst/>
              <a:ahLst/>
              <a:cxnLst/>
              <a:rect l="l" t="t" r="r" b="b"/>
              <a:pathLst>
                <a:path w="3083" h="161" extrusionOk="0">
                  <a:moveTo>
                    <a:pt x="1" y="1"/>
                  </a:moveTo>
                  <a:lnTo>
                    <a:pt x="1" y="161"/>
                  </a:lnTo>
                  <a:lnTo>
                    <a:pt x="3082" y="161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814291" y="5377649"/>
              <a:ext cx="7377170" cy="12596"/>
            </a:xfrm>
            <a:custGeom>
              <a:avLst/>
              <a:gdLst/>
              <a:ahLst/>
              <a:cxnLst/>
              <a:rect l="l" t="t" r="r" b="b"/>
              <a:pathLst>
                <a:path w="94292" h="161" extrusionOk="0">
                  <a:moveTo>
                    <a:pt x="0" y="1"/>
                  </a:moveTo>
                  <a:lnTo>
                    <a:pt x="0" y="161"/>
                  </a:lnTo>
                  <a:lnTo>
                    <a:pt x="6300" y="161"/>
                  </a:lnTo>
                  <a:lnTo>
                    <a:pt x="6300" y="1"/>
                  </a:lnTo>
                  <a:close/>
                  <a:moveTo>
                    <a:pt x="11002" y="1"/>
                  </a:moveTo>
                  <a:lnTo>
                    <a:pt x="11002" y="161"/>
                  </a:lnTo>
                  <a:lnTo>
                    <a:pt x="17279" y="161"/>
                  </a:lnTo>
                  <a:lnTo>
                    <a:pt x="17279" y="1"/>
                  </a:lnTo>
                  <a:close/>
                  <a:moveTo>
                    <a:pt x="22004" y="1"/>
                  </a:moveTo>
                  <a:lnTo>
                    <a:pt x="22004" y="161"/>
                  </a:lnTo>
                  <a:lnTo>
                    <a:pt x="28281" y="161"/>
                  </a:lnTo>
                  <a:lnTo>
                    <a:pt x="28281" y="1"/>
                  </a:lnTo>
                  <a:close/>
                  <a:moveTo>
                    <a:pt x="33006" y="1"/>
                  </a:moveTo>
                  <a:lnTo>
                    <a:pt x="33006" y="161"/>
                  </a:lnTo>
                  <a:lnTo>
                    <a:pt x="39283" y="161"/>
                  </a:lnTo>
                  <a:lnTo>
                    <a:pt x="39283" y="1"/>
                  </a:lnTo>
                  <a:close/>
                  <a:moveTo>
                    <a:pt x="44008" y="1"/>
                  </a:moveTo>
                  <a:lnTo>
                    <a:pt x="44008" y="161"/>
                  </a:lnTo>
                  <a:lnTo>
                    <a:pt x="50284" y="161"/>
                  </a:lnTo>
                  <a:lnTo>
                    <a:pt x="50284" y="1"/>
                  </a:lnTo>
                  <a:close/>
                  <a:moveTo>
                    <a:pt x="55009" y="1"/>
                  </a:moveTo>
                  <a:lnTo>
                    <a:pt x="55009" y="161"/>
                  </a:lnTo>
                  <a:lnTo>
                    <a:pt x="61286" y="161"/>
                  </a:lnTo>
                  <a:lnTo>
                    <a:pt x="61286" y="1"/>
                  </a:lnTo>
                  <a:close/>
                  <a:moveTo>
                    <a:pt x="66011" y="1"/>
                  </a:moveTo>
                  <a:lnTo>
                    <a:pt x="66011" y="161"/>
                  </a:lnTo>
                  <a:lnTo>
                    <a:pt x="72288" y="161"/>
                  </a:lnTo>
                  <a:lnTo>
                    <a:pt x="72288" y="1"/>
                  </a:lnTo>
                  <a:close/>
                  <a:moveTo>
                    <a:pt x="77013" y="1"/>
                  </a:moveTo>
                  <a:lnTo>
                    <a:pt x="77013" y="161"/>
                  </a:lnTo>
                  <a:lnTo>
                    <a:pt x="83290" y="161"/>
                  </a:lnTo>
                  <a:lnTo>
                    <a:pt x="83290" y="1"/>
                  </a:lnTo>
                  <a:close/>
                  <a:moveTo>
                    <a:pt x="88015" y="1"/>
                  </a:moveTo>
                  <a:lnTo>
                    <a:pt x="88015" y="161"/>
                  </a:lnTo>
                  <a:lnTo>
                    <a:pt x="94292" y="161"/>
                  </a:lnTo>
                  <a:lnTo>
                    <a:pt x="94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8559240" y="5377649"/>
              <a:ext cx="241206" cy="12596"/>
            </a:xfrm>
            <a:custGeom>
              <a:avLst/>
              <a:gdLst/>
              <a:ahLst/>
              <a:cxnLst/>
              <a:rect l="l" t="t" r="r" b="b"/>
              <a:pathLst>
                <a:path w="3083" h="161" extrusionOk="0">
                  <a:moveTo>
                    <a:pt x="1" y="1"/>
                  </a:moveTo>
                  <a:lnTo>
                    <a:pt x="1" y="161"/>
                  </a:lnTo>
                  <a:lnTo>
                    <a:pt x="3082" y="161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34"/>
          <p:cNvGrpSpPr/>
          <p:nvPr/>
        </p:nvGrpSpPr>
        <p:grpSpPr>
          <a:xfrm>
            <a:off x="-746481" y="1087187"/>
            <a:ext cx="2445831" cy="359841"/>
            <a:chOff x="335712" y="2832036"/>
            <a:chExt cx="2009061" cy="295581"/>
          </a:xfrm>
        </p:grpSpPr>
        <p:sp>
          <p:nvSpPr>
            <p:cNvPr id="890" name="Google Shape;890;p34"/>
            <p:cNvSpPr/>
            <p:nvPr/>
          </p:nvSpPr>
          <p:spPr>
            <a:xfrm>
              <a:off x="335712" y="2832036"/>
              <a:ext cx="2009061" cy="295581"/>
            </a:xfrm>
            <a:custGeom>
              <a:avLst/>
              <a:gdLst/>
              <a:ahLst/>
              <a:cxnLst/>
              <a:rect l="l" t="t" r="r" b="b"/>
              <a:pathLst>
                <a:path w="25679" h="3778" extrusionOk="0">
                  <a:moveTo>
                    <a:pt x="10729" y="1"/>
                  </a:moveTo>
                  <a:cubicBezTo>
                    <a:pt x="9336" y="1"/>
                    <a:pt x="7601" y="748"/>
                    <a:pt x="5866" y="2226"/>
                  </a:cubicBezTo>
                  <a:cubicBezTo>
                    <a:pt x="5554" y="2073"/>
                    <a:pt x="5187" y="1995"/>
                    <a:pt x="4763" y="1995"/>
                  </a:cubicBezTo>
                  <a:cubicBezTo>
                    <a:pt x="3604" y="1995"/>
                    <a:pt x="2022" y="2575"/>
                    <a:pt x="0" y="3778"/>
                  </a:cubicBezTo>
                  <a:lnTo>
                    <a:pt x="25679" y="3778"/>
                  </a:lnTo>
                  <a:cubicBezTo>
                    <a:pt x="24671" y="3111"/>
                    <a:pt x="23770" y="2876"/>
                    <a:pt x="22985" y="2876"/>
                  </a:cubicBezTo>
                  <a:cubicBezTo>
                    <a:pt x="22508" y="2876"/>
                    <a:pt x="22073" y="2964"/>
                    <a:pt x="21684" y="3093"/>
                  </a:cubicBezTo>
                  <a:cubicBezTo>
                    <a:pt x="21445" y="2033"/>
                    <a:pt x="20571" y="1461"/>
                    <a:pt x="19765" y="1461"/>
                  </a:cubicBezTo>
                  <a:cubicBezTo>
                    <a:pt x="19339" y="1461"/>
                    <a:pt x="18932" y="1621"/>
                    <a:pt x="18648" y="1952"/>
                  </a:cubicBezTo>
                  <a:cubicBezTo>
                    <a:pt x="17794" y="872"/>
                    <a:pt x="16755" y="446"/>
                    <a:pt x="15746" y="446"/>
                  </a:cubicBezTo>
                  <a:cubicBezTo>
                    <a:pt x="14813" y="446"/>
                    <a:pt x="13906" y="810"/>
                    <a:pt x="13193" y="1358"/>
                  </a:cubicBezTo>
                  <a:cubicBezTo>
                    <a:pt x="12685" y="451"/>
                    <a:pt x="11810" y="1"/>
                    <a:pt x="10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1269633" y="2934683"/>
              <a:ext cx="100144" cy="78707"/>
            </a:xfrm>
            <a:custGeom>
              <a:avLst/>
              <a:gdLst/>
              <a:ahLst/>
              <a:cxnLst/>
              <a:rect l="l" t="t" r="r" b="b"/>
              <a:pathLst>
                <a:path w="1280" h="1006" extrusionOk="0">
                  <a:moveTo>
                    <a:pt x="1211" y="1"/>
                  </a:moveTo>
                  <a:lnTo>
                    <a:pt x="1" y="937"/>
                  </a:lnTo>
                  <a:lnTo>
                    <a:pt x="69" y="1005"/>
                  </a:lnTo>
                  <a:lnTo>
                    <a:pt x="1279" y="6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1962583" y="3070425"/>
              <a:ext cx="71509" cy="34033"/>
            </a:xfrm>
            <a:custGeom>
              <a:avLst/>
              <a:gdLst/>
              <a:ahLst/>
              <a:cxnLst/>
              <a:rect l="l" t="t" r="r" b="b"/>
              <a:pathLst>
                <a:path w="914" h="435" extrusionOk="0">
                  <a:moveTo>
                    <a:pt x="867" y="1"/>
                  </a:moveTo>
                  <a:lnTo>
                    <a:pt x="0" y="343"/>
                  </a:lnTo>
                  <a:lnTo>
                    <a:pt x="23" y="434"/>
                  </a:lnTo>
                  <a:lnTo>
                    <a:pt x="913" y="9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1792886" y="2982956"/>
              <a:ext cx="51871" cy="60791"/>
            </a:xfrm>
            <a:custGeom>
              <a:avLst/>
              <a:gdLst/>
              <a:ahLst/>
              <a:cxnLst/>
              <a:rect l="l" t="t" r="r" b="b"/>
              <a:pathLst>
                <a:path w="663" h="777" extrusionOk="0">
                  <a:moveTo>
                    <a:pt x="69" y="0"/>
                  </a:moveTo>
                  <a:lnTo>
                    <a:pt x="1" y="46"/>
                  </a:lnTo>
                  <a:lnTo>
                    <a:pt x="571" y="776"/>
                  </a:lnTo>
                  <a:lnTo>
                    <a:pt x="663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792854" y="3002594"/>
              <a:ext cx="94746" cy="64311"/>
            </a:xfrm>
            <a:custGeom>
              <a:avLst/>
              <a:gdLst/>
              <a:ahLst/>
              <a:cxnLst/>
              <a:rect l="l" t="t" r="r" b="b"/>
              <a:pathLst>
                <a:path w="1211" h="822" extrusionOk="0">
                  <a:moveTo>
                    <a:pt x="46" y="0"/>
                  </a:moveTo>
                  <a:lnTo>
                    <a:pt x="0" y="91"/>
                  </a:lnTo>
                  <a:cubicBezTo>
                    <a:pt x="23" y="114"/>
                    <a:pt x="685" y="411"/>
                    <a:pt x="1142" y="822"/>
                  </a:cubicBezTo>
                  <a:lnTo>
                    <a:pt x="1210" y="753"/>
                  </a:lnTo>
                  <a:cubicBezTo>
                    <a:pt x="754" y="320"/>
                    <a:pt x="69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1183963" y="2998525"/>
              <a:ext cx="132221" cy="57661"/>
            </a:xfrm>
            <a:custGeom>
              <a:avLst/>
              <a:gdLst/>
              <a:ahLst/>
              <a:cxnLst/>
              <a:rect l="l" t="t" r="r" b="b"/>
              <a:pathLst>
                <a:path w="1690" h="737" extrusionOk="0">
                  <a:moveTo>
                    <a:pt x="483" y="1"/>
                  </a:moveTo>
                  <a:cubicBezTo>
                    <a:pt x="339" y="1"/>
                    <a:pt x="179" y="16"/>
                    <a:pt x="0" y="52"/>
                  </a:cubicBezTo>
                  <a:lnTo>
                    <a:pt x="23" y="166"/>
                  </a:lnTo>
                  <a:cubicBezTo>
                    <a:pt x="205" y="127"/>
                    <a:pt x="367" y="110"/>
                    <a:pt x="511" y="110"/>
                  </a:cubicBezTo>
                  <a:cubicBezTo>
                    <a:pt x="1374" y="110"/>
                    <a:pt x="1575" y="717"/>
                    <a:pt x="1575" y="737"/>
                  </a:cubicBezTo>
                  <a:lnTo>
                    <a:pt x="1689" y="714"/>
                  </a:lnTo>
                  <a:cubicBezTo>
                    <a:pt x="1689" y="694"/>
                    <a:pt x="1448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1803604" y="3035923"/>
              <a:ext cx="82228" cy="30982"/>
            </a:xfrm>
            <a:custGeom>
              <a:avLst/>
              <a:gdLst/>
              <a:ahLst/>
              <a:cxnLst/>
              <a:rect l="l" t="t" r="r" b="b"/>
              <a:pathLst>
                <a:path w="1051" h="396" extrusionOk="0">
                  <a:moveTo>
                    <a:pt x="603" y="1"/>
                  </a:moveTo>
                  <a:cubicBezTo>
                    <a:pt x="361" y="1"/>
                    <a:pt x="162" y="108"/>
                    <a:pt x="1" y="327"/>
                  </a:cubicBezTo>
                  <a:lnTo>
                    <a:pt x="92" y="396"/>
                  </a:lnTo>
                  <a:cubicBezTo>
                    <a:pt x="225" y="203"/>
                    <a:pt x="397" y="107"/>
                    <a:pt x="621" y="107"/>
                  </a:cubicBezTo>
                  <a:cubicBezTo>
                    <a:pt x="741" y="107"/>
                    <a:pt x="876" y="135"/>
                    <a:pt x="1028" y="190"/>
                  </a:cubicBezTo>
                  <a:lnTo>
                    <a:pt x="1051" y="99"/>
                  </a:lnTo>
                  <a:cubicBezTo>
                    <a:pt x="887" y="34"/>
                    <a:pt x="738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808893" y="3060568"/>
              <a:ext cx="151937" cy="33173"/>
            </a:xfrm>
            <a:custGeom>
              <a:avLst/>
              <a:gdLst/>
              <a:ahLst/>
              <a:cxnLst/>
              <a:rect l="l" t="t" r="r" b="b"/>
              <a:pathLst>
                <a:path w="1942" h="424" extrusionOk="0">
                  <a:moveTo>
                    <a:pt x="1023" y="1"/>
                  </a:moveTo>
                  <a:cubicBezTo>
                    <a:pt x="693" y="1"/>
                    <a:pt x="353" y="109"/>
                    <a:pt x="1" y="332"/>
                  </a:cubicBezTo>
                  <a:lnTo>
                    <a:pt x="47" y="423"/>
                  </a:lnTo>
                  <a:cubicBezTo>
                    <a:pt x="397" y="206"/>
                    <a:pt x="728" y="97"/>
                    <a:pt x="1050" y="97"/>
                  </a:cubicBezTo>
                  <a:cubicBezTo>
                    <a:pt x="1337" y="97"/>
                    <a:pt x="1616" y="183"/>
                    <a:pt x="1895" y="355"/>
                  </a:cubicBezTo>
                  <a:lnTo>
                    <a:pt x="1941" y="286"/>
                  </a:lnTo>
                  <a:cubicBezTo>
                    <a:pt x="1641" y="98"/>
                    <a:pt x="1336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34"/>
          <p:cNvGrpSpPr/>
          <p:nvPr/>
        </p:nvGrpSpPr>
        <p:grpSpPr>
          <a:xfrm>
            <a:off x="6052474" y="255426"/>
            <a:ext cx="3400591" cy="574641"/>
            <a:chOff x="7240638" y="2452915"/>
            <a:chExt cx="2380532" cy="402297"/>
          </a:xfrm>
        </p:grpSpPr>
        <p:sp>
          <p:nvSpPr>
            <p:cNvPr id="899" name="Google Shape;899;p34"/>
            <p:cNvSpPr/>
            <p:nvPr/>
          </p:nvSpPr>
          <p:spPr>
            <a:xfrm>
              <a:off x="7240638" y="2452915"/>
              <a:ext cx="2380532" cy="402297"/>
            </a:xfrm>
            <a:custGeom>
              <a:avLst/>
              <a:gdLst/>
              <a:ahLst/>
              <a:cxnLst/>
              <a:rect l="l" t="t" r="r" b="b"/>
              <a:pathLst>
                <a:path w="30427" h="5142" extrusionOk="0">
                  <a:moveTo>
                    <a:pt x="17707" y="1"/>
                  </a:moveTo>
                  <a:cubicBezTo>
                    <a:pt x="16437" y="1"/>
                    <a:pt x="15411" y="609"/>
                    <a:pt x="14814" y="1832"/>
                  </a:cubicBezTo>
                  <a:cubicBezTo>
                    <a:pt x="13962" y="1100"/>
                    <a:pt x="12884" y="614"/>
                    <a:pt x="11780" y="614"/>
                  </a:cubicBezTo>
                  <a:cubicBezTo>
                    <a:pt x="10578" y="614"/>
                    <a:pt x="9343" y="1190"/>
                    <a:pt x="8332" y="2654"/>
                  </a:cubicBezTo>
                  <a:cubicBezTo>
                    <a:pt x="8001" y="2206"/>
                    <a:pt x="7525" y="1991"/>
                    <a:pt x="7024" y="1991"/>
                  </a:cubicBezTo>
                  <a:cubicBezTo>
                    <a:pt x="6072" y="1991"/>
                    <a:pt x="5032" y="2770"/>
                    <a:pt x="4748" y="4206"/>
                  </a:cubicBezTo>
                  <a:cubicBezTo>
                    <a:pt x="4288" y="4036"/>
                    <a:pt x="3780" y="3922"/>
                    <a:pt x="3223" y="3922"/>
                  </a:cubicBezTo>
                  <a:cubicBezTo>
                    <a:pt x="2288" y="3922"/>
                    <a:pt x="1216" y="4241"/>
                    <a:pt x="0" y="5142"/>
                  </a:cubicBezTo>
                  <a:lnTo>
                    <a:pt x="30426" y="5142"/>
                  </a:lnTo>
                  <a:cubicBezTo>
                    <a:pt x="28021" y="3522"/>
                    <a:pt x="26141" y="2720"/>
                    <a:pt x="24769" y="2720"/>
                  </a:cubicBezTo>
                  <a:cubicBezTo>
                    <a:pt x="24266" y="2720"/>
                    <a:pt x="23832" y="2828"/>
                    <a:pt x="23465" y="3042"/>
                  </a:cubicBezTo>
                  <a:cubicBezTo>
                    <a:pt x="21404" y="1020"/>
                    <a:pt x="19351" y="1"/>
                    <a:pt x="17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8394250" y="2592647"/>
              <a:ext cx="121503" cy="107264"/>
            </a:xfrm>
            <a:custGeom>
              <a:avLst/>
              <a:gdLst/>
              <a:ahLst/>
              <a:cxnLst/>
              <a:rect l="l" t="t" r="r" b="b"/>
              <a:pathLst>
                <a:path w="1553" h="1371" extrusionOk="0">
                  <a:moveTo>
                    <a:pt x="115" y="1"/>
                  </a:moveTo>
                  <a:lnTo>
                    <a:pt x="0" y="115"/>
                  </a:lnTo>
                  <a:lnTo>
                    <a:pt x="1438" y="1370"/>
                  </a:lnTo>
                  <a:lnTo>
                    <a:pt x="1553" y="1256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7610310" y="2776583"/>
              <a:ext cx="85748" cy="48273"/>
            </a:xfrm>
            <a:custGeom>
              <a:avLst/>
              <a:gdLst/>
              <a:ahLst/>
              <a:cxnLst/>
              <a:rect l="l" t="t" r="r" b="b"/>
              <a:pathLst>
                <a:path w="1096" h="617" extrusionOk="0">
                  <a:moveTo>
                    <a:pt x="46" y="1"/>
                  </a:moveTo>
                  <a:lnTo>
                    <a:pt x="0" y="138"/>
                  </a:lnTo>
                  <a:lnTo>
                    <a:pt x="1027" y="617"/>
                  </a:lnTo>
                  <a:lnTo>
                    <a:pt x="1096" y="480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7833522" y="2658757"/>
              <a:ext cx="62590" cy="82228"/>
            </a:xfrm>
            <a:custGeom>
              <a:avLst/>
              <a:gdLst/>
              <a:ahLst/>
              <a:cxnLst/>
              <a:rect l="l" t="t" r="r" b="b"/>
              <a:pathLst>
                <a:path w="800" h="1051" extrusionOk="0">
                  <a:moveTo>
                    <a:pt x="685" y="0"/>
                  </a:moveTo>
                  <a:lnTo>
                    <a:pt x="0" y="959"/>
                  </a:lnTo>
                  <a:lnTo>
                    <a:pt x="114" y="1050"/>
                  </a:lnTo>
                  <a:lnTo>
                    <a:pt x="799" y="6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8965697" y="2685515"/>
              <a:ext cx="112584" cy="89347"/>
            </a:xfrm>
            <a:custGeom>
              <a:avLst/>
              <a:gdLst/>
              <a:ahLst/>
              <a:cxnLst/>
              <a:rect l="l" t="t" r="r" b="b"/>
              <a:pathLst>
                <a:path w="1439" h="1142" extrusionOk="0">
                  <a:moveTo>
                    <a:pt x="1370" y="1"/>
                  </a:moveTo>
                  <a:cubicBezTo>
                    <a:pt x="1347" y="23"/>
                    <a:pt x="548" y="434"/>
                    <a:pt x="1" y="1028"/>
                  </a:cubicBezTo>
                  <a:lnTo>
                    <a:pt x="115" y="1142"/>
                  </a:lnTo>
                  <a:cubicBezTo>
                    <a:pt x="640" y="548"/>
                    <a:pt x="1439" y="138"/>
                    <a:pt x="1439" y="138"/>
                  </a:cubicBez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8458561" y="2679803"/>
              <a:ext cx="157179" cy="79020"/>
            </a:xfrm>
            <a:custGeom>
              <a:avLst/>
              <a:gdLst/>
              <a:ahLst/>
              <a:cxnLst/>
              <a:rect l="l" t="t" r="r" b="b"/>
              <a:pathLst>
                <a:path w="2009" h="1010" extrusionOk="0">
                  <a:moveTo>
                    <a:pt x="1424" y="0"/>
                  </a:moveTo>
                  <a:cubicBezTo>
                    <a:pt x="276" y="0"/>
                    <a:pt x="0" y="964"/>
                    <a:pt x="0" y="964"/>
                  </a:cubicBezTo>
                  <a:lnTo>
                    <a:pt x="160" y="1009"/>
                  </a:lnTo>
                  <a:cubicBezTo>
                    <a:pt x="160" y="970"/>
                    <a:pt x="399" y="144"/>
                    <a:pt x="1425" y="144"/>
                  </a:cubicBezTo>
                  <a:cubicBezTo>
                    <a:pt x="1584" y="144"/>
                    <a:pt x="1763" y="164"/>
                    <a:pt x="1963" y="211"/>
                  </a:cubicBezTo>
                  <a:lnTo>
                    <a:pt x="2009" y="74"/>
                  </a:lnTo>
                  <a:cubicBezTo>
                    <a:pt x="1792" y="22"/>
                    <a:pt x="1598" y="0"/>
                    <a:pt x="1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7783528" y="2730736"/>
              <a:ext cx="100066" cy="40605"/>
            </a:xfrm>
            <a:custGeom>
              <a:avLst/>
              <a:gdLst/>
              <a:ahLst/>
              <a:cxnLst/>
              <a:rect l="l" t="t" r="r" b="b"/>
              <a:pathLst>
                <a:path w="1279" h="519" extrusionOk="0">
                  <a:moveTo>
                    <a:pt x="561" y="0"/>
                  </a:moveTo>
                  <a:cubicBezTo>
                    <a:pt x="391" y="0"/>
                    <a:pt x="203" y="51"/>
                    <a:pt x="0" y="153"/>
                  </a:cubicBezTo>
                  <a:lnTo>
                    <a:pt x="69" y="290"/>
                  </a:lnTo>
                  <a:cubicBezTo>
                    <a:pt x="249" y="195"/>
                    <a:pt x="410" y="149"/>
                    <a:pt x="554" y="149"/>
                  </a:cubicBezTo>
                  <a:cubicBezTo>
                    <a:pt x="793" y="149"/>
                    <a:pt x="985" y="276"/>
                    <a:pt x="1142" y="518"/>
                  </a:cubicBezTo>
                  <a:lnTo>
                    <a:pt x="1278" y="450"/>
                  </a:lnTo>
                  <a:cubicBezTo>
                    <a:pt x="1092" y="148"/>
                    <a:pt x="851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8878227" y="2763361"/>
              <a:ext cx="184015" cy="45456"/>
            </a:xfrm>
            <a:custGeom>
              <a:avLst/>
              <a:gdLst/>
              <a:ahLst/>
              <a:cxnLst/>
              <a:rect l="l" t="t" r="r" b="b"/>
              <a:pathLst>
                <a:path w="2352" h="581" extrusionOk="0">
                  <a:moveTo>
                    <a:pt x="1082" y="0"/>
                  </a:moveTo>
                  <a:cubicBezTo>
                    <a:pt x="715" y="0"/>
                    <a:pt x="358" y="126"/>
                    <a:pt x="0" y="375"/>
                  </a:cubicBezTo>
                  <a:lnTo>
                    <a:pt x="91" y="512"/>
                  </a:lnTo>
                  <a:cubicBezTo>
                    <a:pt x="415" y="275"/>
                    <a:pt x="743" y="160"/>
                    <a:pt x="1082" y="160"/>
                  </a:cubicBezTo>
                  <a:cubicBezTo>
                    <a:pt x="1460" y="160"/>
                    <a:pt x="1850" y="303"/>
                    <a:pt x="2260" y="580"/>
                  </a:cubicBezTo>
                  <a:lnTo>
                    <a:pt x="2351" y="466"/>
                  </a:lnTo>
                  <a:cubicBezTo>
                    <a:pt x="1907" y="154"/>
                    <a:pt x="1489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35"/>
          <p:cNvGrpSpPr/>
          <p:nvPr/>
        </p:nvGrpSpPr>
        <p:grpSpPr>
          <a:xfrm>
            <a:off x="88" y="4469900"/>
            <a:ext cx="9143765" cy="1526112"/>
            <a:chOff x="152488" y="4348275"/>
            <a:chExt cx="9143765" cy="1526112"/>
          </a:xfrm>
        </p:grpSpPr>
        <p:sp>
          <p:nvSpPr>
            <p:cNvPr id="909" name="Google Shape;909;p35"/>
            <p:cNvSpPr/>
            <p:nvPr/>
          </p:nvSpPr>
          <p:spPr>
            <a:xfrm>
              <a:off x="152488" y="4348275"/>
              <a:ext cx="9143765" cy="1526112"/>
            </a:xfrm>
            <a:custGeom>
              <a:avLst/>
              <a:gdLst/>
              <a:ahLst/>
              <a:cxnLst/>
              <a:rect l="l" t="t" r="r" b="b"/>
              <a:pathLst>
                <a:path w="83907" h="14794" extrusionOk="0">
                  <a:moveTo>
                    <a:pt x="28776" y="0"/>
                  </a:moveTo>
                  <a:cubicBezTo>
                    <a:pt x="15090" y="0"/>
                    <a:pt x="12246" y="2464"/>
                    <a:pt x="4904" y="2464"/>
                  </a:cubicBezTo>
                  <a:cubicBezTo>
                    <a:pt x="3477" y="2464"/>
                    <a:pt x="1880" y="2371"/>
                    <a:pt x="0" y="2149"/>
                  </a:cubicBezTo>
                  <a:lnTo>
                    <a:pt x="0" y="14794"/>
                  </a:lnTo>
                  <a:lnTo>
                    <a:pt x="83906" y="14794"/>
                  </a:lnTo>
                  <a:lnTo>
                    <a:pt x="83906" y="2149"/>
                  </a:lnTo>
                  <a:cubicBezTo>
                    <a:pt x="83906" y="2149"/>
                    <a:pt x="81878" y="2286"/>
                    <a:pt x="77444" y="2286"/>
                  </a:cubicBezTo>
                  <a:cubicBezTo>
                    <a:pt x="71041" y="2286"/>
                    <a:pt x="59619" y="1999"/>
                    <a:pt x="42045" y="597"/>
                  </a:cubicBezTo>
                  <a:cubicBezTo>
                    <a:pt x="36693" y="170"/>
                    <a:pt x="32362" y="0"/>
                    <a:pt x="28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152488" y="4563668"/>
              <a:ext cx="9143765" cy="672690"/>
            </a:xfrm>
            <a:custGeom>
              <a:avLst/>
              <a:gdLst/>
              <a:ahLst/>
              <a:cxnLst/>
              <a:rect l="l" t="t" r="r" b="b"/>
              <a:pathLst>
                <a:path w="83907" h="6521" extrusionOk="0">
                  <a:moveTo>
                    <a:pt x="38093" y="1"/>
                  </a:moveTo>
                  <a:cubicBezTo>
                    <a:pt x="29173" y="1"/>
                    <a:pt x="24361" y="680"/>
                    <a:pt x="23739" y="2047"/>
                  </a:cubicBezTo>
                  <a:cubicBezTo>
                    <a:pt x="23556" y="2457"/>
                    <a:pt x="23739" y="2937"/>
                    <a:pt x="24286" y="3439"/>
                  </a:cubicBezTo>
                  <a:cubicBezTo>
                    <a:pt x="25245" y="4352"/>
                    <a:pt x="25610" y="5060"/>
                    <a:pt x="25359" y="5539"/>
                  </a:cubicBezTo>
                  <a:cubicBezTo>
                    <a:pt x="25022" y="6165"/>
                    <a:pt x="23712" y="6412"/>
                    <a:pt x="21852" y="6412"/>
                  </a:cubicBezTo>
                  <a:cubicBezTo>
                    <a:pt x="14890" y="6412"/>
                    <a:pt x="221" y="2950"/>
                    <a:pt x="23" y="2914"/>
                  </a:cubicBezTo>
                  <a:lnTo>
                    <a:pt x="0" y="3028"/>
                  </a:lnTo>
                  <a:cubicBezTo>
                    <a:pt x="754" y="3211"/>
                    <a:pt x="14860" y="6520"/>
                    <a:pt x="21776" y="6520"/>
                  </a:cubicBezTo>
                  <a:cubicBezTo>
                    <a:pt x="23716" y="6520"/>
                    <a:pt x="25085" y="6246"/>
                    <a:pt x="25451" y="5585"/>
                  </a:cubicBezTo>
                  <a:cubicBezTo>
                    <a:pt x="25747" y="5060"/>
                    <a:pt x="25359" y="4306"/>
                    <a:pt x="24355" y="3370"/>
                  </a:cubicBezTo>
                  <a:cubicBezTo>
                    <a:pt x="23853" y="2891"/>
                    <a:pt x="23670" y="2457"/>
                    <a:pt x="23830" y="2092"/>
                  </a:cubicBezTo>
                  <a:cubicBezTo>
                    <a:pt x="24497" y="632"/>
                    <a:pt x="30279" y="123"/>
                    <a:pt x="38013" y="123"/>
                  </a:cubicBezTo>
                  <a:cubicBezTo>
                    <a:pt x="55667" y="123"/>
                    <a:pt x="83493" y="2775"/>
                    <a:pt x="83906" y="2823"/>
                  </a:cubicBezTo>
                  <a:lnTo>
                    <a:pt x="83906" y="2709"/>
                  </a:lnTo>
                  <a:cubicBezTo>
                    <a:pt x="83769" y="2686"/>
                    <a:pt x="69252" y="1293"/>
                    <a:pt x="54690" y="517"/>
                  </a:cubicBezTo>
                  <a:cubicBezTo>
                    <a:pt x="48122" y="173"/>
                    <a:pt x="42586" y="1"/>
                    <a:pt x="38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3766766" y="4754200"/>
              <a:ext cx="3604348" cy="559836"/>
            </a:xfrm>
            <a:custGeom>
              <a:avLst/>
              <a:gdLst/>
              <a:ahLst/>
              <a:cxnLst/>
              <a:rect l="l" t="t" r="r" b="b"/>
              <a:pathLst>
                <a:path w="33075" h="5427" extrusionOk="0">
                  <a:moveTo>
                    <a:pt x="3556" y="0"/>
                  </a:moveTo>
                  <a:cubicBezTo>
                    <a:pt x="2123" y="0"/>
                    <a:pt x="1157" y="104"/>
                    <a:pt x="662" y="314"/>
                  </a:cubicBezTo>
                  <a:cubicBezTo>
                    <a:pt x="206" y="496"/>
                    <a:pt x="0" y="679"/>
                    <a:pt x="0" y="907"/>
                  </a:cubicBezTo>
                  <a:cubicBezTo>
                    <a:pt x="23" y="1409"/>
                    <a:pt x="1370" y="1866"/>
                    <a:pt x="2922" y="2414"/>
                  </a:cubicBezTo>
                  <a:cubicBezTo>
                    <a:pt x="4588" y="2984"/>
                    <a:pt x="6483" y="3623"/>
                    <a:pt x="6529" y="4331"/>
                  </a:cubicBezTo>
                  <a:cubicBezTo>
                    <a:pt x="6529" y="4651"/>
                    <a:pt x="6186" y="4993"/>
                    <a:pt x="5456" y="5335"/>
                  </a:cubicBezTo>
                  <a:lnTo>
                    <a:pt x="5501" y="5427"/>
                  </a:lnTo>
                  <a:cubicBezTo>
                    <a:pt x="6277" y="5061"/>
                    <a:pt x="6643" y="4719"/>
                    <a:pt x="6643" y="4331"/>
                  </a:cubicBezTo>
                  <a:cubicBezTo>
                    <a:pt x="6597" y="3532"/>
                    <a:pt x="4748" y="2916"/>
                    <a:pt x="2945" y="2300"/>
                  </a:cubicBezTo>
                  <a:cubicBezTo>
                    <a:pt x="1575" y="1820"/>
                    <a:pt x="137" y="1341"/>
                    <a:pt x="115" y="907"/>
                  </a:cubicBezTo>
                  <a:cubicBezTo>
                    <a:pt x="115" y="725"/>
                    <a:pt x="320" y="565"/>
                    <a:pt x="708" y="405"/>
                  </a:cubicBezTo>
                  <a:cubicBezTo>
                    <a:pt x="1200" y="202"/>
                    <a:pt x="2175" y="114"/>
                    <a:pt x="3489" y="114"/>
                  </a:cubicBezTo>
                  <a:cubicBezTo>
                    <a:pt x="11628" y="114"/>
                    <a:pt x="32796" y="3470"/>
                    <a:pt x="33052" y="3509"/>
                  </a:cubicBezTo>
                  <a:lnTo>
                    <a:pt x="33074" y="3395"/>
                  </a:lnTo>
                  <a:cubicBezTo>
                    <a:pt x="33006" y="3395"/>
                    <a:pt x="25793" y="2254"/>
                    <a:pt x="18215" y="1295"/>
                  </a:cubicBezTo>
                  <a:cubicBezTo>
                    <a:pt x="11390" y="436"/>
                    <a:pt x="6492" y="0"/>
                    <a:pt x="3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35"/>
          <p:cNvGrpSpPr/>
          <p:nvPr/>
        </p:nvGrpSpPr>
        <p:grpSpPr>
          <a:xfrm flipH="1">
            <a:off x="6385337" y="377076"/>
            <a:ext cx="3400591" cy="574641"/>
            <a:chOff x="7240638" y="2452915"/>
            <a:chExt cx="2380532" cy="402297"/>
          </a:xfrm>
        </p:grpSpPr>
        <p:sp>
          <p:nvSpPr>
            <p:cNvPr id="913" name="Google Shape;913;p35"/>
            <p:cNvSpPr/>
            <p:nvPr/>
          </p:nvSpPr>
          <p:spPr>
            <a:xfrm>
              <a:off x="7240638" y="2452915"/>
              <a:ext cx="2380532" cy="402297"/>
            </a:xfrm>
            <a:custGeom>
              <a:avLst/>
              <a:gdLst/>
              <a:ahLst/>
              <a:cxnLst/>
              <a:rect l="l" t="t" r="r" b="b"/>
              <a:pathLst>
                <a:path w="30427" h="5142" extrusionOk="0">
                  <a:moveTo>
                    <a:pt x="17707" y="1"/>
                  </a:moveTo>
                  <a:cubicBezTo>
                    <a:pt x="16437" y="1"/>
                    <a:pt x="15411" y="609"/>
                    <a:pt x="14814" y="1832"/>
                  </a:cubicBezTo>
                  <a:cubicBezTo>
                    <a:pt x="13962" y="1100"/>
                    <a:pt x="12884" y="614"/>
                    <a:pt x="11780" y="614"/>
                  </a:cubicBezTo>
                  <a:cubicBezTo>
                    <a:pt x="10578" y="614"/>
                    <a:pt x="9343" y="1190"/>
                    <a:pt x="8332" y="2654"/>
                  </a:cubicBezTo>
                  <a:cubicBezTo>
                    <a:pt x="8001" y="2206"/>
                    <a:pt x="7525" y="1991"/>
                    <a:pt x="7024" y="1991"/>
                  </a:cubicBezTo>
                  <a:cubicBezTo>
                    <a:pt x="6072" y="1991"/>
                    <a:pt x="5032" y="2770"/>
                    <a:pt x="4748" y="4206"/>
                  </a:cubicBezTo>
                  <a:cubicBezTo>
                    <a:pt x="4288" y="4036"/>
                    <a:pt x="3780" y="3922"/>
                    <a:pt x="3223" y="3922"/>
                  </a:cubicBezTo>
                  <a:cubicBezTo>
                    <a:pt x="2288" y="3922"/>
                    <a:pt x="1216" y="4241"/>
                    <a:pt x="0" y="5142"/>
                  </a:cubicBezTo>
                  <a:lnTo>
                    <a:pt x="30426" y="5142"/>
                  </a:lnTo>
                  <a:cubicBezTo>
                    <a:pt x="28021" y="3522"/>
                    <a:pt x="26141" y="2720"/>
                    <a:pt x="24769" y="2720"/>
                  </a:cubicBezTo>
                  <a:cubicBezTo>
                    <a:pt x="24266" y="2720"/>
                    <a:pt x="23832" y="2828"/>
                    <a:pt x="23465" y="3042"/>
                  </a:cubicBezTo>
                  <a:cubicBezTo>
                    <a:pt x="21404" y="1020"/>
                    <a:pt x="19351" y="1"/>
                    <a:pt x="17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8394250" y="2592647"/>
              <a:ext cx="121503" cy="107264"/>
            </a:xfrm>
            <a:custGeom>
              <a:avLst/>
              <a:gdLst/>
              <a:ahLst/>
              <a:cxnLst/>
              <a:rect l="l" t="t" r="r" b="b"/>
              <a:pathLst>
                <a:path w="1553" h="1371" extrusionOk="0">
                  <a:moveTo>
                    <a:pt x="115" y="1"/>
                  </a:moveTo>
                  <a:lnTo>
                    <a:pt x="0" y="115"/>
                  </a:lnTo>
                  <a:lnTo>
                    <a:pt x="1438" y="1370"/>
                  </a:lnTo>
                  <a:lnTo>
                    <a:pt x="1553" y="1256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7610310" y="2776583"/>
              <a:ext cx="85748" cy="48273"/>
            </a:xfrm>
            <a:custGeom>
              <a:avLst/>
              <a:gdLst/>
              <a:ahLst/>
              <a:cxnLst/>
              <a:rect l="l" t="t" r="r" b="b"/>
              <a:pathLst>
                <a:path w="1096" h="617" extrusionOk="0">
                  <a:moveTo>
                    <a:pt x="46" y="1"/>
                  </a:moveTo>
                  <a:lnTo>
                    <a:pt x="0" y="138"/>
                  </a:lnTo>
                  <a:lnTo>
                    <a:pt x="1027" y="617"/>
                  </a:lnTo>
                  <a:lnTo>
                    <a:pt x="1096" y="480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7833522" y="2658757"/>
              <a:ext cx="62590" cy="82228"/>
            </a:xfrm>
            <a:custGeom>
              <a:avLst/>
              <a:gdLst/>
              <a:ahLst/>
              <a:cxnLst/>
              <a:rect l="l" t="t" r="r" b="b"/>
              <a:pathLst>
                <a:path w="800" h="1051" extrusionOk="0">
                  <a:moveTo>
                    <a:pt x="685" y="0"/>
                  </a:moveTo>
                  <a:lnTo>
                    <a:pt x="0" y="959"/>
                  </a:lnTo>
                  <a:lnTo>
                    <a:pt x="114" y="1050"/>
                  </a:lnTo>
                  <a:lnTo>
                    <a:pt x="799" y="6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8965697" y="2685515"/>
              <a:ext cx="112584" cy="89347"/>
            </a:xfrm>
            <a:custGeom>
              <a:avLst/>
              <a:gdLst/>
              <a:ahLst/>
              <a:cxnLst/>
              <a:rect l="l" t="t" r="r" b="b"/>
              <a:pathLst>
                <a:path w="1439" h="1142" extrusionOk="0">
                  <a:moveTo>
                    <a:pt x="1370" y="1"/>
                  </a:moveTo>
                  <a:cubicBezTo>
                    <a:pt x="1347" y="23"/>
                    <a:pt x="548" y="434"/>
                    <a:pt x="1" y="1028"/>
                  </a:cubicBezTo>
                  <a:lnTo>
                    <a:pt x="115" y="1142"/>
                  </a:lnTo>
                  <a:cubicBezTo>
                    <a:pt x="640" y="548"/>
                    <a:pt x="1439" y="138"/>
                    <a:pt x="1439" y="138"/>
                  </a:cubicBez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8458561" y="2679803"/>
              <a:ext cx="157179" cy="79020"/>
            </a:xfrm>
            <a:custGeom>
              <a:avLst/>
              <a:gdLst/>
              <a:ahLst/>
              <a:cxnLst/>
              <a:rect l="l" t="t" r="r" b="b"/>
              <a:pathLst>
                <a:path w="2009" h="1010" extrusionOk="0">
                  <a:moveTo>
                    <a:pt x="1424" y="0"/>
                  </a:moveTo>
                  <a:cubicBezTo>
                    <a:pt x="276" y="0"/>
                    <a:pt x="0" y="964"/>
                    <a:pt x="0" y="964"/>
                  </a:cubicBezTo>
                  <a:lnTo>
                    <a:pt x="160" y="1009"/>
                  </a:lnTo>
                  <a:cubicBezTo>
                    <a:pt x="160" y="970"/>
                    <a:pt x="399" y="144"/>
                    <a:pt x="1425" y="144"/>
                  </a:cubicBezTo>
                  <a:cubicBezTo>
                    <a:pt x="1584" y="144"/>
                    <a:pt x="1763" y="164"/>
                    <a:pt x="1963" y="211"/>
                  </a:cubicBezTo>
                  <a:lnTo>
                    <a:pt x="2009" y="74"/>
                  </a:lnTo>
                  <a:cubicBezTo>
                    <a:pt x="1792" y="22"/>
                    <a:pt x="1598" y="0"/>
                    <a:pt x="1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7783528" y="2730736"/>
              <a:ext cx="100066" cy="40605"/>
            </a:xfrm>
            <a:custGeom>
              <a:avLst/>
              <a:gdLst/>
              <a:ahLst/>
              <a:cxnLst/>
              <a:rect l="l" t="t" r="r" b="b"/>
              <a:pathLst>
                <a:path w="1279" h="519" extrusionOk="0">
                  <a:moveTo>
                    <a:pt x="561" y="0"/>
                  </a:moveTo>
                  <a:cubicBezTo>
                    <a:pt x="391" y="0"/>
                    <a:pt x="203" y="51"/>
                    <a:pt x="0" y="153"/>
                  </a:cubicBezTo>
                  <a:lnTo>
                    <a:pt x="69" y="290"/>
                  </a:lnTo>
                  <a:cubicBezTo>
                    <a:pt x="249" y="195"/>
                    <a:pt x="410" y="149"/>
                    <a:pt x="554" y="149"/>
                  </a:cubicBezTo>
                  <a:cubicBezTo>
                    <a:pt x="793" y="149"/>
                    <a:pt x="985" y="276"/>
                    <a:pt x="1142" y="518"/>
                  </a:cubicBezTo>
                  <a:lnTo>
                    <a:pt x="1278" y="450"/>
                  </a:lnTo>
                  <a:cubicBezTo>
                    <a:pt x="1092" y="148"/>
                    <a:pt x="851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8878227" y="2763361"/>
              <a:ext cx="184015" cy="45456"/>
            </a:xfrm>
            <a:custGeom>
              <a:avLst/>
              <a:gdLst/>
              <a:ahLst/>
              <a:cxnLst/>
              <a:rect l="l" t="t" r="r" b="b"/>
              <a:pathLst>
                <a:path w="2352" h="581" extrusionOk="0">
                  <a:moveTo>
                    <a:pt x="1082" y="0"/>
                  </a:moveTo>
                  <a:cubicBezTo>
                    <a:pt x="715" y="0"/>
                    <a:pt x="358" y="126"/>
                    <a:pt x="0" y="375"/>
                  </a:cubicBezTo>
                  <a:lnTo>
                    <a:pt x="91" y="512"/>
                  </a:lnTo>
                  <a:cubicBezTo>
                    <a:pt x="415" y="275"/>
                    <a:pt x="743" y="160"/>
                    <a:pt x="1082" y="160"/>
                  </a:cubicBezTo>
                  <a:cubicBezTo>
                    <a:pt x="1460" y="160"/>
                    <a:pt x="1850" y="303"/>
                    <a:pt x="2260" y="580"/>
                  </a:cubicBezTo>
                  <a:lnTo>
                    <a:pt x="2351" y="466"/>
                  </a:lnTo>
                  <a:cubicBezTo>
                    <a:pt x="1907" y="154"/>
                    <a:pt x="1489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35"/>
          <p:cNvGrpSpPr/>
          <p:nvPr/>
        </p:nvGrpSpPr>
        <p:grpSpPr>
          <a:xfrm flipH="1">
            <a:off x="-966296" y="394961"/>
            <a:ext cx="2009061" cy="295581"/>
            <a:chOff x="335712" y="2832036"/>
            <a:chExt cx="2009061" cy="295581"/>
          </a:xfrm>
        </p:grpSpPr>
        <p:sp>
          <p:nvSpPr>
            <p:cNvPr id="922" name="Google Shape;922;p35"/>
            <p:cNvSpPr/>
            <p:nvPr/>
          </p:nvSpPr>
          <p:spPr>
            <a:xfrm>
              <a:off x="335712" y="2832036"/>
              <a:ext cx="2009061" cy="295581"/>
            </a:xfrm>
            <a:custGeom>
              <a:avLst/>
              <a:gdLst/>
              <a:ahLst/>
              <a:cxnLst/>
              <a:rect l="l" t="t" r="r" b="b"/>
              <a:pathLst>
                <a:path w="25679" h="3778" extrusionOk="0">
                  <a:moveTo>
                    <a:pt x="10729" y="1"/>
                  </a:moveTo>
                  <a:cubicBezTo>
                    <a:pt x="9336" y="1"/>
                    <a:pt x="7601" y="748"/>
                    <a:pt x="5866" y="2226"/>
                  </a:cubicBezTo>
                  <a:cubicBezTo>
                    <a:pt x="5554" y="2073"/>
                    <a:pt x="5187" y="1995"/>
                    <a:pt x="4763" y="1995"/>
                  </a:cubicBezTo>
                  <a:cubicBezTo>
                    <a:pt x="3604" y="1995"/>
                    <a:pt x="2022" y="2575"/>
                    <a:pt x="0" y="3778"/>
                  </a:cubicBezTo>
                  <a:lnTo>
                    <a:pt x="25679" y="3778"/>
                  </a:lnTo>
                  <a:cubicBezTo>
                    <a:pt x="24671" y="3111"/>
                    <a:pt x="23770" y="2876"/>
                    <a:pt x="22985" y="2876"/>
                  </a:cubicBezTo>
                  <a:cubicBezTo>
                    <a:pt x="22508" y="2876"/>
                    <a:pt x="22073" y="2964"/>
                    <a:pt x="21684" y="3093"/>
                  </a:cubicBezTo>
                  <a:cubicBezTo>
                    <a:pt x="21445" y="2033"/>
                    <a:pt x="20571" y="1461"/>
                    <a:pt x="19765" y="1461"/>
                  </a:cubicBezTo>
                  <a:cubicBezTo>
                    <a:pt x="19339" y="1461"/>
                    <a:pt x="18932" y="1621"/>
                    <a:pt x="18648" y="1952"/>
                  </a:cubicBezTo>
                  <a:cubicBezTo>
                    <a:pt x="17794" y="872"/>
                    <a:pt x="16755" y="446"/>
                    <a:pt x="15746" y="446"/>
                  </a:cubicBezTo>
                  <a:cubicBezTo>
                    <a:pt x="14813" y="446"/>
                    <a:pt x="13906" y="810"/>
                    <a:pt x="13193" y="1358"/>
                  </a:cubicBezTo>
                  <a:cubicBezTo>
                    <a:pt x="12685" y="451"/>
                    <a:pt x="11810" y="1"/>
                    <a:pt x="10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1269633" y="2934683"/>
              <a:ext cx="100144" cy="78707"/>
            </a:xfrm>
            <a:custGeom>
              <a:avLst/>
              <a:gdLst/>
              <a:ahLst/>
              <a:cxnLst/>
              <a:rect l="l" t="t" r="r" b="b"/>
              <a:pathLst>
                <a:path w="1280" h="1006" extrusionOk="0">
                  <a:moveTo>
                    <a:pt x="1211" y="1"/>
                  </a:moveTo>
                  <a:lnTo>
                    <a:pt x="1" y="937"/>
                  </a:lnTo>
                  <a:lnTo>
                    <a:pt x="69" y="1005"/>
                  </a:lnTo>
                  <a:lnTo>
                    <a:pt x="1279" y="6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1962583" y="3070425"/>
              <a:ext cx="71509" cy="34033"/>
            </a:xfrm>
            <a:custGeom>
              <a:avLst/>
              <a:gdLst/>
              <a:ahLst/>
              <a:cxnLst/>
              <a:rect l="l" t="t" r="r" b="b"/>
              <a:pathLst>
                <a:path w="914" h="435" extrusionOk="0">
                  <a:moveTo>
                    <a:pt x="867" y="1"/>
                  </a:moveTo>
                  <a:lnTo>
                    <a:pt x="0" y="343"/>
                  </a:lnTo>
                  <a:lnTo>
                    <a:pt x="23" y="434"/>
                  </a:lnTo>
                  <a:lnTo>
                    <a:pt x="913" y="9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1792886" y="2982956"/>
              <a:ext cx="51871" cy="60791"/>
            </a:xfrm>
            <a:custGeom>
              <a:avLst/>
              <a:gdLst/>
              <a:ahLst/>
              <a:cxnLst/>
              <a:rect l="l" t="t" r="r" b="b"/>
              <a:pathLst>
                <a:path w="663" h="777" extrusionOk="0">
                  <a:moveTo>
                    <a:pt x="69" y="0"/>
                  </a:moveTo>
                  <a:lnTo>
                    <a:pt x="1" y="46"/>
                  </a:lnTo>
                  <a:lnTo>
                    <a:pt x="571" y="776"/>
                  </a:lnTo>
                  <a:lnTo>
                    <a:pt x="663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792854" y="3002594"/>
              <a:ext cx="94746" cy="64311"/>
            </a:xfrm>
            <a:custGeom>
              <a:avLst/>
              <a:gdLst/>
              <a:ahLst/>
              <a:cxnLst/>
              <a:rect l="l" t="t" r="r" b="b"/>
              <a:pathLst>
                <a:path w="1211" h="822" extrusionOk="0">
                  <a:moveTo>
                    <a:pt x="46" y="0"/>
                  </a:moveTo>
                  <a:lnTo>
                    <a:pt x="0" y="91"/>
                  </a:lnTo>
                  <a:cubicBezTo>
                    <a:pt x="23" y="114"/>
                    <a:pt x="685" y="411"/>
                    <a:pt x="1142" y="822"/>
                  </a:cubicBezTo>
                  <a:lnTo>
                    <a:pt x="1210" y="753"/>
                  </a:lnTo>
                  <a:cubicBezTo>
                    <a:pt x="754" y="320"/>
                    <a:pt x="69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1183963" y="2998525"/>
              <a:ext cx="132221" cy="57661"/>
            </a:xfrm>
            <a:custGeom>
              <a:avLst/>
              <a:gdLst/>
              <a:ahLst/>
              <a:cxnLst/>
              <a:rect l="l" t="t" r="r" b="b"/>
              <a:pathLst>
                <a:path w="1690" h="737" extrusionOk="0">
                  <a:moveTo>
                    <a:pt x="483" y="1"/>
                  </a:moveTo>
                  <a:cubicBezTo>
                    <a:pt x="339" y="1"/>
                    <a:pt x="179" y="16"/>
                    <a:pt x="0" y="52"/>
                  </a:cubicBezTo>
                  <a:lnTo>
                    <a:pt x="23" y="166"/>
                  </a:lnTo>
                  <a:cubicBezTo>
                    <a:pt x="205" y="127"/>
                    <a:pt x="367" y="110"/>
                    <a:pt x="511" y="110"/>
                  </a:cubicBezTo>
                  <a:cubicBezTo>
                    <a:pt x="1374" y="110"/>
                    <a:pt x="1575" y="717"/>
                    <a:pt x="1575" y="737"/>
                  </a:cubicBezTo>
                  <a:lnTo>
                    <a:pt x="1689" y="714"/>
                  </a:lnTo>
                  <a:cubicBezTo>
                    <a:pt x="1689" y="694"/>
                    <a:pt x="1448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1803604" y="3035923"/>
              <a:ext cx="82228" cy="30982"/>
            </a:xfrm>
            <a:custGeom>
              <a:avLst/>
              <a:gdLst/>
              <a:ahLst/>
              <a:cxnLst/>
              <a:rect l="l" t="t" r="r" b="b"/>
              <a:pathLst>
                <a:path w="1051" h="396" extrusionOk="0">
                  <a:moveTo>
                    <a:pt x="603" y="1"/>
                  </a:moveTo>
                  <a:cubicBezTo>
                    <a:pt x="361" y="1"/>
                    <a:pt x="162" y="108"/>
                    <a:pt x="1" y="327"/>
                  </a:cubicBezTo>
                  <a:lnTo>
                    <a:pt x="92" y="396"/>
                  </a:lnTo>
                  <a:cubicBezTo>
                    <a:pt x="225" y="203"/>
                    <a:pt x="397" y="107"/>
                    <a:pt x="621" y="107"/>
                  </a:cubicBezTo>
                  <a:cubicBezTo>
                    <a:pt x="741" y="107"/>
                    <a:pt x="876" y="135"/>
                    <a:pt x="1028" y="190"/>
                  </a:cubicBezTo>
                  <a:lnTo>
                    <a:pt x="1051" y="99"/>
                  </a:lnTo>
                  <a:cubicBezTo>
                    <a:pt x="887" y="34"/>
                    <a:pt x="738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808893" y="3060568"/>
              <a:ext cx="151937" cy="33173"/>
            </a:xfrm>
            <a:custGeom>
              <a:avLst/>
              <a:gdLst/>
              <a:ahLst/>
              <a:cxnLst/>
              <a:rect l="l" t="t" r="r" b="b"/>
              <a:pathLst>
                <a:path w="1942" h="424" extrusionOk="0">
                  <a:moveTo>
                    <a:pt x="1023" y="1"/>
                  </a:moveTo>
                  <a:cubicBezTo>
                    <a:pt x="693" y="1"/>
                    <a:pt x="353" y="109"/>
                    <a:pt x="1" y="332"/>
                  </a:cubicBezTo>
                  <a:lnTo>
                    <a:pt x="47" y="423"/>
                  </a:lnTo>
                  <a:cubicBezTo>
                    <a:pt x="397" y="206"/>
                    <a:pt x="728" y="97"/>
                    <a:pt x="1050" y="97"/>
                  </a:cubicBezTo>
                  <a:cubicBezTo>
                    <a:pt x="1337" y="97"/>
                    <a:pt x="1616" y="183"/>
                    <a:pt x="1895" y="355"/>
                  </a:cubicBezTo>
                  <a:lnTo>
                    <a:pt x="1941" y="286"/>
                  </a:lnTo>
                  <a:cubicBezTo>
                    <a:pt x="1641" y="98"/>
                    <a:pt x="1336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038200" y="23362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3363750" y="1447025"/>
            <a:ext cx="241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038200" y="3178050"/>
            <a:ext cx="50676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0" y="4531150"/>
            <a:ext cx="9143971" cy="791191"/>
            <a:chOff x="0" y="4988350"/>
            <a:chExt cx="9143971" cy="791191"/>
          </a:xfrm>
        </p:grpSpPr>
        <p:sp>
          <p:nvSpPr>
            <p:cNvPr id="39" name="Google Shape;39;p3"/>
            <p:cNvSpPr/>
            <p:nvPr/>
          </p:nvSpPr>
          <p:spPr>
            <a:xfrm>
              <a:off x="0" y="4988350"/>
              <a:ext cx="9143971" cy="791191"/>
            </a:xfrm>
            <a:custGeom>
              <a:avLst/>
              <a:gdLst/>
              <a:ahLst/>
              <a:cxnLst/>
              <a:rect l="l" t="t" r="r" b="b"/>
              <a:pathLst>
                <a:path w="115109" h="10113" extrusionOk="0">
                  <a:moveTo>
                    <a:pt x="0" y="1"/>
                  </a:moveTo>
                  <a:lnTo>
                    <a:pt x="0" y="10112"/>
                  </a:lnTo>
                  <a:lnTo>
                    <a:pt x="115108" y="10112"/>
                  </a:lnTo>
                  <a:lnTo>
                    <a:pt x="115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05290" y="5377649"/>
              <a:ext cx="241206" cy="12596"/>
            </a:xfrm>
            <a:custGeom>
              <a:avLst/>
              <a:gdLst/>
              <a:ahLst/>
              <a:cxnLst/>
              <a:rect l="l" t="t" r="r" b="b"/>
              <a:pathLst>
                <a:path w="3083" h="161" extrusionOk="0">
                  <a:moveTo>
                    <a:pt x="1" y="1"/>
                  </a:moveTo>
                  <a:lnTo>
                    <a:pt x="1" y="161"/>
                  </a:lnTo>
                  <a:lnTo>
                    <a:pt x="3082" y="161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14291" y="5377649"/>
              <a:ext cx="7377170" cy="12596"/>
            </a:xfrm>
            <a:custGeom>
              <a:avLst/>
              <a:gdLst/>
              <a:ahLst/>
              <a:cxnLst/>
              <a:rect l="l" t="t" r="r" b="b"/>
              <a:pathLst>
                <a:path w="94292" h="161" extrusionOk="0">
                  <a:moveTo>
                    <a:pt x="0" y="1"/>
                  </a:moveTo>
                  <a:lnTo>
                    <a:pt x="0" y="161"/>
                  </a:lnTo>
                  <a:lnTo>
                    <a:pt x="6300" y="161"/>
                  </a:lnTo>
                  <a:lnTo>
                    <a:pt x="6300" y="1"/>
                  </a:lnTo>
                  <a:close/>
                  <a:moveTo>
                    <a:pt x="11002" y="1"/>
                  </a:moveTo>
                  <a:lnTo>
                    <a:pt x="11002" y="161"/>
                  </a:lnTo>
                  <a:lnTo>
                    <a:pt x="17279" y="161"/>
                  </a:lnTo>
                  <a:lnTo>
                    <a:pt x="17279" y="1"/>
                  </a:lnTo>
                  <a:close/>
                  <a:moveTo>
                    <a:pt x="22004" y="1"/>
                  </a:moveTo>
                  <a:lnTo>
                    <a:pt x="22004" y="161"/>
                  </a:lnTo>
                  <a:lnTo>
                    <a:pt x="28281" y="161"/>
                  </a:lnTo>
                  <a:lnTo>
                    <a:pt x="28281" y="1"/>
                  </a:lnTo>
                  <a:close/>
                  <a:moveTo>
                    <a:pt x="33006" y="1"/>
                  </a:moveTo>
                  <a:lnTo>
                    <a:pt x="33006" y="161"/>
                  </a:lnTo>
                  <a:lnTo>
                    <a:pt x="39283" y="161"/>
                  </a:lnTo>
                  <a:lnTo>
                    <a:pt x="39283" y="1"/>
                  </a:lnTo>
                  <a:close/>
                  <a:moveTo>
                    <a:pt x="44008" y="1"/>
                  </a:moveTo>
                  <a:lnTo>
                    <a:pt x="44008" y="161"/>
                  </a:lnTo>
                  <a:lnTo>
                    <a:pt x="50284" y="161"/>
                  </a:lnTo>
                  <a:lnTo>
                    <a:pt x="50284" y="1"/>
                  </a:lnTo>
                  <a:close/>
                  <a:moveTo>
                    <a:pt x="55009" y="1"/>
                  </a:moveTo>
                  <a:lnTo>
                    <a:pt x="55009" y="161"/>
                  </a:lnTo>
                  <a:lnTo>
                    <a:pt x="61286" y="161"/>
                  </a:lnTo>
                  <a:lnTo>
                    <a:pt x="61286" y="1"/>
                  </a:lnTo>
                  <a:close/>
                  <a:moveTo>
                    <a:pt x="66011" y="1"/>
                  </a:moveTo>
                  <a:lnTo>
                    <a:pt x="66011" y="161"/>
                  </a:lnTo>
                  <a:lnTo>
                    <a:pt x="72288" y="161"/>
                  </a:lnTo>
                  <a:lnTo>
                    <a:pt x="72288" y="1"/>
                  </a:lnTo>
                  <a:close/>
                  <a:moveTo>
                    <a:pt x="77013" y="1"/>
                  </a:moveTo>
                  <a:lnTo>
                    <a:pt x="77013" y="161"/>
                  </a:lnTo>
                  <a:lnTo>
                    <a:pt x="83290" y="161"/>
                  </a:lnTo>
                  <a:lnTo>
                    <a:pt x="83290" y="1"/>
                  </a:lnTo>
                  <a:close/>
                  <a:moveTo>
                    <a:pt x="88015" y="1"/>
                  </a:moveTo>
                  <a:lnTo>
                    <a:pt x="88015" y="161"/>
                  </a:lnTo>
                  <a:lnTo>
                    <a:pt x="94292" y="161"/>
                  </a:lnTo>
                  <a:lnTo>
                    <a:pt x="94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59240" y="5377649"/>
              <a:ext cx="241206" cy="12596"/>
            </a:xfrm>
            <a:custGeom>
              <a:avLst/>
              <a:gdLst/>
              <a:ahLst/>
              <a:cxnLst/>
              <a:rect l="l" t="t" r="r" b="b"/>
              <a:pathLst>
                <a:path w="3083" h="161" extrusionOk="0">
                  <a:moveTo>
                    <a:pt x="1" y="1"/>
                  </a:moveTo>
                  <a:lnTo>
                    <a:pt x="1" y="161"/>
                  </a:lnTo>
                  <a:lnTo>
                    <a:pt x="3082" y="161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-746481" y="1087187"/>
            <a:ext cx="2445831" cy="359841"/>
            <a:chOff x="335712" y="2832036"/>
            <a:chExt cx="2009061" cy="295581"/>
          </a:xfrm>
        </p:grpSpPr>
        <p:sp>
          <p:nvSpPr>
            <p:cNvPr id="44" name="Google Shape;44;p3"/>
            <p:cNvSpPr/>
            <p:nvPr/>
          </p:nvSpPr>
          <p:spPr>
            <a:xfrm>
              <a:off x="335712" y="2832036"/>
              <a:ext cx="2009061" cy="295581"/>
            </a:xfrm>
            <a:custGeom>
              <a:avLst/>
              <a:gdLst/>
              <a:ahLst/>
              <a:cxnLst/>
              <a:rect l="l" t="t" r="r" b="b"/>
              <a:pathLst>
                <a:path w="25679" h="3778" extrusionOk="0">
                  <a:moveTo>
                    <a:pt x="10729" y="1"/>
                  </a:moveTo>
                  <a:cubicBezTo>
                    <a:pt x="9336" y="1"/>
                    <a:pt x="7601" y="748"/>
                    <a:pt x="5866" y="2226"/>
                  </a:cubicBezTo>
                  <a:cubicBezTo>
                    <a:pt x="5554" y="2073"/>
                    <a:pt x="5187" y="1995"/>
                    <a:pt x="4763" y="1995"/>
                  </a:cubicBezTo>
                  <a:cubicBezTo>
                    <a:pt x="3604" y="1995"/>
                    <a:pt x="2022" y="2575"/>
                    <a:pt x="0" y="3778"/>
                  </a:cubicBezTo>
                  <a:lnTo>
                    <a:pt x="25679" y="3778"/>
                  </a:lnTo>
                  <a:cubicBezTo>
                    <a:pt x="24671" y="3111"/>
                    <a:pt x="23770" y="2876"/>
                    <a:pt x="22985" y="2876"/>
                  </a:cubicBezTo>
                  <a:cubicBezTo>
                    <a:pt x="22508" y="2876"/>
                    <a:pt x="22073" y="2964"/>
                    <a:pt x="21684" y="3093"/>
                  </a:cubicBezTo>
                  <a:cubicBezTo>
                    <a:pt x="21445" y="2033"/>
                    <a:pt x="20571" y="1461"/>
                    <a:pt x="19765" y="1461"/>
                  </a:cubicBezTo>
                  <a:cubicBezTo>
                    <a:pt x="19339" y="1461"/>
                    <a:pt x="18932" y="1621"/>
                    <a:pt x="18648" y="1952"/>
                  </a:cubicBezTo>
                  <a:cubicBezTo>
                    <a:pt x="17794" y="872"/>
                    <a:pt x="16755" y="446"/>
                    <a:pt x="15746" y="446"/>
                  </a:cubicBezTo>
                  <a:cubicBezTo>
                    <a:pt x="14813" y="446"/>
                    <a:pt x="13906" y="810"/>
                    <a:pt x="13193" y="1358"/>
                  </a:cubicBezTo>
                  <a:cubicBezTo>
                    <a:pt x="12685" y="451"/>
                    <a:pt x="11810" y="1"/>
                    <a:pt x="10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269633" y="2934683"/>
              <a:ext cx="100144" cy="78707"/>
            </a:xfrm>
            <a:custGeom>
              <a:avLst/>
              <a:gdLst/>
              <a:ahLst/>
              <a:cxnLst/>
              <a:rect l="l" t="t" r="r" b="b"/>
              <a:pathLst>
                <a:path w="1280" h="1006" extrusionOk="0">
                  <a:moveTo>
                    <a:pt x="1211" y="1"/>
                  </a:moveTo>
                  <a:lnTo>
                    <a:pt x="1" y="937"/>
                  </a:lnTo>
                  <a:lnTo>
                    <a:pt x="69" y="1005"/>
                  </a:lnTo>
                  <a:lnTo>
                    <a:pt x="1279" y="6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962583" y="3070425"/>
              <a:ext cx="71509" cy="34033"/>
            </a:xfrm>
            <a:custGeom>
              <a:avLst/>
              <a:gdLst/>
              <a:ahLst/>
              <a:cxnLst/>
              <a:rect l="l" t="t" r="r" b="b"/>
              <a:pathLst>
                <a:path w="914" h="435" extrusionOk="0">
                  <a:moveTo>
                    <a:pt x="867" y="1"/>
                  </a:moveTo>
                  <a:lnTo>
                    <a:pt x="0" y="343"/>
                  </a:lnTo>
                  <a:lnTo>
                    <a:pt x="23" y="434"/>
                  </a:lnTo>
                  <a:lnTo>
                    <a:pt x="913" y="9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792886" y="2982956"/>
              <a:ext cx="51871" cy="60791"/>
            </a:xfrm>
            <a:custGeom>
              <a:avLst/>
              <a:gdLst/>
              <a:ahLst/>
              <a:cxnLst/>
              <a:rect l="l" t="t" r="r" b="b"/>
              <a:pathLst>
                <a:path w="663" h="777" extrusionOk="0">
                  <a:moveTo>
                    <a:pt x="69" y="0"/>
                  </a:moveTo>
                  <a:lnTo>
                    <a:pt x="1" y="46"/>
                  </a:lnTo>
                  <a:lnTo>
                    <a:pt x="571" y="776"/>
                  </a:lnTo>
                  <a:lnTo>
                    <a:pt x="663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92854" y="3002594"/>
              <a:ext cx="94746" cy="64311"/>
            </a:xfrm>
            <a:custGeom>
              <a:avLst/>
              <a:gdLst/>
              <a:ahLst/>
              <a:cxnLst/>
              <a:rect l="l" t="t" r="r" b="b"/>
              <a:pathLst>
                <a:path w="1211" h="822" extrusionOk="0">
                  <a:moveTo>
                    <a:pt x="46" y="0"/>
                  </a:moveTo>
                  <a:lnTo>
                    <a:pt x="0" y="91"/>
                  </a:lnTo>
                  <a:cubicBezTo>
                    <a:pt x="23" y="114"/>
                    <a:pt x="685" y="411"/>
                    <a:pt x="1142" y="822"/>
                  </a:cubicBezTo>
                  <a:lnTo>
                    <a:pt x="1210" y="753"/>
                  </a:lnTo>
                  <a:cubicBezTo>
                    <a:pt x="754" y="320"/>
                    <a:pt x="69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83963" y="2998525"/>
              <a:ext cx="132221" cy="57661"/>
            </a:xfrm>
            <a:custGeom>
              <a:avLst/>
              <a:gdLst/>
              <a:ahLst/>
              <a:cxnLst/>
              <a:rect l="l" t="t" r="r" b="b"/>
              <a:pathLst>
                <a:path w="1690" h="737" extrusionOk="0">
                  <a:moveTo>
                    <a:pt x="483" y="1"/>
                  </a:moveTo>
                  <a:cubicBezTo>
                    <a:pt x="339" y="1"/>
                    <a:pt x="179" y="16"/>
                    <a:pt x="0" y="52"/>
                  </a:cubicBezTo>
                  <a:lnTo>
                    <a:pt x="23" y="166"/>
                  </a:lnTo>
                  <a:cubicBezTo>
                    <a:pt x="205" y="127"/>
                    <a:pt x="367" y="110"/>
                    <a:pt x="511" y="110"/>
                  </a:cubicBezTo>
                  <a:cubicBezTo>
                    <a:pt x="1374" y="110"/>
                    <a:pt x="1575" y="717"/>
                    <a:pt x="1575" y="737"/>
                  </a:cubicBezTo>
                  <a:lnTo>
                    <a:pt x="1689" y="714"/>
                  </a:lnTo>
                  <a:cubicBezTo>
                    <a:pt x="1689" y="694"/>
                    <a:pt x="1448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803604" y="3035923"/>
              <a:ext cx="82228" cy="30982"/>
            </a:xfrm>
            <a:custGeom>
              <a:avLst/>
              <a:gdLst/>
              <a:ahLst/>
              <a:cxnLst/>
              <a:rect l="l" t="t" r="r" b="b"/>
              <a:pathLst>
                <a:path w="1051" h="396" extrusionOk="0">
                  <a:moveTo>
                    <a:pt x="603" y="1"/>
                  </a:moveTo>
                  <a:cubicBezTo>
                    <a:pt x="361" y="1"/>
                    <a:pt x="162" y="108"/>
                    <a:pt x="1" y="327"/>
                  </a:cubicBezTo>
                  <a:lnTo>
                    <a:pt x="92" y="396"/>
                  </a:lnTo>
                  <a:cubicBezTo>
                    <a:pt x="225" y="203"/>
                    <a:pt x="397" y="107"/>
                    <a:pt x="621" y="107"/>
                  </a:cubicBezTo>
                  <a:cubicBezTo>
                    <a:pt x="741" y="107"/>
                    <a:pt x="876" y="135"/>
                    <a:pt x="1028" y="190"/>
                  </a:cubicBezTo>
                  <a:lnTo>
                    <a:pt x="1051" y="99"/>
                  </a:lnTo>
                  <a:cubicBezTo>
                    <a:pt x="887" y="34"/>
                    <a:pt x="738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08893" y="3060568"/>
              <a:ext cx="151937" cy="33173"/>
            </a:xfrm>
            <a:custGeom>
              <a:avLst/>
              <a:gdLst/>
              <a:ahLst/>
              <a:cxnLst/>
              <a:rect l="l" t="t" r="r" b="b"/>
              <a:pathLst>
                <a:path w="1942" h="424" extrusionOk="0">
                  <a:moveTo>
                    <a:pt x="1023" y="1"/>
                  </a:moveTo>
                  <a:cubicBezTo>
                    <a:pt x="693" y="1"/>
                    <a:pt x="353" y="109"/>
                    <a:pt x="1" y="332"/>
                  </a:cubicBezTo>
                  <a:lnTo>
                    <a:pt x="47" y="423"/>
                  </a:lnTo>
                  <a:cubicBezTo>
                    <a:pt x="397" y="206"/>
                    <a:pt x="728" y="97"/>
                    <a:pt x="1050" y="97"/>
                  </a:cubicBezTo>
                  <a:cubicBezTo>
                    <a:pt x="1337" y="97"/>
                    <a:pt x="1616" y="183"/>
                    <a:pt x="1895" y="355"/>
                  </a:cubicBezTo>
                  <a:lnTo>
                    <a:pt x="1941" y="286"/>
                  </a:lnTo>
                  <a:cubicBezTo>
                    <a:pt x="1641" y="98"/>
                    <a:pt x="1336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3"/>
          <p:cNvGrpSpPr/>
          <p:nvPr/>
        </p:nvGrpSpPr>
        <p:grpSpPr>
          <a:xfrm>
            <a:off x="6052474" y="255426"/>
            <a:ext cx="3400591" cy="574641"/>
            <a:chOff x="7240638" y="2452915"/>
            <a:chExt cx="2380532" cy="402297"/>
          </a:xfrm>
        </p:grpSpPr>
        <p:sp>
          <p:nvSpPr>
            <p:cNvPr id="53" name="Google Shape;53;p3"/>
            <p:cNvSpPr/>
            <p:nvPr/>
          </p:nvSpPr>
          <p:spPr>
            <a:xfrm>
              <a:off x="7240638" y="2452915"/>
              <a:ext cx="2380532" cy="402297"/>
            </a:xfrm>
            <a:custGeom>
              <a:avLst/>
              <a:gdLst/>
              <a:ahLst/>
              <a:cxnLst/>
              <a:rect l="l" t="t" r="r" b="b"/>
              <a:pathLst>
                <a:path w="30427" h="5142" extrusionOk="0">
                  <a:moveTo>
                    <a:pt x="17707" y="1"/>
                  </a:moveTo>
                  <a:cubicBezTo>
                    <a:pt x="16437" y="1"/>
                    <a:pt x="15411" y="609"/>
                    <a:pt x="14814" y="1832"/>
                  </a:cubicBezTo>
                  <a:cubicBezTo>
                    <a:pt x="13962" y="1100"/>
                    <a:pt x="12884" y="614"/>
                    <a:pt x="11780" y="614"/>
                  </a:cubicBezTo>
                  <a:cubicBezTo>
                    <a:pt x="10578" y="614"/>
                    <a:pt x="9343" y="1190"/>
                    <a:pt x="8332" y="2654"/>
                  </a:cubicBezTo>
                  <a:cubicBezTo>
                    <a:pt x="8001" y="2206"/>
                    <a:pt x="7525" y="1991"/>
                    <a:pt x="7024" y="1991"/>
                  </a:cubicBezTo>
                  <a:cubicBezTo>
                    <a:pt x="6072" y="1991"/>
                    <a:pt x="5032" y="2770"/>
                    <a:pt x="4748" y="4206"/>
                  </a:cubicBezTo>
                  <a:cubicBezTo>
                    <a:pt x="4288" y="4036"/>
                    <a:pt x="3780" y="3922"/>
                    <a:pt x="3223" y="3922"/>
                  </a:cubicBezTo>
                  <a:cubicBezTo>
                    <a:pt x="2288" y="3922"/>
                    <a:pt x="1216" y="4241"/>
                    <a:pt x="0" y="5142"/>
                  </a:cubicBezTo>
                  <a:lnTo>
                    <a:pt x="30426" y="5142"/>
                  </a:lnTo>
                  <a:cubicBezTo>
                    <a:pt x="28021" y="3522"/>
                    <a:pt x="26141" y="2720"/>
                    <a:pt x="24769" y="2720"/>
                  </a:cubicBezTo>
                  <a:cubicBezTo>
                    <a:pt x="24266" y="2720"/>
                    <a:pt x="23832" y="2828"/>
                    <a:pt x="23465" y="3042"/>
                  </a:cubicBezTo>
                  <a:cubicBezTo>
                    <a:pt x="21404" y="1020"/>
                    <a:pt x="19351" y="1"/>
                    <a:pt x="17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394250" y="2592647"/>
              <a:ext cx="121503" cy="107264"/>
            </a:xfrm>
            <a:custGeom>
              <a:avLst/>
              <a:gdLst/>
              <a:ahLst/>
              <a:cxnLst/>
              <a:rect l="l" t="t" r="r" b="b"/>
              <a:pathLst>
                <a:path w="1553" h="1371" extrusionOk="0">
                  <a:moveTo>
                    <a:pt x="115" y="1"/>
                  </a:moveTo>
                  <a:lnTo>
                    <a:pt x="0" y="115"/>
                  </a:lnTo>
                  <a:lnTo>
                    <a:pt x="1438" y="1370"/>
                  </a:lnTo>
                  <a:lnTo>
                    <a:pt x="1553" y="1256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610310" y="2776583"/>
              <a:ext cx="85748" cy="48273"/>
            </a:xfrm>
            <a:custGeom>
              <a:avLst/>
              <a:gdLst/>
              <a:ahLst/>
              <a:cxnLst/>
              <a:rect l="l" t="t" r="r" b="b"/>
              <a:pathLst>
                <a:path w="1096" h="617" extrusionOk="0">
                  <a:moveTo>
                    <a:pt x="46" y="1"/>
                  </a:moveTo>
                  <a:lnTo>
                    <a:pt x="0" y="138"/>
                  </a:lnTo>
                  <a:lnTo>
                    <a:pt x="1027" y="617"/>
                  </a:lnTo>
                  <a:lnTo>
                    <a:pt x="1096" y="480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833522" y="2658757"/>
              <a:ext cx="62590" cy="82228"/>
            </a:xfrm>
            <a:custGeom>
              <a:avLst/>
              <a:gdLst/>
              <a:ahLst/>
              <a:cxnLst/>
              <a:rect l="l" t="t" r="r" b="b"/>
              <a:pathLst>
                <a:path w="800" h="1051" extrusionOk="0">
                  <a:moveTo>
                    <a:pt x="685" y="0"/>
                  </a:moveTo>
                  <a:lnTo>
                    <a:pt x="0" y="959"/>
                  </a:lnTo>
                  <a:lnTo>
                    <a:pt x="114" y="1050"/>
                  </a:lnTo>
                  <a:lnTo>
                    <a:pt x="799" y="6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965697" y="2685515"/>
              <a:ext cx="112584" cy="89347"/>
            </a:xfrm>
            <a:custGeom>
              <a:avLst/>
              <a:gdLst/>
              <a:ahLst/>
              <a:cxnLst/>
              <a:rect l="l" t="t" r="r" b="b"/>
              <a:pathLst>
                <a:path w="1439" h="1142" extrusionOk="0">
                  <a:moveTo>
                    <a:pt x="1370" y="1"/>
                  </a:moveTo>
                  <a:cubicBezTo>
                    <a:pt x="1347" y="23"/>
                    <a:pt x="548" y="434"/>
                    <a:pt x="1" y="1028"/>
                  </a:cubicBezTo>
                  <a:lnTo>
                    <a:pt x="115" y="1142"/>
                  </a:lnTo>
                  <a:cubicBezTo>
                    <a:pt x="640" y="548"/>
                    <a:pt x="1439" y="138"/>
                    <a:pt x="1439" y="138"/>
                  </a:cubicBez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458561" y="2679803"/>
              <a:ext cx="157179" cy="79020"/>
            </a:xfrm>
            <a:custGeom>
              <a:avLst/>
              <a:gdLst/>
              <a:ahLst/>
              <a:cxnLst/>
              <a:rect l="l" t="t" r="r" b="b"/>
              <a:pathLst>
                <a:path w="2009" h="1010" extrusionOk="0">
                  <a:moveTo>
                    <a:pt x="1424" y="0"/>
                  </a:moveTo>
                  <a:cubicBezTo>
                    <a:pt x="276" y="0"/>
                    <a:pt x="0" y="964"/>
                    <a:pt x="0" y="964"/>
                  </a:cubicBezTo>
                  <a:lnTo>
                    <a:pt x="160" y="1009"/>
                  </a:lnTo>
                  <a:cubicBezTo>
                    <a:pt x="160" y="970"/>
                    <a:pt x="399" y="144"/>
                    <a:pt x="1425" y="144"/>
                  </a:cubicBezTo>
                  <a:cubicBezTo>
                    <a:pt x="1584" y="144"/>
                    <a:pt x="1763" y="164"/>
                    <a:pt x="1963" y="211"/>
                  </a:cubicBezTo>
                  <a:lnTo>
                    <a:pt x="2009" y="74"/>
                  </a:lnTo>
                  <a:cubicBezTo>
                    <a:pt x="1792" y="22"/>
                    <a:pt x="1598" y="0"/>
                    <a:pt x="1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783528" y="2730736"/>
              <a:ext cx="100066" cy="40605"/>
            </a:xfrm>
            <a:custGeom>
              <a:avLst/>
              <a:gdLst/>
              <a:ahLst/>
              <a:cxnLst/>
              <a:rect l="l" t="t" r="r" b="b"/>
              <a:pathLst>
                <a:path w="1279" h="519" extrusionOk="0">
                  <a:moveTo>
                    <a:pt x="561" y="0"/>
                  </a:moveTo>
                  <a:cubicBezTo>
                    <a:pt x="391" y="0"/>
                    <a:pt x="203" y="51"/>
                    <a:pt x="0" y="153"/>
                  </a:cubicBezTo>
                  <a:lnTo>
                    <a:pt x="69" y="290"/>
                  </a:lnTo>
                  <a:cubicBezTo>
                    <a:pt x="249" y="195"/>
                    <a:pt x="410" y="149"/>
                    <a:pt x="554" y="149"/>
                  </a:cubicBezTo>
                  <a:cubicBezTo>
                    <a:pt x="793" y="149"/>
                    <a:pt x="985" y="276"/>
                    <a:pt x="1142" y="518"/>
                  </a:cubicBezTo>
                  <a:lnTo>
                    <a:pt x="1278" y="450"/>
                  </a:lnTo>
                  <a:cubicBezTo>
                    <a:pt x="1092" y="148"/>
                    <a:pt x="851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878227" y="2763361"/>
              <a:ext cx="184015" cy="45456"/>
            </a:xfrm>
            <a:custGeom>
              <a:avLst/>
              <a:gdLst/>
              <a:ahLst/>
              <a:cxnLst/>
              <a:rect l="l" t="t" r="r" b="b"/>
              <a:pathLst>
                <a:path w="2352" h="581" extrusionOk="0">
                  <a:moveTo>
                    <a:pt x="1082" y="0"/>
                  </a:moveTo>
                  <a:cubicBezTo>
                    <a:pt x="715" y="0"/>
                    <a:pt x="358" y="126"/>
                    <a:pt x="0" y="375"/>
                  </a:cubicBezTo>
                  <a:lnTo>
                    <a:pt x="91" y="512"/>
                  </a:lnTo>
                  <a:cubicBezTo>
                    <a:pt x="415" y="275"/>
                    <a:pt x="743" y="160"/>
                    <a:pt x="1082" y="160"/>
                  </a:cubicBezTo>
                  <a:cubicBezTo>
                    <a:pt x="1460" y="160"/>
                    <a:pt x="1850" y="303"/>
                    <a:pt x="2260" y="580"/>
                  </a:cubicBezTo>
                  <a:lnTo>
                    <a:pt x="2351" y="466"/>
                  </a:lnTo>
                  <a:cubicBezTo>
                    <a:pt x="1907" y="154"/>
                    <a:pt x="1489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 idx="2"/>
          </p:nvPr>
        </p:nvSpPr>
        <p:spPr>
          <a:xfrm>
            <a:off x="4786600" y="1645750"/>
            <a:ext cx="3159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title" idx="3"/>
          </p:nvPr>
        </p:nvSpPr>
        <p:spPr>
          <a:xfrm>
            <a:off x="4786600" y="2984688"/>
            <a:ext cx="3159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1"/>
          </p:nvPr>
        </p:nvSpPr>
        <p:spPr>
          <a:xfrm>
            <a:off x="4786600" y="3512238"/>
            <a:ext cx="3159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4"/>
          </p:nvPr>
        </p:nvSpPr>
        <p:spPr>
          <a:xfrm>
            <a:off x="4786600" y="2173450"/>
            <a:ext cx="3159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3" name="Google Shape;93;p5"/>
          <p:cNvGrpSpPr/>
          <p:nvPr/>
        </p:nvGrpSpPr>
        <p:grpSpPr>
          <a:xfrm>
            <a:off x="0" y="4531150"/>
            <a:ext cx="9143971" cy="791191"/>
            <a:chOff x="0" y="4988350"/>
            <a:chExt cx="9143971" cy="791191"/>
          </a:xfrm>
        </p:grpSpPr>
        <p:sp>
          <p:nvSpPr>
            <p:cNvPr id="94" name="Google Shape;94;p5"/>
            <p:cNvSpPr/>
            <p:nvPr/>
          </p:nvSpPr>
          <p:spPr>
            <a:xfrm>
              <a:off x="0" y="4988350"/>
              <a:ext cx="9143971" cy="791191"/>
            </a:xfrm>
            <a:custGeom>
              <a:avLst/>
              <a:gdLst/>
              <a:ahLst/>
              <a:cxnLst/>
              <a:rect l="l" t="t" r="r" b="b"/>
              <a:pathLst>
                <a:path w="115109" h="10113" extrusionOk="0">
                  <a:moveTo>
                    <a:pt x="0" y="1"/>
                  </a:moveTo>
                  <a:lnTo>
                    <a:pt x="0" y="10112"/>
                  </a:lnTo>
                  <a:lnTo>
                    <a:pt x="115108" y="10112"/>
                  </a:lnTo>
                  <a:lnTo>
                    <a:pt x="115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05290" y="5377649"/>
              <a:ext cx="241206" cy="12596"/>
            </a:xfrm>
            <a:custGeom>
              <a:avLst/>
              <a:gdLst/>
              <a:ahLst/>
              <a:cxnLst/>
              <a:rect l="l" t="t" r="r" b="b"/>
              <a:pathLst>
                <a:path w="3083" h="161" extrusionOk="0">
                  <a:moveTo>
                    <a:pt x="1" y="1"/>
                  </a:moveTo>
                  <a:lnTo>
                    <a:pt x="1" y="161"/>
                  </a:lnTo>
                  <a:lnTo>
                    <a:pt x="3082" y="161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14291" y="5377649"/>
              <a:ext cx="7377170" cy="12596"/>
            </a:xfrm>
            <a:custGeom>
              <a:avLst/>
              <a:gdLst/>
              <a:ahLst/>
              <a:cxnLst/>
              <a:rect l="l" t="t" r="r" b="b"/>
              <a:pathLst>
                <a:path w="94292" h="161" extrusionOk="0">
                  <a:moveTo>
                    <a:pt x="0" y="1"/>
                  </a:moveTo>
                  <a:lnTo>
                    <a:pt x="0" y="161"/>
                  </a:lnTo>
                  <a:lnTo>
                    <a:pt x="6300" y="161"/>
                  </a:lnTo>
                  <a:lnTo>
                    <a:pt x="6300" y="1"/>
                  </a:lnTo>
                  <a:close/>
                  <a:moveTo>
                    <a:pt x="11002" y="1"/>
                  </a:moveTo>
                  <a:lnTo>
                    <a:pt x="11002" y="161"/>
                  </a:lnTo>
                  <a:lnTo>
                    <a:pt x="17279" y="161"/>
                  </a:lnTo>
                  <a:lnTo>
                    <a:pt x="17279" y="1"/>
                  </a:lnTo>
                  <a:close/>
                  <a:moveTo>
                    <a:pt x="22004" y="1"/>
                  </a:moveTo>
                  <a:lnTo>
                    <a:pt x="22004" y="161"/>
                  </a:lnTo>
                  <a:lnTo>
                    <a:pt x="28281" y="161"/>
                  </a:lnTo>
                  <a:lnTo>
                    <a:pt x="28281" y="1"/>
                  </a:lnTo>
                  <a:close/>
                  <a:moveTo>
                    <a:pt x="33006" y="1"/>
                  </a:moveTo>
                  <a:lnTo>
                    <a:pt x="33006" y="161"/>
                  </a:lnTo>
                  <a:lnTo>
                    <a:pt x="39283" y="161"/>
                  </a:lnTo>
                  <a:lnTo>
                    <a:pt x="39283" y="1"/>
                  </a:lnTo>
                  <a:close/>
                  <a:moveTo>
                    <a:pt x="44008" y="1"/>
                  </a:moveTo>
                  <a:lnTo>
                    <a:pt x="44008" y="161"/>
                  </a:lnTo>
                  <a:lnTo>
                    <a:pt x="50284" y="161"/>
                  </a:lnTo>
                  <a:lnTo>
                    <a:pt x="50284" y="1"/>
                  </a:lnTo>
                  <a:close/>
                  <a:moveTo>
                    <a:pt x="55009" y="1"/>
                  </a:moveTo>
                  <a:lnTo>
                    <a:pt x="55009" y="161"/>
                  </a:lnTo>
                  <a:lnTo>
                    <a:pt x="61286" y="161"/>
                  </a:lnTo>
                  <a:lnTo>
                    <a:pt x="61286" y="1"/>
                  </a:lnTo>
                  <a:close/>
                  <a:moveTo>
                    <a:pt x="66011" y="1"/>
                  </a:moveTo>
                  <a:lnTo>
                    <a:pt x="66011" y="161"/>
                  </a:lnTo>
                  <a:lnTo>
                    <a:pt x="72288" y="161"/>
                  </a:lnTo>
                  <a:lnTo>
                    <a:pt x="72288" y="1"/>
                  </a:lnTo>
                  <a:close/>
                  <a:moveTo>
                    <a:pt x="77013" y="1"/>
                  </a:moveTo>
                  <a:lnTo>
                    <a:pt x="77013" y="161"/>
                  </a:lnTo>
                  <a:lnTo>
                    <a:pt x="83290" y="161"/>
                  </a:lnTo>
                  <a:lnTo>
                    <a:pt x="83290" y="1"/>
                  </a:lnTo>
                  <a:close/>
                  <a:moveTo>
                    <a:pt x="88015" y="1"/>
                  </a:moveTo>
                  <a:lnTo>
                    <a:pt x="88015" y="161"/>
                  </a:lnTo>
                  <a:lnTo>
                    <a:pt x="94292" y="161"/>
                  </a:lnTo>
                  <a:lnTo>
                    <a:pt x="94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8559240" y="5377649"/>
              <a:ext cx="241206" cy="12596"/>
            </a:xfrm>
            <a:custGeom>
              <a:avLst/>
              <a:gdLst/>
              <a:ahLst/>
              <a:cxnLst/>
              <a:rect l="l" t="t" r="r" b="b"/>
              <a:pathLst>
                <a:path w="3083" h="161" extrusionOk="0">
                  <a:moveTo>
                    <a:pt x="1" y="1"/>
                  </a:moveTo>
                  <a:lnTo>
                    <a:pt x="1" y="161"/>
                  </a:lnTo>
                  <a:lnTo>
                    <a:pt x="3082" y="161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5"/>
          <p:cNvGrpSpPr/>
          <p:nvPr/>
        </p:nvGrpSpPr>
        <p:grpSpPr>
          <a:xfrm>
            <a:off x="-1157663" y="1017736"/>
            <a:ext cx="2009061" cy="295581"/>
            <a:chOff x="335712" y="2832036"/>
            <a:chExt cx="2009061" cy="295581"/>
          </a:xfrm>
        </p:grpSpPr>
        <p:sp>
          <p:nvSpPr>
            <p:cNvPr id="99" name="Google Shape;99;p5"/>
            <p:cNvSpPr/>
            <p:nvPr/>
          </p:nvSpPr>
          <p:spPr>
            <a:xfrm>
              <a:off x="335712" y="2832036"/>
              <a:ext cx="2009061" cy="295581"/>
            </a:xfrm>
            <a:custGeom>
              <a:avLst/>
              <a:gdLst/>
              <a:ahLst/>
              <a:cxnLst/>
              <a:rect l="l" t="t" r="r" b="b"/>
              <a:pathLst>
                <a:path w="25679" h="3778" extrusionOk="0">
                  <a:moveTo>
                    <a:pt x="10729" y="1"/>
                  </a:moveTo>
                  <a:cubicBezTo>
                    <a:pt x="9336" y="1"/>
                    <a:pt x="7601" y="748"/>
                    <a:pt x="5866" y="2226"/>
                  </a:cubicBezTo>
                  <a:cubicBezTo>
                    <a:pt x="5554" y="2073"/>
                    <a:pt x="5187" y="1995"/>
                    <a:pt x="4763" y="1995"/>
                  </a:cubicBezTo>
                  <a:cubicBezTo>
                    <a:pt x="3604" y="1995"/>
                    <a:pt x="2022" y="2575"/>
                    <a:pt x="0" y="3778"/>
                  </a:cubicBezTo>
                  <a:lnTo>
                    <a:pt x="25679" y="3778"/>
                  </a:lnTo>
                  <a:cubicBezTo>
                    <a:pt x="24671" y="3111"/>
                    <a:pt x="23770" y="2876"/>
                    <a:pt x="22985" y="2876"/>
                  </a:cubicBezTo>
                  <a:cubicBezTo>
                    <a:pt x="22508" y="2876"/>
                    <a:pt x="22073" y="2964"/>
                    <a:pt x="21684" y="3093"/>
                  </a:cubicBezTo>
                  <a:cubicBezTo>
                    <a:pt x="21445" y="2033"/>
                    <a:pt x="20571" y="1461"/>
                    <a:pt x="19765" y="1461"/>
                  </a:cubicBezTo>
                  <a:cubicBezTo>
                    <a:pt x="19339" y="1461"/>
                    <a:pt x="18932" y="1621"/>
                    <a:pt x="18648" y="1952"/>
                  </a:cubicBezTo>
                  <a:cubicBezTo>
                    <a:pt x="17794" y="872"/>
                    <a:pt x="16755" y="446"/>
                    <a:pt x="15746" y="446"/>
                  </a:cubicBezTo>
                  <a:cubicBezTo>
                    <a:pt x="14813" y="446"/>
                    <a:pt x="13906" y="810"/>
                    <a:pt x="13193" y="1358"/>
                  </a:cubicBezTo>
                  <a:cubicBezTo>
                    <a:pt x="12685" y="451"/>
                    <a:pt x="11810" y="1"/>
                    <a:pt x="10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269633" y="2934683"/>
              <a:ext cx="100144" cy="78707"/>
            </a:xfrm>
            <a:custGeom>
              <a:avLst/>
              <a:gdLst/>
              <a:ahLst/>
              <a:cxnLst/>
              <a:rect l="l" t="t" r="r" b="b"/>
              <a:pathLst>
                <a:path w="1280" h="1006" extrusionOk="0">
                  <a:moveTo>
                    <a:pt x="1211" y="1"/>
                  </a:moveTo>
                  <a:lnTo>
                    <a:pt x="1" y="937"/>
                  </a:lnTo>
                  <a:lnTo>
                    <a:pt x="69" y="1005"/>
                  </a:lnTo>
                  <a:lnTo>
                    <a:pt x="1279" y="6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962583" y="3070425"/>
              <a:ext cx="71509" cy="34033"/>
            </a:xfrm>
            <a:custGeom>
              <a:avLst/>
              <a:gdLst/>
              <a:ahLst/>
              <a:cxnLst/>
              <a:rect l="l" t="t" r="r" b="b"/>
              <a:pathLst>
                <a:path w="914" h="435" extrusionOk="0">
                  <a:moveTo>
                    <a:pt x="867" y="1"/>
                  </a:moveTo>
                  <a:lnTo>
                    <a:pt x="0" y="343"/>
                  </a:lnTo>
                  <a:lnTo>
                    <a:pt x="23" y="434"/>
                  </a:lnTo>
                  <a:lnTo>
                    <a:pt x="913" y="9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792886" y="2982956"/>
              <a:ext cx="51871" cy="60791"/>
            </a:xfrm>
            <a:custGeom>
              <a:avLst/>
              <a:gdLst/>
              <a:ahLst/>
              <a:cxnLst/>
              <a:rect l="l" t="t" r="r" b="b"/>
              <a:pathLst>
                <a:path w="663" h="777" extrusionOk="0">
                  <a:moveTo>
                    <a:pt x="69" y="0"/>
                  </a:moveTo>
                  <a:lnTo>
                    <a:pt x="1" y="46"/>
                  </a:lnTo>
                  <a:lnTo>
                    <a:pt x="571" y="776"/>
                  </a:lnTo>
                  <a:lnTo>
                    <a:pt x="663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92854" y="3002594"/>
              <a:ext cx="94746" cy="64311"/>
            </a:xfrm>
            <a:custGeom>
              <a:avLst/>
              <a:gdLst/>
              <a:ahLst/>
              <a:cxnLst/>
              <a:rect l="l" t="t" r="r" b="b"/>
              <a:pathLst>
                <a:path w="1211" h="822" extrusionOk="0">
                  <a:moveTo>
                    <a:pt x="46" y="0"/>
                  </a:moveTo>
                  <a:lnTo>
                    <a:pt x="0" y="91"/>
                  </a:lnTo>
                  <a:cubicBezTo>
                    <a:pt x="23" y="114"/>
                    <a:pt x="685" y="411"/>
                    <a:pt x="1142" y="822"/>
                  </a:cubicBezTo>
                  <a:lnTo>
                    <a:pt x="1210" y="753"/>
                  </a:lnTo>
                  <a:cubicBezTo>
                    <a:pt x="754" y="320"/>
                    <a:pt x="69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183963" y="2998525"/>
              <a:ext cx="132221" cy="57661"/>
            </a:xfrm>
            <a:custGeom>
              <a:avLst/>
              <a:gdLst/>
              <a:ahLst/>
              <a:cxnLst/>
              <a:rect l="l" t="t" r="r" b="b"/>
              <a:pathLst>
                <a:path w="1690" h="737" extrusionOk="0">
                  <a:moveTo>
                    <a:pt x="483" y="1"/>
                  </a:moveTo>
                  <a:cubicBezTo>
                    <a:pt x="339" y="1"/>
                    <a:pt x="179" y="16"/>
                    <a:pt x="0" y="52"/>
                  </a:cubicBezTo>
                  <a:lnTo>
                    <a:pt x="23" y="166"/>
                  </a:lnTo>
                  <a:cubicBezTo>
                    <a:pt x="205" y="127"/>
                    <a:pt x="367" y="110"/>
                    <a:pt x="511" y="110"/>
                  </a:cubicBezTo>
                  <a:cubicBezTo>
                    <a:pt x="1374" y="110"/>
                    <a:pt x="1575" y="717"/>
                    <a:pt x="1575" y="737"/>
                  </a:cubicBezTo>
                  <a:lnTo>
                    <a:pt x="1689" y="714"/>
                  </a:lnTo>
                  <a:cubicBezTo>
                    <a:pt x="1689" y="694"/>
                    <a:pt x="1448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803604" y="3035923"/>
              <a:ext cx="82228" cy="30982"/>
            </a:xfrm>
            <a:custGeom>
              <a:avLst/>
              <a:gdLst/>
              <a:ahLst/>
              <a:cxnLst/>
              <a:rect l="l" t="t" r="r" b="b"/>
              <a:pathLst>
                <a:path w="1051" h="396" extrusionOk="0">
                  <a:moveTo>
                    <a:pt x="603" y="1"/>
                  </a:moveTo>
                  <a:cubicBezTo>
                    <a:pt x="361" y="1"/>
                    <a:pt x="162" y="108"/>
                    <a:pt x="1" y="327"/>
                  </a:cubicBezTo>
                  <a:lnTo>
                    <a:pt x="92" y="396"/>
                  </a:lnTo>
                  <a:cubicBezTo>
                    <a:pt x="225" y="203"/>
                    <a:pt x="397" y="107"/>
                    <a:pt x="621" y="107"/>
                  </a:cubicBezTo>
                  <a:cubicBezTo>
                    <a:pt x="741" y="107"/>
                    <a:pt x="876" y="135"/>
                    <a:pt x="1028" y="190"/>
                  </a:cubicBezTo>
                  <a:lnTo>
                    <a:pt x="1051" y="99"/>
                  </a:lnTo>
                  <a:cubicBezTo>
                    <a:pt x="887" y="34"/>
                    <a:pt x="738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08893" y="3060568"/>
              <a:ext cx="151937" cy="33173"/>
            </a:xfrm>
            <a:custGeom>
              <a:avLst/>
              <a:gdLst/>
              <a:ahLst/>
              <a:cxnLst/>
              <a:rect l="l" t="t" r="r" b="b"/>
              <a:pathLst>
                <a:path w="1942" h="424" extrusionOk="0">
                  <a:moveTo>
                    <a:pt x="1023" y="1"/>
                  </a:moveTo>
                  <a:cubicBezTo>
                    <a:pt x="693" y="1"/>
                    <a:pt x="353" y="109"/>
                    <a:pt x="1" y="332"/>
                  </a:cubicBezTo>
                  <a:lnTo>
                    <a:pt x="47" y="423"/>
                  </a:lnTo>
                  <a:cubicBezTo>
                    <a:pt x="397" y="206"/>
                    <a:pt x="728" y="97"/>
                    <a:pt x="1050" y="97"/>
                  </a:cubicBezTo>
                  <a:cubicBezTo>
                    <a:pt x="1337" y="97"/>
                    <a:pt x="1616" y="183"/>
                    <a:pt x="1895" y="355"/>
                  </a:cubicBezTo>
                  <a:lnTo>
                    <a:pt x="1941" y="286"/>
                  </a:lnTo>
                  <a:cubicBezTo>
                    <a:pt x="1641" y="98"/>
                    <a:pt x="1336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5"/>
          <p:cNvGrpSpPr/>
          <p:nvPr/>
        </p:nvGrpSpPr>
        <p:grpSpPr>
          <a:xfrm>
            <a:off x="8106287" y="2922311"/>
            <a:ext cx="2009061" cy="295581"/>
            <a:chOff x="335712" y="2832036"/>
            <a:chExt cx="2009061" cy="295581"/>
          </a:xfrm>
        </p:grpSpPr>
        <p:sp>
          <p:nvSpPr>
            <p:cNvPr id="108" name="Google Shape;108;p5"/>
            <p:cNvSpPr/>
            <p:nvPr/>
          </p:nvSpPr>
          <p:spPr>
            <a:xfrm>
              <a:off x="335712" y="2832036"/>
              <a:ext cx="2009061" cy="295581"/>
            </a:xfrm>
            <a:custGeom>
              <a:avLst/>
              <a:gdLst/>
              <a:ahLst/>
              <a:cxnLst/>
              <a:rect l="l" t="t" r="r" b="b"/>
              <a:pathLst>
                <a:path w="25679" h="3778" extrusionOk="0">
                  <a:moveTo>
                    <a:pt x="10729" y="1"/>
                  </a:moveTo>
                  <a:cubicBezTo>
                    <a:pt x="9336" y="1"/>
                    <a:pt x="7601" y="748"/>
                    <a:pt x="5866" y="2226"/>
                  </a:cubicBezTo>
                  <a:cubicBezTo>
                    <a:pt x="5554" y="2073"/>
                    <a:pt x="5187" y="1995"/>
                    <a:pt x="4763" y="1995"/>
                  </a:cubicBezTo>
                  <a:cubicBezTo>
                    <a:pt x="3604" y="1995"/>
                    <a:pt x="2022" y="2575"/>
                    <a:pt x="0" y="3778"/>
                  </a:cubicBezTo>
                  <a:lnTo>
                    <a:pt x="25679" y="3778"/>
                  </a:lnTo>
                  <a:cubicBezTo>
                    <a:pt x="24671" y="3111"/>
                    <a:pt x="23770" y="2876"/>
                    <a:pt x="22985" y="2876"/>
                  </a:cubicBezTo>
                  <a:cubicBezTo>
                    <a:pt x="22508" y="2876"/>
                    <a:pt x="22073" y="2964"/>
                    <a:pt x="21684" y="3093"/>
                  </a:cubicBezTo>
                  <a:cubicBezTo>
                    <a:pt x="21445" y="2033"/>
                    <a:pt x="20571" y="1461"/>
                    <a:pt x="19765" y="1461"/>
                  </a:cubicBezTo>
                  <a:cubicBezTo>
                    <a:pt x="19339" y="1461"/>
                    <a:pt x="18932" y="1621"/>
                    <a:pt x="18648" y="1952"/>
                  </a:cubicBezTo>
                  <a:cubicBezTo>
                    <a:pt x="17794" y="872"/>
                    <a:pt x="16755" y="446"/>
                    <a:pt x="15746" y="446"/>
                  </a:cubicBezTo>
                  <a:cubicBezTo>
                    <a:pt x="14813" y="446"/>
                    <a:pt x="13906" y="810"/>
                    <a:pt x="13193" y="1358"/>
                  </a:cubicBezTo>
                  <a:cubicBezTo>
                    <a:pt x="12685" y="451"/>
                    <a:pt x="11810" y="1"/>
                    <a:pt x="10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69633" y="2934683"/>
              <a:ext cx="100144" cy="78707"/>
            </a:xfrm>
            <a:custGeom>
              <a:avLst/>
              <a:gdLst/>
              <a:ahLst/>
              <a:cxnLst/>
              <a:rect l="l" t="t" r="r" b="b"/>
              <a:pathLst>
                <a:path w="1280" h="1006" extrusionOk="0">
                  <a:moveTo>
                    <a:pt x="1211" y="1"/>
                  </a:moveTo>
                  <a:lnTo>
                    <a:pt x="1" y="937"/>
                  </a:lnTo>
                  <a:lnTo>
                    <a:pt x="69" y="1005"/>
                  </a:lnTo>
                  <a:lnTo>
                    <a:pt x="1279" y="6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962583" y="3070425"/>
              <a:ext cx="71509" cy="34033"/>
            </a:xfrm>
            <a:custGeom>
              <a:avLst/>
              <a:gdLst/>
              <a:ahLst/>
              <a:cxnLst/>
              <a:rect l="l" t="t" r="r" b="b"/>
              <a:pathLst>
                <a:path w="914" h="435" extrusionOk="0">
                  <a:moveTo>
                    <a:pt x="867" y="1"/>
                  </a:moveTo>
                  <a:lnTo>
                    <a:pt x="0" y="343"/>
                  </a:lnTo>
                  <a:lnTo>
                    <a:pt x="23" y="434"/>
                  </a:lnTo>
                  <a:lnTo>
                    <a:pt x="913" y="9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792886" y="2982956"/>
              <a:ext cx="51871" cy="60791"/>
            </a:xfrm>
            <a:custGeom>
              <a:avLst/>
              <a:gdLst/>
              <a:ahLst/>
              <a:cxnLst/>
              <a:rect l="l" t="t" r="r" b="b"/>
              <a:pathLst>
                <a:path w="663" h="777" extrusionOk="0">
                  <a:moveTo>
                    <a:pt x="69" y="0"/>
                  </a:moveTo>
                  <a:lnTo>
                    <a:pt x="1" y="46"/>
                  </a:lnTo>
                  <a:lnTo>
                    <a:pt x="571" y="776"/>
                  </a:lnTo>
                  <a:lnTo>
                    <a:pt x="663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92854" y="3002594"/>
              <a:ext cx="94746" cy="64311"/>
            </a:xfrm>
            <a:custGeom>
              <a:avLst/>
              <a:gdLst/>
              <a:ahLst/>
              <a:cxnLst/>
              <a:rect l="l" t="t" r="r" b="b"/>
              <a:pathLst>
                <a:path w="1211" h="822" extrusionOk="0">
                  <a:moveTo>
                    <a:pt x="46" y="0"/>
                  </a:moveTo>
                  <a:lnTo>
                    <a:pt x="0" y="91"/>
                  </a:lnTo>
                  <a:cubicBezTo>
                    <a:pt x="23" y="114"/>
                    <a:pt x="685" y="411"/>
                    <a:pt x="1142" y="822"/>
                  </a:cubicBezTo>
                  <a:lnTo>
                    <a:pt x="1210" y="753"/>
                  </a:lnTo>
                  <a:cubicBezTo>
                    <a:pt x="754" y="320"/>
                    <a:pt x="69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183963" y="2998525"/>
              <a:ext cx="132221" cy="57661"/>
            </a:xfrm>
            <a:custGeom>
              <a:avLst/>
              <a:gdLst/>
              <a:ahLst/>
              <a:cxnLst/>
              <a:rect l="l" t="t" r="r" b="b"/>
              <a:pathLst>
                <a:path w="1690" h="737" extrusionOk="0">
                  <a:moveTo>
                    <a:pt x="483" y="1"/>
                  </a:moveTo>
                  <a:cubicBezTo>
                    <a:pt x="339" y="1"/>
                    <a:pt x="179" y="16"/>
                    <a:pt x="0" y="52"/>
                  </a:cubicBezTo>
                  <a:lnTo>
                    <a:pt x="23" y="166"/>
                  </a:lnTo>
                  <a:cubicBezTo>
                    <a:pt x="205" y="127"/>
                    <a:pt x="367" y="110"/>
                    <a:pt x="511" y="110"/>
                  </a:cubicBezTo>
                  <a:cubicBezTo>
                    <a:pt x="1374" y="110"/>
                    <a:pt x="1575" y="717"/>
                    <a:pt x="1575" y="737"/>
                  </a:cubicBezTo>
                  <a:lnTo>
                    <a:pt x="1689" y="714"/>
                  </a:lnTo>
                  <a:cubicBezTo>
                    <a:pt x="1689" y="694"/>
                    <a:pt x="1448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803604" y="3035923"/>
              <a:ext cx="82228" cy="30982"/>
            </a:xfrm>
            <a:custGeom>
              <a:avLst/>
              <a:gdLst/>
              <a:ahLst/>
              <a:cxnLst/>
              <a:rect l="l" t="t" r="r" b="b"/>
              <a:pathLst>
                <a:path w="1051" h="396" extrusionOk="0">
                  <a:moveTo>
                    <a:pt x="603" y="1"/>
                  </a:moveTo>
                  <a:cubicBezTo>
                    <a:pt x="361" y="1"/>
                    <a:pt x="162" y="108"/>
                    <a:pt x="1" y="327"/>
                  </a:cubicBezTo>
                  <a:lnTo>
                    <a:pt x="92" y="396"/>
                  </a:lnTo>
                  <a:cubicBezTo>
                    <a:pt x="225" y="203"/>
                    <a:pt x="397" y="107"/>
                    <a:pt x="621" y="107"/>
                  </a:cubicBezTo>
                  <a:cubicBezTo>
                    <a:pt x="741" y="107"/>
                    <a:pt x="876" y="135"/>
                    <a:pt x="1028" y="190"/>
                  </a:cubicBezTo>
                  <a:lnTo>
                    <a:pt x="1051" y="99"/>
                  </a:lnTo>
                  <a:cubicBezTo>
                    <a:pt x="887" y="34"/>
                    <a:pt x="738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08893" y="3060568"/>
              <a:ext cx="151937" cy="33173"/>
            </a:xfrm>
            <a:custGeom>
              <a:avLst/>
              <a:gdLst/>
              <a:ahLst/>
              <a:cxnLst/>
              <a:rect l="l" t="t" r="r" b="b"/>
              <a:pathLst>
                <a:path w="1942" h="424" extrusionOk="0">
                  <a:moveTo>
                    <a:pt x="1023" y="1"/>
                  </a:moveTo>
                  <a:cubicBezTo>
                    <a:pt x="693" y="1"/>
                    <a:pt x="353" y="109"/>
                    <a:pt x="1" y="332"/>
                  </a:cubicBezTo>
                  <a:lnTo>
                    <a:pt x="47" y="423"/>
                  </a:lnTo>
                  <a:cubicBezTo>
                    <a:pt x="397" y="206"/>
                    <a:pt x="728" y="97"/>
                    <a:pt x="1050" y="97"/>
                  </a:cubicBezTo>
                  <a:cubicBezTo>
                    <a:pt x="1337" y="97"/>
                    <a:pt x="1616" y="183"/>
                    <a:pt x="1895" y="355"/>
                  </a:cubicBezTo>
                  <a:lnTo>
                    <a:pt x="1941" y="286"/>
                  </a:lnTo>
                  <a:cubicBezTo>
                    <a:pt x="1641" y="98"/>
                    <a:pt x="1336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4205150" y="1605000"/>
            <a:ext cx="4225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4205150" y="2327100"/>
            <a:ext cx="4225800" cy="12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9"/>
          <p:cNvGrpSpPr/>
          <p:nvPr/>
        </p:nvGrpSpPr>
        <p:grpSpPr>
          <a:xfrm>
            <a:off x="88" y="4469900"/>
            <a:ext cx="9143765" cy="1526112"/>
            <a:chOff x="152488" y="4348275"/>
            <a:chExt cx="9143765" cy="1526112"/>
          </a:xfrm>
        </p:grpSpPr>
        <p:sp>
          <p:nvSpPr>
            <p:cNvPr id="196" name="Google Shape;196;p9"/>
            <p:cNvSpPr/>
            <p:nvPr/>
          </p:nvSpPr>
          <p:spPr>
            <a:xfrm>
              <a:off x="152488" y="4348275"/>
              <a:ext cx="9143765" cy="1526112"/>
            </a:xfrm>
            <a:custGeom>
              <a:avLst/>
              <a:gdLst/>
              <a:ahLst/>
              <a:cxnLst/>
              <a:rect l="l" t="t" r="r" b="b"/>
              <a:pathLst>
                <a:path w="83907" h="14794" extrusionOk="0">
                  <a:moveTo>
                    <a:pt x="28776" y="0"/>
                  </a:moveTo>
                  <a:cubicBezTo>
                    <a:pt x="15090" y="0"/>
                    <a:pt x="12246" y="2464"/>
                    <a:pt x="4904" y="2464"/>
                  </a:cubicBezTo>
                  <a:cubicBezTo>
                    <a:pt x="3477" y="2464"/>
                    <a:pt x="1880" y="2371"/>
                    <a:pt x="0" y="2149"/>
                  </a:cubicBezTo>
                  <a:lnTo>
                    <a:pt x="0" y="14794"/>
                  </a:lnTo>
                  <a:lnTo>
                    <a:pt x="83906" y="14794"/>
                  </a:lnTo>
                  <a:lnTo>
                    <a:pt x="83906" y="2149"/>
                  </a:lnTo>
                  <a:cubicBezTo>
                    <a:pt x="83906" y="2149"/>
                    <a:pt x="81878" y="2286"/>
                    <a:pt x="77444" y="2286"/>
                  </a:cubicBezTo>
                  <a:cubicBezTo>
                    <a:pt x="71041" y="2286"/>
                    <a:pt x="59619" y="1999"/>
                    <a:pt x="42045" y="597"/>
                  </a:cubicBezTo>
                  <a:cubicBezTo>
                    <a:pt x="36693" y="170"/>
                    <a:pt x="32362" y="0"/>
                    <a:pt x="28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152488" y="4563668"/>
              <a:ext cx="9143765" cy="672690"/>
            </a:xfrm>
            <a:custGeom>
              <a:avLst/>
              <a:gdLst/>
              <a:ahLst/>
              <a:cxnLst/>
              <a:rect l="l" t="t" r="r" b="b"/>
              <a:pathLst>
                <a:path w="83907" h="6521" extrusionOk="0">
                  <a:moveTo>
                    <a:pt x="38093" y="1"/>
                  </a:moveTo>
                  <a:cubicBezTo>
                    <a:pt x="29173" y="1"/>
                    <a:pt x="24361" y="680"/>
                    <a:pt x="23739" y="2047"/>
                  </a:cubicBezTo>
                  <a:cubicBezTo>
                    <a:pt x="23556" y="2457"/>
                    <a:pt x="23739" y="2937"/>
                    <a:pt x="24286" y="3439"/>
                  </a:cubicBezTo>
                  <a:cubicBezTo>
                    <a:pt x="25245" y="4352"/>
                    <a:pt x="25610" y="5060"/>
                    <a:pt x="25359" y="5539"/>
                  </a:cubicBezTo>
                  <a:cubicBezTo>
                    <a:pt x="25022" y="6165"/>
                    <a:pt x="23712" y="6412"/>
                    <a:pt x="21852" y="6412"/>
                  </a:cubicBezTo>
                  <a:cubicBezTo>
                    <a:pt x="14890" y="6412"/>
                    <a:pt x="221" y="2950"/>
                    <a:pt x="23" y="2914"/>
                  </a:cubicBezTo>
                  <a:lnTo>
                    <a:pt x="0" y="3028"/>
                  </a:lnTo>
                  <a:cubicBezTo>
                    <a:pt x="754" y="3211"/>
                    <a:pt x="14860" y="6520"/>
                    <a:pt x="21776" y="6520"/>
                  </a:cubicBezTo>
                  <a:cubicBezTo>
                    <a:pt x="23716" y="6520"/>
                    <a:pt x="25085" y="6246"/>
                    <a:pt x="25451" y="5585"/>
                  </a:cubicBezTo>
                  <a:cubicBezTo>
                    <a:pt x="25747" y="5060"/>
                    <a:pt x="25359" y="4306"/>
                    <a:pt x="24355" y="3370"/>
                  </a:cubicBezTo>
                  <a:cubicBezTo>
                    <a:pt x="23853" y="2891"/>
                    <a:pt x="23670" y="2457"/>
                    <a:pt x="23830" y="2092"/>
                  </a:cubicBezTo>
                  <a:cubicBezTo>
                    <a:pt x="24497" y="632"/>
                    <a:pt x="30279" y="123"/>
                    <a:pt x="38013" y="123"/>
                  </a:cubicBezTo>
                  <a:cubicBezTo>
                    <a:pt x="55667" y="123"/>
                    <a:pt x="83493" y="2775"/>
                    <a:pt x="83906" y="2823"/>
                  </a:cubicBezTo>
                  <a:lnTo>
                    <a:pt x="83906" y="2709"/>
                  </a:lnTo>
                  <a:cubicBezTo>
                    <a:pt x="83769" y="2686"/>
                    <a:pt x="69252" y="1293"/>
                    <a:pt x="54690" y="517"/>
                  </a:cubicBezTo>
                  <a:cubicBezTo>
                    <a:pt x="48122" y="173"/>
                    <a:pt x="42586" y="1"/>
                    <a:pt x="38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3766766" y="4754200"/>
              <a:ext cx="3604348" cy="559836"/>
            </a:xfrm>
            <a:custGeom>
              <a:avLst/>
              <a:gdLst/>
              <a:ahLst/>
              <a:cxnLst/>
              <a:rect l="l" t="t" r="r" b="b"/>
              <a:pathLst>
                <a:path w="33075" h="5427" extrusionOk="0">
                  <a:moveTo>
                    <a:pt x="3556" y="0"/>
                  </a:moveTo>
                  <a:cubicBezTo>
                    <a:pt x="2123" y="0"/>
                    <a:pt x="1157" y="104"/>
                    <a:pt x="662" y="314"/>
                  </a:cubicBezTo>
                  <a:cubicBezTo>
                    <a:pt x="206" y="496"/>
                    <a:pt x="0" y="679"/>
                    <a:pt x="0" y="907"/>
                  </a:cubicBezTo>
                  <a:cubicBezTo>
                    <a:pt x="23" y="1409"/>
                    <a:pt x="1370" y="1866"/>
                    <a:pt x="2922" y="2414"/>
                  </a:cubicBezTo>
                  <a:cubicBezTo>
                    <a:pt x="4588" y="2984"/>
                    <a:pt x="6483" y="3623"/>
                    <a:pt x="6529" y="4331"/>
                  </a:cubicBezTo>
                  <a:cubicBezTo>
                    <a:pt x="6529" y="4651"/>
                    <a:pt x="6186" y="4993"/>
                    <a:pt x="5456" y="5335"/>
                  </a:cubicBezTo>
                  <a:lnTo>
                    <a:pt x="5501" y="5427"/>
                  </a:lnTo>
                  <a:cubicBezTo>
                    <a:pt x="6277" y="5061"/>
                    <a:pt x="6643" y="4719"/>
                    <a:pt x="6643" y="4331"/>
                  </a:cubicBezTo>
                  <a:cubicBezTo>
                    <a:pt x="6597" y="3532"/>
                    <a:pt x="4748" y="2916"/>
                    <a:pt x="2945" y="2300"/>
                  </a:cubicBezTo>
                  <a:cubicBezTo>
                    <a:pt x="1575" y="1820"/>
                    <a:pt x="137" y="1341"/>
                    <a:pt x="115" y="907"/>
                  </a:cubicBezTo>
                  <a:cubicBezTo>
                    <a:pt x="115" y="725"/>
                    <a:pt x="320" y="565"/>
                    <a:pt x="708" y="405"/>
                  </a:cubicBezTo>
                  <a:cubicBezTo>
                    <a:pt x="1200" y="202"/>
                    <a:pt x="2175" y="114"/>
                    <a:pt x="3489" y="114"/>
                  </a:cubicBezTo>
                  <a:cubicBezTo>
                    <a:pt x="11628" y="114"/>
                    <a:pt x="32796" y="3470"/>
                    <a:pt x="33052" y="3509"/>
                  </a:cubicBezTo>
                  <a:lnTo>
                    <a:pt x="33074" y="3395"/>
                  </a:lnTo>
                  <a:cubicBezTo>
                    <a:pt x="33006" y="3395"/>
                    <a:pt x="25793" y="2254"/>
                    <a:pt x="18215" y="1295"/>
                  </a:cubicBezTo>
                  <a:cubicBezTo>
                    <a:pt x="11390" y="436"/>
                    <a:pt x="6492" y="0"/>
                    <a:pt x="3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5853962" y="394961"/>
            <a:ext cx="2009061" cy="295581"/>
            <a:chOff x="335712" y="2832036"/>
            <a:chExt cx="2009061" cy="295581"/>
          </a:xfrm>
        </p:grpSpPr>
        <p:sp>
          <p:nvSpPr>
            <p:cNvPr id="200" name="Google Shape;200;p9"/>
            <p:cNvSpPr/>
            <p:nvPr/>
          </p:nvSpPr>
          <p:spPr>
            <a:xfrm>
              <a:off x="335712" y="2832036"/>
              <a:ext cx="2009061" cy="295581"/>
            </a:xfrm>
            <a:custGeom>
              <a:avLst/>
              <a:gdLst/>
              <a:ahLst/>
              <a:cxnLst/>
              <a:rect l="l" t="t" r="r" b="b"/>
              <a:pathLst>
                <a:path w="25679" h="3778" extrusionOk="0">
                  <a:moveTo>
                    <a:pt x="10729" y="1"/>
                  </a:moveTo>
                  <a:cubicBezTo>
                    <a:pt x="9336" y="1"/>
                    <a:pt x="7601" y="748"/>
                    <a:pt x="5866" y="2226"/>
                  </a:cubicBezTo>
                  <a:cubicBezTo>
                    <a:pt x="5554" y="2073"/>
                    <a:pt x="5187" y="1995"/>
                    <a:pt x="4763" y="1995"/>
                  </a:cubicBezTo>
                  <a:cubicBezTo>
                    <a:pt x="3604" y="1995"/>
                    <a:pt x="2022" y="2575"/>
                    <a:pt x="0" y="3778"/>
                  </a:cubicBezTo>
                  <a:lnTo>
                    <a:pt x="25679" y="3778"/>
                  </a:lnTo>
                  <a:cubicBezTo>
                    <a:pt x="24671" y="3111"/>
                    <a:pt x="23770" y="2876"/>
                    <a:pt x="22985" y="2876"/>
                  </a:cubicBezTo>
                  <a:cubicBezTo>
                    <a:pt x="22508" y="2876"/>
                    <a:pt x="22073" y="2964"/>
                    <a:pt x="21684" y="3093"/>
                  </a:cubicBezTo>
                  <a:cubicBezTo>
                    <a:pt x="21445" y="2033"/>
                    <a:pt x="20571" y="1461"/>
                    <a:pt x="19765" y="1461"/>
                  </a:cubicBezTo>
                  <a:cubicBezTo>
                    <a:pt x="19339" y="1461"/>
                    <a:pt x="18932" y="1621"/>
                    <a:pt x="18648" y="1952"/>
                  </a:cubicBezTo>
                  <a:cubicBezTo>
                    <a:pt x="17794" y="872"/>
                    <a:pt x="16755" y="446"/>
                    <a:pt x="15746" y="446"/>
                  </a:cubicBezTo>
                  <a:cubicBezTo>
                    <a:pt x="14813" y="446"/>
                    <a:pt x="13906" y="810"/>
                    <a:pt x="13193" y="1358"/>
                  </a:cubicBezTo>
                  <a:cubicBezTo>
                    <a:pt x="12685" y="451"/>
                    <a:pt x="11810" y="1"/>
                    <a:pt x="10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1269633" y="2934683"/>
              <a:ext cx="100144" cy="78707"/>
            </a:xfrm>
            <a:custGeom>
              <a:avLst/>
              <a:gdLst/>
              <a:ahLst/>
              <a:cxnLst/>
              <a:rect l="l" t="t" r="r" b="b"/>
              <a:pathLst>
                <a:path w="1280" h="1006" extrusionOk="0">
                  <a:moveTo>
                    <a:pt x="1211" y="1"/>
                  </a:moveTo>
                  <a:lnTo>
                    <a:pt x="1" y="937"/>
                  </a:lnTo>
                  <a:lnTo>
                    <a:pt x="69" y="1005"/>
                  </a:lnTo>
                  <a:lnTo>
                    <a:pt x="1279" y="6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1962583" y="3070425"/>
              <a:ext cx="71509" cy="34033"/>
            </a:xfrm>
            <a:custGeom>
              <a:avLst/>
              <a:gdLst/>
              <a:ahLst/>
              <a:cxnLst/>
              <a:rect l="l" t="t" r="r" b="b"/>
              <a:pathLst>
                <a:path w="914" h="435" extrusionOk="0">
                  <a:moveTo>
                    <a:pt x="867" y="1"/>
                  </a:moveTo>
                  <a:lnTo>
                    <a:pt x="0" y="343"/>
                  </a:lnTo>
                  <a:lnTo>
                    <a:pt x="23" y="434"/>
                  </a:lnTo>
                  <a:lnTo>
                    <a:pt x="913" y="9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1792886" y="2982956"/>
              <a:ext cx="51871" cy="60791"/>
            </a:xfrm>
            <a:custGeom>
              <a:avLst/>
              <a:gdLst/>
              <a:ahLst/>
              <a:cxnLst/>
              <a:rect l="l" t="t" r="r" b="b"/>
              <a:pathLst>
                <a:path w="663" h="777" extrusionOk="0">
                  <a:moveTo>
                    <a:pt x="69" y="0"/>
                  </a:moveTo>
                  <a:lnTo>
                    <a:pt x="1" y="46"/>
                  </a:lnTo>
                  <a:lnTo>
                    <a:pt x="571" y="776"/>
                  </a:lnTo>
                  <a:lnTo>
                    <a:pt x="663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92854" y="3002594"/>
              <a:ext cx="94746" cy="64311"/>
            </a:xfrm>
            <a:custGeom>
              <a:avLst/>
              <a:gdLst/>
              <a:ahLst/>
              <a:cxnLst/>
              <a:rect l="l" t="t" r="r" b="b"/>
              <a:pathLst>
                <a:path w="1211" h="822" extrusionOk="0">
                  <a:moveTo>
                    <a:pt x="46" y="0"/>
                  </a:moveTo>
                  <a:lnTo>
                    <a:pt x="0" y="91"/>
                  </a:lnTo>
                  <a:cubicBezTo>
                    <a:pt x="23" y="114"/>
                    <a:pt x="685" y="411"/>
                    <a:pt x="1142" y="822"/>
                  </a:cubicBezTo>
                  <a:lnTo>
                    <a:pt x="1210" y="753"/>
                  </a:lnTo>
                  <a:cubicBezTo>
                    <a:pt x="754" y="320"/>
                    <a:pt x="69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1183963" y="2998525"/>
              <a:ext cx="132221" cy="57661"/>
            </a:xfrm>
            <a:custGeom>
              <a:avLst/>
              <a:gdLst/>
              <a:ahLst/>
              <a:cxnLst/>
              <a:rect l="l" t="t" r="r" b="b"/>
              <a:pathLst>
                <a:path w="1690" h="737" extrusionOk="0">
                  <a:moveTo>
                    <a:pt x="483" y="1"/>
                  </a:moveTo>
                  <a:cubicBezTo>
                    <a:pt x="339" y="1"/>
                    <a:pt x="179" y="16"/>
                    <a:pt x="0" y="52"/>
                  </a:cubicBezTo>
                  <a:lnTo>
                    <a:pt x="23" y="166"/>
                  </a:lnTo>
                  <a:cubicBezTo>
                    <a:pt x="205" y="127"/>
                    <a:pt x="367" y="110"/>
                    <a:pt x="511" y="110"/>
                  </a:cubicBezTo>
                  <a:cubicBezTo>
                    <a:pt x="1374" y="110"/>
                    <a:pt x="1575" y="717"/>
                    <a:pt x="1575" y="737"/>
                  </a:cubicBezTo>
                  <a:lnTo>
                    <a:pt x="1689" y="714"/>
                  </a:lnTo>
                  <a:cubicBezTo>
                    <a:pt x="1689" y="694"/>
                    <a:pt x="1448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1803604" y="3035923"/>
              <a:ext cx="82228" cy="30982"/>
            </a:xfrm>
            <a:custGeom>
              <a:avLst/>
              <a:gdLst/>
              <a:ahLst/>
              <a:cxnLst/>
              <a:rect l="l" t="t" r="r" b="b"/>
              <a:pathLst>
                <a:path w="1051" h="396" extrusionOk="0">
                  <a:moveTo>
                    <a:pt x="603" y="1"/>
                  </a:moveTo>
                  <a:cubicBezTo>
                    <a:pt x="361" y="1"/>
                    <a:pt x="162" y="108"/>
                    <a:pt x="1" y="327"/>
                  </a:cubicBezTo>
                  <a:lnTo>
                    <a:pt x="92" y="396"/>
                  </a:lnTo>
                  <a:cubicBezTo>
                    <a:pt x="225" y="203"/>
                    <a:pt x="397" y="107"/>
                    <a:pt x="621" y="107"/>
                  </a:cubicBezTo>
                  <a:cubicBezTo>
                    <a:pt x="741" y="107"/>
                    <a:pt x="876" y="135"/>
                    <a:pt x="1028" y="190"/>
                  </a:cubicBezTo>
                  <a:lnTo>
                    <a:pt x="1051" y="99"/>
                  </a:lnTo>
                  <a:cubicBezTo>
                    <a:pt x="887" y="34"/>
                    <a:pt x="738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808893" y="3060568"/>
              <a:ext cx="151937" cy="33173"/>
            </a:xfrm>
            <a:custGeom>
              <a:avLst/>
              <a:gdLst/>
              <a:ahLst/>
              <a:cxnLst/>
              <a:rect l="l" t="t" r="r" b="b"/>
              <a:pathLst>
                <a:path w="1942" h="424" extrusionOk="0">
                  <a:moveTo>
                    <a:pt x="1023" y="1"/>
                  </a:moveTo>
                  <a:cubicBezTo>
                    <a:pt x="693" y="1"/>
                    <a:pt x="353" y="109"/>
                    <a:pt x="1" y="332"/>
                  </a:cubicBezTo>
                  <a:lnTo>
                    <a:pt x="47" y="423"/>
                  </a:lnTo>
                  <a:cubicBezTo>
                    <a:pt x="397" y="206"/>
                    <a:pt x="728" y="97"/>
                    <a:pt x="1050" y="97"/>
                  </a:cubicBezTo>
                  <a:cubicBezTo>
                    <a:pt x="1337" y="97"/>
                    <a:pt x="1616" y="183"/>
                    <a:pt x="1895" y="355"/>
                  </a:cubicBezTo>
                  <a:lnTo>
                    <a:pt x="1941" y="286"/>
                  </a:lnTo>
                  <a:cubicBezTo>
                    <a:pt x="1641" y="98"/>
                    <a:pt x="1336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9"/>
          <p:cNvGrpSpPr/>
          <p:nvPr/>
        </p:nvGrpSpPr>
        <p:grpSpPr>
          <a:xfrm>
            <a:off x="-1454251" y="542751"/>
            <a:ext cx="3400591" cy="574641"/>
            <a:chOff x="7240638" y="2452915"/>
            <a:chExt cx="2380532" cy="402297"/>
          </a:xfrm>
        </p:grpSpPr>
        <p:sp>
          <p:nvSpPr>
            <p:cNvPr id="209" name="Google Shape;209;p9"/>
            <p:cNvSpPr/>
            <p:nvPr/>
          </p:nvSpPr>
          <p:spPr>
            <a:xfrm>
              <a:off x="7240638" y="2452915"/>
              <a:ext cx="2380532" cy="402297"/>
            </a:xfrm>
            <a:custGeom>
              <a:avLst/>
              <a:gdLst/>
              <a:ahLst/>
              <a:cxnLst/>
              <a:rect l="l" t="t" r="r" b="b"/>
              <a:pathLst>
                <a:path w="30427" h="5142" extrusionOk="0">
                  <a:moveTo>
                    <a:pt x="17707" y="1"/>
                  </a:moveTo>
                  <a:cubicBezTo>
                    <a:pt x="16437" y="1"/>
                    <a:pt x="15411" y="609"/>
                    <a:pt x="14814" y="1832"/>
                  </a:cubicBezTo>
                  <a:cubicBezTo>
                    <a:pt x="13962" y="1100"/>
                    <a:pt x="12884" y="614"/>
                    <a:pt x="11780" y="614"/>
                  </a:cubicBezTo>
                  <a:cubicBezTo>
                    <a:pt x="10578" y="614"/>
                    <a:pt x="9343" y="1190"/>
                    <a:pt x="8332" y="2654"/>
                  </a:cubicBezTo>
                  <a:cubicBezTo>
                    <a:pt x="8001" y="2206"/>
                    <a:pt x="7525" y="1991"/>
                    <a:pt x="7024" y="1991"/>
                  </a:cubicBezTo>
                  <a:cubicBezTo>
                    <a:pt x="6072" y="1991"/>
                    <a:pt x="5032" y="2770"/>
                    <a:pt x="4748" y="4206"/>
                  </a:cubicBezTo>
                  <a:cubicBezTo>
                    <a:pt x="4288" y="4036"/>
                    <a:pt x="3780" y="3922"/>
                    <a:pt x="3223" y="3922"/>
                  </a:cubicBezTo>
                  <a:cubicBezTo>
                    <a:pt x="2288" y="3922"/>
                    <a:pt x="1216" y="4241"/>
                    <a:pt x="0" y="5142"/>
                  </a:cubicBezTo>
                  <a:lnTo>
                    <a:pt x="30426" y="5142"/>
                  </a:lnTo>
                  <a:cubicBezTo>
                    <a:pt x="28021" y="3522"/>
                    <a:pt x="26141" y="2720"/>
                    <a:pt x="24769" y="2720"/>
                  </a:cubicBezTo>
                  <a:cubicBezTo>
                    <a:pt x="24266" y="2720"/>
                    <a:pt x="23832" y="2828"/>
                    <a:pt x="23465" y="3042"/>
                  </a:cubicBezTo>
                  <a:cubicBezTo>
                    <a:pt x="21404" y="1020"/>
                    <a:pt x="19351" y="1"/>
                    <a:pt x="17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394250" y="2592647"/>
              <a:ext cx="121503" cy="107264"/>
            </a:xfrm>
            <a:custGeom>
              <a:avLst/>
              <a:gdLst/>
              <a:ahLst/>
              <a:cxnLst/>
              <a:rect l="l" t="t" r="r" b="b"/>
              <a:pathLst>
                <a:path w="1553" h="1371" extrusionOk="0">
                  <a:moveTo>
                    <a:pt x="115" y="1"/>
                  </a:moveTo>
                  <a:lnTo>
                    <a:pt x="0" y="115"/>
                  </a:lnTo>
                  <a:lnTo>
                    <a:pt x="1438" y="1370"/>
                  </a:lnTo>
                  <a:lnTo>
                    <a:pt x="1553" y="1256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7610310" y="2776583"/>
              <a:ext cx="85748" cy="48273"/>
            </a:xfrm>
            <a:custGeom>
              <a:avLst/>
              <a:gdLst/>
              <a:ahLst/>
              <a:cxnLst/>
              <a:rect l="l" t="t" r="r" b="b"/>
              <a:pathLst>
                <a:path w="1096" h="617" extrusionOk="0">
                  <a:moveTo>
                    <a:pt x="46" y="1"/>
                  </a:moveTo>
                  <a:lnTo>
                    <a:pt x="0" y="138"/>
                  </a:lnTo>
                  <a:lnTo>
                    <a:pt x="1027" y="617"/>
                  </a:lnTo>
                  <a:lnTo>
                    <a:pt x="1096" y="480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7833522" y="2658757"/>
              <a:ext cx="62590" cy="82228"/>
            </a:xfrm>
            <a:custGeom>
              <a:avLst/>
              <a:gdLst/>
              <a:ahLst/>
              <a:cxnLst/>
              <a:rect l="l" t="t" r="r" b="b"/>
              <a:pathLst>
                <a:path w="800" h="1051" extrusionOk="0">
                  <a:moveTo>
                    <a:pt x="685" y="0"/>
                  </a:moveTo>
                  <a:lnTo>
                    <a:pt x="0" y="959"/>
                  </a:lnTo>
                  <a:lnTo>
                    <a:pt x="114" y="1050"/>
                  </a:lnTo>
                  <a:lnTo>
                    <a:pt x="799" y="6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965697" y="2685515"/>
              <a:ext cx="112584" cy="89347"/>
            </a:xfrm>
            <a:custGeom>
              <a:avLst/>
              <a:gdLst/>
              <a:ahLst/>
              <a:cxnLst/>
              <a:rect l="l" t="t" r="r" b="b"/>
              <a:pathLst>
                <a:path w="1439" h="1142" extrusionOk="0">
                  <a:moveTo>
                    <a:pt x="1370" y="1"/>
                  </a:moveTo>
                  <a:cubicBezTo>
                    <a:pt x="1347" y="23"/>
                    <a:pt x="548" y="434"/>
                    <a:pt x="1" y="1028"/>
                  </a:cubicBezTo>
                  <a:lnTo>
                    <a:pt x="115" y="1142"/>
                  </a:lnTo>
                  <a:cubicBezTo>
                    <a:pt x="640" y="548"/>
                    <a:pt x="1439" y="138"/>
                    <a:pt x="1439" y="138"/>
                  </a:cubicBez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458561" y="2679803"/>
              <a:ext cx="157179" cy="79020"/>
            </a:xfrm>
            <a:custGeom>
              <a:avLst/>
              <a:gdLst/>
              <a:ahLst/>
              <a:cxnLst/>
              <a:rect l="l" t="t" r="r" b="b"/>
              <a:pathLst>
                <a:path w="2009" h="1010" extrusionOk="0">
                  <a:moveTo>
                    <a:pt x="1424" y="0"/>
                  </a:moveTo>
                  <a:cubicBezTo>
                    <a:pt x="276" y="0"/>
                    <a:pt x="0" y="964"/>
                    <a:pt x="0" y="964"/>
                  </a:cubicBezTo>
                  <a:lnTo>
                    <a:pt x="160" y="1009"/>
                  </a:lnTo>
                  <a:cubicBezTo>
                    <a:pt x="160" y="970"/>
                    <a:pt x="399" y="144"/>
                    <a:pt x="1425" y="144"/>
                  </a:cubicBezTo>
                  <a:cubicBezTo>
                    <a:pt x="1584" y="144"/>
                    <a:pt x="1763" y="164"/>
                    <a:pt x="1963" y="211"/>
                  </a:cubicBezTo>
                  <a:lnTo>
                    <a:pt x="2009" y="74"/>
                  </a:lnTo>
                  <a:cubicBezTo>
                    <a:pt x="1792" y="22"/>
                    <a:pt x="1598" y="0"/>
                    <a:pt x="1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783528" y="2730736"/>
              <a:ext cx="100066" cy="40605"/>
            </a:xfrm>
            <a:custGeom>
              <a:avLst/>
              <a:gdLst/>
              <a:ahLst/>
              <a:cxnLst/>
              <a:rect l="l" t="t" r="r" b="b"/>
              <a:pathLst>
                <a:path w="1279" h="519" extrusionOk="0">
                  <a:moveTo>
                    <a:pt x="561" y="0"/>
                  </a:moveTo>
                  <a:cubicBezTo>
                    <a:pt x="391" y="0"/>
                    <a:pt x="203" y="51"/>
                    <a:pt x="0" y="153"/>
                  </a:cubicBezTo>
                  <a:lnTo>
                    <a:pt x="69" y="290"/>
                  </a:lnTo>
                  <a:cubicBezTo>
                    <a:pt x="249" y="195"/>
                    <a:pt x="410" y="149"/>
                    <a:pt x="554" y="149"/>
                  </a:cubicBezTo>
                  <a:cubicBezTo>
                    <a:pt x="793" y="149"/>
                    <a:pt x="985" y="276"/>
                    <a:pt x="1142" y="518"/>
                  </a:cubicBezTo>
                  <a:lnTo>
                    <a:pt x="1278" y="450"/>
                  </a:lnTo>
                  <a:cubicBezTo>
                    <a:pt x="1092" y="148"/>
                    <a:pt x="851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878227" y="2763361"/>
              <a:ext cx="184015" cy="45456"/>
            </a:xfrm>
            <a:custGeom>
              <a:avLst/>
              <a:gdLst/>
              <a:ahLst/>
              <a:cxnLst/>
              <a:rect l="l" t="t" r="r" b="b"/>
              <a:pathLst>
                <a:path w="2352" h="581" extrusionOk="0">
                  <a:moveTo>
                    <a:pt x="1082" y="0"/>
                  </a:moveTo>
                  <a:cubicBezTo>
                    <a:pt x="715" y="0"/>
                    <a:pt x="358" y="126"/>
                    <a:pt x="0" y="375"/>
                  </a:cubicBezTo>
                  <a:lnTo>
                    <a:pt x="91" y="512"/>
                  </a:lnTo>
                  <a:cubicBezTo>
                    <a:pt x="415" y="275"/>
                    <a:pt x="743" y="160"/>
                    <a:pt x="1082" y="160"/>
                  </a:cubicBezTo>
                  <a:cubicBezTo>
                    <a:pt x="1460" y="160"/>
                    <a:pt x="1850" y="303"/>
                    <a:pt x="2260" y="580"/>
                  </a:cubicBezTo>
                  <a:lnTo>
                    <a:pt x="2351" y="466"/>
                  </a:lnTo>
                  <a:cubicBezTo>
                    <a:pt x="1907" y="154"/>
                    <a:pt x="1489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14"/>
          <p:cNvGrpSpPr/>
          <p:nvPr/>
        </p:nvGrpSpPr>
        <p:grpSpPr>
          <a:xfrm>
            <a:off x="0" y="4531150"/>
            <a:ext cx="9143971" cy="791191"/>
            <a:chOff x="0" y="4988350"/>
            <a:chExt cx="9143971" cy="791191"/>
          </a:xfrm>
        </p:grpSpPr>
        <p:sp>
          <p:nvSpPr>
            <p:cNvPr id="309" name="Google Shape;309;p14"/>
            <p:cNvSpPr/>
            <p:nvPr/>
          </p:nvSpPr>
          <p:spPr>
            <a:xfrm>
              <a:off x="0" y="4988350"/>
              <a:ext cx="9143971" cy="791191"/>
            </a:xfrm>
            <a:custGeom>
              <a:avLst/>
              <a:gdLst/>
              <a:ahLst/>
              <a:cxnLst/>
              <a:rect l="l" t="t" r="r" b="b"/>
              <a:pathLst>
                <a:path w="115109" h="10113" extrusionOk="0">
                  <a:moveTo>
                    <a:pt x="0" y="1"/>
                  </a:moveTo>
                  <a:lnTo>
                    <a:pt x="0" y="10112"/>
                  </a:lnTo>
                  <a:lnTo>
                    <a:pt x="115108" y="10112"/>
                  </a:lnTo>
                  <a:lnTo>
                    <a:pt x="115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205290" y="5377649"/>
              <a:ext cx="241206" cy="12596"/>
            </a:xfrm>
            <a:custGeom>
              <a:avLst/>
              <a:gdLst/>
              <a:ahLst/>
              <a:cxnLst/>
              <a:rect l="l" t="t" r="r" b="b"/>
              <a:pathLst>
                <a:path w="3083" h="161" extrusionOk="0">
                  <a:moveTo>
                    <a:pt x="1" y="1"/>
                  </a:moveTo>
                  <a:lnTo>
                    <a:pt x="1" y="161"/>
                  </a:lnTo>
                  <a:lnTo>
                    <a:pt x="3082" y="161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814291" y="5377649"/>
              <a:ext cx="7377170" cy="12596"/>
            </a:xfrm>
            <a:custGeom>
              <a:avLst/>
              <a:gdLst/>
              <a:ahLst/>
              <a:cxnLst/>
              <a:rect l="l" t="t" r="r" b="b"/>
              <a:pathLst>
                <a:path w="94292" h="161" extrusionOk="0">
                  <a:moveTo>
                    <a:pt x="0" y="1"/>
                  </a:moveTo>
                  <a:lnTo>
                    <a:pt x="0" y="161"/>
                  </a:lnTo>
                  <a:lnTo>
                    <a:pt x="6300" y="161"/>
                  </a:lnTo>
                  <a:lnTo>
                    <a:pt x="6300" y="1"/>
                  </a:lnTo>
                  <a:close/>
                  <a:moveTo>
                    <a:pt x="11002" y="1"/>
                  </a:moveTo>
                  <a:lnTo>
                    <a:pt x="11002" y="161"/>
                  </a:lnTo>
                  <a:lnTo>
                    <a:pt x="17279" y="161"/>
                  </a:lnTo>
                  <a:lnTo>
                    <a:pt x="17279" y="1"/>
                  </a:lnTo>
                  <a:close/>
                  <a:moveTo>
                    <a:pt x="22004" y="1"/>
                  </a:moveTo>
                  <a:lnTo>
                    <a:pt x="22004" y="161"/>
                  </a:lnTo>
                  <a:lnTo>
                    <a:pt x="28281" y="161"/>
                  </a:lnTo>
                  <a:lnTo>
                    <a:pt x="28281" y="1"/>
                  </a:lnTo>
                  <a:close/>
                  <a:moveTo>
                    <a:pt x="33006" y="1"/>
                  </a:moveTo>
                  <a:lnTo>
                    <a:pt x="33006" y="161"/>
                  </a:lnTo>
                  <a:lnTo>
                    <a:pt x="39283" y="161"/>
                  </a:lnTo>
                  <a:lnTo>
                    <a:pt x="39283" y="1"/>
                  </a:lnTo>
                  <a:close/>
                  <a:moveTo>
                    <a:pt x="44008" y="1"/>
                  </a:moveTo>
                  <a:lnTo>
                    <a:pt x="44008" y="161"/>
                  </a:lnTo>
                  <a:lnTo>
                    <a:pt x="50284" y="161"/>
                  </a:lnTo>
                  <a:lnTo>
                    <a:pt x="50284" y="1"/>
                  </a:lnTo>
                  <a:close/>
                  <a:moveTo>
                    <a:pt x="55009" y="1"/>
                  </a:moveTo>
                  <a:lnTo>
                    <a:pt x="55009" y="161"/>
                  </a:lnTo>
                  <a:lnTo>
                    <a:pt x="61286" y="161"/>
                  </a:lnTo>
                  <a:lnTo>
                    <a:pt x="61286" y="1"/>
                  </a:lnTo>
                  <a:close/>
                  <a:moveTo>
                    <a:pt x="66011" y="1"/>
                  </a:moveTo>
                  <a:lnTo>
                    <a:pt x="66011" y="161"/>
                  </a:lnTo>
                  <a:lnTo>
                    <a:pt x="72288" y="161"/>
                  </a:lnTo>
                  <a:lnTo>
                    <a:pt x="72288" y="1"/>
                  </a:lnTo>
                  <a:close/>
                  <a:moveTo>
                    <a:pt x="77013" y="1"/>
                  </a:moveTo>
                  <a:lnTo>
                    <a:pt x="77013" y="161"/>
                  </a:lnTo>
                  <a:lnTo>
                    <a:pt x="83290" y="161"/>
                  </a:lnTo>
                  <a:lnTo>
                    <a:pt x="83290" y="1"/>
                  </a:lnTo>
                  <a:close/>
                  <a:moveTo>
                    <a:pt x="88015" y="1"/>
                  </a:moveTo>
                  <a:lnTo>
                    <a:pt x="88015" y="161"/>
                  </a:lnTo>
                  <a:lnTo>
                    <a:pt x="94292" y="161"/>
                  </a:lnTo>
                  <a:lnTo>
                    <a:pt x="94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8559240" y="5377649"/>
              <a:ext cx="241206" cy="12596"/>
            </a:xfrm>
            <a:custGeom>
              <a:avLst/>
              <a:gdLst/>
              <a:ahLst/>
              <a:cxnLst/>
              <a:rect l="l" t="t" r="r" b="b"/>
              <a:pathLst>
                <a:path w="3083" h="161" extrusionOk="0">
                  <a:moveTo>
                    <a:pt x="1" y="1"/>
                  </a:moveTo>
                  <a:lnTo>
                    <a:pt x="1" y="161"/>
                  </a:lnTo>
                  <a:lnTo>
                    <a:pt x="3082" y="161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4"/>
          <p:cNvGrpSpPr/>
          <p:nvPr/>
        </p:nvGrpSpPr>
        <p:grpSpPr>
          <a:xfrm>
            <a:off x="-757881" y="2519562"/>
            <a:ext cx="2445831" cy="359841"/>
            <a:chOff x="335712" y="2832036"/>
            <a:chExt cx="2009061" cy="295581"/>
          </a:xfrm>
        </p:grpSpPr>
        <p:sp>
          <p:nvSpPr>
            <p:cNvPr id="314" name="Google Shape;314;p14"/>
            <p:cNvSpPr/>
            <p:nvPr/>
          </p:nvSpPr>
          <p:spPr>
            <a:xfrm>
              <a:off x="335712" y="2832036"/>
              <a:ext cx="2009061" cy="295581"/>
            </a:xfrm>
            <a:custGeom>
              <a:avLst/>
              <a:gdLst/>
              <a:ahLst/>
              <a:cxnLst/>
              <a:rect l="l" t="t" r="r" b="b"/>
              <a:pathLst>
                <a:path w="25679" h="3778" extrusionOk="0">
                  <a:moveTo>
                    <a:pt x="10729" y="1"/>
                  </a:moveTo>
                  <a:cubicBezTo>
                    <a:pt x="9336" y="1"/>
                    <a:pt x="7601" y="748"/>
                    <a:pt x="5866" y="2226"/>
                  </a:cubicBezTo>
                  <a:cubicBezTo>
                    <a:pt x="5554" y="2073"/>
                    <a:pt x="5187" y="1995"/>
                    <a:pt x="4763" y="1995"/>
                  </a:cubicBezTo>
                  <a:cubicBezTo>
                    <a:pt x="3604" y="1995"/>
                    <a:pt x="2022" y="2575"/>
                    <a:pt x="0" y="3778"/>
                  </a:cubicBezTo>
                  <a:lnTo>
                    <a:pt x="25679" y="3778"/>
                  </a:lnTo>
                  <a:cubicBezTo>
                    <a:pt x="24671" y="3111"/>
                    <a:pt x="23770" y="2876"/>
                    <a:pt x="22985" y="2876"/>
                  </a:cubicBezTo>
                  <a:cubicBezTo>
                    <a:pt x="22508" y="2876"/>
                    <a:pt x="22073" y="2964"/>
                    <a:pt x="21684" y="3093"/>
                  </a:cubicBezTo>
                  <a:cubicBezTo>
                    <a:pt x="21445" y="2033"/>
                    <a:pt x="20571" y="1461"/>
                    <a:pt x="19765" y="1461"/>
                  </a:cubicBezTo>
                  <a:cubicBezTo>
                    <a:pt x="19339" y="1461"/>
                    <a:pt x="18932" y="1621"/>
                    <a:pt x="18648" y="1952"/>
                  </a:cubicBezTo>
                  <a:cubicBezTo>
                    <a:pt x="17794" y="872"/>
                    <a:pt x="16755" y="446"/>
                    <a:pt x="15746" y="446"/>
                  </a:cubicBezTo>
                  <a:cubicBezTo>
                    <a:pt x="14813" y="446"/>
                    <a:pt x="13906" y="810"/>
                    <a:pt x="13193" y="1358"/>
                  </a:cubicBezTo>
                  <a:cubicBezTo>
                    <a:pt x="12685" y="451"/>
                    <a:pt x="11810" y="1"/>
                    <a:pt x="10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1269633" y="2934683"/>
              <a:ext cx="100144" cy="78707"/>
            </a:xfrm>
            <a:custGeom>
              <a:avLst/>
              <a:gdLst/>
              <a:ahLst/>
              <a:cxnLst/>
              <a:rect l="l" t="t" r="r" b="b"/>
              <a:pathLst>
                <a:path w="1280" h="1006" extrusionOk="0">
                  <a:moveTo>
                    <a:pt x="1211" y="1"/>
                  </a:moveTo>
                  <a:lnTo>
                    <a:pt x="1" y="937"/>
                  </a:lnTo>
                  <a:lnTo>
                    <a:pt x="69" y="1005"/>
                  </a:lnTo>
                  <a:lnTo>
                    <a:pt x="1279" y="6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1962583" y="3070425"/>
              <a:ext cx="71509" cy="34033"/>
            </a:xfrm>
            <a:custGeom>
              <a:avLst/>
              <a:gdLst/>
              <a:ahLst/>
              <a:cxnLst/>
              <a:rect l="l" t="t" r="r" b="b"/>
              <a:pathLst>
                <a:path w="914" h="435" extrusionOk="0">
                  <a:moveTo>
                    <a:pt x="867" y="1"/>
                  </a:moveTo>
                  <a:lnTo>
                    <a:pt x="0" y="343"/>
                  </a:lnTo>
                  <a:lnTo>
                    <a:pt x="23" y="434"/>
                  </a:lnTo>
                  <a:lnTo>
                    <a:pt x="913" y="9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1792886" y="2982956"/>
              <a:ext cx="51871" cy="60791"/>
            </a:xfrm>
            <a:custGeom>
              <a:avLst/>
              <a:gdLst/>
              <a:ahLst/>
              <a:cxnLst/>
              <a:rect l="l" t="t" r="r" b="b"/>
              <a:pathLst>
                <a:path w="663" h="777" extrusionOk="0">
                  <a:moveTo>
                    <a:pt x="69" y="0"/>
                  </a:moveTo>
                  <a:lnTo>
                    <a:pt x="1" y="46"/>
                  </a:lnTo>
                  <a:lnTo>
                    <a:pt x="571" y="776"/>
                  </a:lnTo>
                  <a:lnTo>
                    <a:pt x="663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792854" y="3002594"/>
              <a:ext cx="94746" cy="64311"/>
            </a:xfrm>
            <a:custGeom>
              <a:avLst/>
              <a:gdLst/>
              <a:ahLst/>
              <a:cxnLst/>
              <a:rect l="l" t="t" r="r" b="b"/>
              <a:pathLst>
                <a:path w="1211" h="822" extrusionOk="0">
                  <a:moveTo>
                    <a:pt x="46" y="0"/>
                  </a:moveTo>
                  <a:lnTo>
                    <a:pt x="0" y="91"/>
                  </a:lnTo>
                  <a:cubicBezTo>
                    <a:pt x="23" y="114"/>
                    <a:pt x="685" y="411"/>
                    <a:pt x="1142" y="822"/>
                  </a:cubicBezTo>
                  <a:lnTo>
                    <a:pt x="1210" y="753"/>
                  </a:lnTo>
                  <a:cubicBezTo>
                    <a:pt x="754" y="320"/>
                    <a:pt x="69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1183963" y="2998525"/>
              <a:ext cx="132221" cy="57661"/>
            </a:xfrm>
            <a:custGeom>
              <a:avLst/>
              <a:gdLst/>
              <a:ahLst/>
              <a:cxnLst/>
              <a:rect l="l" t="t" r="r" b="b"/>
              <a:pathLst>
                <a:path w="1690" h="737" extrusionOk="0">
                  <a:moveTo>
                    <a:pt x="483" y="1"/>
                  </a:moveTo>
                  <a:cubicBezTo>
                    <a:pt x="339" y="1"/>
                    <a:pt x="179" y="16"/>
                    <a:pt x="0" y="52"/>
                  </a:cubicBezTo>
                  <a:lnTo>
                    <a:pt x="23" y="166"/>
                  </a:lnTo>
                  <a:cubicBezTo>
                    <a:pt x="205" y="127"/>
                    <a:pt x="367" y="110"/>
                    <a:pt x="511" y="110"/>
                  </a:cubicBezTo>
                  <a:cubicBezTo>
                    <a:pt x="1374" y="110"/>
                    <a:pt x="1575" y="717"/>
                    <a:pt x="1575" y="737"/>
                  </a:cubicBezTo>
                  <a:lnTo>
                    <a:pt x="1689" y="714"/>
                  </a:lnTo>
                  <a:cubicBezTo>
                    <a:pt x="1689" y="694"/>
                    <a:pt x="1448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1803604" y="3035923"/>
              <a:ext cx="82228" cy="30982"/>
            </a:xfrm>
            <a:custGeom>
              <a:avLst/>
              <a:gdLst/>
              <a:ahLst/>
              <a:cxnLst/>
              <a:rect l="l" t="t" r="r" b="b"/>
              <a:pathLst>
                <a:path w="1051" h="396" extrusionOk="0">
                  <a:moveTo>
                    <a:pt x="603" y="1"/>
                  </a:moveTo>
                  <a:cubicBezTo>
                    <a:pt x="361" y="1"/>
                    <a:pt x="162" y="108"/>
                    <a:pt x="1" y="327"/>
                  </a:cubicBezTo>
                  <a:lnTo>
                    <a:pt x="92" y="396"/>
                  </a:lnTo>
                  <a:cubicBezTo>
                    <a:pt x="225" y="203"/>
                    <a:pt x="397" y="107"/>
                    <a:pt x="621" y="107"/>
                  </a:cubicBezTo>
                  <a:cubicBezTo>
                    <a:pt x="741" y="107"/>
                    <a:pt x="876" y="135"/>
                    <a:pt x="1028" y="190"/>
                  </a:cubicBezTo>
                  <a:lnTo>
                    <a:pt x="1051" y="99"/>
                  </a:lnTo>
                  <a:cubicBezTo>
                    <a:pt x="887" y="34"/>
                    <a:pt x="738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808893" y="3060568"/>
              <a:ext cx="151937" cy="33173"/>
            </a:xfrm>
            <a:custGeom>
              <a:avLst/>
              <a:gdLst/>
              <a:ahLst/>
              <a:cxnLst/>
              <a:rect l="l" t="t" r="r" b="b"/>
              <a:pathLst>
                <a:path w="1942" h="424" extrusionOk="0">
                  <a:moveTo>
                    <a:pt x="1023" y="1"/>
                  </a:moveTo>
                  <a:cubicBezTo>
                    <a:pt x="693" y="1"/>
                    <a:pt x="353" y="109"/>
                    <a:pt x="1" y="332"/>
                  </a:cubicBezTo>
                  <a:lnTo>
                    <a:pt x="47" y="423"/>
                  </a:lnTo>
                  <a:cubicBezTo>
                    <a:pt x="397" y="206"/>
                    <a:pt x="728" y="97"/>
                    <a:pt x="1050" y="97"/>
                  </a:cubicBezTo>
                  <a:cubicBezTo>
                    <a:pt x="1337" y="97"/>
                    <a:pt x="1616" y="183"/>
                    <a:pt x="1895" y="355"/>
                  </a:cubicBezTo>
                  <a:lnTo>
                    <a:pt x="1941" y="286"/>
                  </a:lnTo>
                  <a:cubicBezTo>
                    <a:pt x="1641" y="98"/>
                    <a:pt x="1336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14"/>
          <p:cNvGrpSpPr/>
          <p:nvPr/>
        </p:nvGrpSpPr>
        <p:grpSpPr>
          <a:xfrm>
            <a:off x="7582919" y="362837"/>
            <a:ext cx="2445831" cy="359841"/>
            <a:chOff x="335712" y="2832036"/>
            <a:chExt cx="2009061" cy="295581"/>
          </a:xfrm>
        </p:grpSpPr>
        <p:sp>
          <p:nvSpPr>
            <p:cNvPr id="323" name="Google Shape;323;p14"/>
            <p:cNvSpPr/>
            <p:nvPr/>
          </p:nvSpPr>
          <p:spPr>
            <a:xfrm>
              <a:off x="335712" y="2832036"/>
              <a:ext cx="2009061" cy="295581"/>
            </a:xfrm>
            <a:custGeom>
              <a:avLst/>
              <a:gdLst/>
              <a:ahLst/>
              <a:cxnLst/>
              <a:rect l="l" t="t" r="r" b="b"/>
              <a:pathLst>
                <a:path w="25679" h="3778" extrusionOk="0">
                  <a:moveTo>
                    <a:pt x="10729" y="1"/>
                  </a:moveTo>
                  <a:cubicBezTo>
                    <a:pt x="9336" y="1"/>
                    <a:pt x="7601" y="748"/>
                    <a:pt x="5866" y="2226"/>
                  </a:cubicBezTo>
                  <a:cubicBezTo>
                    <a:pt x="5554" y="2073"/>
                    <a:pt x="5187" y="1995"/>
                    <a:pt x="4763" y="1995"/>
                  </a:cubicBezTo>
                  <a:cubicBezTo>
                    <a:pt x="3604" y="1995"/>
                    <a:pt x="2022" y="2575"/>
                    <a:pt x="0" y="3778"/>
                  </a:cubicBezTo>
                  <a:lnTo>
                    <a:pt x="25679" y="3778"/>
                  </a:lnTo>
                  <a:cubicBezTo>
                    <a:pt x="24671" y="3111"/>
                    <a:pt x="23770" y="2876"/>
                    <a:pt x="22985" y="2876"/>
                  </a:cubicBezTo>
                  <a:cubicBezTo>
                    <a:pt x="22508" y="2876"/>
                    <a:pt x="22073" y="2964"/>
                    <a:pt x="21684" y="3093"/>
                  </a:cubicBezTo>
                  <a:cubicBezTo>
                    <a:pt x="21445" y="2033"/>
                    <a:pt x="20571" y="1461"/>
                    <a:pt x="19765" y="1461"/>
                  </a:cubicBezTo>
                  <a:cubicBezTo>
                    <a:pt x="19339" y="1461"/>
                    <a:pt x="18932" y="1621"/>
                    <a:pt x="18648" y="1952"/>
                  </a:cubicBezTo>
                  <a:cubicBezTo>
                    <a:pt x="17794" y="872"/>
                    <a:pt x="16755" y="446"/>
                    <a:pt x="15746" y="446"/>
                  </a:cubicBezTo>
                  <a:cubicBezTo>
                    <a:pt x="14813" y="446"/>
                    <a:pt x="13906" y="810"/>
                    <a:pt x="13193" y="1358"/>
                  </a:cubicBezTo>
                  <a:cubicBezTo>
                    <a:pt x="12685" y="451"/>
                    <a:pt x="11810" y="1"/>
                    <a:pt x="10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1269633" y="2934683"/>
              <a:ext cx="100144" cy="78707"/>
            </a:xfrm>
            <a:custGeom>
              <a:avLst/>
              <a:gdLst/>
              <a:ahLst/>
              <a:cxnLst/>
              <a:rect l="l" t="t" r="r" b="b"/>
              <a:pathLst>
                <a:path w="1280" h="1006" extrusionOk="0">
                  <a:moveTo>
                    <a:pt x="1211" y="1"/>
                  </a:moveTo>
                  <a:lnTo>
                    <a:pt x="1" y="937"/>
                  </a:lnTo>
                  <a:lnTo>
                    <a:pt x="69" y="1005"/>
                  </a:lnTo>
                  <a:lnTo>
                    <a:pt x="1279" y="6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1962583" y="3070425"/>
              <a:ext cx="71509" cy="34033"/>
            </a:xfrm>
            <a:custGeom>
              <a:avLst/>
              <a:gdLst/>
              <a:ahLst/>
              <a:cxnLst/>
              <a:rect l="l" t="t" r="r" b="b"/>
              <a:pathLst>
                <a:path w="914" h="435" extrusionOk="0">
                  <a:moveTo>
                    <a:pt x="867" y="1"/>
                  </a:moveTo>
                  <a:lnTo>
                    <a:pt x="0" y="343"/>
                  </a:lnTo>
                  <a:lnTo>
                    <a:pt x="23" y="434"/>
                  </a:lnTo>
                  <a:lnTo>
                    <a:pt x="913" y="9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792886" y="2982956"/>
              <a:ext cx="51871" cy="60791"/>
            </a:xfrm>
            <a:custGeom>
              <a:avLst/>
              <a:gdLst/>
              <a:ahLst/>
              <a:cxnLst/>
              <a:rect l="l" t="t" r="r" b="b"/>
              <a:pathLst>
                <a:path w="663" h="777" extrusionOk="0">
                  <a:moveTo>
                    <a:pt x="69" y="0"/>
                  </a:moveTo>
                  <a:lnTo>
                    <a:pt x="1" y="46"/>
                  </a:lnTo>
                  <a:lnTo>
                    <a:pt x="571" y="776"/>
                  </a:lnTo>
                  <a:lnTo>
                    <a:pt x="663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792854" y="3002594"/>
              <a:ext cx="94746" cy="64311"/>
            </a:xfrm>
            <a:custGeom>
              <a:avLst/>
              <a:gdLst/>
              <a:ahLst/>
              <a:cxnLst/>
              <a:rect l="l" t="t" r="r" b="b"/>
              <a:pathLst>
                <a:path w="1211" h="822" extrusionOk="0">
                  <a:moveTo>
                    <a:pt x="46" y="0"/>
                  </a:moveTo>
                  <a:lnTo>
                    <a:pt x="0" y="91"/>
                  </a:lnTo>
                  <a:cubicBezTo>
                    <a:pt x="23" y="114"/>
                    <a:pt x="685" y="411"/>
                    <a:pt x="1142" y="822"/>
                  </a:cubicBezTo>
                  <a:lnTo>
                    <a:pt x="1210" y="753"/>
                  </a:lnTo>
                  <a:cubicBezTo>
                    <a:pt x="754" y="320"/>
                    <a:pt x="69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1183963" y="2998525"/>
              <a:ext cx="132221" cy="57661"/>
            </a:xfrm>
            <a:custGeom>
              <a:avLst/>
              <a:gdLst/>
              <a:ahLst/>
              <a:cxnLst/>
              <a:rect l="l" t="t" r="r" b="b"/>
              <a:pathLst>
                <a:path w="1690" h="737" extrusionOk="0">
                  <a:moveTo>
                    <a:pt x="483" y="1"/>
                  </a:moveTo>
                  <a:cubicBezTo>
                    <a:pt x="339" y="1"/>
                    <a:pt x="179" y="16"/>
                    <a:pt x="0" y="52"/>
                  </a:cubicBezTo>
                  <a:lnTo>
                    <a:pt x="23" y="166"/>
                  </a:lnTo>
                  <a:cubicBezTo>
                    <a:pt x="205" y="127"/>
                    <a:pt x="367" y="110"/>
                    <a:pt x="511" y="110"/>
                  </a:cubicBezTo>
                  <a:cubicBezTo>
                    <a:pt x="1374" y="110"/>
                    <a:pt x="1575" y="717"/>
                    <a:pt x="1575" y="737"/>
                  </a:cubicBezTo>
                  <a:lnTo>
                    <a:pt x="1689" y="714"/>
                  </a:lnTo>
                  <a:cubicBezTo>
                    <a:pt x="1689" y="694"/>
                    <a:pt x="1448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1803604" y="3035923"/>
              <a:ext cx="82228" cy="30982"/>
            </a:xfrm>
            <a:custGeom>
              <a:avLst/>
              <a:gdLst/>
              <a:ahLst/>
              <a:cxnLst/>
              <a:rect l="l" t="t" r="r" b="b"/>
              <a:pathLst>
                <a:path w="1051" h="396" extrusionOk="0">
                  <a:moveTo>
                    <a:pt x="603" y="1"/>
                  </a:moveTo>
                  <a:cubicBezTo>
                    <a:pt x="361" y="1"/>
                    <a:pt x="162" y="108"/>
                    <a:pt x="1" y="327"/>
                  </a:cubicBezTo>
                  <a:lnTo>
                    <a:pt x="92" y="396"/>
                  </a:lnTo>
                  <a:cubicBezTo>
                    <a:pt x="225" y="203"/>
                    <a:pt x="397" y="107"/>
                    <a:pt x="621" y="107"/>
                  </a:cubicBezTo>
                  <a:cubicBezTo>
                    <a:pt x="741" y="107"/>
                    <a:pt x="876" y="135"/>
                    <a:pt x="1028" y="190"/>
                  </a:cubicBezTo>
                  <a:lnTo>
                    <a:pt x="1051" y="99"/>
                  </a:lnTo>
                  <a:cubicBezTo>
                    <a:pt x="887" y="34"/>
                    <a:pt x="738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808893" y="3060568"/>
              <a:ext cx="151937" cy="33173"/>
            </a:xfrm>
            <a:custGeom>
              <a:avLst/>
              <a:gdLst/>
              <a:ahLst/>
              <a:cxnLst/>
              <a:rect l="l" t="t" r="r" b="b"/>
              <a:pathLst>
                <a:path w="1942" h="424" extrusionOk="0">
                  <a:moveTo>
                    <a:pt x="1023" y="1"/>
                  </a:moveTo>
                  <a:cubicBezTo>
                    <a:pt x="693" y="1"/>
                    <a:pt x="353" y="109"/>
                    <a:pt x="1" y="332"/>
                  </a:cubicBezTo>
                  <a:lnTo>
                    <a:pt x="47" y="423"/>
                  </a:lnTo>
                  <a:cubicBezTo>
                    <a:pt x="397" y="206"/>
                    <a:pt x="728" y="97"/>
                    <a:pt x="1050" y="97"/>
                  </a:cubicBezTo>
                  <a:cubicBezTo>
                    <a:pt x="1337" y="97"/>
                    <a:pt x="1616" y="183"/>
                    <a:pt x="1895" y="355"/>
                  </a:cubicBezTo>
                  <a:lnTo>
                    <a:pt x="1941" y="286"/>
                  </a:lnTo>
                  <a:cubicBezTo>
                    <a:pt x="1641" y="98"/>
                    <a:pt x="1336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14"/>
          <p:cNvSpPr txBox="1">
            <a:spLocks noGrp="1"/>
          </p:cNvSpPr>
          <p:nvPr>
            <p:ph type="title"/>
          </p:nvPr>
        </p:nvSpPr>
        <p:spPr>
          <a:xfrm>
            <a:off x="2363550" y="542750"/>
            <a:ext cx="4416600" cy="13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4"/>
          <p:cNvSpPr txBox="1">
            <a:spLocks noGrp="1"/>
          </p:cNvSpPr>
          <p:nvPr>
            <p:ph type="subTitle" idx="1"/>
          </p:nvPr>
        </p:nvSpPr>
        <p:spPr>
          <a:xfrm>
            <a:off x="2363700" y="2016825"/>
            <a:ext cx="44166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"/>
          <p:cNvSpPr txBox="1">
            <a:spLocks noGrp="1"/>
          </p:cNvSpPr>
          <p:nvPr>
            <p:ph type="title"/>
          </p:nvPr>
        </p:nvSpPr>
        <p:spPr>
          <a:xfrm>
            <a:off x="4070625" y="2352050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5" name="Google Shape;335;p15"/>
          <p:cNvSpPr txBox="1">
            <a:spLocks noGrp="1"/>
          </p:cNvSpPr>
          <p:nvPr>
            <p:ph type="subTitle" idx="1"/>
          </p:nvPr>
        </p:nvSpPr>
        <p:spPr>
          <a:xfrm>
            <a:off x="2476800" y="1117388"/>
            <a:ext cx="59541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6" name="Google Shape;336;p15"/>
          <p:cNvGrpSpPr/>
          <p:nvPr/>
        </p:nvGrpSpPr>
        <p:grpSpPr>
          <a:xfrm flipH="1">
            <a:off x="-242191" y="4469746"/>
            <a:ext cx="9628385" cy="1606996"/>
            <a:chOff x="152488" y="4348275"/>
            <a:chExt cx="9143765" cy="1526112"/>
          </a:xfrm>
        </p:grpSpPr>
        <p:sp>
          <p:nvSpPr>
            <p:cNvPr id="337" name="Google Shape;337;p15"/>
            <p:cNvSpPr/>
            <p:nvPr/>
          </p:nvSpPr>
          <p:spPr>
            <a:xfrm>
              <a:off x="152488" y="4348275"/>
              <a:ext cx="9143765" cy="1526112"/>
            </a:xfrm>
            <a:custGeom>
              <a:avLst/>
              <a:gdLst/>
              <a:ahLst/>
              <a:cxnLst/>
              <a:rect l="l" t="t" r="r" b="b"/>
              <a:pathLst>
                <a:path w="83907" h="14794" extrusionOk="0">
                  <a:moveTo>
                    <a:pt x="28776" y="0"/>
                  </a:moveTo>
                  <a:cubicBezTo>
                    <a:pt x="15090" y="0"/>
                    <a:pt x="12246" y="2464"/>
                    <a:pt x="4904" y="2464"/>
                  </a:cubicBezTo>
                  <a:cubicBezTo>
                    <a:pt x="3477" y="2464"/>
                    <a:pt x="1880" y="2371"/>
                    <a:pt x="0" y="2149"/>
                  </a:cubicBezTo>
                  <a:lnTo>
                    <a:pt x="0" y="14794"/>
                  </a:lnTo>
                  <a:lnTo>
                    <a:pt x="83906" y="14794"/>
                  </a:lnTo>
                  <a:lnTo>
                    <a:pt x="83906" y="2149"/>
                  </a:lnTo>
                  <a:cubicBezTo>
                    <a:pt x="83906" y="2149"/>
                    <a:pt x="81878" y="2286"/>
                    <a:pt x="77444" y="2286"/>
                  </a:cubicBezTo>
                  <a:cubicBezTo>
                    <a:pt x="71041" y="2286"/>
                    <a:pt x="59619" y="1999"/>
                    <a:pt x="42045" y="597"/>
                  </a:cubicBezTo>
                  <a:cubicBezTo>
                    <a:pt x="36693" y="170"/>
                    <a:pt x="32362" y="0"/>
                    <a:pt x="28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52488" y="4563668"/>
              <a:ext cx="9143765" cy="672690"/>
            </a:xfrm>
            <a:custGeom>
              <a:avLst/>
              <a:gdLst/>
              <a:ahLst/>
              <a:cxnLst/>
              <a:rect l="l" t="t" r="r" b="b"/>
              <a:pathLst>
                <a:path w="83907" h="6521" extrusionOk="0">
                  <a:moveTo>
                    <a:pt x="38093" y="1"/>
                  </a:moveTo>
                  <a:cubicBezTo>
                    <a:pt x="29173" y="1"/>
                    <a:pt x="24361" y="680"/>
                    <a:pt x="23739" y="2047"/>
                  </a:cubicBezTo>
                  <a:cubicBezTo>
                    <a:pt x="23556" y="2457"/>
                    <a:pt x="23739" y="2937"/>
                    <a:pt x="24286" y="3439"/>
                  </a:cubicBezTo>
                  <a:cubicBezTo>
                    <a:pt x="25245" y="4352"/>
                    <a:pt x="25610" y="5060"/>
                    <a:pt x="25359" y="5539"/>
                  </a:cubicBezTo>
                  <a:cubicBezTo>
                    <a:pt x="25022" y="6165"/>
                    <a:pt x="23712" y="6412"/>
                    <a:pt x="21852" y="6412"/>
                  </a:cubicBezTo>
                  <a:cubicBezTo>
                    <a:pt x="14890" y="6412"/>
                    <a:pt x="221" y="2950"/>
                    <a:pt x="23" y="2914"/>
                  </a:cubicBezTo>
                  <a:lnTo>
                    <a:pt x="0" y="3028"/>
                  </a:lnTo>
                  <a:cubicBezTo>
                    <a:pt x="754" y="3211"/>
                    <a:pt x="14860" y="6520"/>
                    <a:pt x="21776" y="6520"/>
                  </a:cubicBezTo>
                  <a:cubicBezTo>
                    <a:pt x="23716" y="6520"/>
                    <a:pt x="25085" y="6246"/>
                    <a:pt x="25451" y="5585"/>
                  </a:cubicBezTo>
                  <a:cubicBezTo>
                    <a:pt x="25747" y="5060"/>
                    <a:pt x="25359" y="4306"/>
                    <a:pt x="24355" y="3370"/>
                  </a:cubicBezTo>
                  <a:cubicBezTo>
                    <a:pt x="23853" y="2891"/>
                    <a:pt x="23670" y="2457"/>
                    <a:pt x="23830" y="2092"/>
                  </a:cubicBezTo>
                  <a:cubicBezTo>
                    <a:pt x="24497" y="632"/>
                    <a:pt x="30279" y="123"/>
                    <a:pt x="38013" y="123"/>
                  </a:cubicBezTo>
                  <a:cubicBezTo>
                    <a:pt x="55667" y="123"/>
                    <a:pt x="83493" y="2775"/>
                    <a:pt x="83906" y="2823"/>
                  </a:cubicBezTo>
                  <a:lnTo>
                    <a:pt x="83906" y="2709"/>
                  </a:lnTo>
                  <a:cubicBezTo>
                    <a:pt x="83769" y="2686"/>
                    <a:pt x="69252" y="1293"/>
                    <a:pt x="54690" y="517"/>
                  </a:cubicBezTo>
                  <a:cubicBezTo>
                    <a:pt x="48122" y="173"/>
                    <a:pt x="42586" y="1"/>
                    <a:pt x="38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3766766" y="4754200"/>
              <a:ext cx="3604348" cy="559836"/>
            </a:xfrm>
            <a:custGeom>
              <a:avLst/>
              <a:gdLst/>
              <a:ahLst/>
              <a:cxnLst/>
              <a:rect l="l" t="t" r="r" b="b"/>
              <a:pathLst>
                <a:path w="33075" h="5427" extrusionOk="0">
                  <a:moveTo>
                    <a:pt x="3556" y="0"/>
                  </a:moveTo>
                  <a:cubicBezTo>
                    <a:pt x="2123" y="0"/>
                    <a:pt x="1157" y="104"/>
                    <a:pt x="662" y="314"/>
                  </a:cubicBezTo>
                  <a:cubicBezTo>
                    <a:pt x="206" y="496"/>
                    <a:pt x="0" y="679"/>
                    <a:pt x="0" y="907"/>
                  </a:cubicBezTo>
                  <a:cubicBezTo>
                    <a:pt x="23" y="1409"/>
                    <a:pt x="1370" y="1866"/>
                    <a:pt x="2922" y="2414"/>
                  </a:cubicBezTo>
                  <a:cubicBezTo>
                    <a:pt x="4588" y="2984"/>
                    <a:pt x="6483" y="3623"/>
                    <a:pt x="6529" y="4331"/>
                  </a:cubicBezTo>
                  <a:cubicBezTo>
                    <a:pt x="6529" y="4651"/>
                    <a:pt x="6186" y="4993"/>
                    <a:pt x="5456" y="5335"/>
                  </a:cubicBezTo>
                  <a:lnTo>
                    <a:pt x="5501" y="5427"/>
                  </a:lnTo>
                  <a:cubicBezTo>
                    <a:pt x="6277" y="5061"/>
                    <a:pt x="6643" y="4719"/>
                    <a:pt x="6643" y="4331"/>
                  </a:cubicBezTo>
                  <a:cubicBezTo>
                    <a:pt x="6597" y="3532"/>
                    <a:pt x="4748" y="2916"/>
                    <a:pt x="2945" y="2300"/>
                  </a:cubicBezTo>
                  <a:cubicBezTo>
                    <a:pt x="1575" y="1820"/>
                    <a:pt x="137" y="1341"/>
                    <a:pt x="115" y="907"/>
                  </a:cubicBezTo>
                  <a:cubicBezTo>
                    <a:pt x="115" y="725"/>
                    <a:pt x="320" y="565"/>
                    <a:pt x="708" y="405"/>
                  </a:cubicBezTo>
                  <a:cubicBezTo>
                    <a:pt x="1200" y="202"/>
                    <a:pt x="2175" y="114"/>
                    <a:pt x="3489" y="114"/>
                  </a:cubicBezTo>
                  <a:cubicBezTo>
                    <a:pt x="11628" y="114"/>
                    <a:pt x="32796" y="3470"/>
                    <a:pt x="33052" y="3509"/>
                  </a:cubicBezTo>
                  <a:lnTo>
                    <a:pt x="33074" y="3395"/>
                  </a:lnTo>
                  <a:cubicBezTo>
                    <a:pt x="33006" y="3395"/>
                    <a:pt x="25793" y="2254"/>
                    <a:pt x="18215" y="1295"/>
                  </a:cubicBezTo>
                  <a:cubicBezTo>
                    <a:pt x="11390" y="436"/>
                    <a:pt x="6492" y="0"/>
                    <a:pt x="3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5"/>
          <p:cNvGrpSpPr/>
          <p:nvPr/>
        </p:nvGrpSpPr>
        <p:grpSpPr>
          <a:xfrm>
            <a:off x="-1454251" y="542751"/>
            <a:ext cx="3400591" cy="574641"/>
            <a:chOff x="7240638" y="2452915"/>
            <a:chExt cx="2380532" cy="402297"/>
          </a:xfrm>
        </p:grpSpPr>
        <p:sp>
          <p:nvSpPr>
            <p:cNvPr id="341" name="Google Shape;341;p15"/>
            <p:cNvSpPr/>
            <p:nvPr/>
          </p:nvSpPr>
          <p:spPr>
            <a:xfrm>
              <a:off x="7240638" y="2452915"/>
              <a:ext cx="2380532" cy="402297"/>
            </a:xfrm>
            <a:custGeom>
              <a:avLst/>
              <a:gdLst/>
              <a:ahLst/>
              <a:cxnLst/>
              <a:rect l="l" t="t" r="r" b="b"/>
              <a:pathLst>
                <a:path w="30427" h="5142" extrusionOk="0">
                  <a:moveTo>
                    <a:pt x="17707" y="1"/>
                  </a:moveTo>
                  <a:cubicBezTo>
                    <a:pt x="16437" y="1"/>
                    <a:pt x="15411" y="609"/>
                    <a:pt x="14814" y="1832"/>
                  </a:cubicBezTo>
                  <a:cubicBezTo>
                    <a:pt x="13962" y="1100"/>
                    <a:pt x="12884" y="614"/>
                    <a:pt x="11780" y="614"/>
                  </a:cubicBezTo>
                  <a:cubicBezTo>
                    <a:pt x="10578" y="614"/>
                    <a:pt x="9343" y="1190"/>
                    <a:pt x="8332" y="2654"/>
                  </a:cubicBezTo>
                  <a:cubicBezTo>
                    <a:pt x="8001" y="2206"/>
                    <a:pt x="7525" y="1991"/>
                    <a:pt x="7024" y="1991"/>
                  </a:cubicBezTo>
                  <a:cubicBezTo>
                    <a:pt x="6072" y="1991"/>
                    <a:pt x="5032" y="2770"/>
                    <a:pt x="4748" y="4206"/>
                  </a:cubicBezTo>
                  <a:cubicBezTo>
                    <a:pt x="4288" y="4036"/>
                    <a:pt x="3780" y="3922"/>
                    <a:pt x="3223" y="3922"/>
                  </a:cubicBezTo>
                  <a:cubicBezTo>
                    <a:pt x="2288" y="3922"/>
                    <a:pt x="1216" y="4241"/>
                    <a:pt x="0" y="5142"/>
                  </a:cubicBezTo>
                  <a:lnTo>
                    <a:pt x="30426" y="5142"/>
                  </a:lnTo>
                  <a:cubicBezTo>
                    <a:pt x="28021" y="3522"/>
                    <a:pt x="26141" y="2720"/>
                    <a:pt x="24769" y="2720"/>
                  </a:cubicBezTo>
                  <a:cubicBezTo>
                    <a:pt x="24266" y="2720"/>
                    <a:pt x="23832" y="2828"/>
                    <a:pt x="23465" y="3042"/>
                  </a:cubicBezTo>
                  <a:cubicBezTo>
                    <a:pt x="21404" y="1020"/>
                    <a:pt x="19351" y="1"/>
                    <a:pt x="17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8394250" y="2592647"/>
              <a:ext cx="121503" cy="107264"/>
            </a:xfrm>
            <a:custGeom>
              <a:avLst/>
              <a:gdLst/>
              <a:ahLst/>
              <a:cxnLst/>
              <a:rect l="l" t="t" r="r" b="b"/>
              <a:pathLst>
                <a:path w="1553" h="1371" extrusionOk="0">
                  <a:moveTo>
                    <a:pt x="115" y="1"/>
                  </a:moveTo>
                  <a:lnTo>
                    <a:pt x="0" y="115"/>
                  </a:lnTo>
                  <a:lnTo>
                    <a:pt x="1438" y="1370"/>
                  </a:lnTo>
                  <a:lnTo>
                    <a:pt x="1553" y="1256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7610310" y="2776583"/>
              <a:ext cx="85748" cy="48273"/>
            </a:xfrm>
            <a:custGeom>
              <a:avLst/>
              <a:gdLst/>
              <a:ahLst/>
              <a:cxnLst/>
              <a:rect l="l" t="t" r="r" b="b"/>
              <a:pathLst>
                <a:path w="1096" h="617" extrusionOk="0">
                  <a:moveTo>
                    <a:pt x="46" y="1"/>
                  </a:moveTo>
                  <a:lnTo>
                    <a:pt x="0" y="138"/>
                  </a:lnTo>
                  <a:lnTo>
                    <a:pt x="1027" y="617"/>
                  </a:lnTo>
                  <a:lnTo>
                    <a:pt x="1096" y="480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7833522" y="2658757"/>
              <a:ext cx="62590" cy="82228"/>
            </a:xfrm>
            <a:custGeom>
              <a:avLst/>
              <a:gdLst/>
              <a:ahLst/>
              <a:cxnLst/>
              <a:rect l="l" t="t" r="r" b="b"/>
              <a:pathLst>
                <a:path w="800" h="1051" extrusionOk="0">
                  <a:moveTo>
                    <a:pt x="685" y="0"/>
                  </a:moveTo>
                  <a:lnTo>
                    <a:pt x="0" y="959"/>
                  </a:lnTo>
                  <a:lnTo>
                    <a:pt x="114" y="1050"/>
                  </a:lnTo>
                  <a:lnTo>
                    <a:pt x="799" y="6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8965697" y="2685515"/>
              <a:ext cx="112584" cy="89347"/>
            </a:xfrm>
            <a:custGeom>
              <a:avLst/>
              <a:gdLst/>
              <a:ahLst/>
              <a:cxnLst/>
              <a:rect l="l" t="t" r="r" b="b"/>
              <a:pathLst>
                <a:path w="1439" h="1142" extrusionOk="0">
                  <a:moveTo>
                    <a:pt x="1370" y="1"/>
                  </a:moveTo>
                  <a:cubicBezTo>
                    <a:pt x="1347" y="23"/>
                    <a:pt x="548" y="434"/>
                    <a:pt x="1" y="1028"/>
                  </a:cubicBezTo>
                  <a:lnTo>
                    <a:pt x="115" y="1142"/>
                  </a:lnTo>
                  <a:cubicBezTo>
                    <a:pt x="640" y="548"/>
                    <a:pt x="1439" y="138"/>
                    <a:pt x="1439" y="138"/>
                  </a:cubicBez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8458561" y="2679803"/>
              <a:ext cx="157179" cy="79020"/>
            </a:xfrm>
            <a:custGeom>
              <a:avLst/>
              <a:gdLst/>
              <a:ahLst/>
              <a:cxnLst/>
              <a:rect l="l" t="t" r="r" b="b"/>
              <a:pathLst>
                <a:path w="2009" h="1010" extrusionOk="0">
                  <a:moveTo>
                    <a:pt x="1424" y="0"/>
                  </a:moveTo>
                  <a:cubicBezTo>
                    <a:pt x="276" y="0"/>
                    <a:pt x="0" y="964"/>
                    <a:pt x="0" y="964"/>
                  </a:cubicBezTo>
                  <a:lnTo>
                    <a:pt x="160" y="1009"/>
                  </a:lnTo>
                  <a:cubicBezTo>
                    <a:pt x="160" y="970"/>
                    <a:pt x="399" y="144"/>
                    <a:pt x="1425" y="144"/>
                  </a:cubicBezTo>
                  <a:cubicBezTo>
                    <a:pt x="1584" y="144"/>
                    <a:pt x="1763" y="164"/>
                    <a:pt x="1963" y="211"/>
                  </a:cubicBezTo>
                  <a:lnTo>
                    <a:pt x="2009" y="74"/>
                  </a:lnTo>
                  <a:cubicBezTo>
                    <a:pt x="1792" y="22"/>
                    <a:pt x="1598" y="0"/>
                    <a:pt x="1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7783528" y="2730736"/>
              <a:ext cx="100066" cy="40605"/>
            </a:xfrm>
            <a:custGeom>
              <a:avLst/>
              <a:gdLst/>
              <a:ahLst/>
              <a:cxnLst/>
              <a:rect l="l" t="t" r="r" b="b"/>
              <a:pathLst>
                <a:path w="1279" h="519" extrusionOk="0">
                  <a:moveTo>
                    <a:pt x="561" y="0"/>
                  </a:moveTo>
                  <a:cubicBezTo>
                    <a:pt x="391" y="0"/>
                    <a:pt x="203" y="51"/>
                    <a:pt x="0" y="153"/>
                  </a:cubicBezTo>
                  <a:lnTo>
                    <a:pt x="69" y="290"/>
                  </a:lnTo>
                  <a:cubicBezTo>
                    <a:pt x="249" y="195"/>
                    <a:pt x="410" y="149"/>
                    <a:pt x="554" y="149"/>
                  </a:cubicBezTo>
                  <a:cubicBezTo>
                    <a:pt x="793" y="149"/>
                    <a:pt x="985" y="276"/>
                    <a:pt x="1142" y="518"/>
                  </a:cubicBezTo>
                  <a:lnTo>
                    <a:pt x="1278" y="450"/>
                  </a:lnTo>
                  <a:cubicBezTo>
                    <a:pt x="1092" y="148"/>
                    <a:pt x="851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8878227" y="2763361"/>
              <a:ext cx="184015" cy="45456"/>
            </a:xfrm>
            <a:custGeom>
              <a:avLst/>
              <a:gdLst/>
              <a:ahLst/>
              <a:cxnLst/>
              <a:rect l="l" t="t" r="r" b="b"/>
              <a:pathLst>
                <a:path w="2352" h="581" extrusionOk="0">
                  <a:moveTo>
                    <a:pt x="1082" y="0"/>
                  </a:moveTo>
                  <a:cubicBezTo>
                    <a:pt x="715" y="0"/>
                    <a:pt x="358" y="126"/>
                    <a:pt x="0" y="375"/>
                  </a:cubicBezTo>
                  <a:lnTo>
                    <a:pt x="91" y="512"/>
                  </a:lnTo>
                  <a:cubicBezTo>
                    <a:pt x="415" y="275"/>
                    <a:pt x="743" y="160"/>
                    <a:pt x="1082" y="160"/>
                  </a:cubicBezTo>
                  <a:cubicBezTo>
                    <a:pt x="1460" y="160"/>
                    <a:pt x="1850" y="303"/>
                    <a:pt x="2260" y="580"/>
                  </a:cubicBezTo>
                  <a:lnTo>
                    <a:pt x="2351" y="466"/>
                  </a:lnTo>
                  <a:cubicBezTo>
                    <a:pt x="1907" y="154"/>
                    <a:pt x="1489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5"/>
          <p:cNvGrpSpPr/>
          <p:nvPr/>
        </p:nvGrpSpPr>
        <p:grpSpPr>
          <a:xfrm>
            <a:off x="7379294" y="3561437"/>
            <a:ext cx="2445831" cy="359841"/>
            <a:chOff x="335712" y="2832036"/>
            <a:chExt cx="2009061" cy="295581"/>
          </a:xfrm>
        </p:grpSpPr>
        <p:sp>
          <p:nvSpPr>
            <p:cNvPr id="350" name="Google Shape;350;p15"/>
            <p:cNvSpPr/>
            <p:nvPr/>
          </p:nvSpPr>
          <p:spPr>
            <a:xfrm>
              <a:off x="335712" y="2832036"/>
              <a:ext cx="2009061" cy="295581"/>
            </a:xfrm>
            <a:custGeom>
              <a:avLst/>
              <a:gdLst/>
              <a:ahLst/>
              <a:cxnLst/>
              <a:rect l="l" t="t" r="r" b="b"/>
              <a:pathLst>
                <a:path w="25679" h="3778" extrusionOk="0">
                  <a:moveTo>
                    <a:pt x="10729" y="1"/>
                  </a:moveTo>
                  <a:cubicBezTo>
                    <a:pt x="9336" y="1"/>
                    <a:pt x="7601" y="748"/>
                    <a:pt x="5866" y="2226"/>
                  </a:cubicBezTo>
                  <a:cubicBezTo>
                    <a:pt x="5554" y="2073"/>
                    <a:pt x="5187" y="1995"/>
                    <a:pt x="4763" y="1995"/>
                  </a:cubicBezTo>
                  <a:cubicBezTo>
                    <a:pt x="3604" y="1995"/>
                    <a:pt x="2022" y="2575"/>
                    <a:pt x="0" y="3778"/>
                  </a:cubicBezTo>
                  <a:lnTo>
                    <a:pt x="25679" y="3778"/>
                  </a:lnTo>
                  <a:cubicBezTo>
                    <a:pt x="24671" y="3111"/>
                    <a:pt x="23770" y="2876"/>
                    <a:pt x="22985" y="2876"/>
                  </a:cubicBezTo>
                  <a:cubicBezTo>
                    <a:pt x="22508" y="2876"/>
                    <a:pt x="22073" y="2964"/>
                    <a:pt x="21684" y="3093"/>
                  </a:cubicBezTo>
                  <a:cubicBezTo>
                    <a:pt x="21445" y="2033"/>
                    <a:pt x="20571" y="1461"/>
                    <a:pt x="19765" y="1461"/>
                  </a:cubicBezTo>
                  <a:cubicBezTo>
                    <a:pt x="19339" y="1461"/>
                    <a:pt x="18932" y="1621"/>
                    <a:pt x="18648" y="1952"/>
                  </a:cubicBezTo>
                  <a:cubicBezTo>
                    <a:pt x="17794" y="872"/>
                    <a:pt x="16755" y="446"/>
                    <a:pt x="15746" y="446"/>
                  </a:cubicBezTo>
                  <a:cubicBezTo>
                    <a:pt x="14813" y="446"/>
                    <a:pt x="13906" y="810"/>
                    <a:pt x="13193" y="1358"/>
                  </a:cubicBezTo>
                  <a:cubicBezTo>
                    <a:pt x="12685" y="451"/>
                    <a:pt x="11810" y="1"/>
                    <a:pt x="10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1269633" y="2934683"/>
              <a:ext cx="100144" cy="78707"/>
            </a:xfrm>
            <a:custGeom>
              <a:avLst/>
              <a:gdLst/>
              <a:ahLst/>
              <a:cxnLst/>
              <a:rect l="l" t="t" r="r" b="b"/>
              <a:pathLst>
                <a:path w="1280" h="1006" extrusionOk="0">
                  <a:moveTo>
                    <a:pt x="1211" y="1"/>
                  </a:moveTo>
                  <a:lnTo>
                    <a:pt x="1" y="937"/>
                  </a:lnTo>
                  <a:lnTo>
                    <a:pt x="69" y="1005"/>
                  </a:lnTo>
                  <a:lnTo>
                    <a:pt x="1279" y="6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1962583" y="3070425"/>
              <a:ext cx="71509" cy="34033"/>
            </a:xfrm>
            <a:custGeom>
              <a:avLst/>
              <a:gdLst/>
              <a:ahLst/>
              <a:cxnLst/>
              <a:rect l="l" t="t" r="r" b="b"/>
              <a:pathLst>
                <a:path w="914" h="435" extrusionOk="0">
                  <a:moveTo>
                    <a:pt x="867" y="1"/>
                  </a:moveTo>
                  <a:lnTo>
                    <a:pt x="0" y="343"/>
                  </a:lnTo>
                  <a:lnTo>
                    <a:pt x="23" y="434"/>
                  </a:lnTo>
                  <a:lnTo>
                    <a:pt x="913" y="9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1792886" y="2982956"/>
              <a:ext cx="51871" cy="60791"/>
            </a:xfrm>
            <a:custGeom>
              <a:avLst/>
              <a:gdLst/>
              <a:ahLst/>
              <a:cxnLst/>
              <a:rect l="l" t="t" r="r" b="b"/>
              <a:pathLst>
                <a:path w="663" h="777" extrusionOk="0">
                  <a:moveTo>
                    <a:pt x="69" y="0"/>
                  </a:moveTo>
                  <a:lnTo>
                    <a:pt x="1" y="46"/>
                  </a:lnTo>
                  <a:lnTo>
                    <a:pt x="571" y="776"/>
                  </a:lnTo>
                  <a:lnTo>
                    <a:pt x="663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792854" y="3002594"/>
              <a:ext cx="94746" cy="64311"/>
            </a:xfrm>
            <a:custGeom>
              <a:avLst/>
              <a:gdLst/>
              <a:ahLst/>
              <a:cxnLst/>
              <a:rect l="l" t="t" r="r" b="b"/>
              <a:pathLst>
                <a:path w="1211" h="822" extrusionOk="0">
                  <a:moveTo>
                    <a:pt x="46" y="0"/>
                  </a:moveTo>
                  <a:lnTo>
                    <a:pt x="0" y="91"/>
                  </a:lnTo>
                  <a:cubicBezTo>
                    <a:pt x="23" y="114"/>
                    <a:pt x="685" y="411"/>
                    <a:pt x="1142" y="822"/>
                  </a:cubicBezTo>
                  <a:lnTo>
                    <a:pt x="1210" y="753"/>
                  </a:lnTo>
                  <a:cubicBezTo>
                    <a:pt x="754" y="320"/>
                    <a:pt x="69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1183963" y="2998525"/>
              <a:ext cx="132221" cy="57661"/>
            </a:xfrm>
            <a:custGeom>
              <a:avLst/>
              <a:gdLst/>
              <a:ahLst/>
              <a:cxnLst/>
              <a:rect l="l" t="t" r="r" b="b"/>
              <a:pathLst>
                <a:path w="1690" h="737" extrusionOk="0">
                  <a:moveTo>
                    <a:pt x="483" y="1"/>
                  </a:moveTo>
                  <a:cubicBezTo>
                    <a:pt x="339" y="1"/>
                    <a:pt x="179" y="16"/>
                    <a:pt x="0" y="52"/>
                  </a:cubicBezTo>
                  <a:lnTo>
                    <a:pt x="23" y="166"/>
                  </a:lnTo>
                  <a:cubicBezTo>
                    <a:pt x="205" y="127"/>
                    <a:pt x="367" y="110"/>
                    <a:pt x="511" y="110"/>
                  </a:cubicBezTo>
                  <a:cubicBezTo>
                    <a:pt x="1374" y="110"/>
                    <a:pt x="1575" y="717"/>
                    <a:pt x="1575" y="737"/>
                  </a:cubicBezTo>
                  <a:lnTo>
                    <a:pt x="1689" y="714"/>
                  </a:lnTo>
                  <a:cubicBezTo>
                    <a:pt x="1689" y="694"/>
                    <a:pt x="1448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803604" y="3035923"/>
              <a:ext cx="82228" cy="30982"/>
            </a:xfrm>
            <a:custGeom>
              <a:avLst/>
              <a:gdLst/>
              <a:ahLst/>
              <a:cxnLst/>
              <a:rect l="l" t="t" r="r" b="b"/>
              <a:pathLst>
                <a:path w="1051" h="396" extrusionOk="0">
                  <a:moveTo>
                    <a:pt x="603" y="1"/>
                  </a:moveTo>
                  <a:cubicBezTo>
                    <a:pt x="361" y="1"/>
                    <a:pt x="162" y="108"/>
                    <a:pt x="1" y="327"/>
                  </a:cubicBezTo>
                  <a:lnTo>
                    <a:pt x="92" y="396"/>
                  </a:lnTo>
                  <a:cubicBezTo>
                    <a:pt x="225" y="203"/>
                    <a:pt x="397" y="107"/>
                    <a:pt x="621" y="107"/>
                  </a:cubicBezTo>
                  <a:cubicBezTo>
                    <a:pt x="741" y="107"/>
                    <a:pt x="876" y="135"/>
                    <a:pt x="1028" y="190"/>
                  </a:cubicBezTo>
                  <a:lnTo>
                    <a:pt x="1051" y="99"/>
                  </a:lnTo>
                  <a:cubicBezTo>
                    <a:pt x="887" y="34"/>
                    <a:pt x="738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808893" y="3060568"/>
              <a:ext cx="151937" cy="33173"/>
            </a:xfrm>
            <a:custGeom>
              <a:avLst/>
              <a:gdLst/>
              <a:ahLst/>
              <a:cxnLst/>
              <a:rect l="l" t="t" r="r" b="b"/>
              <a:pathLst>
                <a:path w="1942" h="424" extrusionOk="0">
                  <a:moveTo>
                    <a:pt x="1023" y="1"/>
                  </a:moveTo>
                  <a:cubicBezTo>
                    <a:pt x="693" y="1"/>
                    <a:pt x="353" y="109"/>
                    <a:pt x="1" y="332"/>
                  </a:cubicBezTo>
                  <a:lnTo>
                    <a:pt x="47" y="423"/>
                  </a:lnTo>
                  <a:cubicBezTo>
                    <a:pt x="397" y="206"/>
                    <a:pt x="728" y="97"/>
                    <a:pt x="1050" y="97"/>
                  </a:cubicBezTo>
                  <a:cubicBezTo>
                    <a:pt x="1337" y="97"/>
                    <a:pt x="1616" y="183"/>
                    <a:pt x="1895" y="355"/>
                  </a:cubicBezTo>
                  <a:lnTo>
                    <a:pt x="1941" y="286"/>
                  </a:lnTo>
                  <a:cubicBezTo>
                    <a:pt x="1641" y="98"/>
                    <a:pt x="1336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2"/>
          <p:cNvGrpSpPr/>
          <p:nvPr/>
        </p:nvGrpSpPr>
        <p:grpSpPr>
          <a:xfrm>
            <a:off x="0" y="4531150"/>
            <a:ext cx="9143971" cy="791191"/>
            <a:chOff x="0" y="4988350"/>
            <a:chExt cx="9143971" cy="791191"/>
          </a:xfrm>
        </p:grpSpPr>
        <p:sp>
          <p:nvSpPr>
            <p:cNvPr id="520" name="Google Shape;520;p22"/>
            <p:cNvSpPr/>
            <p:nvPr/>
          </p:nvSpPr>
          <p:spPr>
            <a:xfrm>
              <a:off x="0" y="4988350"/>
              <a:ext cx="9143971" cy="791191"/>
            </a:xfrm>
            <a:custGeom>
              <a:avLst/>
              <a:gdLst/>
              <a:ahLst/>
              <a:cxnLst/>
              <a:rect l="l" t="t" r="r" b="b"/>
              <a:pathLst>
                <a:path w="115109" h="10113" extrusionOk="0">
                  <a:moveTo>
                    <a:pt x="0" y="1"/>
                  </a:moveTo>
                  <a:lnTo>
                    <a:pt x="0" y="10112"/>
                  </a:lnTo>
                  <a:lnTo>
                    <a:pt x="115108" y="10112"/>
                  </a:lnTo>
                  <a:lnTo>
                    <a:pt x="115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205290" y="5377649"/>
              <a:ext cx="241206" cy="12596"/>
            </a:xfrm>
            <a:custGeom>
              <a:avLst/>
              <a:gdLst/>
              <a:ahLst/>
              <a:cxnLst/>
              <a:rect l="l" t="t" r="r" b="b"/>
              <a:pathLst>
                <a:path w="3083" h="161" extrusionOk="0">
                  <a:moveTo>
                    <a:pt x="1" y="1"/>
                  </a:moveTo>
                  <a:lnTo>
                    <a:pt x="1" y="161"/>
                  </a:lnTo>
                  <a:lnTo>
                    <a:pt x="3082" y="161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814291" y="5377649"/>
              <a:ext cx="7377170" cy="12596"/>
            </a:xfrm>
            <a:custGeom>
              <a:avLst/>
              <a:gdLst/>
              <a:ahLst/>
              <a:cxnLst/>
              <a:rect l="l" t="t" r="r" b="b"/>
              <a:pathLst>
                <a:path w="94292" h="161" extrusionOk="0">
                  <a:moveTo>
                    <a:pt x="0" y="1"/>
                  </a:moveTo>
                  <a:lnTo>
                    <a:pt x="0" y="161"/>
                  </a:lnTo>
                  <a:lnTo>
                    <a:pt x="6300" y="161"/>
                  </a:lnTo>
                  <a:lnTo>
                    <a:pt x="6300" y="1"/>
                  </a:lnTo>
                  <a:close/>
                  <a:moveTo>
                    <a:pt x="11002" y="1"/>
                  </a:moveTo>
                  <a:lnTo>
                    <a:pt x="11002" y="161"/>
                  </a:lnTo>
                  <a:lnTo>
                    <a:pt x="17279" y="161"/>
                  </a:lnTo>
                  <a:lnTo>
                    <a:pt x="17279" y="1"/>
                  </a:lnTo>
                  <a:close/>
                  <a:moveTo>
                    <a:pt x="22004" y="1"/>
                  </a:moveTo>
                  <a:lnTo>
                    <a:pt x="22004" y="161"/>
                  </a:lnTo>
                  <a:lnTo>
                    <a:pt x="28281" y="161"/>
                  </a:lnTo>
                  <a:lnTo>
                    <a:pt x="28281" y="1"/>
                  </a:lnTo>
                  <a:close/>
                  <a:moveTo>
                    <a:pt x="33006" y="1"/>
                  </a:moveTo>
                  <a:lnTo>
                    <a:pt x="33006" y="161"/>
                  </a:lnTo>
                  <a:lnTo>
                    <a:pt x="39283" y="161"/>
                  </a:lnTo>
                  <a:lnTo>
                    <a:pt x="39283" y="1"/>
                  </a:lnTo>
                  <a:close/>
                  <a:moveTo>
                    <a:pt x="44008" y="1"/>
                  </a:moveTo>
                  <a:lnTo>
                    <a:pt x="44008" y="161"/>
                  </a:lnTo>
                  <a:lnTo>
                    <a:pt x="50284" y="161"/>
                  </a:lnTo>
                  <a:lnTo>
                    <a:pt x="50284" y="1"/>
                  </a:lnTo>
                  <a:close/>
                  <a:moveTo>
                    <a:pt x="55009" y="1"/>
                  </a:moveTo>
                  <a:lnTo>
                    <a:pt x="55009" y="161"/>
                  </a:lnTo>
                  <a:lnTo>
                    <a:pt x="61286" y="161"/>
                  </a:lnTo>
                  <a:lnTo>
                    <a:pt x="61286" y="1"/>
                  </a:lnTo>
                  <a:close/>
                  <a:moveTo>
                    <a:pt x="66011" y="1"/>
                  </a:moveTo>
                  <a:lnTo>
                    <a:pt x="66011" y="161"/>
                  </a:lnTo>
                  <a:lnTo>
                    <a:pt x="72288" y="161"/>
                  </a:lnTo>
                  <a:lnTo>
                    <a:pt x="72288" y="1"/>
                  </a:lnTo>
                  <a:close/>
                  <a:moveTo>
                    <a:pt x="77013" y="1"/>
                  </a:moveTo>
                  <a:lnTo>
                    <a:pt x="77013" y="161"/>
                  </a:lnTo>
                  <a:lnTo>
                    <a:pt x="83290" y="161"/>
                  </a:lnTo>
                  <a:lnTo>
                    <a:pt x="83290" y="1"/>
                  </a:lnTo>
                  <a:close/>
                  <a:moveTo>
                    <a:pt x="88015" y="1"/>
                  </a:moveTo>
                  <a:lnTo>
                    <a:pt x="88015" y="161"/>
                  </a:lnTo>
                  <a:lnTo>
                    <a:pt x="94292" y="161"/>
                  </a:lnTo>
                  <a:lnTo>
                    <a:pt x="94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8559240" y="5377649"/>
              <a:ext cx="241206" cy="12596"/>
            </a:xfrm>
            <a:custGeom>
              <a:avLst/>
              <a:gdLst/>
              <a:ahLst/>
              <a:cxnLst/>
              <a:rect l="l" t="t" r="r" b="b"/>
              <a:pathLst>
                <a:path w="3083" h="161" extrusionOk="0">
                  <a:moveTo>
                    <a:pt x="1" y="1"/>
                  </a:moveTo>
                  <a:lnTo>
                    <a:pt x="1" y="161"/>
                  </a:lnTo>
                  <a:lnTo>
                    <a:pt x="3082" y="161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22"/>
          <p:cNvGrpSpPr/>
          <p:nvPr/>
        </p:nvGrpSpPr>
        <p:grpSpPr>
          <a:xfrm>
            <a:off x="-1081138" y="2229711"/>
            <a:ext cx="2009061" cy="295581"/>
            <a:chOff x="335712" y="2832036"/>
            <a:chExt cx="2009061" cy="295581"/>
          </a:xfrm>
        </p:grpSpPr>
        <p:sp>
          <p:nvSpPr>
            <p:cNvPr id="525" name="Google Shape;525;p22"/>
            <p:cNvSpPr/>
            <p:nvPr/>
          </p:nvSpPr>
          <p:spPr>
            <a:xfrm>
              <a:off x="335712" y="2832036"/>
              <a:ext cx="2009061" cy="295581"/>
            </a:xfrm>
            <a:custGeom>
              <a:avLst/>
              <a:gdLst/>
              <a:ahLst/>
              <a:cxnLst/>
              <a:rect l="l" t="t" r="r" b="b"/>
              <a:pathLst>
                <a:path w="25679" h="3778" extrusionOk="0">
                  <a:moveTo>
                    <a:pt x="10729" y="1"/>
                  </a:moveTo>
                  <a:cubicBezTo>
                    <a:pt x="9336" y="1"/>
                    <a:pt x="7601" y="748"/>
                    <a:pt x="5866" y="2226"/>
                  </a:cubicBezTo>
                  <a:cubicBezTo>
                    <a:pt x="5554" y="2073"/>
                    <a:pt x="5187" y="1995"/>
                    <a:pt x="4763" y="1995"/>
                  </a:cubicBezTo>
                  <a:cubicBezTo>
                    <a:pt x="3604" y="1995"/>
                    <a:pt x="2022" y="2575"/>
                    <a:pt x="0" y="3778"/>
                  </a:cubicBezTo>
                  <a:lnTo>
                    <a:pt x="25679" y="3778"/>
                  </a:lnTo>
                  <a:cubicBezTo>
                    <a:pt x="24671" y="3111"/>
                    <a:pt x="23770" y="2876"/>
                    <a:pt x="22985" y="2876"/>
                  </a:cubicBezTo>
                  <a:cubicBezTo>
                    <a:pt x="22508" y="2876"/>
                    <a:pt x="22073" y="2964"/>
                    <a:pt x="21684" y="3093"/>
                  </a:cubicBezTo>
                  <a:cubicBezTo>
                    <a:pt x="21445" y="2033"/>
                    <a:pt x="20571" y="1461"/>
                    <a:pt x="19765" y="1461"/>
                  </a:cubicBezTo>
                  <a:cubicBezTo>
                    <a:pt x="19339" y="1461"/>
                    <a:pt x="18932" y="1621"/>
                    <a:pt x="18648" y="1952"/>
                  </a:cubicBezTo>
                  <a:cubicBezTo>
                    <a:pt x="17794" y="872"/>
                    <a:pt x="16755" y="446"/>
                    <a:pt x="15746" y="446"/>
                  </a:cubicBezTo>
                  <a:cubicBezTo>
                    <a:pt x="14813" y="446"/>
                    <a:pt x="13906" y="810"/>
                    <a:pt x="13193" y="1358"/>
                  </a:cubicBezTo>
                  <a:cubicBezTo>
                    <a:pt x="12685" y="451"/>
                    <a:pt x="11810" y="1"/>
                    <a:pt x="10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1269633" y="2934683"/>
              <a:ext cx="100144" cy="78707"/>
            </a:xfrm>
            <a:custGeom>
              <a:avLst/>
              <a:gdLst/>
              <a:ahLst/>
              <a:cxnLst/>
              <a:rect l="l" t="t" r="r" b="b"/>
              <a:pathLst>
                <a:path w="1280" h="1006" extrusionOk="0">
                  <a:moveTo>
                    <a:pt x="1211" y="1"/>
                  </a:moveTo>
                  <a:lnTo>
                    <a:pt x="1" y="937"/>
                  </a:lnTo>
                  <a:lnTo>
                    <a:pt x="69" y="1005"/>
                  </a:lnTo>
                  <a:lnTo>
                    <a:pt x="1279" y="6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1962583" y="3070425"/>
              <a:ext cx="71509" cy="34033"/>
            </a:xfrm>
            <a:custGeom>
              <a:avLst/>
              <a:gdLst/>
              <a:ahLst/>
              <a:cxnLst/>
              <a:rect l="l" t="t" r="r" b="b"/>
              <a:pathLst>
                <a:path w="914" h="435" extrusionOk="0">
                  <a:moveTo>
                    <a:pt x="867" y="1"/>
                  </a:moveTo>
                  <a:lnTo>
                    <a:pt x="0" y="343"/>
                  </a:lnTo>
                  <a:lnTo>
                    <a:pt x="23" y="434"/>
                  </a:lnTo>
                  <a:lnTo>
                    <a:pt x="913" y="9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1792886" y="2982956"/>
              <a:ext cx="51871" cy="60791"/>
            </a:xfrm>
            <a:custGeom>
              <a:avLst/>
              <a:gdLst/>
              <a:ahLst/>
              <a:cxnLst/>
              <a:rect l="l" t="t" r="r" b="b"/>
              <a:pathLst>
                <a:path w="663" h="777" extrusionOk="0">
                  <a:moveTo>
                    <a:pt x="69" y="0"/>
                  </a:moveTo>
                  <a:lnTo>
                    <a:pt x="1" y="46"/>
                  </a:lnTo>
                  <a:lnTo>
                    <a:pt x="571" y="776"/>
                  </a:lnTo>
                  <a:lnTo>
                    <a:pt x="663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92854" y="3002594"/>
              <a:ext cx="94746" cy="64311"/>
            </a:xfrm>
            <a:custGeom>
              <a:avLst/>
              <a:gdLst/>
              <a:ahLst/>
              <a:cxnLst/>
              <a:rect l="l" t="t" r="r" b="b"/>
              <a:pathLst>
                <a:path w="1211" h="822" extrusionOk="0">
                  <a:moveTo>
                    <a:pt x="46" y="0"/>
                  </a:moveTo>
                  <a:lnTo>
                    <a:pt x="0" y="91"/>
                  </a:lnTo>
                  <a:cubicBezTo>
                    <a:pt x="23" y="114"/>
                    <a:pt x="685" y="411"/>
                    <a:pt x="1142" y="822"/>
                  </a:cubicBezTo>
                  <a:lnTo>
                    <a:pt x="1210" y="753"/>
                  </a:lnTo>
                  <a:cubicBezTo>
                    <a:pt x="754" y="320"/>
                    <a:pt x="69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1183963" y="2998525"/>
              <a:ext cx="132221" cy="57661"/>
            </a:xfrm>
            <a:custGeom>
              <a:avLst/>
              <a:gdLst/>
              <a:ahLst/>
              <a:cxnLst/>
              <a:rect l="l" t="t" r="r" b="b"/>
              <a:pathLst>
                <a:path w="1690" h="737" extrusionOk="0">
                  <a:moveTo>
                    <a:pt x="483" y="1"/>
                  </a:moveTo>
                  <a:cubicBezTo>
                    <a:pt x="339" y="1"/>
                    <a:pt x="179" y="16"/>
                    <a:pt x="0" y="52"/>
                  </a:cubicBezTo>
                  <a:lnTo>
                    <a:pt x="23" y="166"/>
                  </a:lnTo>
                  <a:cubicBezTo>
                    <a:pt x="205" y="127"/>
                    <a:pt x="367" y="110"/>
                    <a:pt x="511" y="110"/>
                  </a:cubicBezTo>
                  <a:cubicBezTo>
                    <a:pt x="1374" y="110"/>
                    <a:pt x="1575" y="717"/>
                    <a:pt x="1575" y="737"/>
                  </a:cubicBezTo>
                  <a:lnTo>
                    <a:pt x="1689" y="714"/>
                  </a:lnTo>
                  <a:cubicBezTo>
                    <a:pt x="1689" y="694"/>
                    <a:pt x="1448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1803604" y="3035923"/>
              <a:ext cx="82228" cy="30982"/>
            </a:xfrm>
            <a:custGeom>
              <a:avLst/>
              <a:gdLst/>
              <a:ahLst/>
              <a:cxnLst/>
              <a:rect l="l" t="t" r="r" b="b"/>
              <a:pathLst>
                <a:path w="1051" h="396" extrusionOk="0">
                  <a:moveTo>
                    <a:pt x="603" y="1"/>
                  </a:moveTo>
                  <a:cubicBezTo>
                    <a:pt x="361" y="1"/>
                    <a:pt x="162" y="108"/>
                    <a:pt x="1" y="327"/>
                  </a:cubicBezTo>
                  <a:lnTo>
                    <a:pt x="92" y="396"/>
                  </a:lnTo>
                  <a:cubicBezTo>
                    <a:pt x="225" y="203"/>
                    <a:pt x="397" y="107"/>
                    <a:pt x="621" y="107"/>
                  </a:cubicBezTo>
                  <a:cubicBezTo>
                    <a:pt x="741" y="107"/>
                    <a:pt x="876" y="135"/>
                    <a:pt x="1028" y="190"/>
                  </a:cubicBezTo>
                  <a:lnTo>
                    <a:pt x="1051" y="99"/>
                  </a:lnTo>
                  <a:cubicBezTo>
                    <a:pt x="887" y="34"/>
                    <a:pt x="738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808893" y="3060568"/>
              <a:ext cx="151937" cy="33173"/>
            </a:xfrm>
            <a:custGeom>
              <a:avLst/>
              <a:gdLst/>
              <a:ahLst/>
              <a:cxnLst/>
              <a:rect l="l" t="t" r="r" b="b"/>
              <a:pathLst>
                <a:path w="1942" h="424" extrusionOk="0">
                  <a:moveTo>
                    <a:pt x="1023" y="1"/>
                  </a:moveTo>
                  <a:cubicBezTo>
                    <a:pt x="693" y="1"/>
                    <a:pt x="353" y="109"/>
                    <a:pt x="1" y="332"/>
                  </a:cubicBezTo>
                  <a:lnTo>
                    <a:pt x="47" y="423"/>
                  </a:lnTo>
                  <a:cubicBezTo>
                    <a:pt x="397" y="206"/>
                    <a:pt x="728" y="97"/>
                    <a:pt x="1050" y="97"/>
                  </a:cubicBezTo>
                  <a:cubicBezTo>
                    <a:pt x="1337" y="97"/>
                    <a:pt x="1616" y="183"/>
                    <a:pt x="1895" y="355"/>
                  </a:cubicBezTo>
                  <a:lnTo>
                    <a:pt x="1941" y="286"/>
                  </a:lnTo>
                  <a:cubicBezTo>
                    <a:pt x="1641" y="98"/>
                    <a:pt x="1336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2"/>
          <p:cNvGrpSpPr/>
          <p:nvPr/>
        </p:nvGrpSpPr>
        <p:grpSpPr>
          <a:xfrm>
            <a:off x="7848312" y="247161"/>
            <a:ext cx="2009061" cy="295581"/>
            <a:chOff x="335712" y="2832036"/>
            <a:chExt cx="2009061" cy="295581"/>
          </a:xfrm>
        </p:grpSpPr>
        <p:sp>
          <p:nvSpPr>
            <p:cNvPr id="534" name="Google Shape;534;p22"/>
            <p:cNvSpPr/>
            <p:nvPr/>
          </p:nvSpPr>
          <p:spPr>
            <a:xfrm>
              <a:off x="335712" y="2832036"/>
              <a:ext cx="2009061" cy="295581"/>
            </a:xfrm>
            <a:custGeom>
              <a:avLst/>
              <a:gdLst/>
              <a:ahLst/>
              <a:cxnLst/>
              <a:rect l="l" t="t" r="r" b="b"/>
              <a:pathLst>
                <a:path w="25679" h="3778" extrusionOk="0">
                  <a:moveTo>
                    <a:pt x="10729" y="1"/>
                  </a:moveTo>
                  <a:cubicBezTo>
                    <a:pt x="9336" y="1"/>
                    <a:pt x="7601" y="748"/>
                    <a:pt x="5866" y="2226"/>
                  </a:cubicBezTo>
                  <a:cubicBezTo>
                    <a:pt x="5554" y="2073"/>
                    <a:pt x="5187" y="1995"/>
                    <a:pt x="4763" y="1995"/>
                  </a:cubicBezTo>
                  <a:cubicBezTo>
                    <a:pt x="3604" y="1995"/>
                    <a:pt x="2022" y="2575"/>
                    <a:pt x="0" y="3778"/>
                  </a:cubicBezTo>
                  <a:lnTo>
                    <a:pt x="25679" y="3778"/>
                  </a:lnTo>
                  <a:cubicBezTo>
                    <a:pt x="24671" y="3111"/>
                    <a:pt x="23770" y="2876"/>
                    <a:pt x="22985" y="2876"/>
                  </a:cubicBezTo>
                  <a:cubicBezTo>
                    <a:pt x="22508" y="2876"/>
                    <a:pt x="22073" y="2964"/>
                    <a:pt x="21684" y="3093"/>
                  </a:cubicBezTo>
                  <a:cubicBezTo>
                    <a:pt x="21445" y="2033"/>
                    <a:pt x="20571" y="1461"/>
                    <a:pt x="19765" y="1461"/>
                  </a:cubicBezTo>
                  <a:cubicBezTo>
                    <a:pt x="19339" y="1461"/>
                    <a:pt x="18932" y="1621"/>
                    <a:pt x="18648" y="1952"/>
                  </a:cubicBezTo>
                  <a:cubicBezTo>
                    <a:pt x="17794" y="872"/>
                    <a:pt x="16755" y="446"/>
                    <a:pt x="15746" y="446"/>
                  </a:cubicBezTo>
                  <a:cubicBezTo>
                    <a:pt x="14813" y="446"/>
                    <a:pt x="13906" y="810"/>
                    <a:pt x="13193" y="1358"/>
                  </a:cubicBezTo>
                  <a:cubicBezTo>
                    <a:pt x="12685" y="451"/>
                    <a:pt x="11810" y="1"/>
                    <a:pt x="10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1269633" y="2934683"/>
              <a:ext cx="100144" cy="78707"/>
            </a:xfrm>
            <a:custGeom>
              <a:avLst/>
              <a:gdLst/>
              <a:ahLst/>
              <a:cxnLst/>
              <a:rect l="l" t="t" r="r" b="b"/>
              <a:pathLst>
                <a:path w="1280" h="1006" extrusionOk="0">
                  <a:moveTo>
                    <a:pt x="1211" y="1"/>
                  </a:moveTo>
                  <a:lnTo>
                    <a:pt x="1" y="937"/>
                  </a:lnTo>
                  <a:lnTo>
                    <a:pt x="69" y="1005"/>
                  </a:lnTo>
                  <a:lnTo>
                    <a:pt x="1279" y="6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1962583" y="3070425"/>
              <a:ext cx="71509" cy="34033"/>
            </a:xfrm>
            <a:custGeom>
              <a:avLst/>
              <a:gdLst/>
              <a:ahLst/>
              <a:cxnLst/>
              <a:rect l="l" t="t" r="r" b="b"/>
              <a:pathLst>
                <a:path w="914" h="435" extrusionOk="0">
                  <a:moveTo>
                    <a:pt x="867" y="1"/>
                  </a:moveTo>
                  <a:lnTo>
                    <a:pt x="0" y="343"/>
                  </a:lnTo>
                  <a:lnTo>
                    <a:pt x="23" y="434"/>
                  </a:lnTo>
                  <a:lnTo>
                    <a:pt x="913" y="9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1792886" y="2982956"/>
              <a:ext cx="51871" cy="60791"/>
            </a:xfrm>
            <a:custGeom>
              <a:avLst/>
              <a:gdLst/>
              <a:ahLst/>
              <a:cxnLst/>
              <a:rect l="l" t="t" r="r" b="b"/>
              <a:pathLst>
                <a:path w="663" h="777" extrusionOk="0">
                  <a:moveTo>
                    <a:pt x="69" y="0"/>
                  </a:moveTo>
                  <a:lnTo>
                    <a:pt x="1" y="46"/>
                  </a:lnTo>
                  <a:lnTo>
                    <a:pt x="571" y="776"/>
                  </a:lnTo>
                  <a:lnTo>
                    <a:pt x="663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792854" y="3002594"/>
              <a:ext cx="94746" cy="64311"/>
            </a:xfrm>
            <a:custGeom>
              <a:avLst/>
              <a:gdLst/>
              <a:ahLst/>
              <a:cxnLst/>
              <a:rect l="l" t="t" r="r" b="b"/>
              <a:pathLst>
                <a:path w="1211" h="822" extrusionOk="0">
                  <a:moveTo>
                    <a:pt x="46" y="0"/>
                  </a:moveTo>
                  <a:lnTo>
                    <a:pt x="0" y="91"/>
                  </a:lnTo>
                  <a:cubicBezTo>
                    <a:pt x="23" y="114"/>
                    <a:pt x="685" y="411"/>
                    <a:pt x="1142" y="822"/>
                  </a:cubicBezTo>
                  <a:lnTo>
                    <a:pt x="1210" y="753"/>
                  </a:lnTo>
                  <a:cubicBezTo>
                    <a:pt x="754" y="320"/>
                    <a:pt x="69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1183963" y="2998525"/>
              <a:ext cx="132221" cy="57661"/>
            </a:xfrm>
            <a:custGeom>
              <a:avLst/>
              <a:gdLst/>
              <a:ahLst/>
              <a:cxnLst/>
              <a:rect l="l" t="t" r="r" b="b"/>
              <a:pathLst>
                <a:path w="1690" h="737" extrusionOk="0">
                  <a:moveTo>
                    <a:pt x="483" y="1"/>
                  </a:moveTo>
                  <a:cubicBezTo>
                    <a:pt x="339" y="1"/>
                    <a:pt x="179" y="16"/>
                    <a:pt x="0" y="52"/>
                  </a:cubicBezTo>
                  <a:lnTo>
                    <a:pt x="23" y="166"/>
                  </a:lnTo>
                  <a:cubicBezTo>
                    <a:pt x="205" y="127"/>
                    <a:pt x="367" y="110"/>
                    <a:pt x="511" y="110"/>
                  </a:cubicBezTo>
                  <a:cubicBezTo>
                    <a:pt x="1374" y="110"/>
                    <a:pt x="1575" y="717"/>
                    <a:pt x="1575" y="737"/>
                  </a:cubicBezTo>
                  <a:lnTo>
                    <a:pt x="1689" y="714"/>
                  </a:lnTo>
                  <a:cubicBezTo>
                    <a:pt x="1689" y="694"/>
                    <a:pt x="1448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1803604" y="3035923"/>
              <a:ext cx="82228" cy="30982"/>
            </a:xfrm>
            <a:custGeom>
              <a:avLst/>
              <a:gdLst/>
              <a:ahLst/>
              <a:cxnLst/>
              <a:rect l="l" t="t" r="r" b="b"/>
              <a:pathLst>
                <a:path w="1051" h="396" extrusionOk="0">
                  <a:moveTo>
                    <a:pt x="603" y="1"/>
                  </a:moveTo>
                  <a:cubicBezTo>
                    <a:pt x="361" y="1"/>
                    <a:pt x="162" y="108"/>
                    <a:pt x="1" y="327"/>
                  </a:cubicBezTo>
                  <a:lnTo>
                    <a:pt x="92" y="396"/>
                  </a:lnTo>
                  <a:cubicBezTo>
                    <a:pt x="225" y="203"/>
                    <a:pt x="397" y="107"/>
                    <a:pt x="621" y="107"/>
                  </a:cubicBezTo>
                  <a:cubicBezTo>
                    <a:pt x="741" y="107"/>
                    <a:pt x="876" y="135"/>
                    <a:pt x="1028" y="190"/>
                  </a:cubicBezTo>
                  <a:lnTo>
                    <a:pt x="1051" y="99"/>
                  </a:lnTo>
                  <a:cubicBezTo>
                    <a:pt x="887" y="34"/>
                    <a:pt x="738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808893" y="3060568"/>
              <a:ext cx="151937" cy="33173"/>
            </a:xfrm>
            <a:custGeom>
              <a:avLst/>
              <a:gdLst/>
              <a:ahLst/>
              <a:cxnLst/>
              <a:rect l="l" t="t" r="r" b="b"/>
              <a:pathLst>
                <a:path w="1942" h="424" extrusionOk="0">
                  <a:moveTo>
                    <a:pt x="1023" y="1"/>
                  </a:moveTo>
                  <a:cubicBezTo>
                    <a:pt x="693" y="1"/>
                    <a:pt x="353" y="109"/>
                    <a:pt x="1" y="332"/>
                  </a:cubicBezTo>
                  <a:lnTo>
                    <a:pt x="47" y="423"/>
                  </a:lnTo>
                  <a:cubicBezTo>
                    <a:pt x="397" y="206"/>
                    <a:pt x="728" y="97"/>
                    <a:pt x="1050" y="97"/>
                  </a:cubicBezTo>
                  <a:cubicBezTo>
                    <a:pt x="1337" y="97"/>
                    <a:pt x="1616" y="183"/>
                    <a:pt x="1895" y="355"/>
                  </a:cubicBezTo>
                  <a:lnTo>
                    <a:pt x="1941" y="286"/>
                  </a:lnTo>
                  <a:cubicBezTo>
                    <a:pt x="1641" y="98"/>
                    <a:pt x="1336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2"/>
          <p:cNvSpPr txBox="1">
            <a:spLocks noGrp="1"/>
          </p:cNvSpPr>
          <p:nvPr>
            <p:ph type="title" idx="2"/>
          </p:nvPr>
        </p:nvSpPr>
        <p:spPr>
          <a:xfrm>
            <a:off x="720000" y="2680125"/>
            <a:ext cx="224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4" name="Google Shape;544;p22"/>
          <p:cNvSpPr txBox="1">
            <a:spLocks noGrp="1"/>
          </p:cNvSpPr>
          <p:nvPr>
            <p:ph type="subTitle" idx="1"/>
          </p:nvPr>
        </p:nvSpPr>
        <p:spPr>
          <a:xfrm>
            <a:off x="720000" y="3137750"/>
            <a:ext cx="22425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22"/>
          <p:cNvSpPr txBox="1">
            <a:spLocks noGrp="1"/>
          </p:cNvSpPr>
          <p:nvPr>
            <p:ph type="title" idx="3"/>
          </p:nvPr>
        </p:nvSpPr>
        <p:spPr>
          <a:xfrm>
            <a:off x="3454222" y="2680125"/>
            <a:ext cx="224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6" name="Google Shape;546;p22"/>
          <p:cNvSpPr txBox="1">
            <a:spLocks noGrp="1"/>
          </p:cNvSpPr>
          <p:nvPr>
            <p:ph type="subTitle" idx="4"/>
          </p:nvPr>
        </p:nvSpPr>
        <p:spPr>
          <a:xfrm>
            <a:off x="3454225" y="3137750"/>
            <a:ext cx="22425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22"/>
          <p:cNvSpPr txBox="1">
            <a:spLocks noGrp="1"/>
          </p:cNvSpPr>
          <p:nvPr>
            <p:ph type="title" idx="5"/>
          </p:nvPr>
        </p:nvSpPr>
        <p:spPr>
          <a:xfrm>
            <a:off x="6188426" y="2680125"/>
            <a:ext cx="224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8" name="Google Shape;548;p22"/>
          <p:cNvSpPr txBox="1">
            <a:spLocks noGrp="1"/>
          </p:cNvSpPr>
          <p:nvPr>
            <p:ph type="subTitle" idx="6"/>
          </p:nvPr>
        </p:nvSpPr>
        <p:spPr>
          <a:xfrm>
            <a:off x="6188427" y="3137750"/>
            <a:ext cx="22425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28"/>
          <p:cNvGrpSpPr/>
          <p:nvPr/>
        </p:nvGrpSpPr>
        <p:grpSpPr>
          <a:xfrm>
            <a:off x="0" y="4531150"/>
            <a:ext cx="9143971" cy="791191"/>
            <a:chOff x="0" y="4988350"/>
            <a:chExt cx="9143971" cy="791191"/>
          </a:xfrm>
        </p:grpSpPr>
        <p:sp>
          <p:nvSpPr>
            <p:cNvPr id="712" name="Google Shape;712;p28"/>
            <p:cNvSpPr/>
            <p:nvPr/>
          </p:nvSpPr>
          <p:spPr>
            <a:xfrm>
              <a:off x="0" y="4988350"/>
              <a:ext cx="9143971" cy="791191"/>
            </a:xfrm>
            <a:custGeom>
              <a:avLst/>
              <a:gdLst/>
              <a:ahLst/>
              <a:cxnLst/>
              <a:rect l="l" t="t" r="r" b="b"/>
              <a:pathLst>
                <a:path w="115109" h="10113" extrusionOk="0">
                  <a:moveTo>
                    <a:pt x="0" y="1"/>
                  </a:moveTo>
                  <a:lnTo>
                    <a:pt x="0" y="10112"/>
                  </a:lnTo>
                  <a:lnTo>
                    <a:pt x="115108" y="10112"/>
                  </a:lnTo>
                  <a:lnTo>
                    <a:pt x="115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205290" y="5377649"/>
              <a:ext cx="241206" cy="12596"/>
            </a:xfrm>
            <a:custGeom>
              <a:avLst/>
              <a:gdLst/>
              <a:ahLst/>
              <a:cxnLst/>
              <a:rect l="l" t="t" r="r" b="b"/>
              <a:pathLst>
                <a:path w="3083" h="161" extrusionOk="0">
                  <a:moveTo>
                    <a:pt x="1" y="1"/>
                  </a:moveTo>
                  <a:lnTo>
                    <a:pt x="1" y="161"/>
                  </a:lnTo>
                  <a:lnTo>
                    <a:pt x="3082" y="161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814291" y="5377649"/>
              <a:ext cx="7377170" cy="12596"/>
            </a:xfrm>
            <a:custGeom>
              <a:avLst/>
              <a:gdLst/>
              <a:ahLst/>
              <a:cxnLst/>
              <a:rect l="l" t="t" r="r" b="b"/>
              <a:pathLst>
                <a:path w="94292" h="161" extrusionOk="0">
                  <a:moveTo>
                    <a:pt x="0" y="1"/>
                  </a:moveTo>
                  <a:lnTo>
                    <a:pt x="0" y="161"/>
                  </a:lnTo>
                  <a:lnTo>
                    <a:pt x="6300" y="161"/>
                  </a:lnTo>
                  <a:lnTo>
                    <a:pt x="6300" y="1"/>
                  </a:lnTo>
                  <a:close/>
                  <a:moveTo>
                    <a:pt x="11002" y="1"/>
                  </a:moveTo>
                  <a:lnTo>
                    <a:pt x="11002" y="161"/>
                  </a:lnTo>
                  <a:lnTo>
                    <a:pt x="17279" y="161"/>
                  </a:lnTo>
                  <a:lnTo>
                    <a:pt x="17279" y="1"/>
                  </a:lnTo>
                  <a:close/>
                  <a:moveTo>
                    <a:pt x="22004" y="1"/>
                  </a:moveTo>
                  <a:lnTo>
                    <a:pt x="22004" y="161"/>
                  </a:lnTo>
                  <a:lnTo>
                    <a:pt x="28281" y="161"/>
                  </a:lnTo>
                  <a:lnTo>
                    <a:pt x="28281" y="1"/>
                  </a:lnTo>
                  <a:close/>
                  <a:moveTo>
                    <a:pt x="33006" y="1"/>
                  </a:moveTo>
                  <a:lnTo>
                    <a:pt x="33006" y="161"/>
                  </a:lnTo>
                  <a:lnTo>
                    <a:pt x="39283" y="161"/>
                  </a:lnTo>
                  <a:lnTo>
                    <a:pt x="39283" y="1"/>
                  </a:lnTo>
                  <a:close/>
                  <a:moveTo>
                    <a:pt x="44008" y="1"/>
                  </a:moveTo>
                  <a:lnTo>
                    <a:pt x="44008" y="161"/>
                  </a:lnTo>
                  <a:lnTo>
                    <a:pt x="50284" y="161"/>
                  </a:lnTo>
                  <a:lnTo>
                    <a:pt x="50284" y="1"/>
                  </a:lnTo>
                  <a:close/>
                  <a:moveTo>
                    <a:pt x="55009" y="1"/>
                  </a:moveTo>
                  <a:lnTo>
                    <a:pt x="55009" y="161"/>
                  </a:lnTo>
                  <a:lnTo>
                    <a:pt x="61286" y="161"/>
                  </a:lnTo>
                  <a:lnTo>
                    <a:pt x="61286" y="1"/>
                  </a:lnTo>
                  <a:close/>
                  <a:moveTo>
                    <a:pt x="66011" y="1"/>
                  </a:moveTo>
                  <a:lnTo>
                    <a:pt x="66011" y="161"/>
                  </a:lnTo>
                  <a:lnTo>
                    <a:pt x="72288" y="161"/>
                  </a:lnTo>
                  <a:lnTo>
                    <a:pt x="72288" y="1"/>
                  </a:lnTo>
                  <a:close/>
                  <a:moveTo>
                    <a:pt x="77013" y="1"/>
                  </a:moveTo>
                  <a:lnTo>
                    <a:pt x="77013" y="161"/>
                  </a:lnTo>
                  <a:lnTo>
                    <a:pt x="83290" y="161"/>
                  </a:lnTo>
                  <a:lnTo>
                    <a:pt x="83290" y="1"/>
                  </a:lnTo>
                  <a:close/>
                  <a:moveTo>
                    <a:pt x="88015" y="1"/>
                  </a:moveTo>
                  <a:lnTo>
                    <a:pt x="88015" y="161"/>
                  </a:lnTo>
                  <a:lnTo>
                    <a:pt x="94292" y="161"/>
                  </a:lnTo>
                  <a:lnTo>
                    <a:pt x="94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8559240" y="5377649"/>
              <a:ext cx="241206" cy="12596"/>
            </a:xfrm>
            <a:custGeom>
              <a:avLst/>
              <a:gdLst/>
              <a:ahLst/>
              <a:cxnLst/>
              <a:rect l="l" t="t" r="r" b="b"/>
              <a:pathLst>
                <a:path w="3083" h="161" extrusionOk="0">
                  <a:moveTo>
                    <a:pt x="1" y="1"/>
                  </a:moveTo>
                  <a:lnTo>
                    <a:pt x="1" y="161"/>
                  </a:lnTo>
                  <a:lnTo>
                    <a:pt x="3082" y="161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28"/>
          <p:cNvGrpSpPr/>
          <p:nvPr/>
        </p:nvGrpSpPr>
        <p:grpSpPr>
          <a:xfrm>
            <a:off x="6588644" y="789862"/>
            <a:ext cx="2445831" cy="359841"/>
            <a:chOff x="335712" y="2832036"/>
            <a:chExt cx="2009061" cy="295581"/>
          </a:xfrm>
        </p:grpSpPr>
        <p:sp>
          <p:nvSpPr>
            <p:cNvPr id="717" name="Google Shape;717;p28"/>
            <p:cNvSpPr/>
            <p:nvPr/>
          </p:nvSpPr>
          <p:spPr>
            <a:xfrm>
              <a:off x="335712" y="2832036"/>
              <a:ext cx="2009061" cy="295581"/>
            </a:xfrm>
            <a:custGeom>
              <a:avLst/>
              <a:gdLst/>
              <a:ahLst/>
              <a:cxnLst/>
              <a:rect l="l" t="t" r="r" b="b"/>
              <a:pathLst>
                <a:path w="25679" h="3778" extrusionOk="0">
                  <a:moveTo>
                    <a:pt x="10729" y="1"/>
                  </a:moveTo>
                  <a:cubicBezTo>
                    <a:pt x="9336" y="1"/>
                    <a:pt x="7601" y="748"/>
                    <a:pt x="5866" y="2226"/>
                  </a:cubicBezTo>
                  <a:cubicBezTo>
                    <a:pt x="5554" y="2073"/>
                    <a:pt x="5187" y="1995"/>
                    <a:pt x="4763" y="1995"/>
                  </a:cubicBezTo>
                  <a:cubicBezTo>
                    <a:pt x="3604" y="1995"/>
                    <a:pt x="2022" y="2575"/>
                    <a:pt x="0" y="3778"/>
                  </a:cubicBezTo>
                  <a:lnTo>
                    <a:pt x="25679" y="3778"/>
                  </a:lnTo>
                  <a:cubicBezTo>
                    <a:pt x="24671" y="3111"/>
                    <a:pt x="23770" y="2876"/>
                    <a:pt x="22985" y="2876"/>
                  </a:cubicBezTo>
                  <a:cubicBezTo>
                    <a:pt x="22508" y="2876"/>
                    <a:pt x="22073" y="2964"/>
                    <a:pt x="21684" y="3093"/>
                  </a:cubicBezTo>
                  <a:cubicBezTo>
                    <a:pt x="21445" y="2033"/>
                    <a:pt x="20571" y="1461"/>
                    <a:pt x="19765" y="1461"/>
                  </a:cubicBezTo>
                  <a:cubicBezTo>
                    <a:pt x="19339" y="1461"/>
                    <a:pt x="18932" y="1621"/>
                    <a:pt x="18648" y="1952"/>
                  </a:cubicBezTo>
                  <a:cubicBezTo>
                    <a:pt x="17794" y="872"/>
                    <a:pt x="16755" y="446"/>
                    <a:pt x="15746" y="446"/>
                  </a:cubicBezTo>
                  <a:cubicBezTo>
                    <a:pt x="14813" y="446"/>
                    <a:pt x="13906" y="810"/>
                    <a:pt x="13193" y="1358"/>
                  </a:cubicBezTo>
                  <a:cubicBezTo>
                    <a:pt x="12685" y="451"/>
                    <a:pt x="11810" y="1"/>
                    <a:pt x="10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269633" y="2934683"/>
              <a:ext cx="100144" cy="78707"/>
            </a:xfrm>
            <a:custGeom>
              <a:avLst/>
              <a:gdLst/>
              <a:ahLst/>
              <a:cxnLst/>
              <a:rect l="l" t="t" r="r" b="b"/>
              <a:pathLst>
                <a:path w="1280" h="1006" extrusionOk="0">
                  <a:moveTo>
                    <a:pt x="1211" y="1"/>
                  </a:moveTo>
                  <a:lnTo>
                    <a:pt x="1" y="937"/>
                  </a:lnTo>
                  <a:lnTo>
                    <a:pt x="69" y="1005"/>
                  </a:lnTo>
                  <a:lnTo>
                    <a:pt x="1279" y="6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962583" y="3070425"/>
              <a:ext cx="71509" cy="34033"/>
            </a:xfrm>
            <a:custGeom>
              <a:avLst/>
              <a:gdLst/>
              <a:ahLst/>
              <a:cxnLst/>
              <a:rect l="l" t="t" r="r" b="b"/>
              <a:pathLst>
                <a:path w="914" h="435" extrusionOk="0">
                  <a:moveTo>
                    <a:pt x="867" y="1"/>
                  </a:moveTo>
                  <a:lnTo>
                    <a:pt x="0" y="343"/>
                  </a:lnTo>
                  <a:lnTo>
                    <a:pt x="23" y="434"/>
                  </a:lnTo>
                  <a:lnTo>
                    <a:pt x="913" y="9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1792886" y="2982956"/>
              <a:ext cx="51871" cy="60791"/>
            </a:xfrm>
            <a:custGeom>
              <a:avLst/>
              <a:gdLst/>
              <a:ahLst/>
              <a:cxnLst/>
              <a:rect l="l" t="t" r="r" b="b"/>
              <a:pathLst>
                <a:path w="663" h="777" extrusionOk="0">
                  <a:moveTo>
                    <a:pt x="69" y="0"/>
                  </a:moveTo>
                  <a:lnTo>
                    <a:pt x="1" y="46"/>
                  </a:lnTo>
                  <a:lnTo>
                    <a:pt x="571" y="776"/>
                  </a:lnTo>
                  <a:lnTo>
                    <a:pt x="663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92854" y="3002594"/>
              <a:ext cx="94746" cy="64311"/>
            </a:xfrm>
            <a:custGeom>
              <a:avLst/>
              <a:gdLst/>
              <a:ahLst/>
              <a:cxnLst/>
              <a:rect l="l" t="t" r="r" b="b"/>
              <a:pathLst>
                <a:path w="1211" h="822" extrusionOk="0">
                  <a:moveTo>
                    <a:pt x="46" y="0"/>
                  </a:moveTo>
                  <a:lnTo>
                    <a:pt x="0" y="91"/>
                  </a:lnTo>
                  <a:cubicBezTo>
                    <a:pt x="23" y="114"/>
                    <a:pt x="685" y="411"/>
                    <a:pt x="1142" y="822"/>
                  </a:cubicBezTo>
                  <a:lnTo>
                    <a:pt x="1210" y="753"/>
                  </a:lnTo>
                  <a:cubicBezTo>
                    <a:pt x="754" y="320"/>
                    <a:pt x="69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1183963" y="2998525"/>
              <a:ext cx="132221" cy="57661"/>
            </a:xfrm>
            <a:custGeom>
              <a:avLst/>
              <a:gdLst/>
              <a:ahLst/>
              <a:cxnLst/>
              <a:rect l="l" t="t" r="r" b="b"/>
              <a:pathLst>
                <a:path w="1690" h="737" extrusionOk="0">
                  <a:moveTo>
                    <a:pt x="483" y="1"/>
                  </a:moveTo>
                  <a:cubicBezTo>
                    <a:pt x="339" y="1"/>
                    <a:pt x="179" y="16"/>
                    <a:pt x="0" y="52"/>
                  </a:cubicBezTo>
                  <a:lnTo>
                    <a:pt x="23" y="166"/>
                  </a:lnTo>
                  <a:cubicBezTo>
                    <a:pt x="205" y="127"/>
                    <a:pt x="367" y="110"/>
                    <a:pt x="511" y="110"/>
                  </a:cubicBezTo>
                  <a:cubicBezTo>
                    <a:pt x="1374" y="110"/>
                    <a:pt x="1575" y="717"/>
                    <a:pt x="1575" y="737"/>
                  </a:cubicBezTo>
                  <a:lnTo>
                    <a:pt x="1689" y="714"/>
                  </a:lnTo>
                  <a:cubicBezTo>
                    <a:pt x="1689" y="694"/>
                    <a:pt x="1448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1803604" y="3035923"/>
              <a:ext cx="82228" cy="30982"/>
            </a:xfrm>
            <a:custGeom>
              <a:avLst/>
              <a:gdLst/>
              <a:ahLst/>
              <a:cxnLst/>
              <a:rect l="l" t="t" r="r" b="b"/>
              <a:pathLst>
                <a:path w="1051" h="396" extrusionOk="0">
                  <a:moveTo>
                    <a:pt x="603" y="1"/>
                  </a:moveTo>
                  <a:cubicBezTo>
                    <a:pt x="361" y="1"/>
                    <a:pt x="162" y="108"/>
                    <a:pt x="1" y="327"/>
                  </a:cubicBezTo>
                  <a:lnTo>
                    <a:pt x="92" y="396"/>
                  </a:lnTo>
                  <a:cubicBezTo>
                    <a:pt x="225" y="203"/>
                    <a:pt x="397" y="107"/>
                    <a:pt x="621" y="107"/>
                  </a:cubicBezTo>
                  <a:cubicBezTo>
                    <a:pt x="741" y="107"/>
                    <a:pt x="876" y="135"/>
                    <a:pt x="1028" y="190"/>
                  </a:cubicBezTo>
                  <a:lnTo>
                    <a:pt x="1051" y="99"/>
                  </a:lnTo>
                  <a:cubicBezTo>
                    <a:pt x="887" y="34"/>
                    <a:pt x="738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08893" y="3060568"/>
              <a:ext cx="151937" cy="33173"/>
            </a:xfrm>
            <a:custGeom>
              <a:avLst/>
              <a:gdLst/>
              <a:ahLst/>
              <a:cxnLst/>
              <a:rect l="l" t="t" r="r" b="b"/>
              <a:pathLst>
                <a:path w="1942" h="424" extrusionOk="0">
                  <a:moveTo>
                    <a:pt x="1023" y="1"/>
                  </a:moveTo>
                  <a:cubicBezTo>
                    <a:pt x="693" y="1"/>
                    <a:pt x="353" y="109"/>
                    <a:pt x="1" y="332"/>
                  </a:cubicBezTo>
                  <a:lnTo>
                    <a:pt x="47" y="423"/>
                  </a:lnTo>
                  <a:cubicBezTo>
                    <a:pt x="397" y="206"/>
                    <a:pt x="728" y="97"/>
                    <a:pt x="1050" y="97"/>
                  </a:cubicBezTo>
                  <a:cubicBezTo>
                    <a:pt x="1337" y="97"/>
                    <a:pt x="1616" y="183"/>
                    <a:pt x="1895" y="355"/>
                  </a:cubicBezTo>
                  <a:lnTo>
                    <a:pt x="1941" y="286"/>
                  </a:lnTo>
                  <a:cubicBezTo>
                    <a:pt x="1641" y="98"/>
                    <a:pt x="1336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28"/>
          <p:cNvGrpSpPr/>
          <p:nvPr/>
        </p:nvGrpSpPr>
        <p:grpSpPr>
          <a:xfrm>
            <a:off x="-1346506" y="318237"/>
            <a:ext cx="2445831" cy="359841"/>
            <a:chOff x="335712" y="2832036"/>
            <a:chExt cx="2009061" cy="295581"/>
          </a:xfrm>
        </p:grpSpPr>
        <p:sp>
          <p:nvSpPr>
            <p:cNvPr id="726" name="Google Shape;726;p28"/>
            <p:cNvSpPr/>
            <p:nvPr/>
          </p:nvSpPr>
          <p:spPr>
            <a:xfrm>
              <a:off x="335712" y="2832036"/>
              <a:ext cx="2009061" cy="295581"/>
            </a:xfrm>
            <a:custGeom>
              <a:avLst/>
              <a:gdLst/>
              <a:ahLst/>
              <a:cxnLst/>
              <a:rect l="l" t="t" r="r" b="b"/>
              <a:pathLst>
                <a:path w="25679" h="3778" extrusionOk="0">
                  <a:moveTo>
                    <a:pt x="10729" y="1"/>
                  </a:moveTo>
                  <a:cubicBezTo>
                    <a:pt x="9336" y="1"/>
                    <a:pt x="7601" y="748"/>
                    <a:pt x="5866" y="2226"/>
                  </a:cubicBezTo>
                  <a:cubicBezTo>
                    <a:pt x="5554" y="2073"/>
                    <a:pt x="5187" y="1995"/>
                    <a:pt x="4763" y="1995"/>
                  </a:cubicBezTo>
                  <a:cubicBezTo>
                    <a:pt x="3604" y="1995"/>
                    <a:pt x="2022" y="2575"/>
                    <a:pt x="0" y="3778"/>
                  </a:cubicBezTo>
                  <a:lnTo>
                    <a:pt x="25679" y="3778"/>
                  </a:lnTo>
                  <a:cubicBezTo>
                    <a:pt x="24671" y="3111"/>
                    <a:pt x="23770" y="2876"/>
                    <a:pt x="22985" y="2876"/>
                  </a:cubicBezTo>
                  <a:cubicBezTo>
                    <a:pt x="22508" y="2876"/>
                    <a:pt x="22073" y="2964"/>
                    <a:pt x="21684" y="3093"/>
                  </a:cubicBezTo>
                  <a:cubicBezTo>
                    <a:pt x="21445" y="2033"/>
                    <a:pt x="20571" y="1461"/>
                    <a:pt x="19765" y="1461"/>
                  </a:cubicBezTo>
                  <a:cubicBezTo>
                    <a:pt x="19339" y="1461"/>
                    <a:pt x="18932" y="1621"/>
                    <a:pt x="18648" y="1952"/>
                  </a:cubicBezTo>
                  <a:cubicBezTo>
                    <a:pt x="17794" y="872"/>
                    <a:pt x="16755" y="446"/>
                    <a:pt x="15746" y="446"/>
                  </a:cubicBezTo>
                  <a:cubicBezTo>
                    <a:pt x="14813" y="446"/>
                    <a:pt x="13906" y="810"/>
                    <a:pt x="13193" y="1358"/>
                  </a:cubicBezTo>
                  <a:cubicBezTo>
                    <a:pt x="12685" y="451"/>
                    <a:pt x="11810" y="1"/>
                    <a:pt x="10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1269633" y="2934683"/>
              <a:ext cx="100144" cy="78707"/>
            </a:xfrm>
            <a:custGeom>
              <a:avLst/>
              <a:gdLst/>
              <a:ahLst/>
              <a:cxnLst/>
              <a:rect l="l" t="t" r="r" b="b"/>
              <a:pathLst>
                <a:path w="1280" h="1006" extrusionOk="0">
                  <a:moveTo>
                    <a:pt x="1211" y="1"/>
                  </a:moveTo>
                  <a:lnTo>
                    <a:pt x="1" y="937"/>
                  </a:lnTo>
                  <a:lnTo>
                    <a:pt x="69" y="1005"/>
                  </a:lnTo>
                  <a:lnTo>
                    <a:pt x="1279" y="6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962583" y="3070425"/>
              <a:ext cx="71509" cy="34033"/>
            </a:xfrm>
            <a:custGeom>
              <a:avLst/>
              <a:gdLst/>
              <a:ahLst/>
              <a:cxnLst/>
              <a:rect l="l" t="t" r="r" b="b"/>
              <a:pathLst>
                <a:path w="914" h="435" extrusionOk="0">
                  <a:moveTo>
                    <a:pt x="867" y="1"/>
                  </a:moveTo>
                  <a:lnTo>
                    <a:pt x="0" y="343"/>
                  </a:lnTo>
                  <a:lnTo>
                    <a:pt x="23" y="434"/>
                  </a:lnTo>
                  <a:lnTo>
                    <a:pt x="913" y="9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792886" y="2982956"/>
              <a:ext cx="51871" cy="60791"/>
            </a:xfrm>
            <a:custGeom>
              <a:avLst/>
              <a:gdLst/>
              <a:ahLst/>
              <a:cxnLst/>
              <a:rect l="l" t="t" r="r" b="b"/>
              <a:pathLst>
                <a:path w="663" h="777" extrusionOk="0">
                  <a:moveTo>
                    <a:pt x="69" y="0"/>
                  </a:moveTo>
                  <a:lnTo>
                    <a:pt x="1" y="46"/>
                  </a:lnTo>
                  <a:lnTo>
                    <a:pt x="571" y="776"/>
                  </a:lnTo>
                  <a:lnTo>
                    <a:pt x="663" y="70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792854" y="3002594"/>
              <a:ext cx="94746" cy="64311"/>
            </a:xfrm>
            <a:custGeom>
              <a:avLst/>
              <a:gdLst/>
              <a:ahLst/>
              <a:cxnLst/>
              <a:rect l="l" t="t" r="r" b="b"/>
              <a:pathLst>
                <a:path w="1211" h="822" extrusionOk="0">
                  <a:moveTo>
                    <a:pt x="46" y="0"/>
                  </a:moveTo>
                  <a:lnTo>
                    <a:pt x="0" y="91"/>
                  </a:lnTo>
                  <a:cubicBezTo>
                    <a:pt x="23" y="114"/>
                    <a:pt x="685" y="411"/>
                    <a:pt x="1142" y="822"/>
                  </a:cubicBezTo>
                  <a:lnTo>
                    <a:pt x="1210" y="753"/>
                  </a:lnTo>
                  <a:cubicBezTo>
                    <a:pt x="754" y="320"/>
                    <a:pt x="69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183963" y="2998525"/>
              <a:ext cx="132221" cy="57661"/>
            </a:xfrm>
            <a:custGeom>
              <a:avLst/>
              <a:gdLst/>
              <a:ahLst/>
              <a:cxnLst/>
              <a:rect l="l" t="t" r="r" b="b"/>
              <a:pathLst>
                <a:path w="1690" h="737" extrusionOk="0">
                  <a:moveTo>
                    <a:pt x="483" y="1"/>
                  </a:moveTo>
                  <a:cubicBezTo>
                    <a:pt x="339" y="1"/>
                    <a:pt x="179" y="16"/>
                    <a:pt x="0" y="52"/>
                  </a:cubicBezTo>
                  <a:lnTo>
                    <a:pt x="23" y="166"/>
                  </a:lnTo>
                  <a:cubicBezTo>
                    <a:pt x="205" y="127"/>
                    <a:pt x="367" y="110"/>
                    <a:pt x="511" y="110"/>
                  </a:cubicBezTo>
                  <a:cubicBezTo>
                    <a:pt x="1374" y="110"/>
                    <a:pt x="1575" y="717"/>
                    <a:pt x="1575" y="737"/>
                  </a:cubicBezTo>
                  <a:lnTo>
                    <a:pt x="1689" y="714"/>
                  </a:lnTo>
                  <a:cubicBezTo>
                    <a:pt x="1689" y="694"/>
                    <a:pt x="1448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803604" y="3035923"/>
              <a:ext cx="82228" cy="30982"/>
            </a:xfrm>
            <a:custGeom>
              <a:avLst/>
              <a:gdLst/>
              <a:ahLst/>
              <a:cxnLst/>
              <a:rect l="l" t="t" r="r" b="b"/>
              <a:pathLst>
                <a:path w="1051" h="396" extrusionOk="0">
                  <a:moveTo>
                    <a:pt x="603" y="1"/>
                  </a:moveTo>
                  <a:cubicBezTo>
                    <a:pt x="361" y="1"/>
                    <a:pt x="162" y="108"/>
                    <a:pt x="1" y="327"/>
                  </a:cubicBezTo>
                  <a:lnTo>
                    <a:pt x="92" y="396"/>
                  </a:lnTo>
                  <a:cubicBezTo>
                    <a:pt x="225" y="203"/>
                    <a:pt x="397" y="107"/>
                    <a:pt x="621" y="107"/>
                  </a:cubicBezTo>
                  <a:cubicBezTo>
                    <a:pt x="741" y="107"/>
                    <a:pt x="876" y="135"/>
                    <a:pt x="1028" y="190"/>
                  </a:cubicBezTo>
                  <a:lnTo>
                    <a:pt x="1051" y="99"/>
                  </a:lnTo>
                  <a:cubicBezTo>
                    <a:pt x="887" y="34"/>
                    <a:pt x="738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808893" y="3060568"/>
              <a:ext cx="151937" cy="33173"/>
            </a:xfrm>
            <a:custGeom>
              <a:avLst/>
              <a:gdLst/>
              <a:ahLst/>
              <a:cxnLst/>
              <a:rect l="l" t="t" r="r" b="b"/>
              <a:pathLst>
                <a:path w="1942" h="424" extrusionOk="0">
                  <a:moveTo>
                    <a:pt x="1023" y="1"/>
                  </a:moveTo>
                  <a:cubicBezTo>
                    <a:pt x="693" y="1"/>
                    <a:pt x="353" y="109"/>
                    <a:pt x="1" y="332"/>
                  </a:cubicBezTo>
                  <a:lnTo>
                    <a:pt x="47" y="423"/>
                  </a:lnTo>
                  <a:cubicBezTo>
                    <a:pt x="397" y="206"/>
                    <a:pt x="728" y="97"/>
                    <a:pt x="1050" y="97"/>
                  </a:cubicBezTo>
                  <a:cubicBezTo>
                    <a:pt x="1337" y="97"/>
                    <a:pt x="1616" y="183"/>
                    <a:pt x="1895" y="355"/>
                  </a:cubicBezTo>
                  <a:lnTo>
                    <a:pt x="1941" y="286"/>
                  </a:lnTo>
                  <a:cubicBezTo>
                    <a:pt x="1641" y="98"/>
                    <a:pt x="1336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28"/>
          <p:cNvSpPr txBox="1">
            <a:spLocks noGrp="1"/>
          </p:cNvSpPr>
          <p:nvPr>
            <p:ph type="title"/>
          </p:nvPr>
        </p:nvSpPr>
        <p:spPr>
          <a:xfrm>
            <a:off x="713100" y="2224063"/>
            <a:ext cx="373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5" name="Google Shape;735;p28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1334838"/>
            <a:ext cx="172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6" name="Google Shape;736;p28"/>
          <p:cNvSpPr txBox="1">
            <a:spLocks noGrp="1"/>
          </p:cNvSpPr>
          <p:nvPr>
            <p:ph type="subTitle" idx="1"/>
          </p:nvPr>
        </p:nvSpPr>
        <p:spPr>
          <a:xfrm>
            <a:off x="713100" y="3065863"/>
            <a:ext cx="37308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ela Gothic One"/>
              <a:buNone/>
              <a:defRPr sz="35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●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○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■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●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○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■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●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○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iro"/>
              <a:buChar char="■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60" r:id="rId6"/>
    <p:sldLayoutId id="2147483661" r:id="rId7"/>
    <p:sldLayoutId id="2147483668" r:id="rId8"/>
    <p:sldLayoutId id="2147483674" r:id="rId9"/>
    <p:sldLayoutId id="2147483675" r:id="rId10"/>
    <p:sldLayoutId id="2147483680" r:id="rId11"/>
    <p:sldLayoutId id="214748368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2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9"/>
          <p:cNvSpPr txBox="1">
            <a:spLocks noGrp="1"/>
          </p:cNvSpPr>
          <p:nvPr>
            <p:ph type="ctrTitle"/>
          </p:nvPr>
        </p:nvSpPr>
        <p:spPr>
          <a:xfrm>
            <a:off x="1112100" y="542750"/>
            <a:ext cx="6919800" cy="20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/>
              <a:t>INB301-Group Presentation</a:t>
            </a:r>
            <a:br>
              <a:rPr lang="es" sz="2300" dirty="0"/>
            </a:br>
            <a:r>
              <a:rPr lang="es" sz="1600" dirty="0">
                <a:solidFill>
                  <a:schemeClr val="dk2"/>
                </a:solidFill>
              </a:rPr>
              <a:t>Team Megatron</a:t>
            </a:r>
            <a:br>
              <a:rPr lang="es" sz="1600" dirty="0">
                <a:solidFill>
                  <a:schemeClr val="dk2"/>
                </a:solidFill>
              </a:rPr>
            </a:br>
            <a:r>
              <a:rPr lang="es" sz="1600" dirty="0">
                <a:solidFill>
                  <a:schemeClr val="dk2"/>
                </a:solidFill>
              </a:rPr>
              <a:t>(Group 5)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941" name="Google Shape;941;p39"/>
          <p:cNvSpPr txBox="1">
            <a:spLocks noGrp="1"/>
          </p:cNvSpPr>
          <p:nvPr>
            <p:ph type="subTitle" idx="1"/>
          </p:nvPr>
        </p:nvSpPr>
        <p:spPr>
          <a:xfrm>
            <a:off x="2055155" y="2341568"/>
            <a:ext cx="4800548" cy="423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Mahmud Ibne Jalil Rohan (2110647)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Ruhinur Jannat Liana (1920974)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Tasfia Homayra (2110500)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Reshad Mahmud (2110946)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42" name="Google Shape;942;p39"/>
          <p:cNvGrpSpPr/>
          <p:nvPr/>
        </p:nvGrpSpPr>
        <p:grpSpPr>
          <a:xfrm>
            <a:off x="-368918" y="3345941"/>
            <a:ext cx="4561012" cy="1435815"/>
            <a:chOff x="918357" y="3721716"/>
            <a:chExt cx="4561012" cy="1435815"/>
          </a:xfrm>
        </p:grpSpPr>
        <p:sp>
          <p:nvSpPr>
            <p:cNvPr id="943" name="Google Shape;943;p39"/>
            <p:cNvSpPr/>
            <p:nvPr/>
          </p:nvSpPr>
          <p:spPr>
            <a:xfrm>
              <a:off x="1532678" y="3721716"/>
              <a:ext cx="2309102" cy="91147"/>
            </a:xfrm>
            <a:custGeom>
              <a:avLst/>
              <a:gdLst/>
              <a:ahLst/>
              <a:cxnLst/>
              <a:rect l="l" t="t" r="r" b="b"/>
              <a:pathLst>
                <a:path w="29514" h="1165" extrusionOk="0">
                  <a:moveTo>
                    <a:pt x="1" y="0"/>
                  </a:moveTo>
                  <a:lnTo>
                    <a:pt x="1" y="845"/>
                  </a:lnTo>
                  <a:lnTo>
                    <a:pt x="29514" y="1164"/>
                  </a:lnTo>
                  <a:lnTo>
                    <a:pt x="295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1089854" y="4928920"/>
              <a:ext cx="42874" cy="155380"/>
            </a:xfrm>
            <a:custGeom>
              <a:avLst/>
              <a:gdLst/>
              <a:ahLst/>
              <a:cxnLst/>
              <a:rect l="l" t="t" r="r" b="b"/>
              <a:pathLst>
                <a:path w="548" h="1986" extrusionOk="0">
                  <a:moveTo>
                    <a:pt x="411" y="0"/>
                  </a:moveTo>
                  <a:lnTo>
                    <a:pt x="274" y="23"/>
                  </a:lnTo>
                  <a:cubicBezTo>
                    <a:pt x="274" y="46"/>
                    <a:pt x="388" y="982"/>
                    <a:pt x="0" y="1917"/>
                  </a:cubicBezTo>
                  <a:lnTo>
                    <a:pt x="137" y="1986"/>
                  </a:lnTo>
                  <a:cubicBezTo>
                    <a:pt x="548" y="1004"/>
                    <a:pt x="434" y="46"/>
                    <a:pt x="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1070216" y="4825334"/>
              <a:ext cx="3235903" cy="116104"/>
            </a:xfrm>
            <a:custGeom>
              <a:avLst/>
              <a:gdLst/>
              <a:ahLst/>
              <a:cxnLst/>
              <a:rect l="l" t="t" r="r" b="b"/>
              <a:pathLst>
                <a:path w="41360" h="1484" extrusionOk="0">
                  <a:moveTo>
                    <a:pt x="0" y="0"/>
                  </a:moveTo>
                  <a:lnTo>
                    <a:pt x="0" y="1484"/>
                  </a:lnTo>
                  <a:lnTo>
                    <a:pt x="41360" y="1484"/>
                  </a:lnTo>
                  <a:lnTo>
                    <a:pt x="413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829293" y="4346755"/>
              <a:ext cx="242927" cy="214371"/>
            </a:xfrm>
            <a:custGeom>
              <a:avLst/>
              <a:gdLst/>
              <a:ahLst/>
              <a:cxnLst/>
              <a:rect l="l" t="t" r="r" b="b"/>
              <a:pathLst>
                <a:path w="3105" h="2740" extrusionOk="0">
                  <a:moveTo>
                    <a:pt x="320" y="0"/>
                  </a:moveTo>
                  <a:cubicBezTo>
                    <a:pt x="137" y="0"/>
                    <a:pt x="0" y="160"/>
                    <a:pt x="0" y="320"/>
                  </a:cubicBezTo>
                  <a:lnTo>
                    <a:pt x="0" y="2420"/>
                  </a:lnTo>
                  <a:cubicBezTo>
                    <a:pt x="0" y="2602"/>
                    <a:pt x="137" y="2739"/>
                    <a:pt x="320" y="2739"/>
                  </a:cubicBezTo>
                  <a:lnTo>
                    <a:pt x="2739" y="2739"/>
                  </a:lnTo>
                  <a:cubicBezTo>
                    <a:pt x="2968" y="2739"/>
                    <a:pt x="3105" y="2534"/>
                    <a:pt x="3059" y="2328"/>
                  </a:cubicBezTo>
                  <a:lnTo>
                    <a:pt x="2397" y="228"/>
                  </a:lnTo>
                  <a:cubicBezTo>
                    <a:pt x="2351" y="91"/>
                    <a:pt x="2214" y="0"/>
                    <a:pt x="2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4507815" y="4173537"/>
              <a:ext cx="946596" cy="828613"/>
            </a:xfrm>
            <a:custGeom>
              <a:avLst/>
              <a:gdLst/>
              <a:ahLst/>
              <a:cxnLst/>
              <a:rect l="l" t="t" r="r" b="b"/>
              <a:pathLst>
                <a:path w="12099" h="10591" extrusionOk="0">
                  <a:moveTo>
                    <a:pt x="6186" y="2214"/>
                  </a:moveTo>
                  <a:cubicBezTo>
                    <a:pt x="6323" y="2214"/>
                    <a:pt x="6460" y="2305"/>
                    <a:pt x="6506" y="2442"/>
                  </a:cubicBezTo>
                  <a:lnTo>
                    <a:pt x="7168" y="4542"/>
                  </a:lnTo>
                  <a:cubicBezTo>
                    <a:pt x="7214" y="4748"/>
                    <a:pt x="7077" y="4953"/>
                    <a:pt x="6848" y="4953"/>
                  </a:cubicBezTo>
                  <a:lnTo>
                    <a:pt x="4429" y="4953"/>
                  </a:lnTo>
                  <a:cubicBezTo>
                    <a:pt x="4246" y="4953"/>
                    <a:pt x="4109" y="4816"/>
                    <a:pt x="4109" y="4634"/>
                  </a:cubicBezTo>
                  <a:lnTo>
                    <a:pt x="4109" y="2534"/>
                  </a:lnTo>
                  <a:cubicBezTo>
                    <a:pt x="4109" y="2374"/>
                    <a:pt x="4246" y="2214"/>
                    <a:pt x="4429" y="2214"/>
                  </a:cubicBezTo>
                  <a:close/>
                  <a:moveTo>
                    <a:pt x="1" y="0"/>
                  </a:moveTo>
                  <a:lnTo>
                    <a:pt x="1" y="1643"/>
                  </a:lnTo>
                  <a:lnTo>
                    <a:pt x="1" y="10591"/>
                  </a:lnTo>
                  <a:lnTo>
                    <a:pt x="12098" y="10591"/>
                  </a:lnTo>
                  <a:lnTo>
                    <a:pt x="12098" y="6939"/>
                  </a:lnTo>
                  <a:cubicBezTo>
                    <a:pt x="12098" y="6619"/>
                    <a:pt x="11893" y="6323"/>
                    <a:pt x="11573" y="6209"/>
                  </a:cubicBezTo>
                  <a:lnTo>
                    <a:pt x="7670" y="4930"/>
                  </a:lnTo>
                  <a:lnTo>
                    <a:pt x="6643" y="1917"/>
                  </a:lnTo>
                  <a:cubicBezTo>
                    <a:pt x="6620" y="1780"/>
                    <a:pt x="6506" y="1689"/>
                    <a:pt x="6369" y="1666"/>
                  </a:cubicBezTo>
                  <a:cubicBezTo>
                    <a:pt x="6369" y="1666"/>
                    <a:pt x="6369" y="1666"/>
                    <a:pt x="6392" y="1643"/>
                  </a:cubicBezTo>
                  <a:cubicBezTo>
                    <a:pt x="5296" y="479"/>
                    <a:pt x="2557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4654276" y="4827133"/>
              <a:ext cx="330475" cy="330397"/>
            </a:xfrm>
            <a:custGeom>
              <a:avLst/>
              <a:gdLst/>
              <a:ahLst/>
              <a:cxnLst/>
              <a:rect l="l" t="t" r="r" b="b"/>
              <a:pathLst>
                <a:path w="4224" h="4223" extrusionOk="0">
                  <a:moveTo>
                    <a:pt x="2100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287"/>
                    <a:pt x="936" y="4223"/>
                    <a:pt x="2100" y="4223"/>
                  </a:cubicBezTo>
                  <a:cubicBezTo>
                    <a:pt x="3264" y="4223"/>
                    <a:pt x="4223" y="3287"/>
                    <a:pt x="4223" y="2123"/>
                  </a:cubicBezTo>
                  <a:cubicBezTo>
                    <a:pt x="4223" y="959"/>
                    <a:pt x="3264" y="0"/>
                    <a:pt x="2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741746" y="4916402"/>
              <a:ext cx="153658" cy="153658"/>
            </a:xfrm>
            <a:custGeom>
              <a:avLst/>
              <a:gdLst/>
              <a:ahLst/>
              <a:cxnLst/>
              <a:rect l="l" t="t" r="r" b="b"/>
              <a:pathLst>
                <a:path w="1964" h="1964" extrusionOk="0">
                  <a:moveTo>
                    <a:pt x="982" y="0"/>
                  </a:moveTo>
                  <a:cubicBezTo>
                    <a:pt x="435" y="0"/>
                    <a:pt x="1" y="434"/>
                    <a:pt x="1" y="982"/>
                  </a:cubicBezTo>
                  <a:cubicBezTo>
                    <a:pt x="1" y="1530"/>
                    <a:pt x="435" y="1963"/>
                    <a:pt x="982" y="1963"/>
                  </a:cubicBezTo>
                  <a:cubicBezTo>
                    <a:pt x="1530" y="1963"/>
                    <a:pt x="1964" y="1530"/>
                    <a:pt x="1964" y="982"/>
                  </a:cubicBezTo>
                  <a:cubicBezTo>
                    <a:pt x="1964" y="434"/>
                    <a:pt x="1530" y="0"/>
                    <a:pt x="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4784620" y="4959277"/>
              <a:ext cx="67988" cy="67910"/>
            </a:xfrm>
            <a:custGeom>
              <a:avLst/>
              <a:gdLst/>
              <a:ahLst/>
              <a:cxnLst/>
              <a:rect l="l" t="t" r="r" b="b"/>
              <a:pathLst>
                <a:path w="869" h="868" extrusionOk="0">
                  <a:moveTo>
                    <a:pt x="434" y="160"/>
                  </a:moveTo>
                  <a:cubicBezTo>
                    <a:pt x="594" y="160"/>
                    <a:pt x="708" y="274"/>
                    <a:pt x="708" y="434"/>
                  </a:cubicBezTo>
                  <a:cubicBezTo>
                    <a:pt x="708" y="571"/>
                    <a:pt x="594" y="708"/>
                    <a:pt x="434" y="708"/>
                  </a:cubicBezTo>
                  <a:cubicBezTo>
                    <a:pt x="275" y="708"/>
                    <a:pt x="160" y="571"/>
                    <a:pt x="160" y="434"/>
                  </a:cubicBezTo>
                  <a:cubicBezTo>
                    <a:pt x="160" y="274"/>
                    <a:pt x="275" y="160"/>
                    <a:pt x="434" y="160"/>
                  </a:cubicBezTo>
                  <a:close/>
                  <a:moveTo>
                    <a:pt x="434" y="0"/>
                  </a:moveTo>
                  <a:cubicBezTo>
                    <a:pt x="206" y="0"/>
                    <a:pt x="1" y="183"/>
                    <a:pt x="1" y="434"/>
                  </a:cubicBezTo>
                  <a:cubicBezTo>
                    <a:pt x="1" y="662"/>
                    <a:pt x="206" y="868"/>
                    <a:pt x="434" y="868"/>
                  </a:cubicBezTo>
                  <a:cubicBezTo>
                    <a:pt x="663" y="868"/>
                    <a:pt x="868" y="662"/>
                    <a:pt x="868" y="434"/>
                  </a:cubicBezTo>
                  <a:cubicBezTo>
                    <a:pt x="868" y="183"/>
                    <a:pt x="663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623920" y="4798499"/>
              <a:ext cx="389388" cy="203652"/>
            </a:xfrm>
            <a:custGeom>
              <a:avLst/>
              <a:gdLst/>
              <a:ahLst/>
              <a:cxnLst/>
              <a:rect l="l" t="t" r="r" b="b"/>
              <a:pathLst>
                <a:path w="4977" h="2603" extrusionOk="0">
                  <a:moveTo>
                    <a:pt x="2488" y="1"/>
                  </a:moveTo>
                  <a:cubicBezTo>
                    <a:pt x="1119" y="1"/>
                    <a:pt x="0" y="1119"/>
                    <a:pt x="0" y="2489"/>
                  </a:cubicBezTo>
                  <a:cubicBezTo>
                    <a:pt x="0" y="2535"/>
                    <a:pt x="0" y="2557"/>
                    <a:pt x="0" y="2603"/>
                  </a:cubicBezTo>
                  <a:lnTo>
                    <a:pt x="160" y="2603"/>
                  </a:lnTo>
                  <a:cubicBezTo>
                    <a:pt x="160" y="2557"/>
                    <a:pt x="160" y="2535"/>
                    <a:pt x="160" y="2489"/>
                  </a:cubicBezTo>
                  <a:cubicBezTo>
                    <a:pt x="160" y="1188"/>
                    <a:pt x="1210" y="161"/>
                    <a:pt x="2488" y="161"/>
                  </a:cubicBezTo>
                  <a:cubicBezTo>
                    <a:pt x="3789" y="161"/>
                    <a:pt x="4817" y="1188"/>
                    <a:pt x="4817" y="2489"/>
                  </a:cubicBezTo>
                  <a:cubicBezTo>
                    <a:pt x="4817" y="2535"/>
                    <a:pt x="4817" y="2557"/>
                    <a:pt x="4817" y="2603"/>
                  </a:cubicBezTo>
                  <a:lnTo>
                    <a:pt x="4976" y="2603"/>
                  </a:lnTo>
                  <a:cubicBezTo>
                    <a:pt x="4976" y="2557"/>
                    <a:pt x="4976" y="2535"/>
                    <a:pt x="4976" y="2489"/>
                  </a:cubicBezTo>
                  <a:cubicBezTo>
                    <a:pt x="4976" y="1119"/>
                    <a:pt x="3858" y="1"/>
                    <a:pt x="2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722108" y="4302082"/>
              <a:ext cx="10797" cy="523331"/>
            </a:xfrm>
            <a:custGeom>
              <a:avLst/>
              <a:gdLst/>
              <a:ahLst/>
              <a:cxnLst/>
              <a:rect l="l" t="t" r="r" b="b"/>
              <a:pathLst>
                <a:path w="138" h="6689" extrusionOk="0">
                  <a:moveTo>
                    <a:pt x="1" y="0"/>
                  </a:moveTo>
                  <a:lnTo>
                    <a:pt x="1" y="6688"/>
                  </a:lnTo>
                  <a:lnTo>
                    <a:pt x="138" y="668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4888206" y="4364593"/>
              <a:ext cx="10797" cy="178616"/>
            </a:xfrm>
            <a:custGeom>
              <a:avLst/>
              <a:gdLst/>
              <a:ahLst/>
              <a:cxnLst/>
              <a:rect l="l" t="t" r="r" b="b"/>
              <a:pathLst>
                <a:path w="138" h="2283" extrusionOk="0">
                  <a:moveTo>
                    <a:pt x="1" y="0"/>
                  </a:moveTo>
                  <a:lnTo>
                    <a:pt x="1" y="2283"/>
                  </a:lnTo>
                  <a:lnTo>
                    <a:pt x="138" y="228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4822174" y="4612841"/>
              <a:ext cx="94667" cy="37554"/>
            </a:xfrm>
            <a:custGeom>
              <a:avLst/>
              <a:gdLst/>
              <a:ahLst/>
              <a:cxnLst/>
              <a:rect l="l" t="t" r="r" b="b"/>
              <a:pathLst>
                <a:path w="1210" h="480" extrusionOk="0">
                  <a:moveTo>
                    <a:pt x="959" y="137"/>
                  </a:moveTo>
                  <a:cubicBezTo>
                    <a:pt x="1004" y="137"/>
                    <a:pt x="1050" y="183"/>
                    <a:pt x="1050" y="228"/>
                  </a:cubicBezTo>
                  <a:cubicBezTo>
                    <a:pt x="1050" y="297"/>
                    <a:pt x="1004" y="320"/>
                    <a:pt x="959" y="320"/>
                  </a:cubicBezTo>
                  <a:lnTo>
                    <a:pt x="251" y="320"/>
                  </a:lnTo>
                  <a:cubicBezTo>
                    <a:pt x="205" y="320"/>
                    <a:pt x="160" y="297"/>
                    <a:pt x="160" y="228"/>
                  </a:cubicBezTo>
                  <a:cubicBezTo>
                    <a:pt x="160" y="183"/>
                    <a:pt x="205" y="137"/>
                    <a:pt x="251" y="137"/>
                  </a:cubicBezTo>
                  <a:close/>
                  <a:moveTo>
                    <a:pt x="251" y="0"/>
                  </a:moveTo>
                  <a:cubicBezTo>
                    <a:pt x="114" y="0"/>
                    <a:pt x="0" y="91"/>
                    <a:pt x="0" y="228"/>
                  </a:cubicBezTo>
                  <a:cubicBezTo>
                    <a:pt x="0" y="365"/>
                    <a:pt x="114" y="479"/>
                    <a:pt x="251" y="479"/>
                  </a:cubicBezTo>
                  <a:lnTo>
                    <a:pt x="959" y="479"/>
                  </a:lnTo>
                  <a:cubicBezTo>
                    <a:pt x="1096" y="479"/>
                    <a:pt x="1210" y="365"/>
                    <a:pt x="1210" y="228"/>
                  </a:cubicBezTo>
                  <a:cubicBezTo>
                    <a:pt x="1210" y="91"/>
                    <a:pt x="1096" y="0"/>
                    <a:pt x="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079262" y="4887846"/>
              <a:ext cx="262643" cy="12518"/>
            </a:xfrm>
            <a:custGeom>
              <a:avLst/>
              <a:gdLst/>
              <a:ahLst/>
              <a:cxnLst/>
              <a:rect l="l" t="t" r="r" b="b"/>
              <a:pathLst>
                <a:path w="3357" h="160" extrusionOk="0">
                  <a:moveTo>
                    <a:pt x="1" y="0"/>
                  </a:moveTo>
                  <a:lnTo>
                    <a:pt x="1" y="160"/>
                  </a:lnTo>
                  <a:lnTo>
                    <a:pt x="3356" y="160"/>
                  </a:lnTo>
                  <a:lnTo>
                    <a:pt x="33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341827" y="4855690"/>
              <a:ext cx="130422" cy="146461"/>
            </a:xfrm>
            <a:custGeom>
              <a:avLst/>
              <a:gdLst/>
              <a:ahLst/>
              <a:cxnLst/>
              <a:rect l="l" t="t" r="r" b="b"/>
              <a:pathLst>
                <a:path w="1667" h="1872" extrusionOk="0">
                  <a:moveTo>
                    <a:pt x="662" y="0"/>
                  </a:moveTo>
                  <a:cubicBezTo>
                    <a:pt x="297" y="0"/>
                    <a:pt x="0" y="274"/>
                    <a:pt x="0" y="639"/>
                  </a:cubicBezTo>
                  <a:lnTo>
                    <a:pt x="0" y="1210"/>
                  </a:lnTo>
                  <a:cubicBezTo>
                    <a:pt x="0" y="1575"/>
                    <a:pt x="297" y="1872"/>
                    <a:pt x="662" y="1872"/>
                  </a:cubicBezTo>
                  <a:lnTo>
                    <a:pt x="1005" y="1872"/>
                  </a:lnTo>
                  <a:cubicBezTo>
                    <a:pt x="1370" y="1872"/>
                    <a:pt x="1666" y="1575"/>
                    <a:pt x="1666" y="1210"/>
                  </a:cubicBezTo>
                  <a:lnTo>
                    <a:pt x="1666" y="639"/>
                  </a:lnTo>
                  <a:cubicBezTo>
                    <a:pt x="1666" y="274"/>
                    <a:pt x="1370" y="0"/>
                    <a:pt x="1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5334629" y="4848571"/>
              <a:ext cx="144739" cy="160778"/>
            </a:xfrm>
            <a:custGeom>
              <a:avLst/>
              <a:gdLst/>
              <a:ahLst/>
              <a:cxnLst/>
              <a:rect l="l" t="t" r="r" b="b"/>
              <a:pathLst>
                <a:path w="1850" h="2055" extrusionOk="0">
                  <a:moveTo>
                    <a:pt x="1507" y="160"/>
                  </a:moveTo>
                  <a:cubicBezTo>
                    <a:pt x="1599" y="160"/>
                    <a:pt x="1690" y="251"/>
                    <a:pt x="1690" y="342"/>
                  </a:cubicBezTo>
                  <a:lnTo>
                    <a:pt x="1690" y="1712"/>
                  </a:lnTo>
                  <a:cubicBezTo>
                    <a:pt x="1690" y="1803"/>
                    <a:pt x="1599" y="1895"/>
                    <a:pt x="1507" y="1895"/>
                  </a:cubicBezTo>
                  <a:lnTo>
                    <a:pt x="343" y="1895"/>
                  </a:lnTo>
                  <a:cubicBezTo>
                    <a:pt x="252" y="1895"/>
                    <a:pt x="161" y="1803"/>
                    <a:pt x="161" y="1712"/>
                  </a:cubicBezTo>
                  <a:lnTo>
                    <a:pt x="161" y="342"/>
                  </a:lnTo>
                  <a:cubicBezTo>
                    <a:pt x="161" y="251"/>
                    <a:pt x="252" y="160"/>
                    <a:pt x="343" y="160"/>
                  </a:cubicBezTo>
                  <a:close/>
                  <a:moveTo>
                    <a:pt x="343" y="0"/>
                  </a:moveTo>
                  <a:cubicBezTo>
                    <a:pt x="161" y="0"/>
                    <a:pt x="1" y="160"/>
                    <a:pt x="1" y="342"/>
                  </a:cubicBezTo>
                  <a:lnTo>
                    <a:pt x="1" y="1712"/>
                  </a:lnTo>
                  <a:cubicBezTo>
                    <a:pt x="1" y="1895"/>
                    <a:pt x="161" y="2054"/>
                    <a:pt x="343" y="2054"/>
                  </a:cubicBezTo>
                  <a:lnTo>
                    <a:pt x="1507" y="2054"/>
                  </a:lnTo>
                  <a:cubicBezTo>
                    <a:pt x="1690" y="2054"/>
                    <a:pt x="1850" y="1895"/>
                    <a:pt x="1850" y="1712"/>
                  </a:cubicBezTo>
                  <a:lnTo>
                    <a:pt x="1850" y="342"/>
                  </a:lnTo>
                  <a:cubicBezTo>
                    <a:pt x="1850" y="160"/>
                    <a:pt x="1690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432896" y="4769942"/>
              <a:ext cx="30434" cy="57270"/>
            </a:xfrm>
            <a:custGeom>
              <a:avLst/>
              <a:gdLst/>
              <a:ahLst/>
              <a:cxnLst/>
              <a:rect l="l" t="t" r="r" b="b"/>
              <a:pathLst>
                <a:path w="389" h="732" extrusionOk="0">
                  <a:moveTo>
                    <a:pt x="206" y="1"/>
                  </a:moveTo>
                  <a:cubicBezTo>
                    <a:pt x="92" y="1"/>
                    <a:pt x="0" y="92"/>
                    <a:pt x="0" y="206"/>
                  </a:cubicBezTo>
                  <a:lnTo>
                    <a:pt x="0" y="549"/>
                  </a:lnTo>
                  <a:cubicBezTo>
                    <a:pt x="0" y="663"/>
                    <a:pt x="92" y="731"/>
                    <a:pt x="206" y="731"/>
                  </a:cubicBezTo>
                  <a:cubicBezTo>
                    <a:pt x="297" y="731"/>
                    <a:pt x="388" y="663"/>
                    <a:pt x="388" y="549"/>
                  </a:cubicBezTo>
                  <a:lnTo>
                    <a:pt x="388" y="206"/>
                  </a:lnTo>
                  <a:cubicBezTo>
                    <a:pt x="388" y="92"/>
                    <a:pt x="297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4507815" y="4296761"/>
              <a:ext cx="500094" cy="12518"/>
            </a:xfrm>
            <a:custGeom>
              <a:avLst/>
              <a:gdLst/>
              <a:ahLst/>
              <a:cxnLst/>
              <a:rect l="l" t="t" r="r" b="b"/>
              <a:pathLst>
                <a:path w="6392" h="160" extrusionOk="0">
                  <a:moveTo>
                    <a:pt x="1" y="0"/>
                  </a:moveTo>
                  <a:lnTo>
                    <a:pt x="1" y="160"/>
                  </a:lnTo>
                  <a:lnTo>
                    <a:pt x="6392" y="160"/>
                  </a:lnTo>
                  <a:lnTo>
                    <a:pt x="63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4840012" y="4359195"/>
              <a:ext cx="217891" cy="191212"/>
            </a:xfrm>
            <a:custGeom>
              <a:avLst/>
              <a:gdLst/>
              <a:ahLst/>
              <a:cxnLst/>
              <a:rect l="l" t="t" r="r" b="b"/>
              <a:pathLst>
                <a:path w="2785" h="2444" extrusionOk="0">
                  <a:moveTo>
                    <a:pt x="1963" y="161"/>
                  </a:moveTo>
                  <a:lnTo>
                    <a:pt x="2625" y="2261"/>
                  </a:lnTo>
                  <a:cubicBezTo>
                    <a:pt x="2625" y="2261"/>
                    <a:pt x="2625" y="2261"/>
                    <a:pt x="2625" y="2283"/>
                  </a:cubicBezTo>
                  <a:lnTo>
                    <a:pt x="183" y="2283"/>
                  </a:lnTo>
                  <a:cubicBezTo>
                    <a:pt x="160" y="2283"/>
                    <a:pt x="160" y="2283"/>
                    <a:pt x="160" y="2261"/>
                  </a:cubicBezTo>
                  <a:lnTo>
                    <a:pt x="160" y="161"/>
                  </a:lnTo>
                  <a:close/>
                  <a:moveTo>
                    <a:pt x="183" y="1"/>
                  </a:moveTo>
                  <a:cubicBezTo>
                    <a:pt x="69" y="1"/>
                    <a:pt x="0" y="69"/>
                    <a:pt x="0" y="161"/>
                  </a:cubicBezTo>
                  <a:lnTo>
                    <a:pt x="0" y="2261"/>
                  </a:lnTo>
                  <a:cubicBezTo>
                    <a:pt x="0" y="2352"/>
                    <a:pt x="69" y="2443"/>
                    <a:pt x="183" y="2443"/>
                  </a:cubicBezTo>
                  <a:lnTo>
                    <a:pt x="2602" y="2443"/>
                  </a:lnTo>
                  <a:cubicBezTo>
                    <a:pt x="2671" y="2443"/>
                    <a:pt x="2716" y="2420"/>
                    <a:pt x="2739" y="2375"/>
                  </a:cubicBezTo>
                  <a:cubicBezTo>
                    <a:pt x="2785" y="2329"/>
                    <a:pt x="2785" y="2261"/>
                    <a:pt x="2762" y="2215"/>
                  </a:cubicBezTo>
                  <a:lnTo>
                    <a:pt x="2100" y="115"/>
                  </a:lnTo>
                  <a:cubicBezTo>
                    <a:pt x="2077" y="47"/>
                    <a:pt x="2032" y="1"/>
                    <a:pt x="1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4459621" y="4407468"/>
              <a:ext cx="48273" cy="594683"/>
            </a:xfrm>
            <a:custGeom>
              <a:avLst/>
              <a:gdLst/>
              <a:ahLst/>
              <a:cxnLst/>
              <a:rect l="l" t="t" r="r" b="b"/>
              <a:pathLst>
                <a:path w="617" h="7601" extrusionOk="0">
                  <a:moveTo>
                    <a:pt x="0" y="0"/>
                  </a:moveTo>
                  <a:lnTo>
                    <a:pt x="0" y="7601"/>
                  </a:lnTo>
                  <a:lnTo>
                    <a:pt x="617" y="7601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918357" y="3777030"/>
              <a:ext cx="3541342" cy="1048383"/>
            </a:xfrm>
            <a:custGeom>
              <a:avLst/>
              <a:gdLst/>
              <a:ahLst/>
              <a:cxnLst/>
              <a:rect l="l" t="t" r="r" b="b"/>
              <a:pathLst>
                <a:path w="45264" h="13400" extrusionOk="0">
                  <a:moveTo>
                    <a:pt x="1" y="1"/>
                  </a:moveTo>
                  <a:lnTo>
                    <a:pt x="1" y="13399"/>
                  </a:lnTo>
                  <a:lnTo>
                    <a:pt x="45263" y="13399"/>
                  </a:lnTo>
                  <a:lnTo>
                    <a:pt x="45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991587" y="3841341"/>
              <a:ext cx="3394882" cy="919760"/>
            </a:xfrm>
            <a:custGeom>
              <a:avLst/>
              <a:gdLst/>
              <a:ahLst/>
              <a:cxnLst/>
              <a:rect l="l" t="t" r="r" b="b"/>
              <a:pathLst>
                <a:path w="43392" h="11756" extrusionOk="0">
                  <a:moveTo>
                    <a:pt x="43232" y="160"/>
                  </a:moveTo>
                  <a:lnTo>
                    <a:pt x="43232" y="11596"/>
                  </a:lnTo>
                  <a:lnTo>
                    <a:pt x="138" y="11596"/>
                  </a:lnTo>
                  <a:lnTo>
                    <a:pt x="138" y="160"/>
                  </a:lnTo>
                  <a:close/>
                  <a:moveTo>
                    <a:pt x="1" y="1"/>
                  </a:moveTo>
                  <a:lnTo>
                    <a:pt x="1" y="11756"/>
                  </a:lnTo>
                  <a:lnTo>
                    <a:pt x="43392" y="11756"/>
                  </a:lnTo>
                  <a:lnTo>
                    <a:pt x="43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3906013" y="4827133"/>
              <a:ext cx="330475" cy="330397"/>
            </a:xfrm>
            <a:custGeom>
              <a:avLst/>
              <a:gdLst/>
              <a:ahLst/>
              <a:cxnLst/>
              <a:rect l="l" t="t" r="r" b="b"/>
              <a:pathLst>
                <a:path w="4224" h="4223" extrusionOk="0">
                  <a:moveTo>
                    <a:pt x="2101" y="0"/>
                  </a:moveTo>
                  <a:cubicBezTo>
                    <a:pt x="936" y="0"/>
                    <a:pt x="1" y="959"/>
                    <a:pt x="1" y="2123"/>
                  </a:cubicBezTo>
                  <a:cubicBezTo>
                    <a:pt x="1" y="3287"/>
                    <a:pt x="936" y="4223"/>
                    <a:pt x="2101" y="4223"/>
                  </a:cubicBezTo>
                  <a:cubicBezTo>
                    <a:pt x="3287" y="4223"/>
                    <a:pt x="4223" y="3287"/>
                    <a:pt x="4223" y="2123"/>
                  </a:cubicBezTo>
                  <a:cubicBezTo>
                    <a:pt x="4223" y="959"/>
                    <a:pt x="3287" y="0"/>
                    <a:pt x="2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3993560" y="4916402"/>
              <a:ext cx="155380" cy="153658"/>
            </a:xfrm>
            <a:custGeom>
              <a:avLst/>
              <a:gdLst/>
              <a:ahLst/>
              <a:cxnLst/>
              <a:rect l="l" t="t" r="r" b="b"/>
              <a:pathLst>
                <a:path w="1986" h="1964" extrusionOk="0">
                  <a:moveTo>
                    <a:pt x="982" y="0"/>
                  </a:moveTo>
                  <a:cubicBezTo>
                    <a:pt x="457" y="0"/>
                    <a:pt x="0" y="434"/>
                    <a:pt x="0" y="982"/>
                  </a:cubicBezTo>
                  <a:cubicBezTo>
                    <a:pt x="0" y="1530"/>
                    <a:pt x="457" y="1963"/>
                    <a:pt x="982" y="1963"/>
                  </a:cubicBezTo>
                  <a:cubicBezTo>
                    <a:pt x="1529" y="1963"/>
                    <a:pt x="1986" y="1530"/>
                    <a:pt x="1986" y="982"/>
                  </a:cubicBezTo>
                  <a:cubicBezTo>
                    <a:pt x="1986" y="434"/>
                    <a:pt x="1529" y="0"/>
                    <a:pt x="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038156" y="4959277"/>
              <a:ext cx="66189" cy="67910"/>
            </a:xfrm>
            <a:custGeom>
              <a:avLst/>
              <a:gdLst/>
              <a:ahLst/>
              <a:cxnLst/>
              <a:rect l="l" t="t" r="r" b="b"/>
              <a:pathLst>
                <a:path w="846" h="868" extrusionOk="0">
                  <a:moveTo>
                    <a:pt x="412" y="160"/>
                  </a:moveTo>
                  <a:cubicBezTo>
                    <a:pt x="571" y="160"/>
                    <a:pt x="708" y="274"/>
                    <a:pt x="708" y="434"/>
                  </a:cubicBezTo>
                  <a:cubicBezTo>
                    <a:pt x="708" y="571"/>
                    <a:pt x="571" y="708"/>
                    <a:pt x="412" y="708"/>
                  </a:cubicBezTo>
                  <a:cubicBezTo>
                    <a:pt x="275" y="708"/>
                    <a:pt x="138" y="571"/>
                    <a:pt x="138" y="434"/>
                  </a:cubicBezTo>
                  <a:cubicBezTo>
                    <a:pt x="138" y="274"/>
                    <a:pt x="275" y="160"/>
                    <a:pt x="412" y="160"/>
                  </a:cubicBezTo>
                  <a:close/>
                  <a:moveTo>
                    <a:pt x="412" y="0"/>
                  </a:moveTo>
                  <a:cubicBezTo>
                    <a:pt x="183" y="0"/>
                    <a:pt x="1" y="183"/>
                    <a:pt x="1" y="434"/>
                  </a:cubicBezTo>
                  <a:cubicBezTo>
                    <a:pt x="1" y="662"/>
                    <a:pt x="183" y="868"/>
                    <a:pt x="412" y="868"/>
                  </a:cubicBezTo>
                  <a:cubicBezTo>
                    <a:pt x="663" y="868"/>
                    <a:pt x="845" y="662"/>
                    <a:pt x="845" y="434"/>
                  </a:cubicBezTo>
                  <a:cubicBezTo>
                    <a:pt x="845" y="183"/>
                    <a:pt x="663" y="0"/>
                    <a:pt x="412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520238" y="4827133"/>
              <a:ext cx="330397" cy="330397"/>
            </a:xfrm>
            <a:custGeom>
              <a:avLst/>
              <a:gdLst/>
              <a:ahLst/>
              <a:cxnLst/>
              <a:rect l="l" t="t" r="r" b="b"/>
              <a:pathLst>
                <a:path w="4223" h="4223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287"/>
                    <a:pt x="959" y="4223"/>
                    <a:pt x="2123" y="4223"/>
                  </a:cubicBezTo>
                  <a:cubicBezTo>
                    <a:pt x="3287" y="4223"/>
                    <a:pt x="4223" y="3287"/>
                    <a:pt x="4223" y="2123"/>
                  </a:cubicBezTo>
                  <a:cubicBezTo>
                    <a:pt x="4223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609507" y="4916402"/>
              <a:ext cx="153658" cy="153658"/>
            </a:xfrm>
            <a:custGeom>
              <a:avLst/>
              <a:gdLst/>
              <a:ahLst/>
              <a:cxnLst/>
              <a:rect l="l" t="t" r="r" b="b"/>
              <a:pathLst>
                <a:path w="1964" h="1964" extrusionOk="0">
                  <a:moveTo>
                    <a:pt x="982" y="0"/>
                  </a:moveTo>
                  <a:cubicBezTo>
                    <a:pt x="434" y="0"/>
                    <a:pt x="0" y="434"/>
                    <a:pt x="0" y="982"/>
                  </a:cubicBezTo>
                  <a:cubicBezTo>
                    <a:pt x="0" y="1530"/>
                    <a:pt x="434" y="1963"/>
                    <a:pt x="982" y="1963"/>
                  </a:cubicBezTo>
                  <a:cubicBezTo>
                    <a:pt x="1530" y="1963"/>
                    <a:pt x="1963" y="1530"/>
                    <a:pt x="1963" y="982"/>
                  </a:cubicBezTo>
                  <a:cubicBezTo>
                    <a:pt x="1963" y="434"/>
                    <a:pt x="1530" y="0"/>
                    <a:pt x="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652381" y="4959277"/>
              <a:ext cx="67910" cy="6791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160"/>
                  </a:moveTo>
                  <a:cubicBezTo>
                    <a:pt x="594" y="160"/>
                    <a:pt x="708" y="274"/>
                    <a:pt x="708" y="434"/>
                  </a:cubicBezTo>
                  <a:cubicBezTo>
                    <a:pt x="708" y="571"/>
                    <a:pt x="594" y="708"/>
                    <a:pt x="434" y="708"/>
                  </a:cubicBezTo>
                  <a:cubicBezTo>
                    <a:pt x="274" y="708"/>
                    <a:pt x="160" y="571"/>
                    <a:pt x="160" y="434"/>
                  </a:cubicBezTo>
                  <a:cubicBezTo>
                    <a:pt x="160" y="274"/>
                    <a:pt x="274" y="160"/>
                    <a:pt x="434" y="160"/>
                  </a:cubicBezTo>
                  <a:close/>
                  <a:moveTo>
                    <a:pt x="434" y="0"/>
                  </a:moveTo>
                  <a:cubicBezTo>
                    <a:pt x="206" y="0"/>
                    <a:pt x="0" y="183"/>
                    <a:pt x="0" y="434"/>
                  </a:cubicBezTo>
                  <a:cubicBezTo>
                    <a:pt x="0" y="662"/>
                    <a:pt x="206" y="868"/>
                    <a:pt x="434" y="868"/>
                  </a:cubicBezTo>
                  <a:cubicBezTo>
                    <a:pt x="662" y="868"/>
                    <a:pt x="867" y="662"/>
                    <a:pt x="867" y="434"/>
                  </a:cubicBezTo>
                  <a:cubicBezTo>
                    <a:pt x="867" y="183"/>
                    <a:pt x="662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1871994" y="4827133"/>
              <a:ext cx="330475" cy="330397"/>
            </a:xfrm>
            <a:custGeom>
              <a:avLst/>
              <a:gdLst/>
              <a:ahLst/>
              <a:cxnLst/>
              <a:rect l="l" t="t" r="r" b="b"/>
              <a:pathLst>
                <a:path w="4224" h="4223" extrusionOk="0">
                  <a:moveTo>
                    <a:pt x="2101" y="0"/>
                  </a:moveTo>
                  <a:cubicBezTo>
                    <a:pt x="936" y="0"/>
                    <a:pt x="1" y="959"/>
                    <a:pt x="1" y="2123"/>
                  </a:cubicBezTo>
                  <a:cubicBezTo>
                    <a:pt x="1" y="3287"/>
                    <a:pt x="936" y="4223"/>
                    <a:pt x="2101" y="4223"/>
                  </a:cubicBezTo>
                  <a:cubicBezTo>
                    <a:pt x="3265" y="4223"/>
                    <a:pt x="4223" y="3287"/>
                    <a:pt x="4223" y="2123"/>
                  </a:cubicBezTo>
                  <a:cubicBezTo>
                    <a:pt x="4223" y="959"/>
                    <a:pt x="3265" y="0"/>
                    <a:pt x="2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1959542" y="4916402"/>
              <a:ext cx="153658" cy="153658"/>
            </a:xfrm>
            <a:custGeom>
              <a:avLst/>
              <a:gdLst/>
              <a:ahLst/>
              <a:cxnLst/>
              <a:rect l="l" t="t" r="r" b="b"/>
              <a:pathLst>
                <a:path w="1964" h="1964" extrusionOk="0">
                  <a:moveTo>
                    <a:pt x="982" y="0"/>
                  </a:moveTo>
                  <a:cubicBezTo>
                    <a:pt x="434" y="0"/>
                    <a:pt x="0" y="434"/>
                    <a:pt x="0" y="982"/>
                  </a:cubicBezTo>
                  <a:cubicBezTo>
                    <a:pt x="0" y="1530"/>
                    <a:pt x="434" y="1963"/>
                    <a:pt x="982" y="1963"/>
                  </a:cubicBezTo>
                  <a:cubicBezTo>
                    <a:pt x="1529" y="1963"/>
                    <a:pt x="1963" y="1530"/>
                    <a:pt x="1963" y="982"/>
                  </a:cubicBezTo>
                  <a:cubicBezTo>
                    <a:pt x="1963" y="434"/>
                    <a:pt x="1529" y="0"/>
                    <a:pt x="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2002338" y="4959277"/>
              <a:ext cx="67988" cy="67910"/>
            </a:xfrm>
            <a:custGeom>
              <a:avLst/>
              <a:gdLst/>
              <a:ahLst/>
              <a:cxnLst/>
              <a:rect l="l" t="t" r="r" b="b"/>
              <a:pathLst>
                <a:path w="869" h="868" extrusionOk="0">
                  <a:moveTo>
                    <a:pt x="435" y="160"/>
                  </a:moveTo>
                  <a:cubicBezTo>
                    <a:pt x="594" y="160"/>
                    <a:pt x="708" y="274"/>
                    <a:pt x="708" y="434"/>
                  </a:cubicBezTo>
                  <a:cubicBezTo>
                    <a:pt x="708" y="571"/>
                    <a:pt x="594" y="708"/>
                    <a:pt x="435" y="708"/>
                  </a:cubicBezTo>
                  <a:cubicBezTo>
                    <a:pt x="298" y="708"/>
                    <a:pt x="161" y="571"/>
                    <a:pt x="161" y="434"/>
                  </a:cubicBezTo>
                  <a:cubicBezTo>
                    <a:pt x="161" y="274"/>
                    <a:pt x="298" y="160"/>
                    <a:pt x="435" y="160"/>
                  </a:cubicBezTo>
                  <a:close/>
                  <a:moveTo>
                    <a:pt x="435" y="0"/>
                  </a:moveTo>
                  <a:cubicBezTo>
                    <a:pt x="206" y="0"/>
                    <a:pt x="1" y="183"/>
                    <a:pt x="1" y="434"/>
                  </a:cubicBezTo>
                  <a:cubicBezTo>
                    <a:pt x="1" y="662"/>
                    <a:pt x="206" y="868"/>
                    <a:pt x="435" y="868"/>
                  </a:cubicBezTo>
                  <a:cubicBezTo>
                    <a:pt x="686" y="868"/>
                    <a:pt x="868" y="662"/>
                    <a:pt x="868" y="434"/>
                  </a:cubicBezTo>
                  <a:cubicBezTo>
                    <a:pt x="868" y="183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1170204" y="4827133"/>
              <a:ext cx="330397" cy="330397"/>
            </a:xfrm>
            <a:custGeom>
              <a:avLst/>
              <a:gdLst/>
              <a:ahLst/>
              <a:cxnLst/>
              <a:rect l="l" t="t" r="r" b="b"/>
              <a:pathLst>
                <a:path w="4223" h="4223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287"/>
                    <a:pt x="959" y="4223"/>
                    <a:pt x="2123" y="4223"/>
                  </a:cubicBezTo>
                  <a:cubicBezTo>
                    <a:pt x="3287" y="4223"/>
                    <a:pt x="4223" y="3287"/>
                    <a:pt x="4223" y="2123"/>
                  </a:cubicBezTo>
                  <a:cubicBezTo>
                    <a:pt x="4223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1259473" y="4916402"/>
              <a:ext cx="153658" cy="153658"/>
            </a:xfrm>
            <a:custGeom>
              <a:avLst/>
              <a:gdLst/>
              <a:ahLst/>
              <a:cxnLst/>
              <a:rect l="l" t="t" r="r" b="b"/>
              <a:pathLst>
                <a:path w="1964" h="1964" extrusionOk="0">
                  <a:moveTo>
                    <a:pt x="982" y="0"/>
                  </a:moveTo>
                  <a:cubicBezTo>
                    <a:pt x="434" y="0"/>
                    <a:pt x="1" y="434"/>
                    <a:pt x="1" y="982"/>
                  </a:cubicBezTo>
                  <a:cubicBezTo>
                    <a:pt x="1" y="1530"/>
                    <a:pt x="434" y="1963"/>
                    <a:pt x="982" y="1963"/>
                  </a:cubicBezTo>
                  <a:cubicBezTo>
                    <a:pt x="1507" y="1963"/>
                    <a:pt x="1964" y="1530"/>
                    <a:pt x="1964" y="982"/>
                  </a:cubicBezTo>
                  <a:cubicBezTo>
                    <a:pt x="1964" y="434"/>
                    <a:pt x="1507" y="0"/>
                    <a:pt x="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1302347" y="4959277"/>
              <a:ext cx="66111" cy="67910"/>
            </a:xfrm>
            <a:custGeom>
              <a:avLst/>
              <a:gdLst/>
              <a:ahLst/>
              <a:cxnLst/>
              <a:rect l="l" t="t" r="r" b="b"/>
              <a:pathLst>
                <a:path w="845" h="868" extrusionOk="0">
                  <a:moveTo>
                    <a:pt x="434" y="160"/>
                  </a:moveTo>
                  <a:cubicBezTo>
                    <a:pt x="571" y="160"/>
                    <a:pt x="708" y="274"/>
                    <a:pt x="708" y="434"/>
                  </a:cubicBezTo>
                  <a:cubicBezTo>
                    <a:pt x="708" y="571"/>
                    <a:pt x="571" y="708"/>
                    <a:pt x="434" y="708"/>
                  </a:cubicBezTo>
                  <a:cubicBezTo>
                    <a:pt x="274" y="708"/>
                    <a:pt x="160" y="571"/>
                    <a:pt x="160" y="434"/>
                  </a:cubicBezTo>
                  <a:cubicBezTo>
                    <a:pt x="160" y="274"/>
                    <a:pt x="274" y="160"/>
                    <a:pt x="434" y="160"/>
                  </a:cubicBezTo>
                  <a:close/>
                  <a:moveTo>
                    <a:pt x="434" y="0"/>
                  </a:moveTo>
                  <a:cubicBezTo>
                    <a:pt x="183" y="0"/>
                    <a:pt x="0" y="183"/>
                    <a:pt x="0" y="434"/>
                  </a:cubicBezTo>
                  <a:cubicBezTo>
                    <a:pt x="0" y="662"/>
                    <a:pt x="183" y="868"/>
                    <a:pt x="434" y="868"/>
                  </a:cubicBezTo>
                  <a:cubicBezTo>
                    <a:pt x="662" y="868"/>
                    <a:pt x="845" y="662"/>
                    <a:pt x="845" y="434"/>
                  </a:cubicBezTo>
                  <a:cubicBezTo>
                    <a:pt x="845" y="183"/>
                    <a:pt x="662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1070216" y="4819936"/>
              <a:ext cx="3235903" cy="10797"/>
            </a:xfrm>
            <a:custGeom>
              <a:avLst/>
              <a:gdLst/>
              <a:ahLst/>
              <a:cxnLst/>
              <a:rect l="l" t="t" r="r" b="b"/>
              <a:pathLst>
                <a:path w="41360" h="138" extrusionOk="0">
                  <a:moveTo>
                    <a:pt x="0" y="1"/>
                  </a:moveTo>
                  <a:lnTo>
                    <a:pt x="0" y="138"/>
                  </a:lnTo>
                  <a:lnTo>
                    <a:pt x="41360" y="138"/>
                  </a:lnTo>
                  <a:lnTo>
                    <a:pt x="41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382728" y="4821735"/>
              <a:ext cx="1200163" cy="80428"/>
            </a:xfrm>
            <a:custGeom>
              <a:avLst/>
              <a:gdLst/>
              <a:ahLst/>
              <a:cxnLst/>
              <a:rect l="l" t="t" r="r" b="b"/>
              <a:pathLst>
                <a:path w="15340" h="1028" extrusionOk="0">
                  <a:moveTo>
                    <a:pt x="15248" y="1"/>
                  </a:moveTo>
                  <a:lnTo>
                    <a:pt x="14449" y="640"/>
                  </a:lnTo>
                  <a:cubicBezTo>
                    <a:pt x="14289" y="800"/>
                    <a:pt x="14061" y="868"/>
                    <a:pt x="13856" y="868"/>
                  </a:cubicBezTo>
                  <a:lnTo>
                    <a:pt x="160" y="868"/>
                  </a:lnTo>
                  <a:lnTo>
                    <a:pt x="160" y="69"/>
                  </a:lnTo>
                  <a:lnTo>
                    <a:pt x="1" y="69"/>
                  </a:lnTo>
                  <a:lnTo>
                    <a:pt x="1" y="1028"/>
                  </a:lnTo>
                  <a:lnTo>
                    <a:pt x="13856" y="1028"/>
                  </a:lnTo>
                  <a:cubicBezTo>
                    <a:pt x="14107" y="1028"/>
                    <a:pt x="14358" y="936"/>
                    <a:pt x="14540" y="777"/>
                  </a:cubicBezTo>
                  <a:lnTo>
                    <a:pt x="15339" y="115"/>
                  </a:lnTo>
                  <a:lnTo>
                    <a:pt x="15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3698840" y="4825334"/>
              <a:ext cx="50150" cy="76829"/>
            </a:xfrm>
            <a:custGeom>
              <a:avLst/>
              <a:gdLst/>
              <a:ahLst/>
              <a:cxnLst/>
              <a:rect l="l" t="t" r="r" b="b"/>
              <a:pathLst>
                <a:path w="641" h="982" extrusionOk="0">
                  <a:moveTo>
                    <a:pt x="503" y="0"/>
                  </a:moveTo>
                  <a:lnTo>
                    <a:pt x="503" y="822"/>
                  </a:lnTo>
                  <a:lnTo>
                    <a:pt x="138" y="822"/>
                  </a:lnTo>
                  <a:lnTo>
                    <a:pt x="138" y="23"/>
                  </a:lnTo>
                  <a:lnTo>
                    <a:pt x="1" y="23"/>
                  </a:lnTo>
                  <a:lnTo>
                    <a:pt x="1" y="982"/>
                  </a:lnTo>
                  <a:lnTo>
                    <a:pt x="640" y="982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9"/>
          <p:cNvGrpSpPr/>
          <p:nvPr/>
        </p:nvGrpSpPr>
        <p:grpSpPr>
          <a:xfrm>
            <a:off x="5140729" y="3345915"/>
            <a:ext cx="3357174" cy="1421768"/>
            <a:chOff x="5140729" y="3264490"/>
            <a:chExt cx="3357174" cy="1421768"/>
          </a:xfrm>
        </p:grpSpPr>
        <p:sp>
          <p:nvSpPr>
            <p:cNvPr id="980" name="Google Shape;980;p39"/>
            <p:cNvSpPr/>
            <p:nvPr/>
          </p:nvSpPr>
          <p:spPr>
            <a:xfrm>
              <a:off x="5245703" y="4352315"/>
              <a:ext cx="2242868" cy="64360"/>
            </a:xfrm>
            <a:custGeom>
              <a:avLst/>
              <a:gdLst/>
              <a:ahLst/>
              <a:cxnLst/>
              <a:rect l="l" t="t" r="r" b="b"/>
              <a:pathLst>
                <a:path w="54120" h="1553" extrusionOk="0">
                  <a:moveTo>
                    <a:pt x="1" y="0"/>
                  </a:moveTo>
                  <a:lnTo>
                    <a:pt x="1" y="1552"/>
                  </a:lnTo>
                  <a:lnTo>
                    <a:pt x="54119" y="1552"/>
                  </a:lnTo>
                  <a:lnTo>
                    <a:pt x="541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6049770" y="4281365"/>
              <a:ext cx="675430" cy="213802"/>
            </a:xfrm>
            <a:custGeom>
              <a:avLst/>
              <a:gdLst/>
              <a:ahLst/>
              <a:cxnLst/>
              <a:rect l="l" t="t" r="r" b="b"/>
              <a:pathLst>
                <a:path w="16298" h="5159" extrusionOk="0">
                  <a:moveTo>
                    <a:pt x="1392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3766"/>
                  </a:lnTo>
                  <a:cubicBezTo>
                    <a:pt x="0" y="4542"/>
                    <a:pt x="616" y="5159"/>
                    <a:pt x="1392" y="5159"/>
                  </a:cubicBezTo>
                  <a:lnTo>
                    <a:pt x="14905" y="5159"/>
                  </a:lnTo>
                  <a:cubicBezTo>
                    <a:pt x="15681" y="5159"/>
                    <a:pt x="16297" y="4542"/>
                    <a:pt x="16297" y="3766"/>
                  </a:cubicBezTo>
                  <a:lnTo>
                    <a:pt x="16297" y="1393"/>
                  </a:lnTo>
                  <a:cubicBezTo>
                    <a:pt x="16297" y="617"/>
                    <a:pt x="15681" y="0"/>
                    <a:pt x="14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5966512" y="4368394"/>
              <a:ext cx="83299" cy="80440"/>
            </a:xfrm>
            <a:custGeom>
              <a:avLst/>
              <a:gdLst/>
              <a:ahLst/>
              <a:cxnLst/>
              <a:rect l="l" t="t" r="r" b="b"/>
              <a:pathLst>
                <a:path w="2010" h="1941" extrusionOk="0">
                  <a:moveTo>
                    <a:pt x="1" y="0"/>
                  </a:moveTo>
                  <a:lnTo>
                    <a:pt x="1" y="982"/>
                  </a:lnTo>
                  <a:cubicBezTo>
                    <a:pt x="1" y="1507"/>
                    <a:pt x="434" y="1940"/>
                    <a:pt x="959" y="1940"/>
                  </a:cubicBezTo>
                  <a:lnTo>
                    <a:pt x="2009" y="1940"/>
                  </a:lnTo>
                  <a:lnTo>
                    <a:pt x="2009" y="1712"/>
                  </a:lnTo>
                  <a:lnTo>
                    <a:pt x="959" y="1712"/>
                  </a:lnTo>
                  <a:cubicBezTo>
                    <a:pt x="548" y="1712"/>
                    <a:pt x="229" y="1393"/>
                    <a:pt x="229" y="982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725159" y="4368394"/>
              <a:ext cx="33154" cy="81393"/>
            </a:xfrm>
            <a:custGeom>
              <a:avLst/>
              <a:gdLst/>
              <a:ahLst/>
              <a:cxnLst/>
              <a:rect l="l" t="t" r="r" b="b"/>
              <a:pathLst>
                <a:path w="800" h="1964" extrusionOk="0">
                  <a:moveTo>
                    <a:pt x="571" y="0"/>
                  </a:moveTo>
                  <a:lnTo>
                    <a:pt x="571" y="1164"/>
                  </a:lnTo>
                  <a:cubicBezTo>
                    <a:pt x="571" y="1484"/>
                    <a:pt x="320" y="1758"/>
                    <a:pt x="0" y="1758"/>
                  </a:cubicBezTo>
                  <a:lnTo>
                    <a:pt x="0" y="1963"/>
                  </a:lnTo>
                  <a:cubicBezTo>
                    <a:pt x="434" y="1963"/>
                    <a:pt x="799" y="1621"/>
                    <a:pt x="799" y="1164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5150178" y="3274892"/>
              <a:ext cx="2420698" cy="1093543"/>
            </a:xfrm>
            <a:custGeom>
              <a:avLst/>
              <a:gdLst/>
              <a:ahLst/>
              <a:cxnLst/>
              <a:rect l="l" t="t" r="r" b="b"/>
              <a:pathLst>
                <a:path w="58411" h="26387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lnTo>
                    <a:pt x="0" y="24925"/>
                  </a:lnTo>
                  <a:cubicBezTo>
                    <a:pt x="0" y="25747"/>
                    <a:pt x="662" y="26386"/>
                    <a:pt x="1461" y="26386"/>
                  </a:cubicBezTo>
                  <a:lnTo>
                    <a:pt x="56972" y="26386"/>
                  </a:lnTo>
                  <a:cubicBezTo>
                    <a:pt x="57771" y="26386"/>
                    <a:pt x="58410" y="25747"/>
                    <a:pt x="58410" y="24925"/>
                  </a:cubicBezTo>
                  <a:lnTo>
                    <a:pt x="58410" y="1461"/>
                  </a:lnTo>
                  <a:cubicBezTo>
                    <a:pt x="58410" y="662"/>
                    <a:pt x="57771" y="0"/>
                    <a:pt x="56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5181384" y="4220817"/>
              <a:ext cx="2363010" cy="9490"/>
            </a:xfrm>
            <a:custGeom>
              <a:avLst/>
              <a:gdLst/>
              <a:ahLst/>
              <a:cxnLst/>
              <a:rect l="l" t="t" r="r" b="b"/>
              <a:pathLst>
                <a:path w="57019" h="229" extrusionOk="0">
                  <a:moveTo>
                    <a:pt x="1" y="0"/>
                  </a:moveTo>
                  <a:lnTo>
                    <a:pt x="1" y="229"/>
                  </a:lnTo>
                  <a:lnTo>
                    <a:pt x="57018" y="229"/>
                  </a:lnTo>
                  <a:lnTo>
                    <a:pt x="57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5176660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5238160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28" y="22210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5300573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5362985" y="3305145"/>
              <a:ext cx="9532" cy="920438"/>
            </a:xfrm>
            <a:custGeom>
              <a:avLst/>
              <a:gdLst/>
              <a:ahLst/>
              <a:cxnLst/>
              <a:rect l="l" t="t" r="r" b="b"/>
              <a:pathLst>
                <a:path w="230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5425439" y="3305145"/>
              <a:ext cx="8537" cy="920438"/>
            </a:xfrm>
            <a:custGeom>
              <a:avLst/>
              <a:gdLst/>
              <a:ahLst/>
              <a:cxnLst/>
              <a:rect l="l" t="t" r="r" b="b"/>
              <a:pathLst>
                <a:path w="206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06" y="2221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5486940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28" y="22210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5549352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5611806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28" y="22210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5674218" y="3305145"/>
              <a:ext cx="8537" cy="920438"/>
            </a:xfrm>
            <a:custGeom>
              <a:avLst/>
              <a:gdLst/>
              <a:ahLst/>
              <a:cxnLst/>
              <a:rect l="l" t="t" r="r" b="b"/>
              <a:pathLst>
                <a:path w="206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06" y="2221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5735719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28" y="22210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5798132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5860585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28" y="22210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5922998" y="3305145"/>
              <a:ext cx="8537" cy="920438"/>
            </a:xfrm>
            <a:custGeom>
              <a:avLst/>
              <a:gdLst/>
              <a:ahLst/>
              <a:cxnLst/>
              <a:rect l="l" t="t" r="r" b="b"/>
              <a:pathLst>
                <a:path w="206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06" y="2221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5984498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28" y="22210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6046911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6109365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28" y="22210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6170824" y="3305145"/>
              <a:ext cx="9532" cy="920438"/>
            </a:xfrm>
            <a:custGeom>
              <a:avLst/>
              <a:gdLst/>
              <a:ahLst/>
              <a:cxnLst/>
              <a:rect l="l" t="t" r="r" b="b"/>
              <a:pathLst>
                <a:path w="230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6233278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28" y="22210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6295690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6358144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28" y="22210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6419603" y="3305145"/>
              <a:ext cx="9532" cy="920438"/>
            </a:xfrm>
            <a:custGeom>
              <a:avLst/>
              <a:gdLst/>
              <a:ahLst/>
              <a:cxnLst/>
              <a:rect l="l" t="t" r="r" b="b"/>
              <a:pathLst>
                <a:path w="230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6482057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6544470" y="3305145"/>
              <a:ext cx="9532" cy="920438"/>
            </a:xfrm>
            <a:custGeom>
              <a:avLst/>
              <a:gdLst/>
              <a:ahLst/>
              <a:cxnLst/>
              <a:rect l="l" t="t" r="r" b="b"/>
              <a:pathLst>
                <a:path w="230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6606923" y="3305145"/>
              <a:ext cx="8537" cy="920438"/>
            </a:xfrm>
            <a:custGeom>
              <a:avLst/>
              <a:gdLst/>
              <a:ahLst/>
              <a:cxnLst/>
              <a:rect l="l" t="t" r="r" b="b"/>
              <a:pathLst>
                <a:path w="206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06" y="2221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6668383" y="3305145"/>
              <a:ext cx="9532" cy="920438"/>
            </a:xfrm>
            <a:custGeom>
              <a:avLst/>
              <a:gdLst/>
              <a:ahLst/>
              <a:cxnLst/>
              <a:rect l="l" t="t" r="r" b="b"/>
              <a:pathLst>
                <a:path w="230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6730836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6793249" y="3305145"/>
              <a:ext cx="9532" cy="920438"/>
            </a:xfrm>
            <a:custGeom>
              <a:avLst/>
              <a:gdLst/>
              <a:ahLst/>
              <a:cxnLst/>
              <a:rect l="l" t="t" r="r" b="b"/>
              <a:pathLst>
                <a:path w="230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6855703" y="3305145"/>
              <a:ext cx="8537" cy="920438"/>
            </a:xfrm>
            <a:custGeom>
              <a:avLst/>
              <a:gdLst/>
              <a:ahLst/>
              <a:cxnLst/>
              <a:rect l="l" t="t" r="r" b="b"/>
              <a:pathLst>
                <a:path w="206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06" y="2221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6917162" y="3305145"/>
              <a:ext cx="9532" cy="920438"/>
            </a:xfrm>
            <a:custGeom>
              <a:avLst/>
              <a:gdLst/>
              <a:ahLst/>
              <a:cxnLst/>
              <a:rect l="l" t="t" r="r" b="b"/>
              <a:pathLst>
                <a:path w="230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6979616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7042028" y="3305145"/>
              <a:ext cx="9532" cy="920438"/>
            </a:xfrm>
            <a:custGeom>
              <a:avLst/>
              <a:gdLst/>
              <a:ahLst/>
              <a:cxnLst/>
              <a:rect l="l" t="t" r="r" b="b"/>
              <a:pathLst>
                <a:path w="230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7104482" y="3305145"/>
              <a:ext cx="8537" cy="920438"/>
            </a:xfrm>
            <a:custGeom>
              <a:avLst/>
              <a:gdLst/>
              <a:ahLst/>
              <a:cxnLst/>
              <a:rect l="l" t="t" r="r" b="b"/>
              <a:pathLst>
                <a:path w="206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06" y="2221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7165941" y="3305145"/>
              <a:ext cx="9532" cy="920438"/>
            </a:xfrm>
            <a:custGeom>
              <a:avLst/>
              <a:gdLst/>
              <a:ahLst/>
              <a:cxnLst/>
              <a:rect l="l" t="t" r="r" b="b"/>
              <a:pathLst>
                <a:path w="230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7228395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7290807" y="3305145"/>
              <a:ext cx="9532" cy="920438"/>
            </a:xfrm>
            <a:custGeom>
              <a:avLst/>
              <a:gdLst/>
              <a:ahLst/>
              <a:cxnLst/>
              <a:rect l="l" t="t" r="r" b="b"/>
              <a:pathLst>
                <a:path w="230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7352308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7414762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0" y="1"/>
                  </a:moveTo>
                  <a:lnTo>
                    <a:pt x="0" y="22210"/>
                  </a:lnTo>
                  <a:lnTo>
                    <a:pt x="228" y="22210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7477174" y="3305145"/>
              <a:ext cx="9490" cy="920438"/>
            </a:xfrm>
            <a:custGeom>
              <a:avLst/>
              <a:gdLst/>
              <a:ahLst/>
              <a:cxnLst/>
              <a:rect l="l" t="t" r="r" b="b"/>
              <a:pathLst>
                <a:path w="229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539587" y="3305145"/>
              <a:ext cx="9532" cy="920438"/>
            </a:xfrm>
            <a:custGeom>
              <a:avLst/>
              <a:gdLst/>
              <a:ahLst/>
              <a:cxnLst/>
              <a:rect l="l" t="t" r="r" b="b"/>
              <a:pathLst>
                <a:path w="230" h="22210" extrusionOk="0">
                  <a:moveTo>
                    <a:pt x="1" y="1"/>
                  </a:moveTo>
                  <a:lnTo>
                    <a:pt x="1" y="22210"/>
                  </a:lnTo>
                  <a:lnTo>
                    <a:pt x="229" y="2221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3C6D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5242885" y="3301374"/>
              <a:ext cx="2239055" cy="8537"/>
            </a:xfrm>
            <a:custGeom>
              <a:avLst/>
              <a:gdLst/>
              <a:ahLst/>
              <a:cxnLst/>
              <a:rect l="l" t="t" r="r" b="b"/>
              <a:pathLst>
                <a:path w="54028" h="206" extrusionOk="0">
                  <a:moveTo>
                    <a:pt x="0" y="0"/>
                  </a:moveTo>
                  <a:lnTo>
                    <a:pt x="0" y="206"/>
                  </a:lnTo>
                  <a:lnTo>
                    <a:pt x="54028" y="206"/>
                  </a:lnTo>
                  <a:lnTo>
                    <a:pt x="54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5242885" y="4336235"/>
              <a:ext cx="2239055" cy="9490"/>
            </a:xfrm>
            <a:custGeom>
              <a:avLst/>
              <a:gdLst/>
              <a:ahLst/>
              <a:cxnLst/>
              <a:rect l="l" t="t" r="r" b="b"/>
              <a:pathLst>
                <a:path w="54028" h="229" extrusionOk="0">
                  <a:moveTo>
                    <a:pt x="0" y="0"/>
                  </a:moveTo>
                  <a:lnTo>
                    <a:pt x="0" y="228"/>
                  </a:lnTo>
                  <a:lnTo>
                    <a:pt x="54028" y="228"/>
                  </a:lnTo>
                  <a:lnTo>
                    <a:pt x="54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176660" y="3367599"/>
              <a:ext cx="9490" cy="911901"/>
            </a:xfrm>
            <a:custGeom>
              <a:avLst/>
              <a:gdLst/>
              <a:ahLst/>
              <a:cxnLst/>
              <a:rect l="l" t="t" r="r" b="b"/>
              <a:pathLst>
                <a:path w="229" h="22004" extrusionOk="0">
                  <a:moveTo>
                    <a:pt x="0" y="0"/>
                  </a:moveTo>
                  <a:lnTo>
                    <a:pt x="0" y="22004"/>
                  </a:lnTo>
                  <a:lnTo>
                    <a:pt x="229" y="2200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7539587" y="3367599"/>
              <a:ext cx="9532" cy="911901"/>
            </a:xfrm>
            <a:custGeom>
              <a:avLst/>
              <a:gdLst/>
              <a:ahLst/>
              <a:cxnLst/>
              <a:rect l="l" t="t" r="r" b="b"/>
              <a:pathLst>
                <a:path w="230" h="22004" extrusionOk="0">
                  <a:moveTo>
                    <a:pt x="1" y="0"/>
                  </a:moveTo>
                  <a:lnTo>
                    <a:pt x="1" y="22004"/>
                  </a:lnTo>
                  <a:lnTo>
                    <a:pt x="229" y="2200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5145454" y="3269215"/>
              <a:ext cx="97473" cy="98426"/>
            </a:xfrm>
            <a:custGeom>
              <a:avLst/>
              <a:gdLst/>
              <a:ahLst/>
              <a:cxnLst/>
              <a:rect l="l" t="t" r="r" b="b"/>
              <a:pathLst>
                <a:path w="2352" h="2375" extrusionOk="0">
                  <a:moveTo>
                    <a:pt x="731" y="0"/>
                  </a:moveTo>
                  <a:cubicBezTo>
                    <a:pt x="320" y="0"/>
                    <a:pt x="0" y="343"/>
                    <a:pt x="0" y="753"/>
                  </a:cubicBezTo>
                  <a:lnTo>
                    <a:pt x="0" y="2374"/>
                  </a:lnTo>
                  <a:lnTo>
                    <a:pt x="868" y="2374"/>
                  </a:lnTo>
                  <a:lnTo>
                    <a:pt x="868" y="1005"/>
                  </a:lnTo>
                  <a:cubicBezTo>
                    <a:pt x="868" y="936"/>
                    <a:pt x="913" y="868"/>
                    <a:pt x="982" y="868"/>
                  </a:cubicBezTo>
                  <a:lnTo>
                    <a:pt x="2351" y="868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5140729" y="3264490"/>
              <a:ext cx="106922" cy="106922"/>
            </a:xfrm>
            <a:custGeom>
              <a:avLst/>
              <a:gdLst/>
              <a:ahLst/>
              <a:cxnLst/>
              <a:rect l="l" t="t" r="r" b="b"/>
              <a:pathLst>
                <a:path w="2580" h="2580" extrusionOk="0">
                  <a:moveTo>
                    <a:pt x="2351" y="228"/>
                  </a:moveTo>
                  <a:lnTo>
                    <a:pt x="2351" y="890"/>
                  </a:lnTo>
                  <a:lnTo>
                    <a:pt x="1096" y="890"/>
                  </a:lnTo>
                  <a:cubicBezTo>
                    <a:pt x="959" y="890"/>
                    <a:pt x="867" y="982"/>
                    <a:pt x="867" y="1119"/>
                  </a:cubicBezTo>
                  <a:lnTo>
                    <a:pt x="867" y="2374"/>
                  </a:lnTo>
                  <a:lnTo>
                    <a:pt x="205" y="2374"/>
                  </a:lnTo>
                  <a:lnTo>
                    <a:pt x="205" y="867"/>
                  </a:lnTo>
                  <a:cubicBezTo>
                    <a:pt x="205" y="525"/>
                    <a:pt x="502" y="228"/>
                    <a:pt x="845" y="228"/>
                  </a:cubicBezTo>
                  <a:close/>
                  <a:moveTo>
                    <a:pt x="845" y="0"/>
                  </a:moveTo>
                  <a:cubicBezTo>
                    <a:pt x="365" y="0"/>
                    <a:pt x="0" y="388"/>
                    <a:pt x="0" y="867"/>
                  </a:cubicBezTo>
                  <a:lnTo>
                    <a:pt x="0" y="2579"/>
                  </a:lnTo>
                  <a:lnTo>
                    <a:pt x="1096" y="2579"/>
                  </a:lnTo>
                  <a:lnTo>
                    <a:pt x="1096" y="1096"/>
                  </a:lnTo>
                  <a:lnTo>
                    <a:pt x="2579" y="1096"/>
                  </a:lnTo>
                  <a:lnTo>
                    <a:pt x="25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7481899" y="3269215"/>
              <a:ext cx="98426" cy="98426"/>
            </a:xfrm>
            <a:custGeom>
              <a:avLst/>
              <a:gdLst/>
              <a:ahLst/>
              <a:cxnLst/>
              <a:rect l="l" t="t" r="r" b="b"/>
              <a:pathLst>
                <a:path w="2375" h="2375" extrusionOk="0">
                  <a:moveTo>
                    <a:pt x="1" y="0"/>
                  </a:moveTo>
                  <a:lnTo>
                    <a:pt x="1" y="868"/>
                  </a:lnTo>
                  <a:lnTo>
                    <a:pt x="1370" y="868"/>
                  </a:lnTo>
                  <a:cubicBezTo>
                    <a:pt x="1439" y="868"/>
                    <a:pt x="1507" y="936"/>
                    <a:pt x="1507" y="1005"/>
                  </a:cubicBezTo>
                  <a:lnTo>
                    <a:pt x="1507" y="2374"/>
                  </a:lnTo>
                  <a:lnTo>
                    <a:pt x="2374" y="2374"/>
                  </a:lnTo>
                  <a:lnTo>
                    <a:pt x="2374" y="753"/>
                  </a:lnTo>
                  <a:cubicBezTo>
                    <a:pt x="2374" y="343"/>
                    <a:pt x="2032" y="0"/>
                    <a:pt x="1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7478128" y="3264490"/>
              <a:ext cx="106922" cy="106922"/>
            </a:xfrm>
            <a:custGeom>
              <a:avLst/>
              <a:gdLst/>
              <a:ahLst/>
              <a:cxnLst/>
              <a:rect l="l" t="t" r="r" b="b"/>
              <a:pathLst>
                <a:path w="2580" h="2580" extrusionOk="0">
                  <a:moveTo>
                    <a:pt x="1712" y="228"/>
                  </a:moveTo>
                  <a:cubicBezTo>
                    <a:pt x="2055" y="228"/>
                    <a:pt x="2351" y="525"/>
                    <a:pt x="2351" y="867"/>
                  </a:cubicBezTo>
                  <a:lnTo>
                    <a:pt x="2351" y="2374"/>
                  </a:lnTo>
                  <a:lnTo>
                    <a:pt x="1689" y="2374"/>
                  </a:lnTo>
                  <a:lnTo>
                    <a:pt x="1689" y="1119"/>
                  </a:lnTo>
                  <a:cubicBezTo>
                    <a:pt x="1689" y="982"/>
                    <a:pt x="1598" y="890"/>
                    <a:pt x="1461" y="890"/>
                  </a:cubicBezTo>
                  <a:lnTo>
                    <a:pt x="206" y="890"/>
                  </a:lnTo>
                  <a:lnTo>
                    <a:pt x="206" y="228"/>
                  </a:lnTo>
                  <a:close/>
                  <a:moveTo>
                    <a:pt x="0" y="0"/>
                  </a:moveTo>
                  <a:lnTo>
                    <a:pt x="0" y="1096"/>
                  </a:lnTo>
                  <a:lnTo>
                    <a:pt x="1484" y="1119"/>
                  </a:lnTo>
                  <a:lnTo>
                    <a:pt x="1484" y="2579"/>
                  </a:lnTo>
                  <a:lnTo>
                    <a:pt x="2580" y="2579"/>
                  </a:lnTo>
                  <a:lnTo>
                    <a:pt x="2580" y="867"/>
                  </a:lnTo>
                  <a:cubicBezTo>
                    <a:pt x="2580" y="388"/>
                    <a:pt x="2192" y="0"/>
                    <a:pt x="1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145454" y="4279459"/>
              <a:ext cx="97473" cy="97473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0" y="1"/>
                  </a:moveTo>
                  <a:lnTo>
                    <a:pt x="0" y="1621"/>
                  </a:lnTo>
                  <a:cubicBezTo>
                    <a:pt x="0" y="2009"/>
                    <a:pt x="320" y="2352"/>
                    <a:pt x="731" y="2352"/>
                  </a:cubicBezTo>
                  <a:lnTo>
                    <a:pt x="2351" y="2352"/>
                  </a:lnTo>
                  <a:lnTo>
                    <a:pt x="2351" y="1484"/>
                  </a:lnTo>
                  <a:lnTo>
                    <a:pt x="982" y="1484"/>
                  </a:lnTo>
                  <a:cubicBezTo>
                    <a:pt x="913" y="1484"/>
                    <a:pt x="868" y="1439"/>
                    <a:pt x="868" y="1370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5140729" y="4274734"/>
              <a:ext cx="106922" cy="106922"/>
            </a:xfrm>
            <a:custGeom>
              <a:avLst/>
              <a:gdLst/>
              <a:ahLst/>
              <a:cxnLst/>
              <a:rect l="l" t="t" r="r" b="b"/>
              <a:pathLst>
                <a:path w="2580" h="2580" extrusionOk="0">
                  <a:moveTo>
                    <a:pt x="867" y="229"/>
                  </a:moveTo>
                  <a:lnTo>
                    <a:pt x="867" y="1484"/>
                  </a:lnTo>
                  <a:cubicBezTo>
                    <a:pt x="867" y="1598"/>
                    <a:pt x="959" y="1712"/>
                    <a:pt x="1096" y="1712"/>
                  </a:cubicBezTo>
                  <a:lnTo>
                    <a:pt x="2351" y="1712"/>
                  </a:lnTo>
                  <a:lnTo>
                    <a:pt x="2351" y="2351"/>
                  </a:lnTo>
                  <a:lnTo>
                    <a:pt x="845" y="2351"/>
                  </a:lnTo>
                  <a:cubicBezTo>
                    <a:pt x="502" y="2351"/>
                    <a:pt x="205" y="2078"/>
                    <a:pt x="205" y="1735"/>
                  </a:cubicBezTo>
                  <a:lnTo>
                    <a:pt x="205" y="229"/>
                  </a:lnTo>
                  <a:close/>
                  <a:moveTo>
                    <a:pt x="0" y="0"/>
                  </a:moveTo>
                  <a:lnTo>
                    <a:pt x="0" y="1735"/>
                  </a:lnTo>
                  <a:cubicBezTo>
                    <a:pt x="0" y="2192"/>
                    <a:pt x="365" y="2580"/>
                    <a:pt x="845" y="2580"/>
                  </a:cubicBezTo>
                  <a:lnTo>
                    <a:pt x="2579" y="2580"/>
                  </a:lnTo>
                  <a:lnTo>
                    <a:pt x="2579" y="1484"/>
                  </a:lnTo>
                  <a:lnTo>
                    <a:pt x="1096" y="1484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AA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7481899" y="4279459"/>
              <a:ext cx="98426" cy="97473"/>
            </a:xfrm>
            <a:custGeom>
              <a:avLst/>
              <a:gdLst/>
              <a:ahLst/>
              <a:cxnLst/>
              <a:rect l="l" t="t" r="r" b="b"/>
              <a:pathLst>
                <a:path w="2375" h="2352" extrusionOk="0">
                  <a:moveTo>
                    <a:pt x="1507" y="1"/>
                  </a:moveTo>
                  <a:lnTo>
                    <a:pt x="1507" y="1370"/>
                  </a:lnTo>
                  <a:cubicBezTo>
                    <a:pt x="1507" y="1439"/>
                    <a:pt x="1439" y="1484"/>
                    <a:pt x="1370" y="1484"/>
                  </a:cubicBezTo>
                  <a:lnTo>
                    <a:pt x="1" y="1484"/>
                  </a:lnTo>
                  <a:lnTo>
                    <a:pt x="1" y="2352"/>
                  </a:lnTo>
                  <a:lnTo>
                    <a:pt x="1621" y="2352"/>
                  </a:lnTo>
                  <a:cubicBezTo>
                    <a:pt x="2032" y="2352"/>
                    <a:pt x="2374" y="2009"/>
                    <a:pt x="2374" y="1621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7478128" y="4274734"/>
              <a:ext cx="106922" cy="106922"/>
            </a:xfrm>
            <a:custGeom>
              <a:avLst/>
              <a:gdLst/>
              <a:ahLst/>
              <a:cxnLst/>
              <a:rect l="l" t="t" r="r" b="b"/>
              <a:pathLst>
                <a:path w="2580" h="2580" extrusionOk="0">
                  <a:moveTo>
                    <a:pt x="2351" y="229"/>
                  </a:moveTo>
                  <a:lnTo>
                    <a:pt x="2351" y="1735"/>
                  </a:lnTo>
                  <a:cubicBezTo>
                    <a:pt x="2351" y="2078"/>
                    <a:pt x="2055" y="2351"/>
                    <a:pt x="1712" y="2351"/>
                  </a:cubicBezTo>
                  <a:lnTo>
                    <a:pt x="206" y="2351"/>
                  </a:lnTo>
                  <a:lnTo>
                    <a:pt x="206" y="1712"/>
                  </a:lnTo>
                  <a:lnTo>
                    <a:pt x="1461" y="1712"/>
                  </a:lnTo>
                  <a:cubicBezTo>
                    <a:pt x="1598" y="1712"/>
                    <a:pt x="1689" y="1598"/>
                    <a:pt x="1689" y="1484"/>
                  </a:cubicBezTo>
                  <a:lnTo>
                    <a:pt x="1689" y="229"/>
                  </a:lnTo>
                  <a:close/>
                  <a:moveTo>
                    <a:pt x="1484" y="0"/>
                  </a:moveTo>
                  <a:lnTo>
                    <a:pt x="1484" y="1484"/>
                  </a:lnTo>
                  <a:lnTo>
                    <a:pt x="0" y="1484"/>
                  </a:lnTo>
                  <a:lnTo>
                    <a:pt x="0" y="2580"/>
                  </a:lnTo>
                  <a:lnTo>
                    <a:pt x="1712" y="2580"/>
                  </a:lnTo>
                  <a:cubicBezTo>
                    <a:pt x="2192" y="2580"/>
                    <a:pt x="2580" y="2192"/>
                    <a:pt x="2580" y="1735"/>
                  </a:cubicBezTo>
                  <a:lnTo>
                    <a:pt x="2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5198417" y="4304987"/>
              <a:ext cx="65313" cy="17074"/>
            </a:xfrm>
            <a:custGeom>
              <a:avLst/>
              <a:gdLst/>
              <a:ahLst/>
              <a:cxnLst/>
              <a:rect l="l" t="t" r="r" b="b"/>
              <a:pathLst>
                <a:path w="1576" h="412" extrusionOk="0">
                  <a:moveTo>
                    <a:pt x="0" y="1"/>
                  </a:moveTo>
                  <a:lnTo>
                    <a:pt x="0" y="412"/>
                  </a:lnTo>
                  <a:lnTo>
                    <a:pt x="1575" y="412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5273138" y="4304987"/>
              <a:ext cx="65313" cy="17074"/>
            </a:xfrm>
            <a:custGeom>
              <a:avLst/>
              <a:gdLst/>
              <a:ahLst/>
              <a:cxnLst/>
              <a:rect l="l" t="t" r="r" b="b"/>
              <a:pathLst>
                <a:path w="1576" h="412" extrusionOk="0">
                  <a:moveTo>
                    <a:pt x="1" y="1"/>
                  </a:moveTo>
                  <a:lnTo>
                    <a:pt x="1" y="412"/>
                  </a:lnTo>
                  <a:lnTo>
                    <a:pt x="1576" y="41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5263689" y="4304987"/>
              <a:ext cx="9490" cy="17074"/>
            </a:xfrm>
            <a:custGeom>
              <a:avLst/>
              <a:gdLst/>
              <a:ahLst/>
              <a:cxnLst/>
              <a:rect l="l" t="t" r="r" b="b"/>
              <a:pathLst>
                <a:path w="229" h="412" extrusionOk="0">
                  <a:moveTo>
                    <a:pt x="0" y="1"/>
                  </a:moveTo>
                  <a:lnTo>
                    <a:pt x="0" y="412"/>
                  </a:lnTo>
                  <a:lnTo>
                    <a:pt x="229" y="41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5745168" y="4304987"/>
              <a:ext cx="65313" cy="17074"/>
            </a:xfrm>
            <a:custGeom>
              <a:avLst/>
              <a:gdLst/>
              <a:ahLst/>
              <a:cxnLst/>
              <a:rect l="l" t="t" r="r" b="b"/>
              <a:pathLst>
                <a:path w="1576" h="412" extrusionOk="0">
                  <a:moveTo>
                    <a:pt x="0" y="1"/>
                  </a:moveTo>
                  <a:lnTo>
                    <a:pt x="0" y="412"/>
                  </a:lnTo>
                  <a:lnTo>
                    <a:pt x="1575" y="412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5819889" y="4304987"/>
              <a:ext cx="65313" cy="17074"/>
            </a:xfrm>
            <a:custGeom>
              <a:avLst/>
              <a:gdLst/>
              <a:ahLst/>
              <a:cxnLst/>
              <a:rect l="l" t="t" r="r" b="b"/>
              <a:pathLst>
                <a:path w="1576" h="412" extrusionOk="0">
                  <a:moveTo>
                    <a:pt x="1" y="1"/>
                  </a:moveTo>
                  <a:lnTo>
                    <a:pt x="1" y="412"/>
                  </a:lnTo>
                  <a:lnTo>
                    <a:pt x="1576" y="41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5810440" y="4304987"/>
              <a:ext cx="9490" cy="17074"/>
            </a:xfrm>
            <a:custGeom>
              <a:avLst/>
              <a:gdLst/>
              <a:ahLst/>
              <a:cxnLst/>
              <a:rect l="l" t="t" r="r" b="b"/>
              <a:pathLst>
                <a:path w="229" h="412" extrusionOk="0">
                  <a:moveTo>
                    <a:pt x="0" y="1"/>
                  </a:moveTo>
                  <a:lnTo>
                    <a:pt x="0" y="412"/>
                  </a:lnTo>
                  <a:lnTo>
                    <a:pt x="229" y="41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6291919" y="4304987"/>
              <a:ext cx="65313" cy="17074"/>
            </a:xfrm>
            <a:custGeom>
              <a:avLst/>
              <a:gdLst/>
              <a:ahLst/>
              <a:cxnLst/>
              <a:rect l="l" t="t" r="r" b="b"/>
              <a:pathLst>
                <a:path w="1576" h="412" extrusionOk="0">
                  <a:moveTo>
                    <a:pt x="0" y="1"/>
                  </a:moveTo>
                  <a:lnTo>
                    <a:pt x="0" y="412"/>
                  </a:lnTo>
                  <a:lnTo>
                    <a:pt x="1575" y="412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6366640" y="4304987"/>
              <a:ext cx="65313" cy="17074"/>
            </a:xfrm>
            <a:custGeom>
              <a:avLst/>
              <a:gdLst/>
              <a:ahLst/>
              <a:cxnLst/>
              <a:rect l="l" t="t" r="r" b="b"/>
              <a:pathLst>
                <a:path w="1576" h="412" extrusionOk="0">
                  <a:moveTo>
                    <a:pt x="1" y="1"/>
                  </a:moveTo>
                  <a:lnTo>
                    <a:pt x="1" y="412"/>
                  </a:lnTo>
                  <a:lnTo>
                    <a:pt x="1576" y="41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6357191" y="4304987"/>
              <a:ext cx="9490" cy="17074"/>
            </a:xfrm>
            <a:custGeom>
              <a:avLst/>
              <a:gdLst/>
              <a:ahLst/>
              <a:cxnLst/>
              <a:rect l="l" t="t" r="r" b="b"/>
              <a:pathLst>
                <a:path w="229" h="412" extrusionOk="0">
                  <a:moveTo>
                    <a:pt x="0" y="1"/>
                  </a:moveTo>
                  <a:lnTo>
                    <a:pt x="0" y="412"/>
                  </a:lnTo>
                  <a:lnTo>
                    <a:pt x="229" y="41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6838670" y="4304987"/>
              <a:ext cx="65313" cy="17074"/>
            </a:xfrm>
            <a:custGeom>
              <a:avLst/>
              <a:gdLst/>
              <a:ahLst/>
              <a:cxnLst/>
              <a:rect l="l" t="t" r="r" b="b"/>
              <a:pathLst>
                <a:path w="1576" h="412" extrusionOk="0">
                  <a:moveTo>
                    <a:pt x="0" y="1"/>
                  </a:moveTo>
                  <a:lnTo>
                    <a:pt x="0" y="412"/>
                  </a:lnTo>
                  <a:lnTo>
                    <a:pt x="1575" y="412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6912437" y="4304987"/>
              <a:ext cx="65313" cy="17074"/>
            </a:xfrm>
            <a:custGeom>
              <a:avLst/>
              <a:gdLst/>
              <a:ahLst/>
              <a:cxnLst/>
              <a:rect l="l" t="t" r="r" b="b"/>
              <a:pathLst>
                <a:path w="1576" h="412" extrusionOk="0">
                  <a:moveTo>
                    <a:pt x="1" y="1"/>
                  </a:moveTo>
                  <a:lnTo>
                    <a:pt x="1" y="412"/>
                  </a:lnTo>
                  <a:lnTo>
                    <a:pt x="1576" y="41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6903942" y="4304987"/>
              <a:ext cx="8537" cy="17074"/>
            </a:xfrm>
            <a:custGeom>
              <a:avLst/>
              <a:gdLst/>
              <a:ahLst/>
              <a:cxnLst/>
              <a:rect l="l" t="t" r="r" b="b"/>
              <a:pathLst>
                <a:path w="206" h="412" extrusionOk="0">
                  <a:moveTo>
                    <a:pt x="0" y="1"/>
                  </a:moveTo>
                  <a:lnTo>
                    <a:pt x="0" y="412"/>
                  </a:lnTo>
                  <a:lnTo>
                    <a:pt x="206" y="412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85421" y="4304987"/>
              <a:ext cx="64360" cy="17074"/>
            </a:xfrm>
            <a:custGeom>
              <a:avLst/>
              <a:gdLst/>
              <a:ahLst/>
              <a:cxnLst/>
              <a:rect l="l" t="t" r="r" b="b"/>
              <a:pathLst>
                <a:path w="1553" h="412" extrusionOk="0">
                  <a:moveTo>
                    <a:pt x="0" y="1"/>
                  </a:moveTo>
                  <a:lnTo>
                    <a:pt x="0" y="412"/>
                  </a:lnTo>
                  <a:lnTo>
                    <a:pt x="1553" y="412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459188" y="4304987"/>
              <a:ext cx="65313" cy="17074"/>
            </a:xfrm>
            <a:custGeom>
              <a:avLst/>
              <a:gdLst/>
              <a:ahLst/>
              <a:cxnLst/>
              <a:rect l="l" t="t" r="r" b="b"/>
              <a:pathLst>
                <a:path w="1576" h="412" extrusionOk="0">
                  <a:moveTo>
                    <a:pt x="1" y="1"/>
                  </a:moveTo>
                  <a:lnTo>
                    <a:pt x="1" y="412"/>
                  </a:lnTo>
                  <a:lnTo>
                    <a:pt x="1576" y="41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449739" y="4304987"/>
              <a:ext cx="9490" cy="17074"/>
            </a:xfrm>
            <a:custGeom>
              <a:avLst/>
              <a:gdLst/>
              <a:ahLst/>
              <a:cxnLst/>
              <a:rect l="l" t="t" r="r" b="b"/>
              <a:pathLst>
                <a:path w="229" h="412" extrusionOk="0">
                  <a:moveTo>
                    <a:pt x="1" y="1"/>
                  </a:moveTo>
                  <a:lnTo>
                    <a:pt x="1" y="412"/>
                  </a:lnTo>
                  <a:lnTo>
                    <a:pt x="229" y="41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8000262" y="3823508"/>
              <a:ext cx="449361" cy="280068"/>
            </a:xfrm>
            <a:custGeom>
              <a:avLst/>
              <a:gdLst/>
              <a:ahLst/>
              <a:cxnLst/>
              <a:rect l="l" t="t" r="r" b="b"/>
              <a:pathLst>
                <a:path w="10843" h="6758" extrusionOk="0">
                  <a:moveTo>
                    <a:pt x="891" y="1"/>
                  </a:moveTo>
                  <a:cubicBezTo>
                    <a:pt x="389" y="1"/>
                    <a:pt x="1" y="389"/>
                    <a:pt x="1" y="891"/>
                  </a:cubicBezTo>
                  <a:lnTo>
                    <a:pt x="1" y="4863"/>
                  </a:lnTo>
                  <a:cubicBezTo>
                    <a:pt x="1" y="5342"/>
                    <a:pt x="389" y="5730"/>
                    <a:pt x="891" y="5730"/>
                  </a:cubicBezTo>
                  <a:lnTo>
                    <a:pt x="6050" y="5730"/>
                  </a:lnTo>
                  <a:cubicBezTo>
                    <a:pt x="6278" y="5730"/>
                    <a:pt x="6506" y="5821"/>
                    <a:pt x="6666" y="5981"/>
                  </a:cubicBezTo>
                  <a:lnTo>
                    <a:pt x="7191" y="6506"/>
                  </a:lnTo>
                  <a:cubicBezTo>
                    <a:pt x="7351" y="6666"/>
                    <a:pt x="7556" y="6757"/>
                    <a:pt x="7807" y="6757"/>
                  </a:cubicBezTo>
                  <a:lnTo>
                    <a:pt x="9861" y="6757"/>
                  </a:lnTo>
                  <a:cubicBezTo>
                    <a:pt x="10432" y="6757"/>
                    <a:pt x="10843" y="6232"/>
                    <a:pt x="10706" y="5684"/>
                  </a:cubicBezTo>
                  <a:lnTo>
                    <a:pt x="9519" y="686"/>
                  </a:lnTo>
                  <a:cubicBezTo>
                    <a:pt x="9428" y="275"/>
                    <a:pt x="9063" y="1"/>
                    <a:pt x="8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8107183" y="3789484"/>
              <a:ext cx="255410" cy="327313"/>
            </a:xfrm>
            <a:custGeom>
              <a:avLst/>
              <a:gdLst/>
              <a:ahLst/>
              <a:cxnLst/>
              <a:rect l="l" t="t" r="r" b="b"/>
              <a:pathLst>
                <a:path w="6163" h="7898" extrusionOk="0">
                  <a:moveTo>
                    <a:pt x="0" y="0"/>
                  </a:moveTo>
                  <a:lnTo>
                    <a:pt x="3538" y="7898"/>
                  </a:lnTo>
                  <a:lnTo>
                    <a:pt x="6163" y="7898"/>
                  </a:lnTo>
                  <a:lnTo>
                    <a:pt x="26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8274611" y="3789484"/>
              <a:ext cx="175012" cy="327313"/>
            </a:xfrm>
            <a:custGeom>
              <a:avLst/>
              <a:gdLst/>
              <a:ahLst/>
              <a:cxnLst/>
              <a:rect l="l" t="t" r="r" b="b"/>
              <a:pathLst>
                <a:path w="4223" h="7898" extrusionOk="0">
                  <a:moveTo>
                    <a:pt x="0" y="0"/>
                  </a:moveTo>
                  <a:lnTo>
                    <a:pt x="3538" y="7898"/>
                  </a:lnTo>
                  <a:lnTo>
                    <a:pt x="4223" y="7898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7643649" y="3648497"/>
              <a:ext cx="850442" cy="921391"/>
            </a:xfrm>
            <a:custGeom>
              <a:avLst/>
              <a:gdLst/>
              <a:ahLst/>
              <a:cxnLst/>
              <a:rect l="l" t="t" r="r" b="b"/>
              <a:pathLst>
                <a:path w="20521" h="22233" extrusionOk="0">
                  <a:moveTo>
                    <a:pt x="17257" y="4224"/>
                  </a:moveTo>
                  <a:cubicBezTo>
                    <a:pt x="17668" y="4224"/>
                    <a:pt x="18033" y="4498"/>
                    <a:pt x="18124" y="4909"/>
                  </a:cubicBezTo>
                  <a:lnTo>
                    <a:pt x="19311" y="9907"/>
                  </a:lnTo>
                  <a:cubicBezTo>
                    <a:pt x="19448" y="10455"/>
                    <a:pt x="19037" y="10980"/>
                    <a:pt x="18466" y="10980"/>
                  </a:cubicBezTo>
                  <a:lnTo>
                    <a:pt x="16412" y="10980"/>
                  </a:lnTo>
                  <a:cubicBezTo>
                    <a:pt x="16161" y="10980"/>
                    <a:pt x="15956" y="10889"/>
                    <a:pt x="15796" y="10729"/>
                  </a:cubicBezTo>
                  <a:lnTo>
                    <a:pt x="15271" y="10204"/>
                  </a:lnTo>
                  <a:cubicBezTo>
                    <a:pt x="15111" y="10044"/>
                    <a:pt x="14883" y="9953"/>
                    <a:pt x="14655" y="9953"/>
                  </a:cubicBezTo>
                  <a:lnTo>
                    <a:pt x="9496" y="9953"/>
                  </a:lnTo>
                  <a:cubicBezTo>
                    <a:pt x="8994" y="9953"/>
                    <a:pt x="8606" y="9565"/>
                    <a:pt x="8606" y="9086"/>
                  </a:cubicBezTo>
                  <a:lnTo>
                    <a:pt x="8606" y="5114"/>
                  </a:lnTo>
                  <a:cubicBezTo>
                    <a:pt x="8606" y="4612"/>
                    <a:pt x="8994" y="4224"/>
                    <a:pt x="9496" y="4224"/>
                  </a:cubicBezTo>
                  <a:close/>
                  <a:moveTo>
                    <a:pt x="851" y="0"/>
                  </a:moveTo>
                  <a:cubicBezTo>
                    <a:pt x="389" y="0"/>
                    <a:pt x="1" y="380"/>
                    <a:pt x="1" y="846"/>
                  </a:cubicBezTo>
                  <a:lnTo>
                    <a:pt x="1" y="22233"/>
                  </a:lnTo>
                  <a:lnTo>
                    <a:pt x="20064" y="22233"/>
                  </a:lnTo>
                  <a:lnTo>
                    <a:pt x="20064" y="14815"/>
                  </a:lnTo>
                  <a:lnTo>
                    <a:pt x="20521" y="14815"/>
                  </a:lnTo>
                  <a:lnTo>
                    <a:pt x="20521" y="10364"/>
                  </a:lnTo>
                  <a:cubicBezTo>
                    <a:pt x="20521" y="10021"/>
                    <a:pt x="20475" y="9679"/>
                    <a:pt x="20384" y="9337"/>
                  </a:cubicBezTo>
                  <a:lnTo>
                    <a:pt x="18649" y="2763"/>
                  </a:lnTo>
                  <a:cubicBezTo>
                    <a:pt x="18261" y="1234"/>
                    <a:pt x="17143" y="572"/>
                    <a:pt x="15454" y="503"/>
                  </a:cubicBezTo>
                  <a:lnTo>
                    <a:pt x="891" y="1"/>
                  </a:lnTo>
                  <a:cubicBezTo>
                    <a:pt x="878" y="1"/>
                    <a:pt x="864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7570834" y="3726077"/>
              <a:ext cx="72856" cy="566685"/>
            </a:xfrm>
            <a:custGeom>
              <a:avLst/>
              <a:gdLst/>
              <a:ahLst/>
              <a:cxnLst/>
              <a:rect l="l" t="t" r="r" b="b"/>
              <a:pathLst>
                <a:path w="1758" h="13674" extrusionOk="0">
                  <a:moveTo>
                    <a:pt x="0" y="1"/>
                  </a:moveTo>
                  <a:lnTo>
                    <a:pt x="0" y="13673"/>
                  </a:lnTo>
                  <a:lnTo>
                    <a:pt x="1758" y="13673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974733" y="3798933"/>
              <a:ext cx="498553" cy="330172"/>
            </a:xfrm>
            <a:custGeom>
              <a:avLst/>
              <a:gdLst/>
              <a:ahLst/>
              <a:cxnLst/>
              <a:rect l="l" t="t" r="r" b="b"/>
              <a:pathLst>
                <a:path w="12030" h="7967" extrusionOk="0">
                  <a:moveTo>
                    <a:pt x="9268" y="206"/>
                  </a:moveTo>
                  <a:cubicBezTo>
                    <a:pt x="9861" y="206"/>
                    <a:pt x="10363" y="617"/>
                    <a:pt x="10500" y="1187"/>
                  </a:cubicBezTo>
                  <a:lnTo>
                    <a:pt x="11687" y="6186"/>
                  </a:lnTo>
                  <a:cubicBezTo>
                    <a:pt x="11778" y="6551"/>
                    <a:pt x="11710" y="6962"/>
                    <a:pt x="11459" y="7259"/>
                  </a:cubicBezTo>
                  <a:cubicBezTo>
                    <a:pt x="11231" y="7556"/>
                    <a:pt x="10865" y="7738"/>
                    <a:pt x="10477" y="7738"/>
                  </a:cubicBezTo>
                  <a:lnTo>
                    <a:pt x="8423" y="7738"/>
                  </a:lnTo>
                  <a:cubicBezTo>
                    <a:pt x="8081" y="7738"/>
                    <a:pt x="7761" y="7601"/>
                    <a:pt x="7533" y="7373"/>
                  </a:cubicBezTo>
                  <a:lnTo>
                    <a:pt x="7008" y="6848"/>
                  </a:lnTo>
                  <a:cubicBezTo>
                    <a:pt x="6917" y="6757"/>
                    <a:pt x="6803" y="6711"/>
                    <a:pt x="6666" y="6711"/>
                  </a:cubicBezTo>
                  <a:lnTo>
                    <a:pt x="1507" y="6711"/>
                  </a:lnTo>
                  <a:cubicBezTo>
                    <a:pt x="800" y="6711"/>
                    <a:pt x="229" y="6140"/>
                    <a:pt x="229" y="5456"/>
                  </a:cubicBezTo>
                  <a:lnTo>
                    <a:pt x="229" y="1484"/>
                  </a:lnTo>
                  <a:cubicBezTo>
                    <a:pt x="229" y="776"/>
                    <a:pt x="800" y="206"/>
                    <a:pt x="1507" y="206"/>
                  </a:cubicBezTo>
                  <a:close/>
                  <a:moveTo>
                    <a:pt x="1507" y="0"/>
                  </a:moveTo>
                  <a:cubicBezTo>
                    <a:pt x="685" y="0"/>
                    <a:pt x="1" y="662"/>
                    <a:pt x="1" y="1484"/>
                  </a:cubicBezTo>
                  <a:lnTo>
                    <a:pt x="1" y="5456"/>
                  </a:lnTo>
                  <a:cubicBezTo>
                    <a:pt x="1" y="6277"/>
                    <a:pt x="685" y="6939"/>
                    <a:pt x="1507" y="6939"/>
                  </a:cubicBezTo>
                  <a:lnTo>
                    <a:pt x="6666" y="6939"/>
                  </a:lnTo>
                  <a:cubicBezTo>
                    <a:pt x="6734" y="6939"/>
                    <a:pt x="6803" y="6962"/>
                    <a:pt x="6848" y="7008"/>
                  </a:cubicBezTo>
                  <a:lnTo>
                    <a:pt x="7373" y="7533"/>
                  </a:lnTo>
                  <a:cubicBezTo>
                    <a:pt x="7647" y="7807"/>
                    <a:pt x="8012" y="7966"/>
                    <a:pt x="8423" y="7966"/>
                  </a:cubicBezTo>
                  <a:lnTo>
                    <a:pt x="10477" y="7966"/>
                  </a:lnTo>
                  <a:cubicBezTo>
                    <a:pt x="10934" y="7966"/>
                    <a:pt x="11345" y="7761"/>
                    <a:pt x="11642" y="7396"/>
                  </a:cubicBezTo>
                  <a:cubicBezTo>
                    <a:pt x="11915" y="7031"/>
                    <a:pt x="12030" y="6574"/>
                    <a:pt x="11915" y="6140"/>
                  </a:cubicBezTo>
                  <a:lnTo>
                    <a:pt x="10729" y="1119"/>
                  </a:lnTo>
                  <a:cubicBezTo>
                    <a:pt x="10569" y="457"/>
                    <a:pt x="9975" y="0"/>
                    <a:pt x="9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91104" y="3823508"/>
              <a:ext cx="33154" cy="237466"/>
            </a:xfrm>
            <a:custGeom>
              <a:avLst/>
              <a:gdLst/>
              <a:ahLst/>
              <a:cxnLst/>
              <a:rect l="l" t="t" r="r" b="b"/>
              <a:pathLst>
                <a:path w="800" h="5730" extrusionOk="0">
                  <a:moveTo>
                    <a:pt x="0" y="1"/>
                  </a:moveTo>
                  <a:lnTo>
                    <a:pt x="0" y="5730"/>
                  </a:lnTo>
                  <a:lnTo>
                    <a:pt x="799" y="5730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7738262" y="3597439"/>
              <a:ext cx="484338" cy="70038"/>
            </a:xfrm>
            <a:custGeom>
              <a:avLst/>
              <a:gdLst/>
              <a:ahLst/>
              <a:cxnLst/>
              <a:rect l="l" t="t" r="r" b="b"/>
              <a:pathLst>
                <a:path w="11687" h="1690" extrusionOk="0">
                  <a:moveTo>
                    <a:pt x="502" y="1"/>
                  </a:moveTo>
                  <a:cubicBezTo>
                    <a:pt x="229" y="1"/>
                    <a:pt x="0" y="229"/>
                    <a:pt x="0" y="503"/>
                  </a:cubicBezTo>
                  <a:lnTo>
                    <a:pt x="0" y="1279"/>
                  </a:lnTo>
                  <a:lnTo>
                    <a:pt x="11687" y="1690"/>
                  </a:lnTo>
                  <a:cubicBezTo>
                    <a:pt x="11687" y="754"/>
                    <a:pt x="10934" y="1"/>
                    <a:pt x="9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7737309" y="3645678"/>
              <a:ext cx="485292" cy="26523"/>
            </a:xfrm>
            <a:custGeom>
              <a:avLst/>
              <a:gdLst/>
              <a:ahLst/>
              <a:cxnLst/>
              <a:rect l="l" t="t" r="r" b="b"/>
              <a:pathLst>
                <a:path w="11710" h="640" extrusionOk="0">
                  <a:moveTo>
                    <a:pt x="23" y="1"/>
                  </a:moveTo>
                  <a:lnTo>
                    <a:pt x="0" y="229"/>
                  </a:lnTo>
                  <a:lnTo>
                    <a:pt x="11710" y="640"/>
                  </a:lnTo>
                  <a:lnTo>
                    <a:pt x="11710" y="41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8285013" y="4363670"/>
              <a:ext cx="212890" cy="206218"/>
            </a:xfrm>
            <a:custGeom>
              <a:avLst/>
              <a:gdLst/>
              <a:ahLst/>
              <a:cxnLst/>
              <a:rect l="l" t="t" r="r" b="b"/>
              <a:pathLst>
                <a:path w="5137" h="4976" extrusionOk="0">
                  <a:moveTo>
                    <a:pt x="0" y="0"/>
                  </a:moveTo>
                  <a:lnTo>
                    <a:pt x="0" y="4976"/>
                  </a:lnTo>
                  <a:lnTo>
                    <a:pt x="4543" y="4976"/>
                  </a:lnTo>
                  <a:cubicBezTo>
                    <a:pt x="4885" y="4976"/>
                    <a:pt x="5136" y="4702"/>
                    <a:pt x="5136" y="4383"/>
                  </a:cubicBezTo>
                  <a:lnTo>
                    <a:pt x="5136" y="594"/>
                  </a:lnTo>
                  <a:cubicBezTo>
                    <a:pt x="5136" y="251"/>
                    <a:pt x="4885" y="0"/>
                    <a:pt x="4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8227284" y="4257701"/>
              <a:ext cx="247909" cy="9490"/>
            </a:xfrm>
            <a:custGeom>
              <a:avLst/>
              <a:gdLst/>
              <a:ahLst/>
              <a:cxnLst/>
              <a:rect l="l" t="t" r="r" b="b"/>
              <a:pathLst>
                <a:path w="5982" h="229" extrusionOk="0">
                  <a:moveTo>
                    <a:pt x="1" y="1"/>
                  </a:moveTo>
                  <a:lnTo>
                    <a:pt x="1" y="229"/>
                  </a:lnTo>
                  <a:lnTo>
                    <a:pt x="5981" y="229"/>
                  </a:lnTo>
                  <a:lnTo>
                    <a:pt x="59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7675808" y="3648538"/>
              <a:ext cx="9532" cy="921350"/>
            </a:xfrm>
            <a:custGeom>
              <a:avLst/>
              <a:gdLst/>
              <a:ahLst/>
              <a:cxnLst/>
              <a:rect l="l" t="t" r="r" b="b"/>
              <a:pathLst>
                <a:path w="230" h="22232" extrusionOk="0">
                  <a:moveTo>
                    <a:pt x="1" y="0"/>
                  </a:moveTo>
                  <a:lnTo>
                    <a:pt x="1" y="22232"/>
                  </a:lnTo>
                  <a:lnTo>
                    <a:pt x="229" y="2223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452441" y="4292720"/>
              <a:ext cx="11397" cy="44468"/>
            </a:xfrm>
            <a:custGeom>
              <a:avLst/>
              <a:gdLst/>
              <a:ahLst/>
              <a:cxnLst/>
              <a:rect l="l" t="t" r="r" b="b"/>
              <a:pathLst>
                <a:path w="275" h="1073" extrusionOk="0">
                  <a:moveTo>
                    <a:pt x="137" y="0"/>
                  </a:moveTo>
                  <a:cubicBezTo>
                    <a:pt x="69" y="0"/>
                    <a:pt x="0" y="69"/>
                    <a:pt x="0" y="137"/>
                  </a:cubicBezTo>
                  <a:lnTo>
                    <a:pt x="0" y="913"/>
                  </a:lnTo>
                  <a:cubicBezTo>
                    <a:pt x="0" y="1004"/>
                    <a:pt x="69" y="1073"/>
                    <a:pt x="137" y="1073"/>
                  </a:cubicBezTo>
                  <a:cubicBezTo>
                    <a:pt x="229" y="1073"/>
                    <a:pt x="274" y="1004"/>
                    <a:pt x="274" y="913"/>
                  </a:cubicBezTo>
                  <a:lnTo>
                    <a:pt x="274" y="137"/>
                  </a:lnTo>
                  <a:cubicBezTo>
                    <a:pt x="274" y="69"/>
                    <a:pt x="229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7779870" y="3605977"/>
              <a:ext cx="57729" cy="9490"/>
            </a:xfrm>
            <a:custGeom>
              <a:avLst/>
              <a:gdLst/>
              <a:ahLst/>
              <a:cxnLst/>
              <a:rect l="l" t="t" r="r" b="b"/>
              <a:pathLst>
                <a:path w="1393" h="229" extrusionOk="0">
                  <a:moveTo>
                    <a:pt x="1" y="0"/>
                  </a:moveTo>
                  <a:lnTo>
                    <a:pt x="1" y="228"/>
                  </a:lnTo>
                  <a:lnTo>
                    <a:pt x="1393" y="22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7779870" y="3620150"/>
              <a:ext cx="57729" cy="9490"/>
            </a:xfrm>
            <a:custGeom>
              <a:avLst/>
              <a:gdLst/>
              <a:ahLst/>
              <a:cxnLst/>
              <a:rect l="l" t="t" r="r" b="b"/>
              <a:pathLst>
                <a:path w="1393" h="229" extrusionOk="0">
                  <a:moveTo>
                    <a:pt x="1" y="0"/>
                  </a:moveTo>
                  <a:lnTo>
                    <a:pt x="1" y="229"/>
                  </a:lnTo>
                  <a:lnTo>
                    <a:pt x="1393" y="229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7779870" y="3633370"/>
              <a:ext cx="57729" cy="9532"/>
            </a:xfrm>
            <a:custGeom>
              <a:avLst/>
              <a:gdLst/>
              <a:ahLst/>
              <a:cxnLst/>
              <a:rect l="l" t="t" r="r" b="b"/>
              <a:pathLst>
                <a:path w="1393" h="230" extrusionOk="0">
                  <a:moveTo>
                    <a:pt x="1" y="1"/>
                  </a:moveTo>
                  <a:lnTo>
                    <a:pt x="1" y="229"/>
                  </a:lnTo>
                  <a:lnTo>
                    <a:pt x="1393" y="22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7680533" y="3886915"/>
              <a:ext cx="264942" cy="9490"/>
            </a:xfrm>
            <a:custGeom>
              <a:avLst/>
              <a:gdLst/>
              <a:ahLst/>
              <a:cxnLst/>
              <a:rect l="l" t="t" r="r" b="b"/>
              <a:pathLst>
                <a:path w="6393" h="229" extrusionOk="0">
                  <a:moveTo>
                    <a:pt x="1" y="0"/>
                  </a:moveTo>
                  <a:lnTo>
                    <a:pt x="1" y="228"/>
                  </a:lnTo>
                  <a:lnTo>
                    <a:pt x="6392" y="228"/>
                  </a:lnTo>
                  <a:lnTo>
                    <a:pt x="6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7680533" y="3988118"/>
              <a:ext cx="264942" cy="9490"/>
            </a:xfrm>
            <a:custGeom>
              <a:avLst/>
              <a:gdLst/>
              <a:ahLst/>
              <a:cxnLst/>
              <a:rect l="l" t="t" r="r" b="b"/>
              <a:pathLst>
                <a:path w="6393" h="229" extrusionOk="0">
                  <a:moveTo>
                    <a:pt x="1" y="0"/>
                  </a:moveTo>
                  <a:lnTo>
                    <a:pt x="1" y="229"/>
                  </a:lnTo>
                  <a:lnTo>
                    <a:pt x="6392" y="229"/>
                  </a:lnTo>
                  <a:lnTo>
                    <a:pt x="6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7680533" y="3770545"/>
              <a:ext cx="739790" cy="9490"/>
            </a:xfrm>
            <a:custGeom>
              <a:avLst/>
              <a:gdLst/>
              <a:ahLst/>
              <a:cxnLst/>
              <a:rect l="l" t="t" r="r" b="b"/>
              <a:pathLst>
                <a:path w="17851" h="229" extrusionOk="0">
                  <a:moveTo>
                    <a:pt x="1" y="1"/>
                  </a:moveTo>
                  <a:lnTo>
                    <a:pt x="1" y="229"/>
                  </a:lnTo>
                  <a:lnTo>
                    <a:pt x="17850" y="229"/>
                  </a:lnTo>
                  <a:lnTo>
                    <a:pt x="17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7721229" y="4118662"/>
              <a:ext cx="228970" cy="147618"/>
            </a:xfrm>
            <a:custGeom>
              <a:avLst/>
              <a:gdLst/>
              <a:ahLst/>
              <a:cxnLst/>
              <a:rect l="l" t="t" r="r" b="b"/>
              <a:pathLst>
                <a:path w="5525" h="3562" extrusionOk="0">
                  <a:moveTo>
                    <a:pt x="4794" y="229"/>
                  </a:moveTo>
                  <a:cubicBezTo>
                    <a:pt x="5068" y="229"/>
                    <a:pt x="5296" y="457"/>
                    <a:pt x="5296" y="731"/>
                  </a:cubicBezTo>
                  <a:lnTo>
                    <a:pt x="5296" y="2831"/>
                  </a:lnTo>
                  <a:cubicBezTo>
                    <a:pt x="5296" y="3105"/>
                    <a:pt x="5068" y="3333"/>
                    <a:pt x="4794" y="3333"/>
                  </a:cubicBezTo>
                  <a:lnTo>
                    <a:pt x="731" y="3333"/>
                  </a:lnTo>
                  <a:cubicBezTo>
                    <a:pt x="434" y="3333"/>
                    <a:pt x="206" y="3105"/>
                    <a:pt x="206" y="2831"/>
                  </a:cubicBezTo>
                  <a:lnTo>
                    <a:pt x="206" y="731"/>
                  </a:lnTo>
                  <a:cubicBezTo>
                    <a:pt x="206" y="457"/>
                    <a:pt x="434" y="229"/>
                    <a:pt x="731" y="229"/>
                  </a:cubicBezTo>
                  <a:close/>
                  <a:moveTo>
                    <a:pt x="731" y="0"/>
                  </a:moveTo>
                  <a:cubicBezTo>
                    <a:pt x="320" y="0"/>
                    <a:pt x="0" y="343"/>
                    <a:pt x="0" y="731"/>
                  </a:cubicBezTo>
                  <a:lnTo>
                    <a:pt x="0" y="2831"/>
                  </a:lnTo>
                  <a:cubicBezTo>
                    <a:pt x="0" y="3242"/>
                    <a:pt x="320" y="3561"/>
                    <a:pt x="731" y="3561"/>
                  </a:cubicBezTo>
                  <a:lnTo>
                    <a:pt x="4794" y="3561"/>
                  </a:lnTo>
                  <a:cubicBezTo>
                    <a:pt x="5205" y="3561"/>
                    <a:pt x="5524" y="3242"/>
                    <a:pt x="5524" y="2831"/>
                  </a:cubicBezTo>
                  <a:lnTo>
                    <a:pt x="5524" y="731"/>
                  </a:lnTo>
                  <a:cubicBezTo>
                    <a:pt x="5524" y="343"/>
                    <a:pt x="5205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7733538" y="4223636"/>
              <a:ext cx="30294" cy="30336"/>
            </a:xfrm>
            <a:custGeom>
              <a:avLst/>
              <a:gdLst/>
              <a:ahLst/>
              <a:cxnLst/>
              <a:rect l="l" t="t" r="r" b="b"/>
              <a:pathLst>
                <a:path w="731" h="732" extrusionOk="0">
                  <a:moveTo>
                    <a:pt x="365" y="229"/>
                  </a:moveTo>
                  <a:cubicBezTo>
                    <a:pt x="434" y="229"/>
                    <a:pt x="502" y="298"/>
                    <a:pt x="502" y="366"/>
                  </a:cubicBezTo>
                  <a:cubicBezTo>
                    <a:pt x="502" y="435"/>
                    <a:pt x="434" y="503"/>
                    <a:pt x="365" y="503"/>
                  </a:cubicBezTo>
                  <a:cubicBezTo>
                    <a:pt x="274" y="503"/>
                    <a:pt x="228" y="435"/>
                    <a:pt x="228" y="366"/>
                  </a:cubicBezTo>
                  <a:cubicBezTo>
                    <a:pt x="228" y="298"/>
                    <a:pt x="274" y="229"/>
                    <a:pt x="365" y="229"/>
                  </a:cubicBezTo>
                  <a:close/>
                  <a:moveTo>
                    <a:pt x="365" y="1"/>
                  </a:moveTo>
                  <a:cubicBezTo>
                    <a:pt x="160" y="1"/>
                    <a:pt x="0" y="161"/>
                    <a:pt x="0" y="366"/>
                  </a:cubicBezTo>
                  <a:cubicBezTo>
                    <a:pt x="0" y="572"/>
                    <a:pt x="160" y="731"/>
                    <a:pt x="365" y="731"/>
                  </a:cubicBezTo>
                  <a:cubicBezTo>
                    <a:pt x="548" y="731"/>
                    <a:pt x="731" y="572"/>
                    <a:pt x="731" y="366"/>
                  </a:cubicBezTo>
                  <a:cubicBezTo>
                    <a:pt x="731" y="161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146885" y="4206644"/>
              <a:ext cx="21799" cy="41650"/>
            </a:xfrm>
            <a:custGeom>
              <a:avLst/>
              <a:gdLst/>
              <a:ahLst/>
              <a:cxnLst/>
              <a:rect l="l" t="t" r="r" b="b"/>
              <a:pathLst>
                <a:path w="526" h="1005" extrusionOk="0">
                  <a:moveTo>
                    <a:pt x="252" y="0"/>
                  </a:moveTo>
                  <a:cubicBezTo>
                    <a:pt x="115" y="0"/>
                    <a:pt x="1" y="114"/>
                    <a:pt x="1" y="274"/>
                  </a:cubicBezTo>
                  <a:lnTo>
                    <a:pt x="1" y="753"/>
                  </a:lnTo>
                  <a:cubicBezTo>
                    <a:pt x="1" y="890"/>
                    <a:pt x="115" y="1004"/>
                    <a:pt x="252" y="1004"/>
                  </a:cubicBezTo>
                  <a:lnTo>
                    <a:pt x="275" y="1004"/>
                  </a:lnTo>
                  <a:cubicBezTo>
                    <a:pt x="412" y="1004"/>
                    <a:pt x="526" y="890"/>
                    <a:pt x="526" y="753"/>
                  </a:cubicBezTo>
                  <a:lnTo>
                    <a:pt x="526" y="274"/>
                  </a:lnTo>
                  <a:cubicBezTo>
                    <a:pt x="526" y="114"/>
                    <a:pt x="412" y="0"/>
                    <a:pt x="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129852" y="4187705"/>
              <a:ext cx="56818" cy="79487"/>
            </a:xfrm>
            <a:custGeom>
              <a:avLst/>
              <a:gdLst/>
              <a:ahLst/>
              <a:cxnLst/>
              <a:rect l="l" t="t" r="r" b="b"/>
              <a:pathLst>
                <a:path w="1371" h="1918" extrusionOk="0">
                  <a:moveTo>
                    <a:pt x="823" y="229"/>
                  </a:moveTo>
                  <a:cubicBezTo>
                    <a:pt x="1005" y="229"/>
                    <a:pt x="1142" y="366"/>
                    <a:pt x="1142" y="548"/>
                  </a:cubicBezTo>
                  <a:lnTo>
                    <a:pt x="1142" y="1370"/>
                  </a:lnTo>
                  <a:cubicBezTo>
                    <a:pt x="1142" y="1553"/>
                    <a:pt x="1005" y="1690"/>
                    <a:pt x="823" y="1690"/>
                  </a:cubicBezTo>
                  <a:lnTo>
                    <a:pt x="549" y="1690"/>
                  </a:lnTo>
                  <a:cubicBezTo>
                    <a:pt x="366" y="1690"/>
                    <a:pt x="229" y="1553"/>
                    <a:pt x="229" y="1370"/>
                  </a:cubicBezTo>
                  <a:lnTo>
                    <a:pt x="229" y="548"/>
                  </a:lnTo>
                  <a:cubicBezTo>
                    <a:pt x="229" y="366"/>
                    <a:pt x="366" y="229"/>
                    <a:pt x="549" y="229"/>
                  </a:cubicBezTo>
                  <a:close/>
                  <a:moveTo>
                    <a:pt x="549" y="1"/>
                  </a:moveTo>
                  <a:cubicBezTo>
                    <a:pt x="229" y="1"/>
                    <a:pt x="1" y="252"/>
                    <a:pt x="1" y="548"/>
                  </a:cubicBezTo>
                  <a:lnTo>
                    <a:pt x="1" y="1370"/>
                  </a:lnTo>
                  <a:cubicBezTo>
                    <a:pt x="1" y="1690"/>
                    <a:pt x="229" y="1918"/>
                    <a:pt x="549" y="1918"/>
                  </a:cubicBezTo>
                  <a:lnTo>
                    <a:pt x="823" y="1918"/>
                  </a:lnTo>
                  <a:cubicBezTo>
                    <a:pt x="1119" y="1918"/>
                    <a:pt x="1371" y="1690"/>
                    <a:pt x="1371" y="1370"/>
                  </a:cubicBezTo>
                  <a:lnTo>
                    <a:pt x="1371" y="548"/>
                  </a:lnTo>
                  <a:cubicBezTo>
                    <a:pt x="1371" y="252"/>
                    <a:pt x="1119" y="1"/>
                    <a:pt x="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7816754" y="4361763"/>
              <a:ext cx="337756" cy="208124"/>
            </a:xfrm>
            <a:custGeom>
              <a:avLst/>
              <a:gdLst/>
              <a:ahLst/>
              <a:cxnLst/>
              <a:rect l="l" t="t" r="r" b="b"/>
              <a:pathLst>
                <a:path w="8150" h="5022" extrusionOk="0">
                  <a:moveTo>
                    <a:pt x="4064" y="0"/>
                  </a:moveTo>
                  <a:cubicBezTo>
                    <a:pt x="1827" y="0"/>
                    <a:pt x="1" y="1826"/>
                    <a:pt x="1" y="4086"/>
                  </a:cubicBezTo>
                  <a:cubicBezTo>
                    <a:pt x="1" y="4406"/>
                    <a:pt x="24" y="4725"/>
                    <a:pt x="115" y="5022"/>
                  </a:cubicBezTo>
                  <a:lnTo>
                    <a:pt x="8035" y="5022"/>
                  </a:lnTo>
                  <a:cubicBezTo>
                    <a:pt x="8104" y="4725"/>
                    <a:pt x="8149" y="4406"/>
                    <a:pt x="8149" y="4086"/>
                  </a:cubicBezTo>
                  <a:cubicBezTo>
                    <a:pt x="8149" y="1826"/>
                    <a:pt x="6323" y="0"/>
                    <a:pt x="4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7779870" y="4322973"/>
              <a:ext cx="411524" cy="247868"/>
            </a:xfrm>
            <a:custGeom>
              <a:avLst/>
              <a:gdLst/>
              <a:ahLst/>
              <a:cxnLst/>
              <a:rect l="l" t="t" r="r" b="b"/>
              <a:pathLst>
                <a:path w="9930" h="5981" extrusionOk="0">
                  <a:moveTo>
                    <a:pt x="4954" y="1"/>
                  </a:moveTo>
                  <a:cubicBezTo>
                    <a:pt x="2215" y="1"/>
                    <a:pt x="1" y="2237"/>
                    <a:pt x="1" y="4976"/>
                  </a:cubicBezTo>
                  <a:cubicBezTo>
                    <a:pt x="1" y="5296"/>
                    <a:pt x="23" y="5638"/>
                    <a:pt x="92" y="5958"/>
                  </a:cubicBezTo>
                  <a:lnTo>
                    <a:pt x="320" y="5912"/>
                  </a:lnTo>
                  <a:cubicBezTo>
                    <a:pt x="252" y="5616"/>
                    <a:pt x="229" y="5296"/>
                    <a:pt x="229" y="4976"/>
                  </a:cubicBezTo>
                  <a:cubicBezTo>
                    <a:pt x="229" y="2352"/>
                    <a:pt x="2352" y="229"/>
                    <a:pt x="4954" y="229"/>
                  </a:cubicBezTo>
                  <a:cubicBezTo>
                    <a:pt x="7579" y="229"/>
                    <a:pt x="9701" y="2352"/>
                    <a:pt x="9701" y="4976"/>
                  </a:cubicBezTo>
                  <a:cubicBezTo>
                    <a:pt x="9701" y="5296"/>
                    <a:pt x="9679" y="5616"/>
                    <a:pt x="9610" y="5935"/>
                  </a:cubicBezTo>
                  <a:lnTo>
                    <a:pt x="9816" y="5981"/>
                  </a:lnTo>
                  <a:cubicBezTo>
                    <a:pt x="9884" y="5661"/>
                    <a:pt x="9930" y="5319"/>
                    <a:pt x="9930" y="4976"/>
                  </a:cubicBezTo>
                  <a:cubicBezTo>
                    <a:pt x="9930" y="2237"/>
                    <a:pt x="7693" y="1"/>
                    <a:pt x="4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8102459" y="4081778"/>
              <a:ext cx="9490" cy="287570"/>
            </a:xfrm>
            <a:custGeom>
              <a:avLst/>
              <a:gdLst/>
              <a:ahLst/>
              <a:cxnLst/>
              <a:rect l="l" t="t" r="r" b="b"/>
              <a:pathLst>
                <a:path w="229" h="6939" extrusionOk="0">
                  <a:moveTo>
                    <a:pt x="0" y="0"/>
                  </a:moveTo>
                  <a:lnTo>
                    <a:pt x="0" y="6939"/>
                  </a:lnTo>
                  <a:lnTo>
                    <a:pt x="228" y="693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7837558" y="4386339"/>
              <a:ext cx="296148" cy="296148"/>
            </a:xfrm>
            <a:custGeom>
              <a:avLst/>
              <a:gdLst/>
              <a:ahLst/>
              <a:cxnLst/>
              <a:rect l="l" t="t" r="r" b="b"/>
              <a:pathLst>
                <a:path w="7146" h="7146" extrusionOk="0">
                  <a:moveTo>
                    <a:pt x="3562" y="1"/>
                  </a:moveTo>
                  <a:cubicBezTo>
                    <a:pt x="1599" y="1"/>
                    <a:pt x="1" y="1599"/>
                    <a:pt x="1" y="3584"/>
                  </a:cubicBezTo>
                  <a:cubicBezTo>
                    <a:pt x="1" y="5547"/>
                    <a:pt x="1599" y="7145"/>
                    <a:pt x="3562" y="7145"/>
                  </a:cubicBezTo>
                  <a:cubicBezTo>
                    <a:pt x="5548" y="7145"/>
                    <a:pt x="7145" y="5547"/>
                    <a:pt x="7145" y="3584"/>
                  </a:cubicBezTo>
                  <a:cubicBezTo>
                    <a:pt x="7145" y="1599"/>
                    <a:pt x="5548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7833787" y="4382568"/>
              <a:ext cx="303691" cy="303691"/>
            </a:xfrm>
            <a:custGeom>
              <a:avLst/>
              <a:gdLst/>
              <a:ahLst/>
              <a:cxnLst/>
              <a:rect l="l" t="t" r="r" b="b"/>
              <a:pathLst>
                <a:path w="7328" h="7328" extrusionOk="0">
                  <a:moveTo>
                    <a:pt x="3653" y="1"/>
                  </a:moveTo>
                  <a:lnTo>
                    <a:pt x="3653" y="206"/>
                  </a:lnTo>
                  <a:lnTo>
                    <a:pt x="3949" y="206"/>
                  </a:lnTo>
                  <a:lnTo>
                    <a:pt x="3972" y="1"/>
                  </a:lnTo>
                  <a:close/>
                  <a:moveTo>
                    <a:pt x="3333" y="23"/>
                  </a:moveTo>
                  <a:cubicBezTo>
                    <a:pt x="3219" y="23"/>
                    <a:pt x="3105" y="46"/>
                    <a:pt x="3014" y="46"/>
                  </a:cubicBezTo>
                  <a:lnTo>
                    <a:pt x="3059" y="252"/>
                  </a:lnTo>
                  <a:cubicBezTo>
                    <a:pt x="3151" y="252"/>
                    <a:pt x="3242" y="229"/>
                    <a:pt x="3356" y="229"/>
                  </a:cubicBezTo>
                  <a:lnTo>
                    <a:pt x="3333" y="23"/>
                  </a:lnTo>
                  <a:close/>
                  <a:moveTo>
                    <a:pt x="4292" y="46"/>
                  </a:moveTo>
                  <a:lnTo>
                    <a:pt x="4246" y="252"/>
                  </a:lnTo>
                  <a:cubicBezTo>
                    <a:pt x="4360" y="274"/>
                    <a:pt x="4452" y="297"/>
                    <a:pt x="4543" y="320"/>
                  </a:cubicBezTo>
                  <a:lnTo>
                    <a:pt x="4589" y="115"/>
                  </a:lnTo>
                  <a:cubicBezTo>
                    <a:pt x="4497" y="92"/>
                    <a:pt x="4383" y="69"/>
                    <a:pt x="4292" y="46"/>
                  </a:cubicBezTo>
                  <a:close/>
                  <a:moveTo>
                    <a:pt x="2694" y="115"/>
                  </a:moveTo>
                  <a:cubicBezTo>
                    <a:pt x="2603" y="160"/>
                    <a:pt x="2489" y="183"/>
                    <a:pt x="2397" y="229"/>
                  </a:cubicBezTo>
                  <a:lnTo>
                    <a:pt x="2466" y="411"/>
                  </a:lnTo>
                  <a:cubicBezTo>
                    <a:pt x="2557" y="389"/>
                    <a:pt x="2648" y="343"/>
                    <a:pt x="2763" y="320"/>
                  </a:cubicBezTo>
                  <a:lnTo>
                    <a:pt x="2694" y="115"/>
                  </a:lnTo>
                  <a:close/>
                  <a:moveTo>
                    <a:pt x="4908" y="206"/>
                  </a:moveTo>
                  <a:lnTo>
                    <a:pt x="4840" y="411"/>
                  </a:lnTo>
                  <a:cubicBezTo>
                    <a:pt x="4931" y="434"/>
                    <a:pt x="5022" y="480"/>
                    <a:pt x="5114" y="526"/>
                  </a:cubicBezTo>
                  <a:lnTo>
                    <a:pt x="5205" y="343"/>
                  </a:lnTo>
                  <a:cubicBezTo>
                    <a:pt x="5114" y="297"/>
                    <a:pt x="4999" y="252"/>
                    <a:pt x="4908" y="206"/>
                  </a:cubicBezTo>
                  <a:close/>
                  <a:moveTo>
                    <a:pt x="2101" y="343"/>
                  </a:moveTo>
                  <a:cubicBezTo>
                    <a:pt x="2009" y="389"/>
                    <a:pt x="1918" y="434"/>
                    <a:pt x="1827" y="503"/>
                  </a:cubicBezTo>
                  <a:lnTo>
                    <a:pt x="1918" y="663"/>
                  </a:lnTo>
                  <a:cubicBezTo>
                    <a:pt x="2009" y="617"/>
                    <a:pt x="2101" y="571"/>
                    <a:pt x="2192" y="526"/>
                  </a:cubicBezTo>
                  <a:lnTo>
                    <a:pt x="2101" y="343"/>
                  </a:lnTo>
                  <a:close/>
                  <a:moveTo>
                    <a:pt x="5479" y="480"/>
                  </a:moveTo>
                  <a:lnTo>
                    <a:pt x="5387" y="663"/>
                  </a:lnTo>
                  <a:cubicBezTo>
                    <a:pt x="5479" y="708"/>
                    <a:pt x="5547" y="777"/>
                    <a:pt x="5639" y="822"/>
                  </a:cubicBezTo>
                  <a:lnTo>
                    <a:pt x="5753" y="663"/>
                  </a:lnTo>
                  <a:cubicBezTo>
                    <a:pt x="5661" y="594"/>
                    <a:pt x="5570" y="526"/>
                    <a:pt x="5479" y="480"/>
                  </a:cubicBezTo>
                  <a:close/>
                  <a:moveTo>
                    <a:pt x="1553" y="663"/>
                  </a:moveTo>
                  <a:cubicBezTo>
                    <a:pt x="1461" y="731"/>
                    <a:pt x="1370" y="799"/>
                    <a:pt x="1302" y="868"/>
                  </a:cubicBezTo>
                  <a:lnTo>
                    <a:pt x="1439" y="1028"/>
                  </a:lnTo>
                  <a:cubicBezTo>
                    <a:pt x="1507" y="959"/>
                    <a:pt x="1576" y="891"/>
                    <a:pt x="1667" y="845"/>
                  </a:cubicBezTo>
                  <a:lnTo>
                    <a:pt x="1553" y="663"/>
                  </a:lnTo>
                  <a:close/>
                  <a:moveTo>
                    <a:pt x="6004" y="845"/>
                  </a:moveTo>
                  <a:lnTo>
                    <a:pt x="5867" y="1005"/>
                  </a:lnTo>
                  <a:cubicBezTo>
                    <a:pt x="5958" y="1073"/>
                    <a:pt x="6027" y="1142"/>
                    <a:pt x="6095" y="1210"/>
                  </a:cubicBezTo>
                  <a:lnTo>
                    <a:pt x="6255" y="1073"/>
                  </a:lnTo>
                  <a:cubicBezTo>
                    <a:pt x="6163" y="982"/>
                    <a:pt x="6095" y="914"/>
                    <a:pt x="6004" y="845"/>
                  </a:cubicBezTo>
                  <a:close/>
                  <a:moveTo>
                    <a:pt x="1051" y="1073"/>
                  </a:moveTo>
                  <a:cubicBezTo>
                    <a:pt x="982" y="1165"/>
                    <a:pt x="914" y="1233"/>
                    <a:pt x="845" y="1324"/>
                  </a:cubicBezTo>
                  <a:lnTo>
                    <a:pt x="1005" y="1439"/>
                  </a:lnTo>
                  <a:cubicBezTo>
                    <a:pt x="1073" y="1370"/>
                    <a:pt x="1142" y="1302"/>
                    <a:pt x="1210" y="1233"/>
                  </a:cubicBezTo>
                  <a:lnTo>
                    <a:pt x="1051" y="1073"/>
                  </a:lnTo>
                  <a:close/>
                  <a:moveTo>
                    <a:pt x="6460" y="1302"/>
                  </a:moveTo>
                  <a:lnTo>
                    <a:pt x="6300" y="1439"/>
                  </a:lnTo>
                  <a:cubicBezTo>
                    <a:pt x="6369" y="1507"/>
                    <a:pt x="6437" y="1598"/>
                    <a:pt x="6483" y="1667"/>
                  </a:cubicBezTo>
                  <a:lnTo>
                    <a:pt x="6666" y="1553"/>
                  </a:lnTo>
                  <a:cubicBezTo>
                    <a:pt x="6597" y="1461"/>
                    <a:pt x="6529" y="1370"/>
                    <a:pt x="6460" y="1302"/>
                  </a:cubicBezTo>
                  <a:close/>
                  <a:moveTo>
                    <a:pt x="640" y="1576"/>
                  </a:moveTo>
                  <a:cubicBezTo>
                    <a:pt x="594" y="1667"/>
                    <a:pt x="526" y="1758"/>
                    <a:pt x="480" y="1849"/>
                  </a:cubicBezTo>
                  <a:lnTo>
                    <a:pt x="663" y="1941"/>
                  </a:lnTo>
                  <a:cubicBezTo>
                    <a:pt x="708" y="1849"/>
                    <a:pt x="754" y="1781"/>
                    <a:pt x="822" y="1690"/>
                  </a:cubicBezTo>
                  <a:lnTo>
                    <a:pt x="640" y="1576"/>
                  </a:lnTo>
                  <a:close/>
                  <a:moveTo>
                    <a:pt x="6825" y="1827"/>
                  </a:moveTo>
                  <a:lnTo>
                    <a:pt x="6643" y="1918"/>
                  </a:lnTo>
                  <a:cubicBezTo>
                    <a:pt x="6711" y="2009"/>
                    <a:pt x="6757" y="2100"/>
                    <a:pt x="6803" y="2192"/>
                  </a:cubicBezTo>
                  <a:lnTo>
                    <a:pt x="6985" y="2100"/>
                  </a:lnTo>
                  <a:cubicBezTo>
                    <a:pt x="6940" y="2009"/>
                    <a:pt x="6894" y="1918"/>
                    <a:pt x="6825" y="1827"/>
                  </a:cubicBezTo>
                  <a:close/>
                  <a:moveTo>
                    <a:pt x="320" y="2123"/>
                  </a:moveTo>
                  <a:cubicBezTo>
                    <a:pt x="275" y="2215"/>
                    <a:pt x="252" y="2329"/>
                    <a:pt x="206" y="2420"/>
                  </a:cubicBezTo>
                  <a:lnTo>
                    <a:pt x="412" y="2489"/>
                  </a:lnTo>
                  <a:cubicBezTo>
                    <a:pt x="434" y="2397"/>
                    <a:pt x="480" y="2306"/>
                    <a:pt x="526" y="2215"/>
                  </a:cubicBezTo>
                  <a:lnTo>
                    <a:pt x="320" y="2123"/>
                  </a:lnTo>
                  <a:close/>
                  <a:moveTo>
                    <a:pt x="7099" y="2397"/>
                  </a:moveTo>
                  <a:lnTo>
                    <a:pt x="6917" y="2466"/>
                  </a:lnTo>
                  <a:cubicBezTo>
                    <a:pt x="6940" y="2557"/>
                    <a:pt x="6985" y="2671"/>
                    <a:pt x="7008" y="2762"/>
                  </a:cubicBezTo>
                  <a:lnTo>
                    <a:pt x="7213" y="2694"/>
                  </a:lnTo>
                  <a:cubicBezTo>
                    <a:pt x="7168" y="2603"/>
                    <a:pt x="7145" y="2489"/>
                    <a:pt x="7099" y="2397"/>
                  </a:cubicBezTo>
                  <a:close/>
                  <a:moveTo>
                    <a:pt x="115" y="2717"/>
                  </a:moveTo>
                  <a:cubicBezTo>
                    <a:pt x="92" y="2831"/>
                    <a:pt x="69" y="2945"/>
                    <a:pt x="46" y="3036"/>
                  </a:cubicBezTo>
                  <a:lnTo>
                    <a:pt x="252" y="3082"/>
                  </a:lnTo>
                  <a:cubicBezTo>
                    <a:pt x="275" y="2968"/>
                    <a:pt x="297" y="2877"/>
                    <a:pt x="320" y="2785"/>
                  </a:cubicBezTo>
                  <a:lnTo>
                    <a:pt x="115" y="2717"/>
                  </a:lnTo>
                  <a:close/>
                  <a:moveTo>
                    <a:pt x="7282" y="3014"/>
                  </a:moveTo>
                  <a:lnTo>
                    <a:pt x="7077" y="3059"/>
                  </a:lnTo>
                  <a:cubicBezTo>
                    <a:pt x="7077" y="3150"/>
                    <a:pt x="7099" y="3242"/>
                    <a:pt x="7099" y="3356"/>
                  </a:cubicBezTo>
                  <a:lnTo>
                    <a:pt x="7305" y="3333"/>
                  </a:lnTo>
                  <a:cubicBezTo>
                    <a:pt x="7305" y="3219"/>
                    <a:pt x="7282" y="3128"/>
                    <a:pt x="7282" y="3014"/>
                  </a:cubicBezTo>
                  <a:close/>
                  <a:moveTo>
                    <a:pt x="1" y="3356"/>
                  </a:moveTo>
                  <a:cubicBezTo>
                    <a:pt x="1" y="3470"/>
                    <a:pt x="1" y="3561"/>
                    <a:pt x="1" y="3653"/>
                  </a:cubicBezTo>
                  <a:lnTo>
                    <a:pt x="1" y="3675"/>
                  </a:lnTo>
                  <a:lnTo>
                    <a:pt x="206" y="3675"/>
                  </a:lnTo>
                  <a:cubicBezTo>
                    <a:pt x="206" y="3561"/>
                    <a:pt x="206" y="3470"/>
                    <a:pt x="206" y="3379"/>
                  </a:cubicBezTo>
                  <a:lnTo>
                    <a:pt x="1" y="3356"/>
                  </a:lnTo>
                  <a:close/>
                  <a:moveTo>
                    <a:pt x="7122" y="3653"/>
                  </a:moveTo>
                  <a:lnTo>
                    <a:pt x="7122" y="3675"/>
                  </a:lnTo>
                  <a:cubicBezTo>
                    <a:pt x="7122" y="3767"/>
                    <a:pt x="7122" y="3881"/>
                    <a:pt x="7099" y="3972"/>
                  </a:cubicBezTo>
                  <a:lnTo>
                    <a:pt x="7328" y="3995"/>
                  </a:lnTo>
                  <a:cubicBezTo>
                    <a:pt x="7328" y="3881"/>
                    <a:pt x="7328" y="3767"/>
                    <a:pt x="7328" y="3675"/>
                  </a:cubicBezTo>
                  <a:lnTo>
                    <a:pt x="7328" y="3653"/>
                  </a:lnTo>
                  <a:close/>
                  <a:moveTo>
                    <a:pt x="206" y="3972"/>
                  </a:moveTo>
                  <a:lnTo>
                    <a:pt x="1" y="3995"/>
                  </a:lnTo>
                  <a:cubicBezTo>
                    <a:pt x="23" y="4109"/>
                    <a:pt x="23" y="4200"/>
                    <a:pt x="46" y="4315"/>
                  </a:cubicBezTo>
                  <a:lnTo>
                    <a:pt x="252" y="4269"/>
                  </a:lnTo>
                  <a:cubicBezTo>
                    <a:pt x="229" y="4178"/>
                    <a:pt x="229" y="4086"/>
                    <a:pt x="206" y="3972"/>
                  </a:cubicBezTo>
                  <a:close/>
                  <a:moveTo>
                    <a:pt x="7077" y="4269"/>
                  </a:moveTo>
                  <a:cubicBezTo>
                    <a:pt x="7054" y="4360"/>
                    <a:pt x="7031" y="4474"/>
                    <a:pt x="7008" y="4566"/>
                  </a:cubicBezTo>
                  <a:lnTo>
                    <a:pt x="7213" y="4611"/>
                  </a:lnTo>
                  <a:cubicBezTo>
                    <a:pt x="7236" y="4520"/>
                    <a:pt x="7259" y="4406"/>
                    <a:pt x="7282" y="4315"/>
                  </a:cubicBezTo>
                  <a:lnTo>
                    <a:pt x="7077" y="4269"/>
                  </a:lnTo>
                  <a:close/>
                  <a:moveTo>
                    <a:pt x="320" y="4566"/>
                  </a:moveTo>
                  <a:lnTo>
                    <a:pt x="115" y="4634"/>
                  </a:lnTo>
                  <a:cubicBezTo>
                    <a:pt x="138" y="4725"/>
                    <a:pt x="183" y="4840"/>
                    <a:pt x="206" y="4931"/>
                  </a:cubicBezTo>
                  <a:lnTo>
                    <a:pt x="412" y="4862"/>
                  </a:lnTo>
                  <a:cubicBezTo>
                    <a:pt x="366" y="4771"/>
                    <a:pt x="343" y="4657"/>
                    <a:pt x="320" y="4566"/>
                  </a:cubicBezTo>
                  <a:close/>
                  <a:moveTo>
                    <a:pt x="6917" y="4862"/>
                  </a:moveTo>
                  <a:cubicBezTo>
                    <a:pt x="6871" y="4954"/>
                    <a:pt x="6848" y="5045"/>
                    <a:pt x="6803" y="5136"/>
                  </a:cubicBezTo>
                  <a:lnTo>
                    <a:pt x="6985" y="5228"/>
                  </a:lnTo>
                  <a:cubicBezTo>
                    <a:pt x="7031" y="5113"/>
                    <a:pt x="7077" y="5022"/>
                    <a:pt x="7099" y="4931"/>
                  </a:cubicBezTo>
                  <a:lnTo>
                    <a:pt x="6917" y="4862"/>
                  </a:lnTo>
                  <a:close/>
                  <a:moveTo>
                    <a:pt x="526" y="5136"/>
                  </a:moveTo>
                  <a:lnTo>
                    <a:pt x="343" y="5228"/>
                  </a:lnTo>
                  <a:cubicBezTo>
                    <a:pt x="389" y="5319"/>
                    <a:pt x="434" y="5410"/>
                    <a:pt x="480" y="5501"/>
                  </a:cubicBezTo>
                  <a:lnTo>
                    <a:pt x="663" y="5410"/>
                  </a:lnTo>
                  <a:cubicBezTo>
                    <a:pt x="617" y="5319"/>
                    <a:pt x="571" y="5228"/>
                    <a:pt x="526" y="5136"/>
                  </a:cubicBezTo>
                  <a:close/>
                  <a:moveTo>
                    <a:pt x="6666" y="5387"/>
                  </a:moveTo>
                  <a:cubicBezTo>
                    <a:pt x="6620" y="5479"/>
                    <a:pt x="6552" y="5570"/>
                    <a:pt x="6506" y="5661"/>
                  </a:cubicBezTo>
                  <a:lnTo>
                    <a:pt x="6666" y="5775"/>
                  </a:lnTo>
                  <a:cubicBezTo>
                    <a:pt x="6734" y="5684"/>
                    <a:pt x="6780" y="5593"/>
                    <a:pt x="6848" y="5501"/>
                  </a:cubicBezTo>
                  <a:lnTo>
                    <a:pt x="6666" y="5387"/>
                  </a:lnTo>
                  <a:close/>
                  <a:moveTo>
                    <a:pt x="822" y="5661"/>
                  </a:moveTo>
                  <a:lnTo>
                    <a:pt x="663" y="5775"/>
                  </a:lnTo>
                  <a:cubicBezTo>
                    <a:pt x="708" y="5867"/>
                    <a:pt x="777" y="5958"/>
                    <a:pt x="845" y="6026"/>
                  </a:cubicBezTo>
                  <a:lnTo>
                    <a:pt x="1005" y="5889"/>
                  </a:lnTo>
                  <a:cubicBezTo>
                    <a:pt x="936" y="5821"/>
                    <a:pt x="891" y="5730"/>
                    <a:pt x="822" y="5661"/>
                  </a:cubicBezTo>
                  <a:close/>
                  <a:moveTo>
                    <a:pt x="6323" y="5889"/>
                  </a:moveTo>
                  <a:cubicBezTo>
                    <a:pt x="6255" y="5981"/>
                    <a:pt x="6186" y="6049"/>
                    <a:pt x="6118" y="6118"/>
                  </a:cubicBezTo>
                  <a:lnTo>
                    <a:pt x="6255" y="6255"/>
                  </a:lnTo>
                  <a:cubicBezTo>
                    <a:pt x="6323" y="6186"/>
                    <a:pt x="6415" y="6118"/>
                    <a:pt x="6483" y="6026"/>
                  </a:cubicBezTo>
                  <a:lnTo>
                    <a:pt x="6323" y="5889"/>
                  </a:lnTo>
                  <a:close/>
                  <a:moveTo>
                    <a:pt x="1210" y="6118"/>
                  </a:moveTo>
                  <a:lnTo>
                    <a:pt x="1073" y="6278"/>
                  </a:lnTo>
                  <a:cubicBezTo>
                    <a:pt x="1142" y="6346"/>
                    <a:pt x="1233" y="6414"/>
                    <a:pt x="1302" y="6483"/>
                  </a:cubicBezTo>
                  <a:lnTo>
                    <a:pt x="1439" y="6323"/>
                  </a:lnTo>
                  <a:cubicBezTo>
                    <a:pt x="1370" y="6255"/>
                    <a:pt x="1279" y="6186"/>
                    <a:pt x="1210" y="6118"/>
                  </a:cubicBezTo>
                  <a:close/>
                  <a:moveTo>
                    <a:pt x="5890" y="6323"/>
                  </a:moveTo>
                  <a:cubicBezTo>
                    <a:pt x="5821" y="6392"/>
                    <a:pt x="5730" y="6437"/>
                    <a:pt x="5639" y="6506"/>
                  </a:cubicBezTo>
                  <a:lnTo>
                    <a:pt x="5775" y="6666"/>
                  </a:lnTo>
                  <a:cubicBezTo>
                    <a:pt x="5844" y="6620"/>
                    <a:pt x="5935" y="6551"/>
                    <a:pt x="6027" y="6483"/>
                  </a:cubicBezTo>
                  <a:lnTo>
                    <a:pt x="5890" y="6323"/>
                  </a:lnTo>
                  <a:close/>
                  <a:moveTo>
                    <a:pt x="1667" y="6506"/>
                  </a:moveTo>
                  <a:lnTo>
                    <a:pt x="1553" y="6688"/>
                  </a:lnTo>
                  <a:cubicBezTo>
                    <a:pt x="1644" y="6734"/>
                    <a:pt x="1735" y="6802"/>
                    <a:pt x="1827" y="6848"/>
                  </a:cubicBezTo>
                  <a:lnTo>
                    <a:pt x="1941" y="6666"/>
                  </a:lnTo>
                  <a:cubicBezTo>
                    <a:pt x="1850" y="6620"/>
                    <a:pt x="1758" y="6574"/>
                    <a:pt x="1667" y="6506"/>
                  </a:cubicBezTo>
                  <a:close/>
                  <a:moveTo>
                    <a:pt x="5387" y="6666"/>
                  </a:moveTo>
                  <a:cubicBezTo>
                    <a:pt x="5296" y="6711"/>
                    <a:pt x="5228" y="6757"/>
                    <a:pt x="5136" y="6802"/>
                  </a:cubicBezTo>
                  <a:lnTo>
                    <a:pt x="5205" y="6985"/>
                  </a:lnTo>
                  <a:cubicBezTo>
                    <a:pt x="5319" y="6939"/>
                    <a:pt x="5410" y="6894"/>
                    <a:pt x="5502" y="6848"/>
                  </a:cubicBezTo>
                  <a:lnTo>
                    <a:pt x="5387" y="6666"/>
                  </a:lnTo>
                  <a:close/>
                  <a:moveTo>
                    <a:pt x="2192" y="6802"/>
                  </a:moveTo>
                  <a:lnTo>
                    <a:pt x="2123" y="7008"/>
                  </a:lnTo>
                  <a:cubicBezTo>
                    <a:pt x="2215" y="7031"/>
                    <a:pt x="2306" y="7076"/>
                    <a:pt x="2420" y="7122"/>
                  </a:cubicBezTo>
                  <a:lnTo>
                    <a:pt x="2489" y="6917"/>
                  </a:lnTo>
                  <a:cubicBezTo>
                    <a:pt x="2374" y="6894"/>
                    <a:pt x="2283" y="6848"/>
                    <a:pt x="2192" y="6802"/>
                  </a:cubicBezTo>
                  <a:close/>
                  <a:moveTo>
                    <a:pt x="4840" y="6917"/>
                  </a:moveTo>
                  <a:cubicBezTo>
                    <a:pt x="4748" y="6962"/>
                    <a:pt x="4657" y="6985"/>
                    <a:pt x="4566" y="7008"/>
                  </a:cubicBezTo>
                  <a:lnTo>
                    <a:pt x="4611" y="7213"/>
                  </a:lnTo>
                  <a:cubicBezTo>
                    <a:pt x="4726" y="7191"/>
                    <a:pt x="4817" y="7145"/>
                    <a:pt x="4908" y="7122"/>
                  </a:cubicBezTo>
                  <a:lnTo>
                    <a:pt x="4840" y="6917"/>
                  </a:lnTo>
                  <a:close/>
                  <a:moveTo>
                    <a:pt x="2763" y="7008"/>
                  </a:moveTo>
                  <a:lnTo>
                    <a:pt x="2717" y="7213"/>
                  </a:lnTo>
                  <a:cubicBezTo>
                    <a:pt x="2808" y="7236"/>
                    <a:pt x="2922" y="7259"/>
                    <a:pt x="3036" y="7282"/>
                  </a:cubicBezTo>
                  <a:lnTo>
                    <a:pt x="3059" y="7076"/>
                  </a:lnTo>
                  <a:cubicBezTo>
                    <a:pt x="2968" y="7054"/>
                    <a:pt x="2854" y="7031"/>
                    <a:pt x="2763" y="7008"/>
                  </a:cubicBezTo>
                  <a:close/>
                  <a:moveTo>
                    <a:pt x="3356" y="7122"/>
                  </a:moveTo>
                  <a:lnTo>
                    <a:pt x="3356" y="7327"/>
                  </a:lnTo>
                  <a:lnTo>
                    <a:pt x="3653" y="7327"/>
                  </a:lnTo>
                  <a:lnTo>
                    <a:pt x="3653" y="7122"/>
                  </a:lnTo>
                  <a:close/>
                  <a:moveTo>
                    <a:pt x="4269" y="7076"/>
                  </a:moveTo>
                  <a:cubicBezTo>
                    <a:pt x="4178" y="7099"/>
                    <a:pt x="4064" y="7099"/>
                    <a:pt x="3972" y="7122"/>
                  </a:cubicBezTo>
                  <a:lnTo>
                    <a:pt x="3995" y="7327"/>
                  </a:lnTo>
                  <a:cubicBezTo>
                    <a:pt x="4086" y="7305"/>
                    <a:pt x="4201" y="7305"/>
                    <a:pt x="4292" y="7282"/>
                  </a:cubicBezTo>
                  <a:lnTo>
                    <a:pt x="4269" y="70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7922723" y="4471503"/>
              <a:ext cx="125819" cy="125819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07" y="0"/>
                  </a:moveTo>
                  <a:cubicBezTo>
                    <a:pt x="685" y="0"/>
                    <a:pt x="0" y="685"/>
                    <a:pt x="0" y="1529"/>
                  </a:cubicBezTo>
                  <a:cubicBezTo>
                    <a:pt x="0" y="2351"/>
                    <a:pt x="685" y="3036"/>
                    <a:pt x="1507" y="3036"/>
                  </a:cubicBezTo>
                  <a:cubicBezTo>
                    <a:pt x="2351" y="3036"/>
                    <a:pt x="3036" y="2351"/>
                    <a:pt x="3036" y="1529"/>
                  </a:cubicBezTo>
                  <a:cubicBezTo>
                    <a:pt x="3036" y="685"/>
                    <a:pt x="2351" y="0"/>
                    <a:pt x="1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7923676" y="4473368"/>
              <a:ext cx="123001" cy="123043"/>
            </a:xfrm>
            <a:custGeom>
              <a:avLst/>
              <a:gdLst/>
              <a:ahLst/>
              <a:cxnLst/>
              <a:rect l="l" t="t" r="r" b="b"/>
              <a:pathLst>
                <a:path w="2968" h="2969" extrusionOk="0">
                  <a:moveTo>
                    <a:pt x="1484" y="206"/>
                  </a:moveTo>
                  <a:cubicBezTo>
                    <a:pt x="2191" y="206"/>
                    <a:pt x="2762" y="777"/>
                    <a:pt x="2762" y="1484"/>
                  </a:cubicBezTo>
                  <a:cubicBezTo>
                    <a:pt x="2762" y="2169"/>
                    <a:pt x="2191" y="2740"/>
                    <a:pt x="1484" y="2740"/>
                  </a:cubicBezTo>
                  <a:cubicBezTo>
                    <a:pt x="799" y="2740"/>
                    <a:pt x="228" y="2169"/>
                    <a:pt x="228" y="1484"/>
                  </a:cubicBezTo>
                  <a:cubicBezTo>
                    <a:pt x="228" y="777"/>
                    <a:pt x="799" y="206"/>
                    <a:pt x="1484" y="206"/>
                  </a:cubicBezTo>
                  <a:close/>
                  <a:moveTo>
                    <a:pt x="1484" y="1"/>
                  </a:moveTo>
                  <a:cubicBezTo>
                    <a:pt x="685" y="1"/>
                    <a:pt x="0" y="663"/>
                    <a:pt x="0" y="1484"/>
                  </a:cubicBezTo>
                  <a:cubicBezTo>
                    <a:pt x="0" y="2283"/>
                    <a:pt x="685" y="2968"/>
                    <a:pt x="1484" y="2968"/>
                  </a:cubicBezTo>
                  <a:cubicBezTo>
                    <a:pt x="2305" y="2968"/>
                    <a:pt x="2967" y="2283"/>
                    <a:pt x="2967" y="1484"/>
                  </a:cubicBezTo>
                  <a:cubicBezTo>
                    <a:pt x="2967" y="663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7842324" y="4391063"/>
              <a:ext cx="286658" cy="286699"/>
            </a:xfrm>
            <a:custGeom>
              <a:avLst/>
              <a:gdLst/>
              <a:ahLst/>
              <a:cxnLst/>
              <a:rect l="l" t="t" r="r" b="b"/>
              <a:pathLst>
                <a:path w="6917" h="6918" extrusionOk="0">
                  <a:moveTo>
                    <a:pt x="3447" y="229"/>
                  </a:moveTo>
                  <a:cubicBezTo>
                    <a:pt x="5250" y="229"/>
                    <a:pt x="6688" y="1667"/>
                    <a:pt x="6688" y="3470"/>
                  </a:cubicBezTo>
                  <a:cubicBezTo>
                    <a:pt x="6688" y="5251"/>
                    <a:pt x="5250" y="6712"/>
                    <a:pt x="3447" y="6712"/>
                  </a:cubicBezTo>
                  <a:cubicBezTo>
                    <a:pt x="1666" y="6712"/>
                    <a:pt x="206" y="5251"/>
                    <a:pt x="206" y="3470"/>
                  </a:cubicBezTo>
                  <a:cubicBezTo>
                    <a:pt x="206" y="1667"/>
                    <a:pt x="1666" y="229"/>
                    <a:pt x="3447" y="229"/>
                  </a:cubicBezTo>
                  <a:close/>
                  <a:moveTo>
                    <a:pt x="3447" y="1"/>
                  </a:moveTo>
                  <a:cubicBezTo>
                    <a:pt x="1552" y="1"/>
                    <a:pt x="0" y="1553"/>
                    <a:pt x="0" y="3470"/>
                  </a:cubicBezTo>
                  <a:cubicBezTo>
                    <a:pt x="0" y="5365"/>
                    <a:pt x="1552" y="6917"/>
                    <a:pt x="3447" y="6917"/>
                  </a:cubicBezTo>
                  <a:cubicBezTo>
                    <a:pt x="5364" y="6917"/>
                    <a:pt x="6916" y="5365"/>
                    <a:pt x="6916" y="3470"/>
                  </a:cubicBezTo>
                  <a:cubicBezTo>
                    <a:pt x="6916" y="1553"/>
                    <a:pt x="5364" y="1"/>
                    <a:pt x="3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7968102" y="4516883"/>
              <a:ext cx="35060" cy="35060"/>
            </a:xfrm>
            <a:custGeom>
              <a:avLst/>
              <a:gdLst/>
              <a:ahLst/>
              <a:cxnLst/>
              <a:rect l="l" t="t" r="r" b="b"/>
              <a:pathLst>
                <a:path w="846" h="846" extrusionOk="0">
                  <a:moveTo>
                    <a:pt x="412" y="1"/>
                  </a:moveTo>
                  <a:cubicBezTo>
                    <a:pt x="183" y="1"/>
                    <a:pt x="1" y="206"/>
                    <a:pt x="1" y="434"/>
                  </a:cubicBezTo>
                  <a:cubicBezTo>
                    <a:pt x="1" y="663"/>
                    <a:pt x="183" y="845"/>
                    <a:pt x="412" y="845"/>
                  </a:cubicBezTo>
                  <a:cubicBezTo>
                    <a:pt x="640" y="845"/>
                    <a:pt x="845" y="663"/>
                    <a:pt x="845" y="434"/>
                  </a:cubicBezTo>
                  <a:cubicBezTo>
                    <a:pt x="845" y="206"/>
                    <a:pt x="640" y="1"/>
                    <a:pt x="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7977593" y="4488495"/>
              <a:ext cx="16121" cy="16163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83" y="1"/>
                  </a:moveTo>
                  <a:cubicBezTo>
                    <a:pt x="91" y="1"/>
                    <a:pt x="0" y="92"/>
                    <a:pt x="0" y="206"/>
                  </a:cubicBezTo>
                  <a:cubicBezTo>
                    <a:pt x="0" y="298"/>
                    <a:pt x="91" y="389"/>
                    <a:pt x="183" y="389"/>
                  </a:cubicBezTo>
                  <a:cubicBezTo>
                    <a:pt x="297" y="389"/>
                    <a:pt x="388" y="298"/>
                    <a:pt x="388" y="206"/>
                  </a:cubicBezTo>
                  <a:cubicBezTo>
                    <a:pt x="388" y="92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7977593" y="4564210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297"/>
                    <a:pt x="91" y="388"/>
                    <a:pt x="183" y="388"/>
                  </a:cubicBezTo>
                  <a:cubicBezTo>
                    <a:pt x="297" y="388"/>
                    <a:pt x="388" y="297"/>
                    <a:pt x="388" y="205"/>
                  </a:cubicBezTo>
                  <a:cubicBezTo>
                    <a:pt x="388" y="91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8015430" y="4526373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297"/>
                    <a:pt x="91" y="388"/>
                    <a:pt x="183" y="388"/>
                  </a:cubicBezTo>
                  <a:cubicBezTo>
                    <a:pt x="297" y="388"/>
                    <a:pt x="388" y="297"/>
                    <a:pt x="388" y="205"/>
                  </a:cubicBezTo>
                  <a:cubicBezTo>
                    <a:pt x="388" y="91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7939756" y="4526373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297"/>
                    <a:pt x="91" y="388"/>
                    <a:pt x="183" y="388"/>
                  </a:cubicBezTo>
                  <a:cubicBezTo>
                    <a:pt x="297" y="388"/>
                    <a:pt x="388" y="297"/>
                    <a:pt x="388" y="205"/>
                  </a:cubicBezTo>
                  <a:cubicBezTo>
                    <a:pt x="388" y="91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8003121" y="4499643"/>
              <a:ext cx="18027" cy="16328"/>
            </a:xfrm>
            <a:custGeom>
              <a:avLst/>
              <a:gdLst/>
              <a:ahLst/>
              <a:cxnLst/>
              <a:rect l="l" t="t" r="r" b="b"/>
              <a:pathLst>
                <a:path w="435" h="394" extrusionOk="0">
                  <a:moveTo>
                    <a:pt x="220" y="0"/>
                  </a:moveTo>
                  <a:cubicBezTo>
                    <a:pt x="172" y="0"/>
                    <a:pt x="126" y="17"/>
                    <a:pt x="92" y="52"/>
                  </a:cubicBezTo>
                  <a:cubicBezTo>
                    <a:pt x="0" y="143"/>
                    <a:pt x="0" y="257"/>
                    <a:pt x="92" y="325"/>
                  </a:cubicBezTo>
                  <a:cubicBezTo>
                    <a:pt x="126" y="371"/>
                    <a:pt x="172" y="394"/>
                    <a:pt x="220" y="394"/>
                  </a:cubicBezTo>
                  <a:cubicBezTo>
                    <a:pt x="269" y="394"/>
                    <a:pt x="320" y="371"/>
                    <a:pt x="366" y="325"/>
                  </a:cubicBezTo>
                  <a:cubicBezTo>
                    <a:pt x="434" y="257"/>
                    <a:pt x="434" y="143"/>
                    <a:pt x="366" y="52"/>
                  </a:cubicBezTo>
                  <a:cubicBezTo>
                    <a:pt x="320" y="17"/>
                    <a:pt x="269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7950158" y="4553559"/>
              <a:ext cx="17074" cy="15624"/>
            </a:xfrm>
            <a:custGeom>
              <a:avLst/>
              <a:gdLst/>
              <a:ahLst/>
              <a:cxnLst/>
              <a:rect l="l" t="t" r="r" b="b"/>
              <a:pathLst>
                <a:path w="412" h="377" extrusionOk="0">
                  <a:moveTo>
                    <a:pt x="206" y="0"/>
                  </a:moveTo>
                  <a:cubicBezTo>
                    <a:pt x="154" y="0"/>
                    <a:pt x="103" y="17"/>
                    <a:pt x="69" y="52"/>
                  </a:cubicBezTo>
                  <a:cubicBezTo>
                    <a:pt x="0" y="120"/>
                    <a:pt x="0" y="257"/>
                    <a:pt x="69" y="325"/>
                  </a:cubicBezTo>
                  <a:cubicBezTo>
                    <a:pt x="103" y="360"/>
                    <a:pt x="154" y="377"/>
                    <a:pt x="206" y="377"/>
                  </a:cubicBezTo>
                  <a:cubicBezTo>
                    <a:pt x="257" y="377"/>
                    <a:pt x="308" y="360"/>
                    <a:pt x="343" y="325"/>
                  </a:cubicBezTo>
                  <a:cubicBezTo>
                    <a:pt x="411" y="257"/>
                    <a:pt x="411" y="120"/>
                    <a:pt x="343" y="52"/>
                  </a:cubicBezTo>
                  <a:cubicBezTo>
                    <a:pt x="308" y="17"/>
                    <a:pt x="257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8003121" y="4553559"/>
              <a:ext cx="18027" cy="15624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0"/>
                  </a:moveTo>
                  <a:cubicBezTo>
                    <a:pt x="172" y="0"/>
                    <a:pt x="126" y="17"/>
                    <a:pt x="92" y="52"/>
                  </a:cubicBezTo>
                  <a:cubicBezTo>
                    <a:pt x="0" y="120"/>
                    <a:pt x="0" y="257"/>
                    <a:pt x="92" y="325"/>
                  </a:cubicBezTo>
                  <a:cubicBezTo>
                    <a:pt x="126" y="360"/>
                    <a:pt x="172" y="377"/>
                    <a:pt x="220" y="377"/>
                  </a:cubicBezTo>
                  <a:cubicBezTo>
                    <a:pt x="269" y="377"/>
                    <a:pt x="320" y="360"/>
                    <a:pt x="366" y="325"/>
                  </a:cubicBezTo>
                  <a:cubicBezTo>
                    <a:pt x="434" y="257"/>
                    <a:pt x="434" y="120"/>
                    <a:pt x="366" y="52"/>
                  </a:cubicBezTo>
                  <a:cubicBezTo>
                    <a:pt x="320" y="17"/>
                    <a:pt x="269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7950158" y="4499643"/>
              <a:ext cx="17074" cy="16328"/>
            </a:xfrm>
            <a:custGeom>
              <a:avLst/>
              <a:gdLst/>
              <a:ahLst/>
              <a:cxnLst/>
              <a:rect l="l" t="t" r="r" b="b"/>
              <a:pathLst>
                <a:path w="412" h="394" extrusionOk="0">
                  <a:moveTo>
                    <a:pt x="206" y="0"/>
                  </a:moveTo>
                  <a:cubicBezTo>
                    <a:pt x="154" y="0"/>
                    <a:pt x="103" y="17"/>
                    <a:pt x="69" y="52"/>
                  </a:cubicBezTo>
                  <a:cubicBezTo>
                    <a:pt x="0" y="143"/>
                    <a:pt x="0" y="257"/>
                    <a:pt x="69" y="325"/>
                  </a:cubicBezTo>
                  <a:cubicBezTo>
                    <a:pt x="103" y="371"/>
                    <a:pt x="154" y="394"/>
                    <a:pt x="206" y="394"/>
                  </a:cubicBezTo>
                  <a:cubicBezTo>
                    <a:pt x="257" y="394"/>
                    <a:pt x="308" y="371"/>
                    <a:pt x="343" y="325"/>
                  </a:cubicBezTo>
                  <a:cubicBezTo>
                    <a:pt x="411" y="257"/>
                    <a:pt x="411" y="143"/>
                    <a:pt x="343" y="52"/>
                  </a:cubicBezTo>
                  <a:cubicBezTo>
                    <a:pt x="308" y="17"/>
                    <a:pt x="257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8435408" y="3838676"/>
              <a:ext cx="34107" cy="140946"/>
            </a:xfrm>
            <a:custGeom>
              <a:avLst/>
              <a:gdLst/>
              <a:ahLst/>
              <a:cxnLst/>
              <a:rect l="l" t="t" r="r" b="b"/>
              <a:pathLst>
                <a:path w="823" h="3401" extrusionOk="0">
                  <a:moveTo>
                    <a:pt x="183" y="0"/>
                  </a:moveTo>
                  <a:cubicBezTo>
                    <a:pt x="69" y="0"/>
                    <a:pt x="1" y="69"/>
                    <a:pt x="1" y="183"/>
                  </a:cubicBezTo>
                  <a:lnTo>
                    <a:pt x="1" y="3196"/>
                  </a:lnTo>
                  <a:cubicBezTo>
                    <a:pt x="1" y="3310"/>
                    <a:pt x="69" y="3401"/>
                    <a:pt x="183" y="3401"/>
                  </a:cubicBezTo>
                  <a:cubicBezTo>
                    <a:pt x="526" y="3401"/>
                    <a:pt x="822" y="3104"/>
                    <a:pt x="822" y="2739"/>
                  </a:cubicBezTo>
                  <a:lnTo>
                    <a:pt x="822" y="594"/>
                  </a:lnTo>
                  <a:cubicBezTo>
                    <a:pt x="822" y="251"/>
                    <a:pt x="548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8398524" y="3798933"/>
              <a:ext cx="51099" cy="44509"/>
            </a:xfrm>
            <a:custGeom>
              <a:avLst/>
              <a:gdLst/>
              <a:ahLst/>
              <a:cxnLst/>
              <a:rect l="l" t="t" r="r" b="b"/>
              <a:pathLst>
                <a:path w="1233" h="1074" extrusionOk="0">
                  <a:moveTo>
                    <a:pt x="0" y="0"/>
                  </a:moveTo>
                  <a:lnTo>
                    <a:pt x="0" y="206"/>
                  </a:lnTo>
                  <a:lnTo>
                    <a:pt x="503" y="206"/>
                  </a:lnTo>
                  <a:cubicBezTo>
                    <a:pt x="776" y="206"/>
                    <a:pt x="1005" y="434"/>
                    <a:pt x="1005" y="708"/>
                  </a:cubicBezTo>
                  <a:lnTo>
                    <a:pt x="1005" y="1073"/>
                  </a:lnTo>
                  <a:lnTo>
                    <a:pt x="1233" y="1073"/>
                  </a:lnTo>
                  <a:lnTo>
                    <a:pt x="1233" y="708"/>
                  </a:lnTo>
                  <a:cubicBezTo>
                    <a:pt x="1233" y="320"/>
                    <a:pt x="913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8395665" y="3798933"/>
              <a:ext cx="10444" cy="8537"/>
            </a:xfrm>
            <a:custGeom>
              <a:avLst/>
              <a:gdLst/>
              <a:ahLst/>
              <a:cxnLst/>
              <a:rect l="l" t="t" r="r" b="b"/>
              <a:pathLst>
                <a:path w="252" h="206" extrusionOk="0">
                  <a:moveTo>
                    <a:pt x="92" y="0"/>
                  </a:moveTo>
                  <a:cubicBezTo>
                    <a:pt x="47" y="0"/>
                    <a:pt x="1" y="46"/>
                    <a:pt x="1" y="92"/>
                  </a:cubicBezTo>
                  <a:cubicBezTo>
                    <a:pt x="1" y="160"/>
                    <a:pt x="47" y="206"/>
                    <a:pt x="92" y="206"/>
                  </a:cubicBezTo>
                  <a:lnTo>
                    <a:pt x="161" y="206"/>
                  </a:lnTo>
                  <a:cubicBezTo>
                    <a:pt x="206" y="206"/>
                    <a:pt x="252" y="160"/>
                    <a:pt x="252" y="92"/>
                  </a:cubicBezTo>
                  <a:cubicBezTo>
                    <a:pt x="252" y="46"/>
                    <a:pt x="206" y="0"/>
                    <a:pt x="161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5598544" y="4386339"/>
              <a:ext cx="296107" cy="296148"/>
            </a:xfrm>
            <a:custGeom>
              <a:avLst/>
              <a:gdLst/>
              <a:ahLst/>
              <a:cxnLst/>
              <a:rect l="l" t="t" r="r" b="b"/>
              <a:pathLst>
                <a:path w="7145" h="7146" extrusionOk="0">
                  <a:moveTo>
                    <a:pt x="3561" y="1"/>
                  </a:moveTo>
                  <a:cubicBezTo>
                    <a:pt x="1598" y="1"/>
                    <a:pt x="0" y="1599"/>
                    <a:pt x="0" y="3584"/>
                  </a:cubicBezTo>
                  <a:cubicBezTo>
                    <a:pt x="0" y="5547"/>
                    <a:pt x="1598" y="7145"/>
                    <a:pt x="3561" y="7145"/>
                  </a:cubicBezTo>
                  <a:cubicBezTo>
                    <a:pt x="5547" y="7145"/>
                    <a:pt x="7145" y="5547"/>
                    <a:pt x="7145" y="3584"/>
                  </a:cubicBezTo>
                  <a:cubicBezTo>
                    <a:pt x="7145" y="1599"/>
                    <a:pt x="5547" y="1"/>
                    <a:pt x="3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5594773" y="4382568"/>
              <a:ext cx="303691" cy="303691"/>
            </a:xfrm>
            <a:custGeom>
              <a:avLst/>
              <a:gdLst/>
              <a:ahLst/>
              <a:cxnLst/>
              <a:rect l="l" t="t" r="r" b="b"/>
              <a:pathLst>
                <a:path w="7328" h="7328" extrusionOk="0">
                  <a:moveTo>
                    <a:pt x="3652" y="1"/>
                  </a:moveTo>
                  <a:lnTo>
                    <a:pt x="3652" y="206"/>
                  </a:lnTo>
                  <a:lnTo>
                    <a:pt x="3949" y="206"/>
                  </a:lnTo>
                  <a:lnTo>
                    <a:pt x="3972" y="1"/>
                  </a:lnTo>
                  <a:close/>
                  <a:moveTo>
                    <a:pt x="3333" y="23"/>
                  </a:moveTo>
                  <a:cubicBezTo>
                    <a:pt x="3219" y="23"/>
                    <a:pt x="3127" y="46"/>
                    <a:pt x="3013" y="46"/>
                  </a:cubicBezTo>
                  <a:lnTo>
                    <a:pt x="3059" y="252"/>
                  </a:lnTo>
                  <a:cubicBezTo>
                    <a:pt x="3150" y="252"/>
                    <a:pt x="3241" y="229"/>
                    <a:pt x="3355" y="229"/>
                  </a:cubicBezTo>
                  <a:lnTo>
                    <a:pt x="3333" y="23"/>
                  </a:lnTo>
                  <a:close/>
                  <a:moveTo>
                    <a:pt x="4291" y="46"/>
                  </a:moveTo>
                  <a:lnTo>
                    <a:pt x="4246" y="252"/>
                  </a:lnTo>
                  <a:cubicBezTo>
                    <a:pt x="4360" y="274"/>
                    <a:pt x="4451" y="297"/>
                    <a:pt x="4542" y="320"/>
                  </a:cubicBezTo>
                  <a:lnTo>
                    <a:pt x="4611" y="115"/>
                  </a:lnTo>
                  <a:cubicBezTo>
                    <a:pt x="4497" y="92"/>
                    <a:pt x="4383" y="69"/>
                    <a:pt x="4291" y="46"/>
                  </a:cubicBezTo>
                  <a:close/>
                  <a:moveTo>
                    <a:pt x="2694" y="115"/>
                  </a:moveTo>
                  <a:cubicBezTo>
                    <a:pt x="2602" y="160"/>
                    <a:pt x="2488" y="183"/>
                    <a:pt x="2397" y="229"/>
                  </a:cubicBezTo>
                  <a:lnTo>
                    <a:pt x="2465" y="411"/>
                  </a:lnTo>
                  <a:cubicBezTo>
                    <a:pt x="2557" y="389"/>
                    <a:pt x="2648" y="343"/>
                    <a:pt x="2762" y="320"/>
                  </a:cubicBezTo>
                  <a:lnTo>
                    <a:pt x="2694" y="115"/>
                  </a:lnTo>
                  <a:close/>
                  <a:moveTo>
                    <a:pt x="4908" y="206"/>
                  </a:moveTo>
                  <a:lnTo>
                    <a:pt x="4839" y="411"/>
                  </a:lnTo>
                  <a:cubicBezTo>
                    <a:pt x="4930" y="434"/>
                    <a:pt x="5022" y="480"/>
                    <a:pt x="5113" y="526"/>
                  </a:cubicBezTo>
                  <a:lnTo>
                    <a:pt x="5204" y="343"/>
                  </a:lnTo>
                  <a:cubicBezTo>
                    <a:pt x="5113" y="297"/>
                    <a:pt x="4999" y="252"/>
                    <a:pt x="4908" y="206"/>
                  </a:cubicBezTo>
                  <a:close/>
                  <a:moveTo>
                    <a:pt x="2100" y="343"/>
                  </a:moveTo>
                  <a:cubicBezTo>
                    <a:pt x="2009" y="389"/>
                    <a:pt x="1917" y="434"/>
                    <a:pt x="1826" y="503"/>
                  </a:cubicBezTo>
                  <a:lnTo>
                    <a:pt x="1917" y="663"/>
                  </a:lnTo>
                  <a:cubicBezTo>
                    <a:pt x="2009" y="617"/>
                    <a:pt x="2100" y="571"/>
                    <a:pt x="2191" y="526"/>
                  </a:cubicBezTo>
                  <a:lnTo>
                    <a:pt x="2100" y="343"/>
                  </a:lnTo>
                  <a:close/>
                  <a:moveTo>
                    <a:pt x="5478" y="480"/>
                  </a:moveTo>
                  <a:lnTo>
                    <a:pt x="5387" y="663"/>
                  </a:lnTo>
                  <a:cubicBezTo>
                    <a:pt x="5478" y="708"/>
                    <a:pt x="5547" y="777"/>
                    <a:pt x="5638" y="822"/>
                  </a:cubicBezTo>
                  <a:lnTo>
                    <a:pt x="5752" y="663"/>
                  </a:lnTo>
                  <a:cubicBezTo>
                    <a:pt x="5661" y="594"/>
                    <a:pt x="5570" y="526"/>
                    <a:pt x="5478" y="480"/>
                  </a:cubicBezTo>
                  <a:close/>
                  <a:moveTo>
                    <a:pt x="1552" y="663"/>
                  </a:moveTo>
                  <a:cubicBezTo>
                    <a:pt x="1461" y="731"/>
                    <a:pt x="1370" y="799"/>
                    <a:pt x="1301" y="868"/>
                  </a:cubicBezTo>
                  <a:lnTo>
                    <a:pt x="1438" y="1028"/>
                  </a:lnTo>
                  <a:cubicBezTo>
                    <a:pt x="1507" y="959"/>
                    <a:pt x="1598" y="891"/>
                    <a:pt x="1666" y="845"/>
                  </a:cubicBezTo>
                  <a:lnTo>
                    <a:pt x="1552" y="663"/>
                  </a:lnTo>
                  <a:close/>
                  <a:moveTo>
                    <a:pt x="6003" y="845"/>
                  </a:moveTo>
                  <a:lnTo>
                    <a:pt x="5889" y="1005"/>
                  </a:lnTo>
                  <a:cubicBezTo>
                    <a:pt x="5958" y="1073"/>
                    <a:pt x="6026" y="1142"/>
                    <a:pt x="6095" y="1210"/>
                  </a:cubicBezTo>
                  <a:lnTo>
                    <a:pt x="6254" y="1073"/>
                  </a:lnTo>
                  <a:cubicBezTo>
                    <a:pt x="6163" y="982"/>
                    <a:pt x="6095" y="914"/>
                    <a:pt x="6003" y="845"/>
                  </a:cubicBezTo>
                  <a:close/>
                  <a:moveTo>
                    <a:pt x="1050" y="1073"/>
                  </a:moveTo>
                  <a:cubicBezTo>
                    <a:pt x="982" y="1165"/>
                    <a:pt x="913" y="1233"/>
                    <a:pt x="845" y="1324"/>
                  </a:cubicBezTo>
                  <a:lnTo>
                    <a:pt x="1004" y="1439"/>
                  </a:lnTo>
                  <a:cubicBezTo>
                    <a:pt x="1073" y="1370"/>
                    <a:pt x="1141" y="1302"/>
                    <a:pt x="1210" y="1233"/>
                  </a:cubicBezTo>
                  <a:lnTo>
                    <a:pt x="1050" y="1073"/>
                  </a:lnTo>
                  <a:close/>
                  <a:moveTo>
                    <a:pt x="6460" y="1302"/>
                  </a:moveTo>
                  <a:lnTo>
                    <a:pt x="6300" y="1439"/>
                  </a:lnTo>
                  <a:cubicBezTo>
                    <a:pt x="6368" y="1507"/>
                    <a:pt x="6437" y="1598"/>
                    <a:pt x="6483" y="1667"/>
                  </a:cubicBezTo>
                  <a:lnTo>
                    <a:pt x="6665" y="1553"/>
                  </a:lnTo>
                  <a:cubicBezTo>
                    <a:pt x="6597" y="1461"/>
                    <a:pt x="6528" y="1370"/>
                    <a:pt x="6460" y="1302"/>
                  </a:cubicBezTo>
                  <a:close/>
                  <a:moveTo>
                    <a:pt x="639" y="1576"/>
                  </a:moveTo>
                  <a:cubicBezTo>
                    <a:pt x="594" y="1667"/>
                    <a:pt x="525" y="1758"/>
                    <a:pt x="479" y="1849"/>
                  </a:cubicBezTo>
                  <a:lnTo>
                    <a:pt x="662" y="1941"/>
                  </a:lnTo>
                  <a:cubicBezTo>
                    <a:pt x="708" y="1849"/>
                    <a:pt x="753" y="1781"/>
                    <a:pt x="822" y="1690"/>
                  </a:cubicBezTo>
                  <a:lnTo>
                    <a:pt x="639" y="1576"/>
                  </a:lnTo>
                  <a:close/>
                  <a:moveTo>
                    <a:pt x="6825" y="1827"/>
                  </a:moveTo>
                  <a:lnTo>
                    <a:pt x="6665" y="1918"/>
                  </a:lnTo>
                  <a:cubicBezTo>
                    <a:pt x="6711" y="2009"/>
                    <a:pt x="6756" y="2100"/>
                    <a:pt x="6802" y="2192"/>
                  </a:cubicBezTo>
                  <a:lnTo>
                    <a:pt x="6985" y="2100"/>
                  </a:lnTo>
                  <a:cubicBezTo>
                    <a:pt x="6939" y="2009"/>
                    <a:pt x="6893" y="1918"/>
                    <a:pt x="6825" y="1827"/>
                  </a:cubicBezTo>
                  <a:close/>
                  <a:moveTo>
                    <a:pt x="343" y="2123"/>
                  </a:moveTo>
                  <a:cubicBezTo>
                    <a:pt x="297" y="2215"/>
                    <a:pt x="251" y="2329"/>
                    <a:pt x="206" y="2420"/>
                  </a:cubicBezTo>
                  <a:lnTo>
                    <a:pt x="411" y="2489"/>
                  </a:lnTo>
                  <a:cubicBezTo>
                    <a:pt x="434" y="2397"/>
                    <a:pt x="479" y="2306"/>
                    <a:pt x="525" y="2215"/>
                  </a:cubicBezTo>
                  <a:lnTo>
                    <a:pt x="343" y="2123"/>
                  </a:lnTo>
                  <a:close/>
                  <a:moveTo>
                    <a:pt x="7099" y="2397"/>
                  </a:moveTo>
                  <a:lnTo>
                    <a:pt x="6916" y="2466"/>
                  </a:lnTo>
                  <a:cubicBezTo>
                    <a:pt x="6939" y="2557"/>
                    <a:pt x="6985" y="2671"/>
                    <a:pt x="7008" y="2762"/>
                  </a:cubicBezTo>
                  <a:lnTo>
                    <a:pt x="7213" y="2694"/>
                  </a:lnTo>
                  <a:cubicBezTo>
                    <a:pt x="7167" y="2603"/>
                    <a:pt x="7144" y="2489"/>
                    <a:pt x="7099" y="2397"/>
                  </a:cubicBezTo>
                  <a:close/>
                  <a:moveTo>
                    <a:pt x="114" y="2717"/>
                  </a:moveTo>
                  <a:cubicBezTo>
                    <a:pt x="91" y="2831"/>
                    <a:pt x="69" y="2945"/>
                    <a:pt x="46" y="3036"/>
                  </a:cubicBezTo>
                  <a:lnTo>
                    <a:pt x="251" y="3082"/>
                  </a:lnTo>
                  <a:cubicBezTo>
                    <a:pt x="274" y="2968"/>
                    <a:pt x="297" y="2877"/>
                    <a:pt x="320" y="2785"/>
                  </a:cubicBezTo>
                  <a:lnTo>
                    <a:pt x="114" y="2717"/>
                  </a:lnTo>
                  <a:close/>
                  <a:moveTo>
                    <a:pt x="7281" y="3014"/>
                  </a:moveTo>
                  <a:lnTo>
                    <a:pt x="7076" y="3059"/>
                  </a:lnTo>
                  <a:cubicBezTo>
                    <a:pt x="7099" y="3150"/>
                    <a:pt x="7099" y="3242"/>
                    <a:pt x="7122" y="3356"/>
                  </a:cubicBezTo>
                  <a:lnTo>
                    <a:pt x="7327" y="3333"/>
                  </a:lnTo>
                  <a:cubicBezTo>
                    <a:pt x="7304" y="3219"/>
                    <a:pt x="7304" y="3128"/>
                    <a:pt x="7281" y="3014"/>
                  </a:cubicBezTo>
                  <a:close/>
                  <a:moveTo>
                    <a:pt x="0" y="3356"/>
                  </a:moveTo>
                  <a:cubicBezTo>
                    <a:pt x="0" y="3470"/>
                    <a:pt x="0" y="3561"/>
                    <a:pt x="0" y="3653"/>
                  </a:cubicBezTo>
                  <a:lnTo>
                    <a:pt x="0" y="3675"/>
                  </a:lnTo>
                  <a:lnTo>
                    <a:pt x="206" y="3675"/>
                  </a:lnTo>
                  <a:cubicBezTo>
                    <a:pt x="206" y="3561"/>
                    <a:pt x="206" y="3470"/>
                    <a:pt x="206" y="3379"/>
                  </a:cubicBezTo>
                  <a:lnTo>
                    <a:pt x="0" y="3356"/>
                  </a:lnTo>
                  <a:close/>
                  <a:moveTo>
                    <a:pt x="7122" y="3653"/>
                  </a:moveTo>
                  <a:lnTo>
                    <a:pt x="7122" y="3675"/>
                  </a:lnTo>
                  <a:cubicBezTo>
                    <a:pt x="7122" y="3767"/>
                    <a:pt x="7122" y="3881"/>
                    <a:pt x="7122" y="3972"/>
                  </a:cubicBezTo>
                  <a:lnTo>
                    <a:pt x="7327" y="3995"/>
                  </a:lnTo>
                  <a:cubicBezTo>
                    <a:pt x="7327" y="3881"/>
                    <a:pt x="7327" y="3767"/>
                    <a:pt x="7327" y="3675"/>
                  </a:cubicBezTo>
                  <a:lnTo>
                    <a:pt x="7327" y="3653"/>
                  </a:lnTo>
                  <a:close/>
                  <a:moveTo>
                    <a:pt x="206" y="3972"/>
                  </a:moveTo>
                  <a:lnTo>
                    <a:pt x="0" y="3995"/>
                  </a:lnTo>
                  <a:cubicBezTo>
                    <a:pt x="23" y="4109"/>
                    <a:pt x="23" y="4200"/>
                    <a:pt x="46" y="4315"/>
                  </a:cubicBezTo>
                  <a:lnTo>
                    <a:pt x="251" y="4269"/>
                  </a:lnTo>
                  <a:cubicBezTo>
                    <a:pt x="228" y="4178"/>
                    <a:pt x="228" y="4086"/>
                    <a:pt x="206" y="3972"/>
                  </a:cubicBezTo>
                  <a:close/>
                  <a:moveTo>
                    <a:pt x="7076" y="4269"/>
                  </a:moveTo>
                  <a:cubicBezTo>
                    <a:pt x="7053" y="4360"/>
                    <a:pt x="7030" y="4474"/>
                    <a:pt x="7008" y="4566"/>
                  </a:cubicBezTo>
                  <a:lnTo>
                    <a:pt x="7213" y="4611"/>
                  </a:lnTo>
                  <a:cubicBezTo>
                    <a:pt x="7236" y="4520"/>
                    <a:pt x="7259" y="4406"/>
                    <a:pt x="7281" y="4315"/>
                  </a:cubicBezTo>
                  <a:lnTo>
                    <a:pt x="7076" y="4269"/>
                  </a:lnTo>
                  <a:close/>
                  <a:moveTo>
                    <a:pt x="320" y="4566"/>
                  </a:moveTo>
                  <a:lnTo>
                    <a:pt x="114" y="4634"/>
                  </a:lnTo>
                  <a:cubicBezTo>
                    <a:pt x="137" y="4725"/>
                    <a:pt x="183" y="4840"/>
                    <a:pt x="206" y="4931"/>
                  </a:cubicBezTo>
                  <a:lnTo>
                    <a:pt x="411" y="4862"/>
                  </a:lnTo>
                  <a:cubicBezTo>
                    <a:pt x="365" y="4771"/>
                    <a:pt x="343" y="4657"/>
                    <a:pt x="320" y="4566"/>
                  </a:cubicBezTo>
                  <a:close/>
                  <a:moveTo>
                    <a:pt x="6916" y="4862"/>
                  </a:moveTo>
                  <a:cubicBezTo>
                    <a:pt x="6893" y="4954"/>
                    <a:pt x="6848" y="5045"/>
                    <a:pt x="6802" y="5136"/>
                  </a:cubicBezTo>
                  <a:lnTo>
                    <a:pt x="6985" y="5228"/>
                  </a:lnTo>
                  <a:cubicBezTo>
                    <a:pt x="7030" y="5113"/>
                    <a:pt x="7076" y="5022"/>
                    <a:pt x="7122" y="4931"/>
                  </a:cubicBezTo>
                  <a:lnTo>
                    <a:pt x="6916" y="4862"/>
                  </a:lnTo>
                  <a:close/>
                  <a:moveTo>
                    <a:pt x="525" y="5136"/>
                  </a:moveTo>
                  <a:lnTo>
                    <a:pt x="343" y="5228"/>
                  </a:lnTo>
                  <a:cubicBezTo>
                    <a:pt x="388" y="5319"/>
                    <a:pt x="434" y="5410"/>
                    <a:pt x="479" y="5501"/>
                  </a:cubicBezTo>
                  <a:lnTo>
                    <a:pt x="662" y="5410"/>
                  </a:lnTo>
                  <a:cubicBezTo>
                    <a:pt x="616" y="5319"/>
                    <a:pt x="571" y="5228"/>
                    <a:pt x="525" y="5136"/>
                  </a:cubicBezTo>
                  <a:close/>
                  <a:moveTo>
                    <a:pt x="6665" y="5387"/>
                  </a:moveTo>
                  <a:cubicBezTo>
                    <a:pt x="6620" y="5479"/>
                    <a:pt x="6551" y="5570"/>
                    <a:pt x="6505" y="5661"/>
                  </a:cubicBezTo>
                  <a:lnTo>
                    <a:pt x="6665" y="5775"/>
                  </a:lnTo>
                  <a:cubicBezTo>
                    <a:pt x="6734" y="5684"/>
                    <a:pt x="6779" y="5593"/>
                    <a:pt x="6848" y="5501"/>
                  </a:cubicBezTo>
                  <a:lnTo>
                    <a:pt x="6665" y="5387"/>
                  </a:lnTo>
                  <a:close/>
                  <a:moveTo>
                    <a:pt x="822" y="5661"/>
                  </a:moveTo>
                  <a:lnTo>
                    <a:pt x="662" y="5775"/>
                  </a:lnTo>
                  <a:cubicBezTo>
                    <a:pt x="731" y="5867"/>
                    <a:pt x="776" y="5958"/>
                    <a:pt x="845" y="6026"/>
                  </a:cubicBezTo>
                  <a:lnTo>
                    <a:pt x="1004" y="5889"/>
                  </a:lnTo>
                  <a:cubicBezTo>
                    <a:pt x="959" y="5821"/>
                    <a:pt x="890" y="5730"/>
                    <a:pt x="822" y="5661"/>
                  </a:cubicBezTo>
                  <a:close/>
                  <a:moveTo>
                    <a:pt x="6323" y="5889"/>
                  </a:moveTo>
                  <a:cubicBezTo>
                    <a:pt x="6254" y="5981"/>
                    <a:pt x="6186" y="6049"/>
                    <a:pt x="6117" y="6118"/>
                  </a:cubicBezTo>
                  <a:lnTo>
                    <a:pt x="6254" y="6255"/>
                  </a:lnTo>
                  <a:cubicBezTo>
                    <a:pt x="6323" y="6186"/>
                    <a:pt x="6414" y="6118"/>
                    <a:pt x="6483" y="6026"/>
                  </a:cubicBezTo>
                  <a:lnTo>
                    <a:pt x="6323" y="5889"/>
                  </a:lnTo>
                  <a:close/>
                  <a:moveTo>
                    <a:pt x="1210" y="6118"/>
                  </a:moveTo>
                  <a:lnTo>
                    <a:pt x="1073" y="6278"/>
                  </a:lnTo>
                  <a:cubicBezTo>
                    <a:pt x="1141" y="6346"/>
                    <a:pt x="1233" y="6414"/>
                    <a:pt x="1301" y="6483"/>
                  </a:cubicBezTo>
                  <a:lnTo>
                    <a:pt x="1438" y="6323"/>
                  </a:lnTo>
                  <a:cubicBezTo>
                    <a:pt x="1370" y="6255"/>
                    <a:pt x="1278" y="6186"/>
                    <a:pt x="1210" y="6118"/>
                  </a:cubicBezTo>
                  <a:close/>
                  <a:moveTo>
                    <a:pt x="5889" y="6323"/>
                  </a:moveTo>
                  <a:cubicBezTo>
                    <a:pt x="5821" y="6392"/>
                    <a:pt x="5729" y="6437"/>
                    <a:pt x="5661" y="6506"/>
                  </a:cubicBezTo>
                  <a:lnTo>
                    <a:pt x="5775" y="6666"/>
                  </a:lnTo>
                  <a:cubicBezTo>
                    <a:pt x="5866" y="6620"/>
                    <a:pt x="5935" y="6551"/>
                    <a:pt x="6026" y="6483"/>
                  </a:cubicBezTo>
                  <a:lnTo>
                    <a:pt x="5889" y="6323"/>
                  </a:lnTo>
                  <a:close/>
                  <a:moveTo>
                    <a:pt x="1689" y="6506"/>
                  </a:moveTo>
                  <a:lnTo>
                    <a:pt x="1552" y="6688"/>
                  </a:lnTo>
                  <a:cubicBezTo>
                    <a:pt x="1644" y="6734"/>
                    <a:pt x="1735" y="6802"/>
                    <a:pt x="1826" y="6848"/>
                  </a:cubicBezTo>
                  <a:lnTo>
                    <a:pt x="1940" y="6666"/>
                  </a:lnTo>
                  <a:cubicBezTo>
                    <a:pt x="1849" y="6620"/>
                    <a:pt x="1758" y="6574"/>
                    <a:pt x="1689" y="6506"/>
                  </a:cubicBezTo>
                  <a:close/>
                  <a:moveTo>
                    <a:pt x="5387" y="6666"/>
                  </a:moveTo>
                  <a:cubicBezTo>
                    <a:pt x="5318" y="6711"/>
                    <a:pt x="5227" y="6757"/>
                    <a:pt x="5136" y="6802"/>
                  </a:cubicBezTo>
                  <a:lnTo>
                    <a:pt x="5227" y="6985"/>
                  </a:lnTo>
                  <a:cubicBezTo>
                    <a:pt x="5318" y="6939"/>
                    <a:pt x="5410" y="6894"/>
                    <a:pt x="5501" y="6848"/>
                  </a:cubicBezTo>
                  <a:lnTo>
                    <a:pt x="5387" y="6666"/>
                  </a:lnTo>
                  <a:close/>
                  <a:moveTo>
                    <a:pt x="2214" y="6802"/>
                  </a:moveTo>
                  <a:lnTo>
                    <a:pt x="2123" y="7008"/>
                  </a:lnTo>
                  <a:cubicBezTo>
                    <a:pt x="2214" y="7031"/>
                    <a:pt x="2306" y="7076"/>
                    <a:pt x="2420" y="7122"/>
                  </a:cubicBezTo>
                  <a:lnTo>
                    <a:pt x="2488" y="6917"/>
                  </a:lnTo>
                  <a:cubicBezTo>
                    <a:pt x="2397" y="6894"/>
                    <a:pt x="2283" y="6848"/>
                    <a:pt x="2214" y="6802"/>
                  </a:cubicBezTo>
                  <a:close/>
                  <a:moveTo>
                    <a:pt x="4839" y="6917"/>
                  </a:moveTo>
                  <a:cubicBezTo>
                    <a:pt x="4748" y="6962"/>
                    <a:pt x="4657" y="6985"/>
                    <a:pt x="4565" y="7008"/>
                  </a:cubicBezTo>
                  <a:lnTo>
                    <a:pt x="4611" y="7213"/>
                  </a:lnTo>
                  <a:cubicBezTo>
                    <a:pt x="4725" y="7191"/>
                    <a:pt x="4816" y="7145"/>
                    <a:pt x="4930" y="7122"/>
                  </a:cubicBezTo>
                  <a:lnTo>
                    <a:pt x="4839" y="6917"/>
                  </a:lnTo>
                  <a:close/>
                  <a:moveTo>
                    <a:pt x="2762" y="7008"/>
                  </a:moveTo>
                  <a:lnTo>
                    <a:pt x="2716" y="7213"/>
                  </a:lnTo>
                  <a:cubicBezTo>
                    <a:pt x="2831" y="7236"/>
                    <a:pt x="2922" y="7259"/>
                    <a:pt x="3036" y="7282"/>
                  </a:cubicBezTo>
                  <a:lnTo>
                    <a:pt x="3059" y="7076"/>
                  </a:lnTo>
                  <a:cubicBezTo>
                    <a:pt x="2967" y="7054"/>
                    <a:pt x="2876" y="7031"/>
                    <a:pt x="2762" y="7008"/>
                  </a:cubicBezTo>
                  <a:close/>
                  <a:moveTo>
                    <a:pt x="3355" y="7122"/>
                  </a:moveTo>
                  <a:lnTo>
                    <a:pt x="3355" y="7327"/>
                  </a:lnTo>
                  <a:lnTo>
                    <a:pt x="3675" y="7327"/>
                  </a:lnTo>
                  <a:lnTo>
                    <a:pt x="3652" y="7122"/>
                  </a:lnTo>
                  <a:close/>
                  <a:moveTo>
                    <a:pt x="4268" y="7076"/>
                  </a:moveTo>
                  <a:cubicBezTo>
                    <a:pt x="4177" y="7099"/>
                    <a:pt x="4063" y="7099"/>
                    <a:pt x="3972" y="7122"/>
                  </a:cubicBezTo>
                  <a:lnTo>
                    <a:pt x="3995" y="7327"/>
                  </a:lnTo>
                  <a:cubicBezTo>
                    <a:pt x="4086" y="7305"/>
                    <a:pt x="4200" y="7305"/>
                    <a:pt x="4314" y="7282"/>
                  </a:cubicBezTo>
                  <a:lnTo>
                    <a:pt x="4268" y="70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5683667" y="4471503"/>
              <a:ext cx="125861" cy="125819"/>
            </a:xfrm>
            <a:custGeom>
              <a:avLst/>
              <a:gdLst/>
              <a:ahLst/>
              <a:cxnLst/>
              <a:rect l="l" t="t" r="r" b="b"/>
              <a:pathLst>
                <a:path w="3037" h="3036" extrusionOk="0">
                  <a:moveTo>
                    <a:pt x="1507" y="0"/>
                  </a:moveTo>
                  <a:cubicBezTo>
                    <a:pt x="686" y="0"/>
                    <a:pt x="1" y="685"/>
                    <a:pt x="1" y="1529"/>
                  </a:cubicBezTo>
                  <a:cubicBezTo>
                    <a:pt x="1" y="2351"/>
                    <a:pt x="686" y="3036"/>
                    <a:pt x="1507" y="3036"/>
                  </a:cubicBezTo>
                  <a:cubicBezTo>
                    <a:pt x="2352" y="3036"/>
                    <a:pt x="3037" y="2351"/>
                    <a:pt x="3037" y="1529"/>
                  </a:cubicBezTo>
                  <a:cubicBezTo>
                    <a:pt x="3037" y="685"/>
                    <a:pt x="2352" y="0"/>
                    <a:pt x="1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5684621" y="4473368"/>
              <a:ext cx="123001" cy="123043"/>
            </a:xfrm>
            <a:custGeom>
              <a:avLst/>
              <a:gdLst/>
              <a:ahLst/>
              <a:cxnLst/>
              <a:rect l="l" t="t" r="r" b="b"/>
              <a:pathLst>
                <a:path w="2968" h="2969" extrusionOk="0">
                  <a:moveTo>
                    <a:pt x="1484" y="206"/>
                  </a:moveTo>
                  <a:cubicBezTo>
                    <a:pt x="2192" y="206"/>
                    <a:pt x="2762" y="777"/>
                    <a:pt x="2762" y="1484"/>
                  </a:cubicBezTo>
                  <a:cubicBezTo>
                    <a:pt x="2762" y="2169"/>
                    <a:pt x="2192" y="2740"/>
                    <a:pt x="1484" y="2740"/>
                  </a:cubicBezTo>
                  <a:cubicBezTo>
                    <a:pt x="799" y="2740"/>
                    <a:pt x="229" y="2169"/>
                    <a:pt x="229" y="1484"/>
                  </a:cubicBezTo>
                  <a:cubicBezTo>
                    <a:pt x="229" y="777"/>
                    <a:pt x="799" y="206"/>
                    <a:pt x="1484" y="206"/>
                  </a:cubicBezTo>
                  <a:close/>
                  <a:moveTo>
                    <a:pt x="1484" y="1"/>
                  </a:moveTo>
                  <a:cubicBezTo>
                    <a:pt x="685" y="1"/>
                    <a:pt x="1" y="663"/>
                    <a:pt x="1" y="1484"/>
                  </a:cubicBezTo>
                  <a:cubicBezTo>
                    <a:pt x="1" y="2283"/>
                    <a:pt x="685" y="2968"/>
                    <a:pt x="1484" y="2968"/>
                  </a:cubicBezTo>
                  <a:cubicBezTo>
                    <a:pt x="2306" y="2968"/>
                    <a:pt x="2968" y="2283"/>
                    <a:pt x="2968" y="1484"/>
                  </a:cubicBezTo>
                  <a:cubicBezTo>
                    <a:pt x="2968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5603269" y="4391063"/>
              <a:ext cx="286658" cy="286699"/>
            </a:xfrm>
            <a:custGeom>
              <a:avLst/>
              <a:gdLst/>
              <a:ahLst/>
              <a:cxnLst/>
              <a:rect l="l" t="t" r="r" b="b"/>
              <a:pathLst>
                <a:path w="6917" h="6918" extrusionOk="0">
                  <a:moveTo>
                    <a:pt x="3447" y="229"/>
                  </a:moveTo>
                  <a:cubicBezTo>
                    <a:pt x="5250" y="229"/>
                    <a:pt x="6688" y="1667"/>
                    <a:pt x="6688" y="3470"/>
                  </a:cubicBezTo>
                  <a:cubicBezTo>
                    <a:pt x="6688" y="5251"/>
                    <a:pt x="5250" y="6712"/>
                    <a:pt x="3447" y="6712"/>
                  </a:cubicBezTo>
                  <a:cubicBezTo>
                    <a:pt x="1667" y="6712"/>
                    <a:pt x="229" y="5251"/>
                    <a:pt x="229" y="3470"/>
                  </a:cubicBezTo>
                  <a:cubicBezTo>
                    <a:pt x="229" y="1667"/>
                    <a:pt x="1667" y="229"/>
                    <a:pt x="3447" y="229"/>
                  </a:cubicBezTo>
                  <a:close/>
                  <a:moveTo>
                    <a:pt x="3447" y="1"/>
                  </a:moveTo>
                  <a:cubicBezTo>
                    <a:pt x="1553" y="1"/>
                    <a:pt x="1" y="1553"/>
                    <a:pt x="1" y="3470"/>
                  </a:cubicBezTo>
                  <a:cubicBezTo>
                    <a:pt x="1" y="5365"/>
                    <a:pt x="1553" y="6917"/>
                    <a:pt x="3447" y="6917"/>
                  </a:cubicBezTo>
                  <a:cubicBezTo>
                    <a:pt x="5365" y="6917"/>
                    <a:pt x="6917" y="5365"/>
                    <a:pt x="6917" y="3470"/>
                  </a:cubicBezTo>
                  <a:cubicBezTo>
                    <a:pt x="6917" y="1553"/>
                    <a:pt x="5365" y="1"/>
                    <a:pt x="3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5729088" y="4516883"/>
              <a:ext cx="35019" cy="35060"/>
            </a:xfrm>
            <a:custGeom>
              <a:avLst/>
              <a:gdLst/>
              <a:ahLst/>
              <a:cxnLst/>
              <a:rect l="l" t="t" r="r" b="b"/>
              <a:pathLst>
                <a:path w="845" h="846" extrusionOk="0">
                  <a:moveTo>
                    <a:pt x="411" y="1"/>
                  </a:moveTo>
                  <a:cubicBezTo>
                    <a:pt x="183" y="1"/>
                    <a:pt x="0" y="206"/>
                    <a:pt x="0" y="434"/>
                  </a:cubicBezTo>
                  <a:cubicBezTo>
                    <a:pt x="0" y="663"/>
                    <a:pt x="183" y="845"/>
                    <a:pt x="411" y="845"/>
                  </a:cubicBezTo>
                  <a:cubicBezTo>
                    <a:pt x="662" y="845"/>
                    <a:pt x="845" y="663"/>
                    <a:pt x="845" y="434"/>
                  </a:cubicBezTo>
                  <a:cubicBezTo>
                    <a:pt x="845" y="206"/>
                    <a:pt x="662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5738537" y="4488495"/>
              <a:ext cx="16121" cy="16163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83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298"/>
                    <a:pt x="92" y="389"/>
                    <a:pt x="183" y="389"/>
                  </a:cubicBezTo>
                  <a:cubicBezTo>
                    <a:pt x="297" y="389"/>
                    <a:pt x="389" y="298"/>
                    <a:pt x="389" y="206"/>
                  </a:cubicBezTo>
                  <a:cubicBezTo>
                    <a:pt x="389" y="92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738537" y="4564210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3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297"/>
                    <a:pt x="92" y="388"/>
                    <a:pt x="183" y="388"/>
                  </a:cubicBezTo>
                  <a:cubicBezTo>
                    <a:pt x="297" y="388"/>
                    <a:pt x="389" y="297"/>
                    <a:pt x="389" y="205"/>
                  </a:cubicBezTo>
                  <a:cubicBezTo>
                    <a:pt x="389" y="91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5776374" y="4526373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3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297"/>
                    <a:pt x="92" y="388"/>
                    <a:pt x="183" y="388"/>
                  </a:cubicBezTo>
                  <a:cubicBezTo>
                    <a:pt x="297" y="388"/>
                    <a:pt x="389" y="297"/>
                    <a:pt x="389" y="205"/>
                  </a:cubicBezTo>
                  <a:cubicBezTo>
                    <a:pt x="389" y="91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700700" y="4526373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3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297"/>
                    <a:pt x="92" y="388"/>
                    <a:pt x="183" y="388"/>
                  </a:cubicBezTo>
                  <a:cubicBezTo>
                    <a:pt x="297" y="388"/>
                    <a:pt x="389" y="297"/>
                    <a:pt x="389" y="205"/>
                  </a:cubicBezTo>
                  <a:cubicBezTo>
                    <a:pt x="389" y="91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764066" y="4499643"/>
              <a:ext cx="18027" cy="16328"/>
            </a:xfrm>
            <a:custGeom>
              <a:avLst/>
              <a:gdLst/>
              <a:ahLst/>
              <a:cxnLst/>
              <a:rect l="l" t="t" r="r" b="b"/>
              <a:pathLst>
                <a:path w="435" h="394" extrusionOk="0">
                  <a:moveTo>
                    <a:pt x="221" y="0"/>
                  </a:moveTo>
                  <a:cubicBezTo>
                    <a:pt x="172" y="0"/>
                    <a:pt x="126" y="17"/>
                    <a:pt x="92" y="52"/>
                  </a:cubicBezTo>
                  <a:cubicBezTo>
                    <a:pt x="1" y="143"/>
                    <a:pt x="1" y="257"/>
                    <a:pt x="92" y="325"/>
                  </a:cubicBezTo>
                  <a:cubicBezTo>
                    <a:pt x="126" y="371"/>
                    <a:pt x="172" y="394"/>
                    <a:pt x="221" y="394"/>
                  </a:cubicBezTo>
                  <a:cubicBezTo>
                    <a:pt x="269" y="394"/>
                    <a:pt x="320" y="371"/>
                    <a:pt x="366" y="325"/>
                  </a:cubicBezTo>
                  <a:cubicBezTo>
                    <a:pt x="435" y="257"/>
                    <a:pt x="435" y="143"/>
                    <a:pt x="366" y="52"/>
                  </a:cubicBezTo>
                  <a:cubicBezTo>
                    <a:pt x="320" y="17"/>
                    <a:pt x="269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5711102" y="4553559"/>
              <a:ext cx="18027" cy="15624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06" y="0"/>
                  </a:moveTo>
                  <a:cubicBezTo>
                    <a:pt x="155" y="0"/>
                    <a:pt x="103" y="17"/>
                    <a:pt x="69" y="52"/>
                  </a:cubicBezTo>
                  <a:cubicBezTo>
                    <a:pt x="1" y="120"/>
                    <a:pt x="1" y="257"/>
                    <a:pt x="69" y="325"/>
                  </a:cubicBezTo>
                  <a:cubicBezTo>
                    <a:pt x="103" y="360"/>
                    <a:pt x="155" y="377"/>
                    <a:pt x="206" y="377"/>
                  </a:cubicBezTo>
                  <a:cubicBezTo>
                    <a:pt x="257" y="377"/>
                    <a:pt x="309" y="360"/>
                    <a:pt x="343" y="325"/>
                  </a:cubicBezTo>
                  <a:cubicBezTo>
                    <a:pt x="434" y="257"/>
                    <a:pt x="434" y="120"/>
                    <a:pt x="343" y="52"/>
                  </a:cubicBezTo>
                  <a:cubicBezTo>
                    <a:pt x="309" y="17"/>
                    <a:pt x="257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5764066" y="4553559"/>
              <a:ext cx="18027" cy="15624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1" y="0"/>
                  </a:moveTo>
                  <a:cubicBezTo>
                    <a:pt x="172" y="0"/>
                    <a:pt x="126" y="17"/>
                    <a:pt x="92" y="52"/>
                  </a:cubicBezTo>
                  <a:cubicBezTo>
                    <a:pt x="1" y="120"/>
                    <a:pt x="1" y="257"/>
                    <a:pt x="92" y="325"/>
                  </a:cubicBezTo>
                  <a:cubicBezTo>
                    <a:pt x="126" y="360"/>
                    <a:pt x="172" y="377"/>
                    <a:pt x="221" y="377"/>
                  </a:cubicBezTo>
                  <a:cubicBezTo>
                    <a:pt x="269" y="377"/>
                    <a:pt x="320" y="360"/>
                    <a:pt x="366" y="325"/>
                  </a:cubicBezTo>
                  <a:cubicBezTo>
                    <a:pt x="435" y="257"/>
                    <a:pt x="435" y="120"/>
                    <a:pt x="366" y="52"/>
                  </a:cubicBezTo>
                  <a:cubicBezTo>
                    <a:pt x="320" y="17"/>
                    <a:pt x="269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5711102" y="4499643"/>
              <a:ext cx="18027" cy="16328"/>
            </a:xfrm>
            <a:custGeom>
              <a:avLst/>
              <a:gdLst/>
              <a:ahLst/>
              <a:cxnLst/>
              <a:rect l="l" t="t" r="r" b="b"/>
              <a:pathLst>
                <a:path w="435" h="394" extrusionOk="0">
                  <a:moveTo>
                    <a:pt x="206" y="0"/>
                  </a:moveTo>
                  <a:cubicBezTo>
                    <a:pt x="155" y="0"/>
                    <a:pt x="103" y="17"/>
                    <a:pt x="69" y="52"/>
                  </a:cubicBezTo>
                  <a:cubicBezTo>
                    <a:pt x="1" y="143"/>
                    <a:pt x="1" y="257"/>
                    <a:pt x="69" y="325"/>
                  </a:cubicBezTo>
                  <a:cubicBezTo>
                    <a:pt x="103" y="371"/>
                    <a:pt x="155" y="394"/>
                    <a:pt x="206" y="394"/>
                  </a:cubicBezTo>
                  <a:cubicBezTo>
                    <a:pt x="257" y="394"/>
                    <a:pt x="309" y="371"/>
                    <a:pt x="343" y="325"/>
                  </a:cubicBezTo>
                  <a:cubicBezTo>
                    <a:pt x="434" y="257"/>
                    <a:pt x="434" y="143"/>
                    <a:pt x="343" y="52"/>
                  </a:cubicBezTo>
                  <a:cubicBezTo>
                    <a:pt x="309" y="17"/>
                    <a:pt x="257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5267460" y="4386339"/>
              <a:ext cx="295195" cy="296148"/>
            </a:xfrm>
            <a:custGeom>
              <a:avLst/>
              <a:gdLst/>
              <a:ahLst/>
              <a:cxnLst/>
              <a:rect l="l" t="t" r="r" b="b"/>
              <a:pathLst>
                <a:path w="7123" h="7146" extrusionOk="0">
                  <a:moveTo>
                    <a:pt x="3561" y="1"/>
                  </a:moveTo>
                  <a:cubicBezTo>
                    <a:pt x="1598" y="1"/>
                    <a:pt x="1" y="1599"/>
                    <a:pt x="1" y="3584"/>
                  </a:cubicBezTo>
                  <a:cubicBezTo>
                    <a:pt x="1" y="5547"/>
                    <a:pt x="1598" y="7145"/>
                    <a:pt x="3561" y="7145"/>
                  </a:cubicBezTo>
                  <a:cubicBezTo>
                    <a:pt x="5524" y="7145"/>
                    <a:pt x="7122" y="5547"/>
                    <a:pt x="7122" y="3584"/>
                  </a:cubicBezTo>
                  <a:cubicBezTo>
                    <a:pt x="7122" y="1599"/>
                    <a:pt x="5524" y="1"/>
                    <a:pt x="3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5262736" y="4382568"/>
              <a:ext cx="304644" cy="303691"/>
            </a:xfrm>
            <a:custGeom>
              <a:avLst/>
              <a:gdLst/>
              <a:ahLst/>
              <a:cxnLst/>
              <a:rect l="l" t="t" r="r" b="b"/>
              <a:pathLst>
                <a:path w="7351" h="7328" extrusionOk="0">
                  <a:moveTo>
                    <a:pt x="3653" y="1"/>
                  </a:moveTo>
                  <a:lnTo>
                    <a:pt x="3653" y="206"/>
                  </a:lnTo>
                  <a:lnTo>
                    <a:pt x="3972" y="206"/>
                  </a:lnTo>
                  <a:lnTo>
                    <a:pt x="3972" y="1"/>
                  </a:lnTo>
                  <a:close/>
                  <a:moveTo>
                    <a:pt x="3333" y="23"/>
                  </a:moveTo>
                  <a:cubicBezTo>
                    <a:pt x="3242" y="23"/>
                    <a:pt x="3128" y="46"/>
                    <a:pt x="3013" y="46"/>
                  </a:cubicBezTo>
                  <a:lnTo>
                    <a:pt x="3059" y="252"/>
                  </a:lnTo>
                  <a:cubicBezTo>
                    <a:pt x="3150" y="252"/>
                    <a:pt x="3265" y="229"/>
                    <a:pt x="3356" y="229"/>
                  </a:cubicBezTo>
                  <a:lnTo>
                    <a:pt x="3333" y="23"/>
                  </a:lnTo>
                  <a:close/>
                  <a:moveTo>
                    <a:pt x="4292" y="46"/>
                  </a:moveTo>
                  <a:lnTo>
                    <a:pt x="4269" y="252"/>
                  </a:lnTo>
                  <a:cubicBezTo>
                    <a:pt x="4360" y="274"/>
                    <a:pt x="4451" y="297"/>
                    <a:pt x="4566" y="320"/>
                  </a:cubicBezTo>
                  <a:lnTo>
                    <a:pt x="4611" y="115"/>
                  </a:lnTo>
                  <a:cubicBezTo>
                    <a:pt x="4497" y="92"/>
                    <a:pt x="4406" y="69"/>
                    <a:pt x="4292" y="46"/>
                  </a:cubicBezTo>
                  <a:close/>
                  <a:moveTo>
                    <a:pt x="2717" y="115"/>
                  </a:moveTo>
                  <a:cubicBezTo>
                    <a:pt x="2603" y="160"/>
                    <a:pt x="2511" y="183"/>
                    <a:pt x="2397" y="229"/>
                  </a:cubicBezTo>
                  <a:lnTo>
                    <a:pt x="2488" y="411"/>
                  </a:lnTo>
                  <a:cubicBezTo>
                    <a:pt x="2580" y="389"/>
                    <a:pt x="2671" y="343"/>
                    <a:pt x="2762" y="320"/>
                  </a:cubicBezTo>
                  <a:lnTo>
                    <a:pt x="2717" y="115"/>
                  </a:lnTo>
                  <a:close/>
                  <a:moveTo>
                    <a:pt x="4908" y="206"/>
                  </a:moveTo>
                  <a:lnTo>
                    <a:pt x="4839" y="411"/>
                  </a:lnTo>
                  <a:cubicBezTo>
                    <a:pt x="4931" y="434"/>
                    <a:pt x="5022" y="480"/>
                    <a:pt x="5136" y="526"/>
                  </a:cubicBezTo>
                  <a:lnTo>
                    <a:pt x="5205" y="343"/>
                  </a:lnTo>
                  <a:cubicBezTo>
                    <a:pt x="5113" y="297"/>
                    <a:pt x="5022" y="252"/>
                    <a:pt x="4908" y="206"/>
                  </a:cubicBezTo>
                  <a:close/>
                  <a:moveTo>
                    <a:pt x="2100" y="343"/>
                  </a:moveTo>
                  <a:cubicBezTo>
                    <a:pt x="2009" y="389"/>
                    <a:pt x="1918" y="434"/>
                    <a:pt x="1827" y="503"/>
                  </a:cubicBezTo>
                  <a:lnTo>
                    <a:pt x="1941" y="663"/>
                  </a:lnTo>
                  <a:cubicBezTo>
                    <a:pt x="2009" y="617"/>
                    <a:pt x="2100" y="571"/>
                    <a:pt x="2192" y="526"/>
                  </a:cubicBezTo>
                  <a:lnTo>
                    <a:pt x="2100" y="343"/>
                  </a:lnTo>
                  <a:close/>
                  <a:moveTo>
                    <a:pt x="5501" y="480"/>
                  </a:moveTo>
                  <a:lnTo>
                    <a:pt x="5387" y="663"/>
                  </a:lnTo>
                  <a:cubicBezTo>
                    <a:pt x="5479" y="708"/>
                    <a:pt x="5570" y="777"/>
                    <a:pt x="5638" y="822"/>
                  </a:cubicBezTo>
                  <a:lnTo>
                    <a:pt x="5775" y="663"/>
                  </a:lnTo>
                  <a:cubicBezTo>
                    <a:pt x="5684" y="594"/>
                    <a:pt x="5593" y="526"/>
                    <a:pt x="5501" y="480"/>
                  </a:cubicBezTo>
                  <a:close/>
                  <a:moveTo>
                    <a:pt x="1553" y="663"/>
                  </a:moveTo>
                  <a:cubicBezTo>
                    <a:pt x="1461" y="731"/>
                    <a:pt x="1393" y="799"/>
                    <a:pt x="1302" y="868"/>
                  </a:cubicBezTo>
                  <a:lnTo>
                    <a:pt x="1438" y="1028"/>
                  </a:lnTo>
                  <a:cubicBezTo>
                    <a:pt x="1507" y="959"/>
                    <a:pt x="1598" y="891"/>
                    <a:pt x="1690" y="845"/>
                  </a:cubicBezTo>
                  <a:lnTo>
                    <a:pt x="1553" y="663"/>
                  </a:lnTo>
                  <a:close/>
                  <a:moveTo>
                    <a:pt x="6026" y="845"/>
                  </a:moveTo>
                  <a:lnTo>
                    <a:pt x="5889" y="1005"/>
                  </a:lnTo>
                  <a:cubicBezTo>
                    <a:pt x="5958" y="1073"/>
                    <a:pt x="6049" y="1142"/>
                    <a:pt x="6118" y="1210"/>
                  </a:cubicBezTo>
                  <a:lnTo>
                    <a:pt x="6255" y="1073"/>
                  </a:lnTo>
                  <a:cubicBezTo>
                    <a:pt x="6186" y="982"/>
                    <a:pt x="6095" y="914"/>
                    <a:pt x="6026" y="845"/>
                  </a:cubicBezTo>
                  <a:close/>
                  <a:moveTo>
                    <a:pt x="1073" y="1073"/>
                  </a:moveTo>
                  <a:cubicBezTo>
                    <a:pt x="1005" y="1165"/>
                    <a:pt x="913" y="1233"/>
                    <a:pt x="845" y="1324"/>
                  </a:cubicBezTo>
                  <a:lnTo>
                    <a:pt x="1005" y="1439"/>
                  </a:lnTo>
                  <a:cubicBezTo>
                    <a:pt x="1073" y="1370"/>
                    <a:pt x="1142" y="1302"/>
                    <a:pt x="1210" y="1233"/>
                  </a:cubicBezTo>
                  <a:lnTo>
                    <a:pt x="1073" y="1073"/>
                  </a:lnTo>
                  <a:close/>
                  <a:moveTo>
                    <a:pt x="6483" y="1302"/>
                  </a:moveTo>
                  <a:lnTo>
                    <a:pt x="6323" y="1439"/>
                  </a:lnTo>
                  <a:cubicBezTo>
                    <a:pt x="6392" y="1507"/>
                    <a:pt x="6437" y="1598"/>
                    <a:pt x="6506" y="1667"/>
                  </a:cubicBezTo>
                  <a:lnTo>
                    <a:pt x="6665" y="1553"/>
                  </a:lnTo>
                  <a:cubicBezTo>
                    <a:pt x="6620" y="1461"/>
                    <a:pt x="6551" y="1370"/>
                    <a:pt x="6483" y="1302"/>
                  </a:cubicBezTo>
                  <a:close/>
                  <a:moveTo>
                    <a:pt x="662" y="1576"/>
                  </a:moveTo>
                  <a:cubicBezTo>
                    <a:pt x="594" y="1667"/>
                    <a:pt x="548" y="1758"/>
                    <a:pt x="480" y="1849"/>
                  </a:cubicBezTo>
                  <a:lnTo>
                    <a:pt x="662" y="1941"/>
                  </a:lnTo>
                  <a:cubicBezTo>
                    <a:pt x="708" y="1849"/>
                    <a:pt x="777" y="1781"/>
                    <a:pt x="822" y="1690"/>
                  </a:cubicBezTo>
                  <a:lnTo>
                    <a:pt x="662" y="1576"/>
                  </a:lnTo>
                  <a:close/>
                  <a:moveTo>
                    <a:pt x="6848" y="1827"/>
                  </a:moveTo>
                  <a:lnTo>
                    <a:pt x="6665" y="1918"/>
                  </a:lnTo>
                  <a:cubicBezTo>
                    <a:pt x="6711" y="2009"/>
                    <a:pt x="6757" y="2100"/>
                    <a:pt x="6802" y="2192"/>
                  </a:cubicBezTo>
                  <a:lnTo>
                    <a:pt x="6985" y="2100"/>
                  </a:lnTo>
                  <a:cubicBezTo>
                    <a:pt x="6939" y="2009"/>
                    <a:pt x="6894" y="1918"/>
                    <a:pt x="6848" y="1827"/>
                  </a:cubicBezTo>
                  <a:close/>
                  <a:moveTo>
                    <a:pt x="343" y="2123"/>
                  </a:moveTo>
                  <a:cubicBezTo>
                    <a:pt x="297" y="2215"/>
                    <a:pt x="252" y="2329"/>
                    <a:pt x="229" y="2420"/>
                  </a:cubicBezTo>
                  <a:lnTo>
                    <a:pt x="411" y="2489"/>
                  </a:lnTo>
                  <a:cubicBezTo>
                    <a:pt x="457" y="2397"/>
                    <a:pt x="480" y="2306"/>
                    <a:pt x="525" y="2215"/>
                  </a:cubicBezTo>
                  <a:lnTo>
                    <a:pt x="343" y="2123"/>
                  </a:lnTo>
                  <a:close/>
                  <a:moveTo>
                    <a:pt x="7122" y="2397"/>
                  </a:moveTo>
                  <a:lnTo>
                    <a:pt x="6917" y="2466"/>
                  </a:lnTo>
                  <a:cubicBezTo>
                    <a:pt x="6962" y="2557"/>
                    <a:pt x="6985" y="2671"/>
                    <a:pt x="7008" y="2762"/>
                  </a:cubicBezTo>
                  <a:lnTo>
                    <a:pt x="7213" y="2694"/>
                  </a:lnTo>
                  <a:cubicBezTo>
                    <a:pt x="7190" y="2603"/>
                    <a:pt x="7145" y="2489"/>
                    <a:pt x="7122" y="2397"/>
                  </a:cubicBezTo>
                  <a:close/>
                  <a:moveTo>
                    <a:pt x="115" y="2717"/>
                  </a:moveTo>
                  <a:cubicBezTo>
                    <a:pt x="92" y="2831"/>
                    <a:pt x="69" y="2945"/>
                    <a:pt x="46" y="3036"/>
                  </a:cubicBezTo>
                  <a:lnTo>
                    <a:pt x="252" y="3082"/>
                  </a:lnTo>
                  <a:cubicBezTo>
                    <a:pt x="274" y="2968"/>
                    <a:pt x="297" y="2877"/>
                    <a:pt x="320" y="2785"/>
                  </a:cubicBezTo>
                  <a:lnTo>
                    <a:pt x="115" y="2717"/>
                  </a:lnTo>
                  <a:close/>
                  <a:moveTo>
                    <a:pt x="7282" y="3014"/>
                  </a:moveTo>
                  <a:lnTo>
                    <a:pt x="7076" y="3059"/>
                  </a:lnTo>
                  <a:cubicBezTo>
                    <a:pt x="7099" y="3150"/>
                    <a:pt x="7122" y="3242"/>
                    <a:pt x="7122" y="3356"/>
                  </a:cubicBezTo>
                  <a:lnTo>
                    <a:pt x="7327" y="3333"/>
                  </a:lnTo>
                  <a:cubicBezTo>
                    <a:pt x="7327" y="3219"/>
                    <a:pt x="7305" y="3128"/>
                    <a:pt x="7282" y="3014"/>
                  </a:cubicBezTo>
                  <a:close/>
                  <a:moveTo>
                    <a:pt x="23" y="3356"/>
                  </a:moveTo>
                  <a:cubicBezTo>
                    <a:pt x="0" y="3470"/>
                    <a:pt x="0" y="3561"/>
                    <a:pt x="0" y="3653"/>
                  </a:cubicBezTo>
                  <a:lnTo>
                    <a:pt x="0" y="3675"/>
                  </a:lnTo>
                  <a:lnTo>
                    <a:pt x="206" y="3675"/>
                  </a:lnTo>
                  <a:cubicBezTo>
                    <a:pt x="206" y="3561"/>
                    <a:pt x="206" y="3470"/>
                    <a:pt x="229" y="3379"/>
                  </a:cubicBezTo>
                  <a:lnTo>
                    <a:pt x="23" y="3356"/>
                  </a:lnTo>
                  <a:close/>
                  <a:moveTo>
                    <a:pt x="7145" y="3653"/>
                  </a:moveTo>
                  <a:lnTo>
                    <a:pt x="7145" y="3675"/>
                  </a:lnTo>
                  <a:cubicBezTo>
                    <a:pt x="7145" y="3767"/>
                    <a:pt x="7122" y="3881"/>
                    <a:pt x="7122" y="3972"/>
                  </a:cubicBezTo>
                  <a:lnTo>
                    <a:pt x="7327" y="3995"/>
                  </a:lnTo>
                  <a:cubicBezTo>
                    <a:pt x="7327" y="3881"/>
                    <a:pt x="7350" y="3767"/>
                    <a:pt x="7350" y="3675"/>
                  </a:cubicBezTo>
                  <a:lnTo>
                    <a:pt x="7350" y="3653"/>
                  </a:lnTo>
                  <a:close/>
                  <a:moveTo>
                    <a:pt x="229" y="3972"/>
                  </a:moveTo>
                  <a:lnTo>
                    <a:pt x="23" y="3995"/>
                  </a:lnTo>
                  <a:cubicBezTo>
                    <a:pt x="23" y="4109"/>
                    <a:pt x="46" y="4200"/>
                    <a:pt x="69" y="4315"/>
                  </a:cubicBezTo>
                  <a:lnTo>
                    <a:pt x="252" y="4269"/>
                  </a:lnTo>
                  <a:cubicBezTo>
                    <a:pt x="252" y="4178"/>
                    <a:pt x="229" y="4086"/>
                    <a:pt x="229" y="3972"/>
                  </a:cubicBezTo>
                  <a:close/>
                  <a:moveTo>
                    <a:pt x="7076" y="4269"/>
                  </a:moveTo>
                  <a:cubicBezTo>
                    <a:pt x="7076" y="4360"/>
                    <a:pt x="7054" y="4474"/>
                    <a:pt x="7008" y="4566"/>
                  </a:cubicBezTo>
                  <a:lnTo>
                    <a:pt x="7213" y="4611"/>
                  </a:lnTo>
                  <a:cubicBezTo>
                    <a:pt x="7236" y="4520"/>
                    <a:pt x="7259" y="4406"/>
                    <a:pt x="7282" y="4315"/>
                  </a:cubicBezTo>
                  <a:lnTo>
                    <a:pt x="7076" y="4269"/>
                  </a:lnTo>
                  <a:close/>
                  <a:moveTo>
                    <a:pt x="320" y="4566"/>
                  </a:moveTo>
                  <a:lnTo>
                    <a:pt x="137" y="4634"/>
                  </a:lnTo>
                  <a:cubicBezTo>
                    <a:pt x="160" y="4725"/>
                    <a:pt x="183" y="4840"/>
                    <a:pt x="229" y="4931"/>
                  </a:cubicBezTo>
                  <a:lnTo>
                    <a:pt x="411" y="4862"/>
                  </a:lnTo>
                  <a:cubicBezTo>
                    <a:pt x="389" y="4771"/>
                    <a:pt x="366" y="4657"/>
                    <a:pt x="320" y="4566"/>
                  </a:cubicBezTo>
                  <a:close/>
                  <a:moveTo>
                    <a:pt x="6917" y="4862"/>
                  </a:moveTo>
                  <a:cubicBezTo>
                    <a:pt x="6894" y="4954"/>
                    <a:pt x="6848" y="5045"/>
                    <a:pt x="6802" y="5136"/>
                  </a:cubicBezTo>
                  <a:lnTo>
                    <a:pt x="7008" y="5228"/>
                  </a:lnTo>
                  <a:cubicBezTo>
                    <a:pt x="7054" y="5113"/>
                    <a:pt x="7076" y="5022"/>
                    <a:pt x="7122" y="4931"/>
                  </a:cubicBezTo>
                  <a:lnTo>
                    <a:pt x="6917" y="4862"/>
                  </a:lnTo>
                  <a:close/>
                  <a:moveTo>
                    <a:pt x="525" y="5136"/>
                  </a:moveTo>
                  <a:lnTo>
                    <a:pt x="343" y="5228"/>
                  </a:lnTo>
                  <a:cubicBezTo>
                    <a:pt x="389" y="5319"/>
                    <a:pt x="434" y="5410"/>
                    <a:pt x="503" y="5501"/>
                  </a:cubicBezTo>
                  <a:lnTo>
                    <a:pt x="685" y="5410"/>
                  </a:lnTo>
                  <a:cubicBezTo>
                    <a:pt x="617" y="5319"/>
                    <a:pt x="571" y="5228"/>
                    <a:pt x="525" y="5136"/>
                  </a:cubicBezTo>
                  <a:close/>
                  <a:moveTo>
                    <a:pt x="6665" y="5387"/>
                  </a:moveTo>
                  <a:cubicBezTo>
                    <a:pt x="6620" y="5479"/>
                    <a:pt x="6574" y="5570"/>
                    <a:pt x="6506" y="5661"/>
                  </a:cubicBezTo>
                  <a:lnTo>
                    <a:pt x="6688" y="5775"/>
                  </a:lnTo>
                  <a:cubicBezTo>
                    <a:pt x="6734" y="5684"/>
                    <a:pt x="6802" y="5593"/>
                    <a:pt x="6848" y="5501"/>
                  </a:cubicBezTo>
                  <a:lnTo>
                    <a:pt x="6665" y="5387"/>
                  </a:lnTo>
                  <a:close/>
                  <a:moveTo>
                    <a:pt x="845" y="5661"/>
                  </a:moveTo>
                  <a:lnTo>
                    <a:pt x="662" y="5775"/>
                  </a:lnTo>
                  <a:cubicBezTo>
                    <a:pt x="731" y="5867"/>
                    <a:pt x="799" y="5958"/>
                    <a:pt x="868" y="6026"/>
                  </a:cubicBezTo>
                  <a:lnTo>
                    <a:pt x="1028" y="5889"/>
                  </a:lnTo>
                  <a:cubicBezTo>
                    <a:pt x="959" y="5821"/>
                    <a:pt x="891" y="5730"/>
                    <a:pt x="845" y="5661"/>
                  </a:cubicBezTo>
                  <a:close/>
                  <a:moveTo>
                    <a:pt x="6323" y="5889"/>
                  </a:moveTo>
                  <a:cubicBezTo>
                    <a:pt x="6255" y="5981"/>
                    <a:pt x="6186" y="6049"/>
                    <a:pt x="6118" y="6118"/>
                  </a:cubicBezTo>
                  <a:lnTo>
                    <a:pt x="6277" y="6255"/>
                  </a:lnTo>
                  <a:cubicBezTo>
                    <a:pt x="6346" y="6186"/>
                    <a:pt x="6414" y="6118"/>
                    <a:pt x="6483" y="6026"/>
                  </a:cubicBezTo>
                  <a:lnTo>
                    <a:pt x="6323" y="5889"/>
                  </a:lnTo>
                  <a:close/>
                  <a:moveTo>
                    <a:pt x="1233" y="6118"/>
                  </a:moveTo>
                  <a:lnTo>
                    <a:pt x="1073" y="6278"/>
                  </a:lnTo>
                  <a:cubicBezTo>
                    <a:pt x="1165" y="6346"/>
                    <a:pt x="1233" y="6414"/>
                    <a:pt x="1324" y="6483"/>
                  </a:cubicBezTo>
                  <a:lnTo>
                    <a:pt x="1461" y="6323"/>
                  </a:lnTo>
                  <a:cubicBezTo>
                    <a:pt x="1370" y="6255"/>
                    <a:pt x="1302" y="6186"/>
                    <a:pt x="1233" y="6118"/>
                  </a:cubicBezTo>
                  <a:close/>
                  <a:moveTo>
                    <a:pt x="5889" y="6323"/>
                  </a:moveTo>
                  <a:cubicBezTo>
                    <a:pt x="5821" y="6392"/>
                    <a:pt x="5752" y="6437"/>
                    <a:pt x="5661" y="6506"/>
                  </a:cubicBezTo>
                  <a:lnTo>
                    <a:pt x="5775" y="6666"/>
                  </a:lnTo>
                  <a:cubicBezTo>
                    <a:pt x="5867" y="6620"/>
                    <a:pt x="5958" y="6551"/>
                    <a:pt x="6026" y="6483"/>
                  </a:cubicBezTo>
                  <a:lnTo>
                    <a:pt x="5889" y="6323"/>
                  </a:lnTo>
                  <a:close/>
                  <a:moveTo>
                    <a:pt x="1690" y="6506"/>
                  </a:moveTo>
                  <a:lnTo>
                    <a:pt x="1575" y="6688"/>
                  </a:lnTo>
                  <a:cubicBezTo>
                    <a:pt x="1667" y="6734"/>
                    <a:pt x="1758" y="6802"/>
                    <a:pt x="1849" y="6848"/>
                  </a:cubicBezTo>
                  <a:lnTo>
                    <a:pt x="1941" y="6666"/>
                  </a:lnTo>
                  <a:cubicBezTo>
                    <a:pt x="1849" y="6620"/>
                    <a:pt x="1781" y="6574"/>
                    <a:pt x="1690" y="6506"/>
                  </a:cubicBezTo>
                  <a:close/>
                  <a:moveTo>
                    <a:pt x="5410" y="6666"/>
                  </a:moveTo>
                  <a:cubicBezTo>
                    <a:pt x="5319" y="6711"/>
                    <a:pt x="5227" y="6757"/>
                    <a:pt x="5136" y="6802"/>
                  </a:cubicBezTo>
                  <a:lnTo>
                    <a:pt x="5227" y="6985"/>
                  </a:lnTo>
                  <a:cubicBezTo>
                    <a:pt x="5319" y="6939"/>
                    <a:pt x="5410" y="6894"/>
                    <a:pt x="5501" y="6848"/>
                  </a:cubicBezTo>
                  <a:lnTo>
                    <a:pt x="5410" y="6666"/>
                  </a:lnTo>
                  <a:close/>
                  <a:moveTo>
                    <a:pt x="2215" y="6802"/>
                  </a:moveTo>
                  <a:lnTo>
                    <a:pt x="2123" y="7008"/>
                  </a:lnTo>
                  <a:cubicBezTo>
                    <a:pt x="2215" y="7031"/>
                    <a:pt x="2329" y="7076"/>
                    <a:pt x="2420" y="7122"/>
                  </a:cubicBezTo>
                  <a:lnTo>
                    <a:pt x="2488" y="6917"/>
                  </a:lnTo>
                  <a:cubicBezTo>
                    <a:pt x="2397" y="6894"/>
                    <a:pt x="2306" y="6848"/>
                    <a:pt x="2215" y="6802"/>
                  </a:cubicBezTo>
                  <a:close/>
                  <a:moveTo>
                    <a:pt x="4862" y="6917"/>
                  </a:moveTo>
                  <a:cubicBezTo>
                    <a:pt x="4771" y="6962"/>
                    <a:pt x="4680" y="6985"/>
                    <a:pt x="4566" y="7008"/>
                  </a:cubicBezTo>
                  <a:lnTo>
                    <a:pt x="4634" y="7213"/>
                  </a:lnTo>
                  <a:cubicBezTo>
                    <a:pt x="4725" y="7191"/>
                    <a:pt x="4839" y="7145"/>
                    <a:pt x="4931" y="7122"/>
                  </a:cubicBezTo>
                  <a:lnTo>
                    <a:pt x="4862" y="6917"/>
                  </a:lnTo>
                  <a:close/>
                  <a:moveTo>
                    <a:pt x="2785" y="7008"/>
                  </a:moveTo>
                  <a:lnTo>
                    <a:pt x="2717" y="7213"/>
                  </a:lnTo>
                  <a:cubicBezTo>
                    <a:pt x="2831" y="7236"/>
                    <a:pt x="2945" y="7259"/>
                    <a:pt x="3036" y="7282"/>
                  </a:cubicBezTo>
                  <a:lnTo>
                    <a:pt x="3082" y="7076"/>
                  </a:lnTo>
                  <a:cubicBezTo>
                    <a:pt x="2968" y="7054"/>
                    <a:pt x="2876" y="7031"/>
                    <a:pt x="2785" y="7008"/>
                  </a:cubicBezTo>
                  <a:close/>
                  <a:moveTo>
                    <a:pt x="3379" y="7122"/>
                  </a:moveTo>
                  <a:lnTo>
                    <a:pt x="3356" y="7327"/>
                  </a:lnTo>
                  <a:lnTo>
                    <a:pt x="3675" y="7327"/>
                  </a:lnTo>
                  <a:lnTo>
                    <a:pt x="3675" y="7122"/>
                  </a:lnTo>
                  <a:close/>
                  <a:moveTo>
                    <a:pt x="4269" y="7076"/>
                  </a:moveTo>
                  <a:cubicBezTo>
                    <a:pt x="4178" y="7099"/>
                    <a:pt x="4086" y="7099"/>
                    <a:pt x="3972" y="7122"/>
                  </a:cubicBezTo>
                  <a:lnTo>
                    <a:pt x="3995" y="7327"/>
                  </a:lnTo>
                  <a:cubicBezTo>
                    <a:pt x="4109" y="7305"/>
                    <a:pt x="4200" y="7305"/>
                    <a:pt x="4314" y="7282"/>
                  </a:cubicBezTo>
                  <a:lnTo>
                    <a:pt x="4269" y="70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351671" y="4471503"/>
              <a:ext cx="125819" cy="125819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29" y="0"/>
                  </a:moveTo>
                  <a:cubicBezTo>
                    <a:pt x="685" y="0"/>
                    <a:pt x="0" y="685"/>
                    <a:pt x="0" y="1529"/>
                  </a:cubicBezTo>
                  <a:cubicBezTo>
                    <a:pt x="0" y="2351"/>
                    <a:pt x="685" y="3036"/>
                    <a:pt x="1529" y="3036"/>
                  </a:cubicBezTo>
                  <a:cubicBezTo>
                    <a:pt x="2374" y="3036"/>
                    <a:pt x="3036" y="2351"/>
                    <a:pt x="3036" y="1529"/>
                  </a:cubicBezTo>
                  <a:cubicBezTo>
                    <a:pt x="3036" y="685"/>
                    <a:pt x="2374" y="0"/>
                    <a:pt x="1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5353536" y="4473368"/>
              <a:ext cx="123001" cy="123043"/>
            </a:xfrm>
            <a:custGeom>
              <a:avLst/>
              <a:gdLst/>
              <a:ahLst/>
              <a:cxnLst/>
              <a:rect l="l" t="t" r="r" b="b"/>
              <a:pathLst>
                <a:path w="2968" h="2969" extrusionOk="0">
                  <a:moveTo>
                    <a:pt x="1484" y="206"/>
                  </a:moveTo>
                  <a:cubicBezTo>
                    <a:pt x="2169" y="206"/>
                    <a:pt x="2740" y="777"/>
                    <a:pt x="2740" y="1484"/>
                  </a:cubicBezTo>
                  <a:cubicBezTo>
                    <a:pt x="2740" y="2169"/>
                    <a:pt x="2169" y="2740"/>
                    <a:pt x="1484" y="2740"/>
                  </a:cubicBezTo>
                  <a:cubicBezTo>
                    <a:pt x="777" y="2740"/>
                    <a:pt x="229" y="2169"/>
                    <a:pt x="229" y="1484"/>
                  </a:cubicBezTo>
                  <a:cubicBezTo>
                    <a:pt x="229" y="777"/>
                    <a:pt x="777" y="206"/>
                    <a:pt x="1484" y="206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63"/>
                    <a:pt x="1" y="1484"/>
                  </a:cubicBezTo>
                  <a:cubicBezTo>
                    <a:pt x="1" y="2283"/>
                    <a:pt x="663" y="2968"/>
                    <a:pt x="1484" y="2968"/>
                  </a:cubicBezTo>
                  <a:cubicBezTo>
                    <a:pt x="2306" y="2968"/>
                    <a:pt x="2968" y="2283"/>
                    <a:pt x="2968" y="1484"/>
                  </a:cubicBezTo>
                  <a:cubicBezTo>
                    <a:pt x="2968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5271232" y="4391063"/>
              <a:ext cx="287611" cy="286699"/>
            </a:xfrm>
            <a:custGeom>
              <a:avLst/>
              <a:gdLst/>
              <a:ahLst/>
              <a:cxnLst/>
              <a:rect l="l" t="t" r="r" b="b"/>
              <a:pathLst>
                <a:path w="6940" h="6918" extrusionOk="0">
                  <a:moveTo>
                    <a:pt x="3470" y="229"/>
                  </a:moveTo>
                  <a:cubicBezTo>
                    <a:pt x="5251" y="229"/>
                    <a:pt x="6712" y="1667"/>
                    <a:pt x="6712" y="3470"/>
                  </a:cubicBezTo>
                  <a:cubicBezTo>
                    <a:pt x="6712" y="5251"/>
                    <a:pt x="5251" y="6712"/>
                    <a:pt x="3470" y="6712"/>
                  </a:cubicBezTo>
                  <a:cubicBezTo>
                    <a:pt x="1690" y="6712"/>
                    <a:pt x="229" y="5251"/>
                    <a:pt x="229" y="3470"/>
                  </a:cubicBezTo>
                  <a:cubicBezTo>
                    <a:pt x="229" y="1667"/>
                    <a:pt x="1690" y="229"/>
                    <a:pt x="3470" y="229"/>
                  </a:cubicBezTo>
                  <a:close/>
                  <a:moveTo>
                    <a:pt x="3470" y="1"/>
                  </a:moveTo>
                  <a:cubicBezTo>
                    <a:pt x="1553" y="1"/>
                    <a:pt x="1" y="1553"/>
                    <a:pt x="1" y="3470"/>
                  </a:cubicBezTo>
                  <a:cubicBezTo>
                    <a:pt x="1" y="5365"/>
                    <a:pt x="1553" y="6917"/>
                    <a:pt x="3470" y="6917"/>
                  </a:cubicBezTo>
                  <a:cubicBezTo>
                    <a:pt x="5388" y="6917"/>
                    <a:pt x="6940" y="5365"/>
                    <a:pt x="6940" y="3470"/>
                  </a:cubicBezTo>
                  <a:cubicBezTo>
                    <a:pt x="6940" y="1553"/>
                    <a:pt x="5388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5398004" y="4516883"/>
              <a:ext cx="34107" cy="35060"/>
            </a:xfrm>
            <a:custGeom>
              <a:avLst/>
              <a:gdLst/>
              <a:ahLst/>
              <a:cxnLst/>
              <a:rect l="l" t="t" r="r" b="b"/>
              <a:pathLst>
                <a:path w="823" h="846" extrusionOk="0">
                  <a:moveTo>
                    <a:pt x="411" y="1"/>
                  </a:moveTo>
                  <a:cubicBezTo>
                    <a:pt x="183" y="1"/>
                    <a:pt x="1" y="206"/>
                    <a:pt x="1" y="434"/>
                  </a:cubicBezTo>
                  <a:cubicBezTo>
                    <a:pt x="1" y="663"/>
                    <a:pt x="183" y="845"/>
                    <a:pt x="411" y="845"/>
                  </a:cubicBezTo>
                  <a:cubicBezTo>
                    <a:pt x="640" y="845"/>
                    <a:pt x="822" y="663"/>
                    <a:pt x="822" y="434"/>
                  </a:cubicBezTo>
                  <a:cubicBezTo>
                    <a:pt x="822" y="206"/>
                    <a:pt x="640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5406500" y="4488495"/>
              <a:ext cx="16121" cy="16163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298"/>
                    <a:pt x="92" y="389"/>
                    <a:pt x="206" y="389"/>
                  </a:cubicBezTo>
                  <a:cubicBezTo>
                    <a:pt x="320" y="389"/>
                    <a:pt x="389" y="298"/>
                    <a:pt x="389" y="206"/>
                  </a:cubicBezTo>
                  <a:cubicBezTo>
                    <a:pt x="389" y="92"/>
                    <a:pt x="32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5406500" y="4564210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6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297"/>
                    <a:pt x="92" y="388"/>
                    <a:pt x="206" y="388"/>
                  </a:cubicBezTo>
                  <a:cubicBezTo>
                    <a:pt x="320" y="388"/>
                    <a:pt x="389" y="297"/>
                    <a:pt x="389" y="205"/>
                  </a:cubicBezTo>
                  <a:cubicBezTo>
                    <a:pt x="389" y="91"/>
                    <a:pt x="32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5444337" y="4526373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6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297"/>
                    <a:pt x="92" y="388"/>
                    <a:pt x="206" y="388"/>
                  </a:cubicBezTo>
                  <a:cubicBezTo>
                    <a:pt x="320" y="388"/>
                    <a:pt x="389" y="297"/>
                    <a:pt x="389" y="205"/>
                  </a:cubicBezTo>
                  <a:cubicBezTo>
                    <a:pt x="389" y="91"/>
                    <a:pt x="32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5368663" y="4526373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6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297"/>
                    <a:pt x="92" y="388"/>
                    <a:pt x="206" y="388"/>
                  </a:cubicBezTo>
                  <a:cubicBezTo>
                    <a:pt x="320" y="388"/>
                    <a:pt x="389" y="297"/>
                    <a:pt x="389" y="205"/>
                  </a:cubicBezTo>
                  <a:cubicBezTo>
                    <a:pt x="389" y="91"/>
                    <a:pt x="32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5433023" y="4499643"/>
              <a:ext cx="17033" cy="16328"/>
            </a:xfrm>
            <a:custGeom>
              <a:avLst/>
              <a:gdLst/>
              <a:ahLst/>
              <a:cxnLst/>
              <a:rect l="l" t="t" r="r" b="b"/>
              <a:pathLst>
                <a:path w="411" h="394" extrusionOk="0">
                  <a:moveTo>
                    <a:pt x="205" y="0"/>
                  </a:moveTo>
                  <a:cubicBezTo>
                    <a:pt x="154" y="0"/>
                    <a:pt x="103" y="17"/>
                    <a:pt x="69" y="52"/>
                  </a:cubicBezTo>
                  <a:cubicBezTo>
                    <a:pt x="0" y="143"/>
                    <a:pt x="0" y="257"/>
                    <a:pt x="69" y="325"/>
                  </a:cubicBezTo>
                  <a:cubicBezTo>
                    <a:pt x="103" y="371"/>
                    <a:pt x="154" y="394"/>
                    <a:pt x="205" y="394"/>
                  </a:cubicBezTo>
                  <a:cubicBezTo>
                    <a:pt x="257" y="394"/>
                    <a:pt x="308" y="371"/>
                    <a:pt x="342" y="325"/>
                  </a:cubicBezTo>
                  <a:cubicBezTo>
                    <a:pt x="411" y="257"/>
                    <a:pt x="411" y="143"/>
                    <a:pt x="342" y="52"/>
                  </a:cubicBezTo>
                  <a:cubicBezTo>
                    <a:pt x="308" y="17"/>
                    <a:pt x="25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5379065" y="4553559"/>
              <a:ext cx="18027" cy="15624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1" y="0"/>
                  </a:moveTo>
                  <a:cubicBezTo>
                    <a:pt x="172" y="0"/>
                    <a:pt x="127" y="17"/>
                    <a:pt x="92" y="52"/>
                  </a:cubicBezTo>
                  <a:cubicBezTo>
                    <a:pt x="1" y="120"/>
                    <a:pt x="1" y="257"/>
                    <a:pt x="92" y="325"/>
                  </a:cubicBezTo>
                  <a:cubicBezTo>
                    <a:pt x="127" y="360"/>
                    <a:pt x="172" y="377"/>
                    <a:pt x="221" y="377"/>
                  </a:cubicBezTo>
                  <a:cubicBezTo>
                    <a:pt x="269" y="377"/>
                    <a:pt x="321" y="360"/>
                    <a:pt x="366" y="325"/>
                  </a:cubicBezTo>
                  <a:cubicBezTo>
                    <a:pt x="435" y="257"/>
                    <a:pt x="435" y="120"/>
                    <a:pt x="366" y="52"/>
                  </a:cubicBezTo>
                  <a:cubicBezTo>
                    <a:pt x="321" y="17"/>
                    <a:pt x="269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5433023" y="4553559"/>
              <a:ext cx="17033" cy="15624"/>
            </a:xfrm>
            <a:custGeom>
              <a:avLst/>
              <a:gdLst/>
              <a:ahLst/>
              <a:cxnLst/>
              <a:rect l="l" t="t" r="r" b="b"/>
              <a:pathLst>
                <a:path w="411" h="377" extrusionOk="0">
                  <a:moveTo>
                    <a:pt x="205" y="0"/>
                  </a:moveTo>
                  <a:cubicBezTo>
                    <a:pt x="154" y="0"/>
                    <a:pt x="103" y="17"/>
                    <a:pt x="69" y="52"/>
                  </a:cubicBezTo>
                  <a:cubicBezTo>
                    <a:pt x="0" y="120"/>
                    <a:pt x="0" y="257"/>
                    <a:pt x="69" y="325"/>
                  </a:cubicBezTo>
                  <a:cubicBezTo>
                    <a:pt x="103" y="360"/>
                    <a:pt x="154" y="377"/>
                    <a:pt x="205" y="377"/>
                  </a:cubicBezTo>
                  <a:cubicBezTo>
                    <a:pt x="257" y="377"/>
                    <a:pt x="308" y="360"/>
                    <a:pt x="342" y="325"/>
                  </a:cubicBezTo>
                  <a:cubicBezTo>
                    <a:pt x="411" y="257"/>
                    <a:pt x="411" y="120"/>
                    <a:pt x="342" y="52"/>
                  </a:cubicBezTo>
                  <a:cubicBezTo>
                    <a:pt x="308" y="17"/>
                    <a:pt x="25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5379065" y="4499643"/>
              <a:ext cx="18027" cy="16328"/>
            </a:xfrm>
            <a:custGeom>
              <a:avLst/>
              <a:gdLst/>
              <a:ahLst/>
              <a:cxnLst/>
              <a:rect l="l" t="t" r="r" b="b"/>
              <a:pathLst>
                <a:path w="435" h="394" extrusionOk="0">
                  <a:moveTo>
                    <a:pt x="221" y="0"/>
                  </a:moveTo>
                  <a:cubicBezTo>
                    <a:pt x="172" y="0"/>
                    <a:pt x="127" y="17"/>
                    <a:pt x="92" y="52"/>
                  </a:cubicBezTo>
                  <a:cubicBezTo>
                    <a:pt x="1" y="143"/>
                    <a:pt x="1" y="257"/>
                    <a:pt x="92" y="325"/>
                  </a:cubicBezTo>
                  <a:cubicBezTo>
                    <a:pt x="127" y="371"/>
                    <a:pt x="172" y="394"/>
                    <a:pt x="221" y="394"/>
                  </a:cubicBezTo>
                  <a:cubicBezTo>
                    <a:pt x="269" y="394"/>
                    <a:pt x="321" y="371"/>
                    <a:pt x="366" y="325"/>
                  </a:cubicBezTo>
                  <a:cubicBezTo>
                    <a:pt x="435" y="257"/>
                    <a:pt x="435" y="143"/>
                    <a:pt x="366" y="52"/>
                  </a:cubicBezTo>
                  <a:cubicBezTo>
                    <a:pt x="321" y="17"/>
                    <a:pt x="269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246656" y="4368394"/>
              <a:ext cx="665981" cy="162745"/>
            </a:xfrm>
            <a:custGeom>
              <a:avLst/>
              <a:gdLst/>
              <a:ahLst/>
              <a:cxnLst/>
              <a:rect l="l" t="t" r="r" b="b"/>
              <a:pathLst>
                <a:path w="16070" h="3927" extrusionOk="0">
                  <a:moveTo>
                    <a:pt x="3949" y="0"/>
                  </a:moveTo>
                  <a:cubicBezTo>
                    <a:pt x="1781" y="0"/>
                    <a:pt x="0" y="1758"/>
                    <a:pt x="0" y="3926"/>
                  </a:cubicBezTo>
                  <a:lnTo>
                    <a:pt x="229" y="3926"/>
                  </a:lnTo>
                  <a:cubicBezTo>
                    <a:pt x="229" y="1872"/>
                    <a:pt x="1895" y="206"/>
                    <a:pt x="3949" y="206"/>
                  </a:cubicBezTo>
                  <a:lnTo>
                    <a:pt x="12144" y="206"/>
                  </a:lnTo>
                  <a:cubicBezTo>
                    <a:pt x="14175" y="206"/>
                    <a:pt x="15841" y="1872"/>
                    <a:pt x="15841" y="3926"/>
                  </a:cubicBezTo>
                  <a:lnTo>
                    <a:pt x="16069" y="3926"/>
                  </a:lnTo>
                  <a:cubicBezTo>
                    <a:pt x="16069" y="1758"/>
                    <a:pt x="14312" y="0"/>
                    <a:pt x="12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7175432" y="4386339"/>
              <a:ext cx="296107" cy="296148"/>
            </a:xfrm>
            <a:custGeom>
              <a:avLst/>
              <a:gdLst/>
              <a:ahLst/>
              <a:cxnLst/>
              <a:rect l="l" t="t" r="r" b="b"/>
              <a:pathLst>
                <a:path w="7145" h="7146" extrusionOk="0">
                  <a:moveTo>
                    <a:pt x="3561" y="1"/>
                  </a:moveTo>
                  <a:cubicBezTo>
                    <a:pt x="1598" y="1"/>
                    <a:pt x="0" y="1599"/>
                    <a:pt x="0" y="3584"/>
                  </a:cubicBezTo>
                  <a:cubicBezTo>
                    <a:pt x="0" y="5547"/>
                    <a:pt x="1598" y="7145"/>
                    <a:pt x="3561" y="7145"/>
                  </a:cubicBezTo>
                  <a:cubicBezTo>
                    <a:pt x="5547" y="7145"/>
                    <a:pt x="7145" y="5547"/>
                    <a:pt x="7145" y="3584"/>
                  </a:cubicBezTo>
                  <a:cubicBezTo>
                    <a:pt x="7145" y="1599"/>
                    <a:pt x="5547" y="1"/>
                    <a:pt x="3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7171619" y="4382568"/>
              <a:ext cx="303691" cy="303691"/>
            </a:xfrm>
            <a:custGeom>
              <a:avLst/>
              <a:gdLst/>
              <a:ahLst/>
              <a:cxnLst/>
              <a:rect l="l" t="t" r="r" b="b"/>
              <a:pathLst>
                <a:path w="7328" h="7328" extrusionOk="0">
                  <a:moveTo>
                    <a:pt x="3653" y="1"/>
                  </a:moveTo>
                  <a:lnTo>
                    <a:pt x="3653" y="206"/>
                  </a:lnTo>
                  <a:lnTo>
                    <a:pt x="3950" y="206"/>
                  </a:lnTo>
                  <a:lnTo>
                    <a:pt x="3973" y="1"/>
                  </a:lnTo>
                  <a:close/>
                  <a:moveTo>
                    <a:pt x="3333" y="23"/>
                  </a:moveTo>
                  <a:cubicBezTo>
                    <a:pt x="3219" y="23"/>
                    <a:pt x="3128" y="46"/>
                    <a:pt x="3014" y="46"/>
                  </a:cubicBezTo>
                  <a:lnTo>
                    <a:pt x="3060" y="252"/>
                  </a:lnTo>
                  <a:cubicBezTo>
                    <a:pt x="3151" y="252"/>
                    <a:pt x="3242" y="229"/>
                    <a:pt x="3356" y="229"/>
                  </a:cubicBezTo>
                  <a:lnTo>
                    <a:pt x="3333" y="23"/>
                  </a:lnTo>
                  <a:close/>
                  <a:moveTo>
                    <a:pt x="4292" y="46"/>
                  </a:moveTo>
                  <a:lnTo>
                    <a:pt x="4246" y="252"/>
                  </a:lnTo>
                  <a:cubicBezTo>
                    <a:pt x="4361" y="274"/>
                    <a:pt x="4452" y="297"/>
                    <a:pt x="4543" y="320"/>
                  </a:cubicBezTo>
                  <a:lnTo>
                    <a:pt x="4589" y="115"/>
                  </a:lnTo>
                  <a:cubicBezTo>
                    <a:pt x="4498" y="92"/>
                    <a:pt x="4383" y="69"/>
                    <a:pt x="4292" y="46"/>
                  </a:cubicBezTo>
                  <a:close/>
                  <a:moveTo>
                    <a:pt x="2694" y="115"/>
                  </a:moveTo>
                  <a:cubicBezTo>
                    <a:pt x="2603" y="160"/>
                    <a:pt x="2489" y="183"/>
                    <a:pt x="2398" y="229"/>
                  </a:cubicBezTo>
                  <a:lnTo>
                    <a:pt x="2466" y="411"/>
                  </a:lnTo>
                  <a:cubicBezTo>
                    <a:pt x="2557" y="389"/>
                    <a:pt x="2649" y="343"/>
                    <a:pt x="2763" y="320"/>
                  </a:cubicBezTo>
                  <a:lnTo>
                    <a:pt x="2694" y="115"/>
                  </a:lnTo>
                  <a:close/>
                  <a:moveTo>
                    <a:pt x="4908" y="206"/>
                  </a:moveTo>
                  <a:lnTo>
                    <a:pt x="4840" y="411"/>
                  </a:lnTo>
                  <a:cubicBezTo>
                    <a:pt x="4931" y="434"/>
                    <a:pt x="5023" y="480"/>
                    <a:pt x="5114" y="526"/>
                  </a:cubicBezTo>
                  <a:lnTo>
                    <a:pt x="5205" y="343"/>
                  </a:lnTo>
                  <a:cubicBezTo>
                    <a:pt x="5114" y="297"/>
                    <a:pt x="5000" y="252"/>
                    <a:pt x="4908" y="206"/>
                  </a:cubicBezTo>
                  <a:close/>
                  <a:moveTo>
                    <a:pt x="2101" y="343"/>
                  </a:moveTo>
                  <a:cubicBezTo>
                    <a:pt x="2010" y="389"/>
                    <a:pt x="1918" y="434"/>
                    <a:pt x="1827" y="503"/>
                  </a:cubicBezTo>
                  <a:lnTo>
                    <a:pt x="1918" y="663"/>
                  </a:lnTo>
                  <a:cubicBezTo>
                    <a:pt x="2010" y="617"/>
                    <a:pt x="2101" y="571"/>
                    <a:pt x="2192" y="526"/>
                  </a:cubicBezTo>
                  <a:lnTo>
                    <a:pt x="2101" y="343"/>
                  </a:lnTo>
                  <a:close/>
                  <a:moveTo>
                    <a:pt x="5479" y="480"/>
                  </a:moveTo>
                  <a:lnTo>
                    <a:pt x="5388" y="663"/>
                  </a:lnTo>
                  <a:cubicBezTo>
                    <a:pt x="5479" y="708"/>
                    <a:pt x="5547" y="777"/>
                    <a:pt x="5639" y="822"/>
                  </a:cubicBezTo>
                  <a:lnTo>
                    <a:pt x="5753" y="663"/>
                  </a:lnTo>
                  <a:cubicBezTo>
                    <a:pt x="5662" y="594"/>
                    <a:pt x="5570" y="526"/>
                    <a:pt x="5479" y="480"/>
                  </a:cubicBezTo>
                  <a:close/>
                  <a:moveTo>
                    <a:pt x="1553" y="663"/>
                  </a:moveTo>
                  <a:cubicBezTo>
                    <a:pt x="1462" y="731"/>
                    <a:pt x="1370" y="799"/>
                    <a:pt x="1302" y="868"/>
                  </a:cubicBezTo>
                  <a:lnTo>
                    <a:pt x="1439" y="1028"/>
                  </a:lnTo>
                  <a:cubicBezTo>
                    <a:pt x="1507" y="959"/>
                    <a:pt x="1576" y="891"/>
                    <a:pt x="1667" y="845"/>
                  </a:cubicBezTo>
                  <a:lnTo>
                    <a:pt x="1553" y="663"/>
                  </a:lnTo>
                  <a:close/>
                  <a:moveTo>
                    <a:pt x="6004" y="845"/>
                  </a:moveTo>
                  <a:lnTo>
                    <a:pt x="5867" y="1005"/>
                  </a:lnTo>
                  <a:cubicBezTo>
                    <a:pt x="5958" y="1073"/>
                    <a:pt x="6027" y="1142"/>
                    <a:pt x="6095" y="1210"/>
                  </a:cubicBezTo>
                  <a:lnTo>
                    <a:pt x="6255" y="1073"/>
                  </a:lnTo>
                  <a:cubicBezTo>
                    <a:pt x="6164" y="982"/>
                    <a:pt x="6095" y="914"/>
                    <a:pt x="6004" y="845"/>
                  </a:cubicBezTo>
                  <a:close/>
                  <a:moveTo>
                    <a:pt x="1051" y="1073"/>
                  </a:moveTo>
                  <a:cubicBezTo>
                    <a:pt x="982" y="1165"/>
                    <a:pt x="914" y="1233"/>
                    <a:pt x="845" y="1324"/>
                  </a:cubicBezTo>
                  <a:lnTo>
                    <a:pt x="1005" y="1439"/>
                  </a:lnTo>
                  <a:cubicBezTo>
                    <a:pt x="1074" y="1370"/>
                    <a:pt x="1142" y="1302"/>
                    <a:pt x="1211" y="1233"/>
                  </a:cubicBezTo>
                  <a:lnTo>
                    <a:pt x="1051" y="1073"/>
                  </a:lnTo>
                  <a:close/>
                  <a:moveTo>
                    <a:pt x="6461" y="1302"/>
                  </a:moveTo>
                  <a:lnTo>
                    <a:pt x="6301" y="1439"/>
                  </a:lnTo>
                  <a:cubicBezTo>
                    <a:pt x="6369" y="1507"/>
                    <a:pt x="6438" y="1598"/>
                    <a:pt x="6483" y="1667"/>
                  </a:cubicBezTo>
                  <a:lnTo>
                    <a:pt x="6666" y="1553"/>
                  </a:lnTo>
                  <a:cubicBezTo>
                    <a:pt x="6597" y="1461"/>
                    <a:pt x="6529" y="1370"/>
                    <a:pt x="6461" y="1302"/>
                  </a:cubicBezTo>
                  <a:close/>
                  <a:moveTo>
                    <a:pt x="640" y="1576"/>
                  </a:moveTo>
                  <a:cubicBezTo>
                    <a:pt x="594" y="1667"/>
                    <a:pt x="526" y="1758"/>
                    <a:pt x="480" y="1849"/>
                  </a:cubicBezTo>
                  <a:lnTo>
                    <a:pt x="663" y="1941"/>
                  </a:lnTo>
                  <a:cubicBezTo>
                    <a:pt x="709" y="1849"/>
                    <a:pt x="754" y="1781"/>
                    <a:pt x="823" y="1690"/>
                  </a:cubicBezTo>
                  <a:lnTo>
                    <a:pt x="640" y="1576"/>
                  </a:lnTo>
                  <a:close/>
                  <a:moveTo>
                    <a:pt x="6826" y="1827"/>
                  </a:moveTo>
                  <a:lnTo>
                    <a:pt x="6643" y="1918"/>
                  </a:lnTo>
                  <a:cubicBezTo>
                    <a:pt x="6712" y="2009"/>
                    <a:pt x="6757" y="2100"/>
                    <a:pt x="6803" y="2192"/>
                  </a:cubicBezTo>
                  <a:lnTo>
                    <a:pt x="6985" y="2100"/>
                  </a:lnTo>
                  <a:cubicBezTo>
                    <a:pt x="6940" y="2009"/>
                    <a:pt x="6894" y="1918"/>
                    <a:pt x="6826" y="1827"/>
                  </a:cubicBezTo>
                  <a:close/>
                  <a:moveTo>
                    <a:pt x="321" y="2123"/>
                  </a:moveTo>
                  <a:cubicBezTo>
                    <a:pt x="275" y="2215"/>
                    <a:pt x="252" y="2329"/>
                    <a:pt x="206" y="2420"/>
                  </a:cubicBezTo>
                  <a:lnTo>
                    <a:pt x="412" y="2489"/>
                  </a:lnTo>
                  <a:cubicBezTo>
                    <a:pt x="435" y="2397"/>
                    <a:pt x="480" y="2306"/>
                    <a:pt x="526" y="2215"/>
                  </a:cubicBezTo>
                  <a:lnTo>
                    <a:pt x="321" y="2123"/>
                  </a:lnTo>
                  <a:close/>
                  <a:moveTo>
                    <a:pt x="7100" y="2397"/>
                  </a:moveTo>
                  <a:lnTo>
                    <a:pt x="6917" y="2466"/>
                  </a:lnTo>
                  <a:cubicBezTo>
                    <a:pt x="6940" y="2557"/>
                    <a:pt x="6985" y="2671"/>
                    <a:pt x="7008" y="2762"/>
                  </a:cubicBezTo>
                  <a:lnTo>
                    <a:pt x="7214" y="2694"/>
                  </a:lnTo>
                  <a:cubicBezTo>
                    <a:pt x="7168" y="2603"/>
                    <a:pt x="7145" y="2489"/>
                    <a:pt x="7100" y="2397"/>
                  </a:cubicBezTo>
                  <a:close/>
                  <a:moveTo>
                    <a:pt x="115" y="2717"/>
                  </a:moveTo>
                  <a:cubicBezTo>
                    <a:pt x="92" y="2831"/>
                    <a:pt x="69" y="2945"/>
                    <a:pt x="47" y="3036"/>
                  </a:cubicBezTo>
                  <a:lnTo>
                    <a:pt x="252" y="3082"/>
                  </a:lnTo>
                  <a:cubicBezTo>
                    <a:pt x="275" y="2968"/>
                    <a:pt x="298" y="2877"/>
                    <a:pt x="321" y="2785"/>
                  </a:cubicBezTo>
                  <a:lnTo>
                    <a:pt x="115" y="2717"/>
                  </a:lnTo>
                  <a:close/>
                  <a:moveTo>
                    <a:pt x="7282" y="3014"/>
                  </a:moveTo>
                  <a:lnTo>
                    <a:pt x="7077" y="3059"/>
                  </a:lnTo>
                  <a:cubicBezTo>
                    <a:pt x="7077" y="3150"/>
                    <a:pt x="7100" y="3242"/>
                    <a:pt x="7100" y="3356"/>
                  </a:cubicBezTo>
                  <a:lnTo>
                    <a:pt x="7305" y="3333"/>
                  </a:lnTo>
                  <a:cubicBezTo>
                    <a:pt x="7305" y="3219"/>
                    <a:pt x="7282" y="3128"/>
                    <a:pt x="7282" y="3014"/>
                  </a:cubicBezTo>
                  <a:close/>
                  <a:moveTo>
                    <a:pt x="1" y="3356"/>
                  </a:moveTo>
                  <a:cubicBezTo>
                    <a:pt x="1" y="3470"/>
                    <a:pt x="1" y="3561"/>
                    <a:pt x="1" y="3653"/>
                  </a:cubicBezTo>
                  <a:lnTo>
                    <a:pt x="1" y="3675"/>
                  </a:lnTo>
                  <a:lnTo>
                    <a:pt x="206" y="3675"/>
                  </a:lnTo>
                  <a:cubicBezTo>
                    <a:pt x="206" y="3561"/>
                    <a:pt x="206" y="3470"/>
                    <a:pt x="206" y="3379"/>
                  </a:cubicBezTo>
                  <a:lnTo>
                    <a:pt x="1" y="3356"/>
                  </a:lnTo>
                  <a:close/>
                  <a:moveTo>
                    <a:pt x="7122" y="3653"/>
                  </a:moveTo>
                  <a:lnTo>
                    <a:pt x="7122" y="3675"/>
                  </a:lnTo>
                  <a:cubicBezTo>
                    <a:pt x="7122" y="3767"/>
                    <a:pt x="7122" y="3881"/>
                    <a:pt x="7100" y="3972"/>
                  </a:cubicBezTo>
                  <a:lnTo>
                    <a:pt x="7328" y="3995"/>
                  </a:lnTo>
                  <a:cubicBezTo>
                    <a:pt x="7328" y="3881"/>
                    <a:pt x="7328" y="3767"/>
                    <a:pt x="7328" y="3675"/>
                  </a:cubicBezTo>
                  <a:lnTo>
                    <a:pt x="7328" y="3653"/>
                  </a:lnTo>
                  <a:close/>
                  <a:moveTo>
                    <a:pt x="206" y="3972"/>
                  </a:moveTo>
                  <a:lnTo>
                    <a:pt x="1" y="3995"/>
                  </a:lnTo>
                  <a:cubicBezTo>
                    <a:pt x="24" y="4109"/>
                    <a:pt x="24" y="4200"/>
                    <a:pt x="47" y="4315"/>
                  </a:cubicBezTo>
                  <a:lnTo>
                    <a:pt x="252" y="4269"/>
                  </a:lnTo>
                  <a:cubicBezTo>
                    <a:pt x="229" y="4178"/>
                    <a:pt x="229" y="4086"/>
                    <a:pt x="206" y="3972"/>
                  </a:cubicBezTo>
                  <a:close/>
                  <a:moveTo>
                    <a:pt x="7077" y="4269"/>
                  </a:moveTo>
                  <a:cubicBezTo>
                    <a:pt x="7054" y="4360"/>
                    <a:pt x="7031" y="4474"/>
                    <a:pt x="7008" y="4566"/>
                  </a:cubicBezTo>
                  <a:lnTo>
                    <a:pt x="7214" y="4611"/>
                  </a:lnTo>
                  <a:cubicBezTo>
                    <a:pt x="7237" y="4520"/>
                    <a:pt x="7259" y="4406"/>
                    <a:pt x="7282" y="4315"/>
                  </a:cubicBezTo>
                  <a:lnTo>
                    <a:pt x="7077" y="4269"/>
                  </a:lnTo>
                  <a:close/>
                  <a:moveTo>
                    <a:pt x="321" y="4566"/>
                  </a:moveTo>
                  <a:lnTo>
                    <a:pt x="115" y="4634"/>
                  </a:lnTo>
                  <a:cubicBezTo>
                    <a:pt x="138" y="4725"/>
                    <a:pt x="184" y="4840"/>
                    <a:pt x="206" y="4931"/>
                  </a:cubicBezTo>
                  <a:lnTo>
                    <a:pt x="412" y="4862"/>
                  </a:lnTo>
                  <a:cubicBezTo>
                    <a:pt x="366" y="4771"/>
                    <a:pt x="343" y="4657"/>
                    <a:pt x="321" y="4566"/>
                  </a:cubicBezTo>
                  <a:close/>
                  <a:moveTo>
                    <a:pt x="6917" y="4862"/>
                  </a:moveTo>
                  <a:cubicBezTo>
                    <a:pt x="6871" y="4954"/>
                    <a:pt x="6849" y="5045"/>
                    <a:pt x="6803" y="5136"/>
                  </a:cubicBezTo>
                  <a:lnTo>
                    <a:pt x="6985" y="5228"/>
                  </a:lnTo>
                  <a:cubicBezTo>
                    <a:pt x="7031" y="5113"/>
                    <a:pt x="7077" y="5022"/>
                    <a:pt x="7100" y="4931"/>
                  </a:cubicBezTo>
                  <a:lnTo>
                    <a:pt x="6917" y="4862"/>
                  </a:lnTo>
                  <a:close/>
                  <a:moveTo>
                    <a:pt x="526" y="5136"/>
                  </a:moveTo>
                  <a:lnTo>
                    <a:pt x="343" y="5228"/>
                  </a:lnTo>
                  <a:cubicBezTo>
                    <a:pt x="389" y="5319"/>
                    <a:pt x="435" y="5410"/>
                    <a:pt x="480" y="5501"/>
                  </a:cubicBezTo>
                  <a:lnTo>
                    <a:pt x="663" y="5410"/>
                  </a:lnTo>
                  <a:cubicBezTo>
                    <a:pt x="617" y="5319"/>
                    <a:pt x="572" y="5228"/>
                    <a:pt x="526" y="5136"/>
                  </a:cubicBezTo>
                  <a:close/>
                  <a:moveTo>
                    <a:pt x="6666" y="5387"/>
                  </a:moveTo>
                  <a:cubicBezTo>
                    <a:pt x="6620" y="5479"/>
                    <a:pt x="6552" y="5570"/>
                    <a:pt x="6506" y="5661"/>
                  </a:cubicBezTo>
                  <a:lnTo>
                    <a:pt x="6666" y="5775"/>
                  </a:lnTo>
                  <a:cubicBezTo>
                    <a:pt x="6734" y="5684"/>
                    <a:pt x="6780" y="5593"/>
                    <a:pt x="6849" y="5501"/>
                  </a:cubicBezTo>
                  <a:lnTo>
                    <a:pt x="6666" y="5387"/>
                  </a:lnTo>
                  <a:close/>
                  <a:moveTo>
                    <a:pt x="823" y="5661"/>
                  </a:moveTo>
                  <a:lnTo>
                    <a:pt x="663" y="5775"/>
                  </a:lnTo>
                  <a:cubicBezTo>
                    <a:pt x="709" y="5867"/>
                    <a:pt x="777" y="5958"/>
                    <a:pt x="845" y="6026"/>
                  </a:cubicBezTo>
                  <a:lnTo>
                    <a:pt x="1005" y="5889"/>
                  </a:lnTo>
                  <a:cubicBezTo>
                    <a:pt x="937" y="5821"/>
                    <a:pt x="891" y="5730"/>
                    <a:pt x="823" y="5661"/>
                  </a:cubicBezTo>
                  <a:close/>
                  <a:moveTo>
                    <a:pt x="6324" y="5889"/>
                  </a:moveTo>
                  <a:cubicBezTo>
                    <a:pt x="6255" y="5981"/>
                    <a:pt x="6187" y="6049"/>
                    <a:pt x="6118" y="6118"/>
                  </a:cubicBezTo>
                  <a:lnTo>
                    <a:pt x="6255" y="6255"/>
                  </a:lnTo>
                  <a:cubicBezTo>
                    <a:pt x="6324" y="6186"/>
                    <a:pt x="6415" y="6118"/>
                    <a:pt x="6483" y="6026"/>
                  </a:cubicBezTo>
                  <a:lnTo>
                    <a:pt x="6324" y="5889"/>
                  </a:lnTo>
                  <a:close/>
                  <a:moveTo>
                    <a:pt x="1211" y="6118"/>
                  </a:moveTo>
                  <a:lnTo>
                    <a:pt x="1074" y="6278"/>
                  </a:lnTo>
                  <a:cubicBezTo>
                    <a:pt x="1142" y="6346"/>
                    <a:pt x="1234" y="6414"/>
                    <a:pt x="1302" y="6483"/>
                  </a:cubicBezTo>
                  <a:lnTo>
                    <a:pt x="1439" y="6323"/>
                  </a:lnTo>
                  <a:cubicBezTo>
                    <a:pt x="1370" y="6255"/>
                    <a:pt x="1279" y="6186"/>
                    <a:pt x="1211" y="6118"/>
                  </a:cubicBezTo>
                  <a:close/>
                  <a:moveTo>
                    <a:pt x="5890" y="6323"/>
                  </a:moveTo>
                  <a:cubicBezTo>
                    <a:pt x="5821" y="6392"/>
                    <a:pt x="5730" y="6437"/>
                    <a:pt x="5639" y="6506"/>
                  </a:cubicBezTo>
                  <a:lnTo>
                    <a:pt x="5776" y="6666"/>
                  </a:lnTo>
                  <a:cubicBezTo>
                    <a:pt x="5844" y="6620"/>
                    <a:pt x="5936" y="6551"/>
                    <a:pt x="6027" y="6483"/>
                  </a:cubicBezTo>
                  <a:lnTo>
                    <a:pt x="5890" y="6323"/>
                  </a:lnTo>
                  <a:close/>
                  <a:moveTo>
                    <a:pt x="1690" y="6506"/>
                  </a:moveTo>
                  <a:lnTo>
                    <a:pt x="1553" y="6688"/>
                  </a:lnTo>
                  <a:cubicBezTo>
                    <a:pt x="1644" y="6734"/>
                    <a:pt x="1736" y="6802"/>
                    <a:pt x="1827" y="6848"/>
                  </a:cubicBezTo>
                  <a:lnTo>
                    <a:pt x="1941" y="6666"/>
                  </a:lnTo>
                  <a:cubicBezTo>
                    <a:pt x="1850" y="6620"/>
                    <a:pt x="1758" y="6574"/>
                    <a:pt x="1690" y="6506"/>
                  </a:cubicBezTo>
                  <a:close/>
                  <a:moveTo>
                    <a:pt x="5388" y="6666"/>
                  </a:moveTo>
                  <a:cubicBezTo>
                    <a:pt x="5296" y="6711"/>
                    <a:pt x="5228" y="6757"/>
                    <a:pt x="5137" y="6802"/>
                  </a:cubicBezTo>
                  <a:lnTo>
                    <a:pt x="5205" y="6985"/>
                  </a:lnTo>
                  <a:cubicBezTo>
                    <a:pt x="5319" y="6939"/>
                    <a:pt x="5411" y="6894"/>
                    <a:pt x="5502" y="6848"/>
                  </a:cubicBezTo>
                  <a:lnTo>
                    <a:pt x="5388" y="6666"/>
                  </a:lnTo>
                  <a:close/>
                  <a:moveTo>
                    <a:pt x="2192" y="6802"/>
                  </a:moveTo>
                  <a:lnTo>
                    <a:pt x="2124" y="7008"/>
                  </a:lnTo>
                  <a:cubicBezTo>
                    <a:pt x="2215" y="7031"/>
                    <a:pt x="2306" y="7076"/>
                    <a:pt x="2420" y="7122"/>
                  </a:cubicBezTo>
                  <a:lnTo>
                    <a:pt x="2489" y="6917"/>
                  </a:lnTo>
                  <a:cubicBezTo>
                    <a:pt x="2398" y="6894"/>
                    <a:pt x="2283" y="6848"/>
                    <a:pt x="2192" y="6802"/>
                  </a:cubicBezTo>
                  <a:close/>
                  <a:moveTo>
                    <a:pt x="4840" y="6917"/>
                  </a:moveTo>
                  <a:cubicBezTo>
                    <a:pt x="4749" y="6962"/>
                    <a:pt x="4657" y="6985"/>
                    <a:pt x="4566" y="7008"/>
                  </a:cubicBezTo>
                  <a:lnTo>
                    <a:pt x="4612" y="7213"/>
                  </a:lnTo>
                  <a:cubicBezTo>
                    <a:pt x="4726" y="7191"/>
                    <a:pt x="4817" y="7145"/>
                    <a:pt x="4908" y="7122"/>
                  </a:cubicBezTo>
                  <a:lnTo>
                    <a:pt x="4840" y="6917"/>
                  </a:lnTo>
                  <a:close/>
                  <a:moveTo>
                    <a:pt x="2763" y="7008"/>
                  </a:moveTo>
                  <a:lnTo>
                    <a:pt x="2717" y="7213"/>
                  </a:lnTo>
                  <a:cubicBezTo>
                    <a:pt x="2808" y="7236"/>
                    <a:pt x="2923" y="7259"/>
                    <a:pt x="3037" y="7282"/>
                  </a:cubicBezTo>
                  <a:lnTo>
                    <a:pt x="3060" y="7076"/>
                  </a:lnTo>
                  <a:cubicBezTo>
                    <a:pt x="2968" y="7054"/>
                    <a:pt x="2854" y="7031"/>
                    <a:pt x="2763" y="7008"/>
                  </a:cubicBezTo>
                  <a:close/>
                  <a:moveTo>
                    <a:pt x="3356" y="7122"/>
                  </a:moveTo>
                  <a:lnTo>
                    <a:pt x="3356" y="7327"/>
                  </a:lnTo>
                  <a:lnTo>
                    <a:pt x="3676" y="7327"/>
                  </a:lnTo>
                  <a:lnTo>
                    <a:pt x="3653" y="7122"/>
                  </a:lnTo>
                  <a:close/>
                  <a:moveTo>
                    <a:pt x="4269" y="7076"/>
                  </a:moveTo>
                  <a:cubicBezTo>
                    <a:pt x="4178" y="7099"/>
                    <a:pt x="4064" y="7099"/>
                    <a:pt x="3973" y="7122"/>
                  </a:cubicBezTo>
                  <a:lnTo>
                    <a:pt x="3995" y="7327"/>
                  </a:lnTo>
                  <a:cubicBezTo>
                    <a:pt x="4087" y="7305"/>
                    <a:pt x="4201" y="7305"/>
                    <a:pt x="4292" y="7282"/>
                  </a:cubicBezTo>
                  <a:lnTo>
                    <a:pt x="4269" y="70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7260554" y="4471503"/>
              <a:ext cx="125861" cy="125819"/>
            </a:xfrm>
            <a:custGeom>
              <a:avLst/>
              <a:gdLst/>
              <a:ahLst/>
              <a:cxnLst/>
              <a:rect l="l" t="t" r="r" b="b"/>
              <a:pathLst>
                <a:path w="3037" h="3036" extrusionOk="0">
                  <a:moveTo>
                    <a:pt x="1507" y="0"/>
                  </a:moveTo>
                  <a:cubicBezTo>
                    <a:pt x="685" y="0"/>
                    <a:pt x="1" y="685"/>
                    <a:pt x="1" y="1529"/>
                  </a:cubicBezTo>
                  <a:cubicBezTo>
                    <a:pt x="1" y="2351"/>
                    <a:pt x="685" y="3036"/>
                    <a:pt x="1507" y="3036"/>
                  </a:cubicBezTo>
                  <a:cubicBezTo>
                    <a:pt x="2352" y="3036"/>
                    <a:pt x="3036" y="2351"/>
                    <a:pt x="3036" y="1529"/>
                  </a:cubicBezTo>
                  <a:cubicBezTo>
                    <a:pt x="3036" y="685"/>
                    <a:pt x="2352" y="0"/>
                    <a:pt x="1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7261508" y="4473368"/>
              <a:ext cx="123001" cy="123043"/>
            </a:xfrm>
            <a:custGeom>
              <a:avLst/>
              <a:gdLst/>
              <a:ahLst/>
              <a:cxnLst/>
              <a:rect l="l" t="t" r="r" b="b"/>
              <a:pathLst>
                <a:path w="2968" h="2969" extrusionOk="0">
                  <a:moveTo>
                    <a:pt x="1484" y="206"/>
                  </a:moveTo>
                  <a:cubicBezTo>
                    <a:pt x="2192" y="206"/>
                    <a:pt x="2762" y="777"/>
                    <a:pt x="2762" y="1484"/>
                  </a:cubicBezTo>
                  <a:cubicBezTo>
                    <a:pt x="2762" y="2169"/>
                    <a:pt x="2192" y="2740"/>
                    <a:pt x="1484" y="2740"/>
                  </a:cubicBezTo>
                  <a:cubicBezTo>
                    <a:pt x="799" y="2740"/>
                    <a:pt x="229" y="2169"/>
                    <a:pt x="229" y="1484"/>
                  </a:cubicBezTo>
                  <a:cubicBezTo>
                    <a:pt x="229" y="777"/>
                    <a:pt x="799" y="206"/>
                    <a:pt x="1484" y="206"/>
                  </a:cubicBezTo>
                  <a:close/>
                  <a:moveTo>
                    <a:pt x="1484" y="1"/>
                  </a:moveTo>
                  <a:cubicBezTo>
                    <a:pt x="685" y="1"/>
                    <a:pt x="0" y="663"/>
                    <a:pt x="0" y="1484"/>
                  </a:cubicBezTo>
                  <a:cubicBezTo>
                    <a:pt x="0" y="2283"/>
                    <a:pt x="685" y="2968"/>
                    <a:pt x="1484" y="2968"/>
                  </a:cubicBezTo>
                  <a:cubicBezTo>
                    <a:pt x="2306" y="2968"/>
                    <a:pt x="2968" y="2283"/>
                    <a:pt x="2968" y="1484"/>
                  </a:cubicBezTo>
                  <a:cubicBezTo>
                    <a:pt x="2968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7180156" y="4391063"/>
              <a:ext cx="286658" cy="286699"/>
            </a:xfrm>
            <a:custGeom>
              <a:avLst/>
              <a:gdLst/>
              <a:ahLst/>
              <a:cxnLst/>
              <a:rect l="l" t="t" r="r" b="b"/>
              <a:pathLst>
                <a:path w="6917" h="6918" extrusionOk="0">
                  <a:moveTo>
                    <a:pt x="3447" y="229"/>
                  </a:moveTo>
                  <a:cubicBezTo>
                    <a:pt x="5250" y="229"/>
                    <a:pt x="6688" y="1667"/>
                    <a:pt x="6688" y="3470"/>
                  </a:cubicBezTo>
                  <a:cubicBezTo>
                    <a:pt x="6688" y="5251"/>
                    <a:pt x="5250" y="6712"/>
                    <a:pt x="3447" y="6712"/>
                  </a:cubicBezTo>
                  <a:cubicBezTo>
                    <a:pt x="1667" y="6712"/>
                    <a:pt x="206" y="5251"/>
                    <a:pt x="206" y="3470"/>
                  </a:cubicBezTo>
                  <a:cubicBezTo>
                    <a:pt x="206" y="1667"/>
                    <a:pt x="1667" y="229"/>
                    <a:pt x="3447" y="229"/>
                  </a:cubicBezTo>
                  <a:close/>
                  <a:moveTo>
                    <a:pt x="3447" y="1"/>
                  </a:moveTo>
                  <a:cubicBezTo>
                    <a:pt x="1552" y="1"/>
                    <a:pt x="0" y="1553"/>
                    <a:pt x="0" y="3470"/>
                  </a:cubicBezTo>
                  <a:cubicBezTo>
                    <a:pt x="0" y="5365"/>
                    <a:pt x="1552" y="6917"/>
                    <a:pt x="3447" y="6917"/>
                  </a:cubicBezTo>
                  <a:cubicBezTo>
                    <a:pt x="5364" y="6917"/>
                    <a:pt x="6916" y="5365"/>
                    <a:pt x="6916" y="3470"/>
                  </a:cubicBezTo>
                  <a:cubicBezTo>
                    <a:pt x="6916" y="1553"/>
                    <a:pt x="5364" y="1"/>
                    <a:pt x="3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7305975" y="4516883"/>
              <a:ext cx="35019" cy="35060"/>
            </a:xfrm>
            <a:custGeom>
              <a:avLst/>
              <a:gdLst/>
              <a:ahLst/>
              <a:cxnLst/>
              <a:rect l="l" t="t" r="r" b="b"/>
              <a:pathLst>
                <a:path w="845" h="846" extrusionOk="0">
                  <a:moveTo>
                    <a:pt x="411" y="1"/>
                  </a:moveTo>
                  <a:cubicBezTo>
                    <a:pt x="183" y="1"/>
                    <a:pt x="0" y="206"/>
                    <a:pt x="0" y="434"/>
                  </a:cubicBezTo>
                  <a:cubicBezTo>
                    <a:pt x="0" y="663"/>
                    <a:pt x="183" y="845"/>
                    <a:pt x="411" y="845"/>
                  </a:cubicBezTo>
                  <a:cubicBezTo>
                    <a:pt x="639" y="845"/>
                    <a:pt x="845" y="663"/>
                    <a:pt x="845" y="434"/>
                  </a:cubicBezTo>
                  <a:cubicBezTo>
                    <a:pt x="845" y="206"/>
                    <a:pt x="639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7315424" y="4488495"/>
              <a:ext cx="16121" cy="16163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83" y="1"/>
                  </a:moveTo>
                  <a:cubicBezTo>
                    <a:pt x="92" y="1"/>
                    <a:pt x="0" y="92"/>
                    <a:pt x="0" y="206"/>
                  </a:cubicBezTo>
                  <a:cubicBezTo>
                    <a:pt x="0" y="298"/>
                    <a:pt x="92" y="389"/>
                    <a:pt x="183" y="389"/>
                  </a:cubicBezTo>
                  <a:cubicBezTo>
                    <a:pt x="297" y="389"/>
                    <a:pt x="388" y="298"/>
                    <a:pt x="388" y="206"/>
                  </a:cubicBezTo>
                  <a:cubicBezTo>
                    <a:pt x="388" y="92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7315424" y="4564210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3" y="0"/>
                  </a:moveTo>
                  <a:cubicBezTo>
                    <a:pt x="92" y="0"/>
                    <a:pt x="0" y="91"/>
                    <a:pt x="0" y="205"/>
                  </a:cubicBezTo>
                  <a:cubicBezTo>
                    <a:pt x="0" y="297"/>
                    <a:pt x="92" y="388"/>
                    <a:pt x="183" y="388"/>
                  </a:cubicBezTo>
                  <a:cubicBezTo>
                    <a:pt x="297" y="388"/>
                    <a:pt x="388" y="297"/>
                    <a:pt x="388" y="205"/>
                  </a:cubicBezTo>
                  <a:cubicBezTo>
                    <a:pt x="388" y="91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7353261" y="4526373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3" y="0"/>
                  </a:moveTo>
                  <a:cubicBezTo>
                    <a:pt x="92" y="0"/>
                    <a:pt x="0" y="91"/>
                    <a:pt x="0" y="205"/>
                  </a:cubicBezTo>
                  <a:cubicBezTo>
                    <a:pt x="0" y="297"/>
                    <a:pt x="92" y="388"/>
                    <a:pt x="183" y="388"/>
                  </a:cubicBezTo>
                  <a:cubicBezTo>
                    <a:pt x="297" y="388"/>
                    <a:pt x="388" y="297"/>
                    <a:pt x="388" y="205"/>
                  </a:cubicBezTo>
                  <a:cubicBezTo>
                    <a:pt x="388" y="91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7277587" y="4526373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3" y="0"/>
                  </a:moveTo>
                  <a:cubicBezTo>
                    <a:pt x="92" y="0"/>
                    <a:pt x="0" y="91"/>
                    <a:pt x="0" y="205"/>
                  </a:cubicBezTo>
                  <a:cubicBezTo>
                    <a:pt x="0" y="297"/>
                    <a:pt x="92" y="388"/>
                    <a:pt x="183" y="388"/>
                  </a:cubicBezTo>
                  <a:cubicBezTo>
                    <a:pt x="297" y="388"/>
                    <a:pt x="388" y="297"/>
                    <a:pt x="388" y="205"/>
                  </a:cubicBezTo>
                  <a:cubicBezTo>
                    <a:pt x="388" y="91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7340953" y="4499643"/>
              <a:ext cx="18027" cy="16328"/>
            </a:xfrm>
            <a:custGeom>
              <a:avLst/>
              <a:gdLst/>
              <a:ahLst/>
              <a:cxnLst/>
              <a:rect l="l" t="t" r="r" b="b"/>
              <a:pathLst>
                <a:path w="435" h="394" extrusionOk="0">
                  <a:moveTo>
                    <a:pt x="220" y="0"/>
                  </a:moveTo>
                  <a:cubicBezTo>
                    <a:pt x="172" y="0"/>
                    <a:pt x="126" y="17"/>
                    <a:pt x="92" y="52"/>
                  </a:cubicBezTo>
                  <a:cubicBezTo>
                    <a:pt x="1" y="143"/>
                    <a:pt x="1" y="257"/>
                    <a:pt x="92" y="325"/>
                  </a:cubicBezTo>
                  <a:cubicBezTo>
                    <a:pt x="126" y="371"/>
                    <a:pt x="172" y="394"/>
                    <a:pt x="220" y="394"/>
                  </a:cubicBezTo>
                  <a:cubicBezTo>
                    <a:pt x="269" y="394"/>
                    <a:pt x="320" y="371"/>
                    <a:pt x="366" y="325"/>
                  </a:cubicBezTo>
                  <a:cubicBezTo>
                    <a:pt x="434" y="257"/>
                    <a:pt x="434" y="143"/>
                    <a:pt x="366" y="52"/>
                  </a:cubicBezTo>
                  <a:cubicBezTo>
                    <a:pt x="320" y="17"/>
                    <a:pt x="269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7287989" y="4553559"/>
              <a:ext cx="17074" cy="15624"/>
            </a:xfrm>
            <a:custGeom>
              <a:avLst/>
              <a:gdLst/>
              <a:ahLst/>
              <a:cxnLst/>
              <a:rect l="l" t="t" r="r" b="b"/>
              <a:pathLst>
                <a:path w="412" h="377" extrusionOk="0">
                  <a:moveTo>
                    <a:pt x="206" y="0"/>
                  </a:moveTo>
                  <a:cubicBezTo>
                    <a:pt x="155" y="0"/>
                    <a:pt x="103" y="17"/>
                    <a:pt x="69" y="52"/>
                  </a:cubicBezTo>
                  <a:cubicBezTo>
                    <a:pt x="0" y="120"/>
                    <a:pt x="0" y="257"/>
                    <a:pt x="69" y="325"/>
                  </a:cubicBezTo>
                  <a:cubicBezTo>
                    <a:pt x="103" y="360"/>
                    <a:pt x="155" y="377"/>
                    <a:pt x="206" y="377"/>
                  </a:cubicBezTo>
                  <a:cubicBezTo>
                    <a:pt x="257" y="377"/>
                    <a:pt x="309" y="360"/>
                    <a:pt x="343" y="325"/>
                  </a:cubicBezTo>
                  <a:cubicBezTo>
                    <a:pt x="411" y="257"/>
                    <a:pt x="411" y="120"/>
                    <a:pt x="343" y="52"/>
                  </a:cubicBezTo>
                  <a:cubicBezTo>
                    <a:pt x="309" y="17"/>
                    <a:pt x="257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7340953" y="4553559"/>
              <a:ext cx="18027" cy="15624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0"/>
                  </a:moveTo>
                  <a:cubicBezTo>
                    <a:pt x="172" y="0"/>
                    <a:pt x="126" y="17"/>
                    <a:pt x="92" y="52"/>
                  </a:cubicBezTo>
                  <a:cubicBezTo>
                    <a:pt x="1" y="120"/>
                    <a:pt x="1" y="257"/>
                    <a:pt x="92" y="325"/>
                  </a:cubicBezTo>
                  <a:cubicBezTo>
                    <a:pt x="126" y="360"/>
                    <a:pt x="172" y="377"/>
                    <a:pt x="220" y="377"/>
                  </a:cubicBezTo>
                  <a:cubicBezTo>
                    <a:pt x="269" y="377"/>
                    <a:pt x="320" y="360"/>
                    <a:pt x="366" y="325"/>
                  </a:cubicBezTo>
                  <a:cubicBezTo>
                    <a:pt x="434" y="257"/>
                    <a:pt x="434" y="120"/>
                    <a:pt x="366" y="52"/>
                  </a:cubicBezTo>
                  <a:cubicBezTo>
                    <a:pt x="320" y="17"/>
                    <a:pt x="269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7287989" y="4499643"/>
              <a:ext cx="17074" cy="16328"/>
            </a:xfrm>
            <a:custGeom>
              <a:avLst/>
              <a:gdLst/>
              <a:ahLst/>
              <a:cxnLst/>
              <a:rect l="l" t="t" r="r" b="b"/>
              <a:pathLst>
                <a:path w="412" h="394" extrusionOk="0">
                  <a:moveTo>
                    <a:pt x="206" y="0"/>
                  </a:moveTo>
                  <a:cubicBezTo>
                    <a:pt x="155" y="0"/>
                    <a:pt x="103" y="17"/>
                    <a:pt x="69" y="52"/>
                  </a:cubicBezTo>
                  <a:cubicBezTo>
                    <a:pt x="0" y="143"/>
                    <a:pt x="0" y="257"/>
                    <a:pt x="69" y="325"/>
                  </a:cubicBezTo>
                  <a:cubicBezTo>
                    <a:pt x="103" y="371"/>
                    <a:pt x="155" y="394"/>
                    <a:pt x="206" y="394"/>
                  </a:cubicBezTo>
                  <a:cubicBezTo>
                    <a:pt x="257" y="394"/>
                    <a:pt x="309" y="371"/>
                    <a:pt x="343" y="325"/>
                  </a:cubicBezTo>
                  <a:cubicBezTo>
                    <a:pt x="411" y="257"/>
                    <a:pt x="411" y="143"/>
                    <a:pt x="343" y="52"/>
                  </a:cubicBezTo>
                  <a:cubicBezTo>
                    <a:pt x="309" y="17"/>
                    <a:pt x="257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6844347" y="4386339"/>
              <a:ext cx="295153" cy="296148"/>
            </a:xfrm>
            <a:custGeom>
              <a:avLst/>
              <a:gdLst/>
              <a:ahLst/>
              <a:cxnLst/>
              <a:rect l="l" t="t" r="r" b="b"/>
              <a:pathLst>
                <a:path w="7122" h="7146" extrusionOk="0">
                  <a:moveTo>
                    <a:pt x="3561" y="1"/>
                  </a:moveTo>
                  <a:cubicBezTo>
                    <a:pt x="1575" y="1"/>
                    <a:pt x="0" y="1599"/>
                    <a:pt x="0" y="3584"/>
                  </a:cubicBezTo>
                  <a:cubicBezTo>
                    <a:pt x="0" y="5547"/>
                    <a:pt x="1575" y="7145"/>
                    <a:pt x="3561" y="7145"/>
                  </a:cubicBezTo>
                  <a:cubicBezTo>
                    <a:pt x="5524" y="7145"/>
                    <a:pt x="7122" y="5547"/>
                    <a:pt x="7122" y="3584"/>
                  </a:cubicBezTo>
                  <a:cubicBezTo>
                    <a:pt x="7122" y="1599"/>
                    <a:pt x="5524" y="1"/>
                    <a:pt x="3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839623" y="4382568"/>
              <a:ext cx="304602" cy="303691"/>
            </a:xfrm>
            <a:custGeom>
              <a:avLst/>
              <a:gdLst/>
              <a:ahLst/>
              <a:cxnLst/>
              <a:rect l="l" t="t" r="r" b="b"/>
              <a:pathLst>
                <a:path w="7350" h="7328" extrusionOk="0">
                  <a:moveTo>
                    <a:pt x="3652" y="1"/>
                  </a:moveTo>
                  <a:lnTo>
                    <a:pt x="3652" y="206"/>
                  </a:lnTo>
                  <a:lnTo>
                    <a:pt x="3949" y="206"/>
                  </a:lnTo>
                  <a:lnTo>
                    <a:pt x="3972" y="1"/>
                  </a:lnTo>
                  <a:close/>
                  <a:moveTo>
                    <a:pt x="3333" y="23"/>
                  </a:moveTo>
                  <a:cubicBezTo>
                    <a:pt x="3241" y="23"/>
                    <a:pt x="3127" y="46"/>
                    <a:pt x="3013" y="46"/>
                  </a:cubicBezTo>
                  <a:lnTo>
                    <a:pt x="3059" y="252"/>
                  </a:lnTo>
                  <a:cubicBezTo>
                    <a:pt x="3150" y="252"/>
                    <a:pt x="3264" y="229"/>
                    <a:pt x="3356" y="229"/>
                  </a:cubicBezTo>
                  <a:lnTo>
                    <a:pt x="3333" y="23"/>
                  </a:lnTo>
                  <a:close/>
                  <a:moveTo>
                    <a:pt x="4291" y="46"/>
                  </a:moveTo>
                  <a:lnTo>
                    <a:pt x="4269" y="252"/>
                  </a:lnTo>
                  <a:cubicBezTo>
                    <a:pt x="4360" y="274"/>
                    <a:pt x="4451" y="297"/>
                    <a:pt x="4565" y="320"/>
                  </a:cubicBezTo>
                  <a:lnTo>
                    <a:pt x="4611" y="115"/>
                  </a:lnTo>
                  <a:cubicBezTo>
                    <a:pt x="4497" y="92"/>
                    <a:pt x="4406" y="69"/>
                    <a:pt x="4291" y="46"/>
                  </a:cubicBezTo>
                  <a:close/>
                  <a:moveTo>
                    <a:pt x="2716" y="115"/>
                  </a:moveTo>
                  <a:cubicBezTo>
                    <a:pt x="2602" y="160"/>
                    <a:pt x="2511" y="183"/>
                    <a:pt x="2397" y="229"/>
                  </a:cubicBezTo>
                  <a:lnTo>
                    <a:pt x="2465" y="411"/>
                  </a:lnTo>
                  <a:cubicBezTo>
                    <a:pt x="2580" y="389"/>
                    <a:pt x="2671" y="343"/>
                    <a:pt x="2762" y="320"/>
                  </a:cubicBezTo>
                  <a:lnTo>
                    <a:pt x="2716" y="115"/>
                  </a:lnTo>
                  <a:close/>
                  <a:moveTo>
                    <a:pt x="4908" y="206"/>
                  </a:moveTo>
                  <a:lnTo>
                    <a:pt x="4839" y="411"/>
                  </a:lnTo>
                  <a:cubicBezTo>
                    <a:pt x="4931" y="434"/>
                    <a:pt x="5022" y="480"/>
                    <a:pt x="5113" y="526"/>
                  </a:cubicBezTo>
                  <a:lnTo>
                    <a:pt x="5204" y="343"/>
                  </a:lnTo>
                  <a:cubicBezTo>
                    <a:pt x="5113" y="297"/>
                    <a:pt x="5022" y="252"/>
                    <a:pt x="4908" y="206"/>
                  </a:cubicBezTo>
                  <a:close/>
                  <a:moveTo>
                    <a:pt x="2100" y="343"/>
                  </a:moveTo>
                  <a:cubicBezTo>
                    <a:pt x="2009" y="389"/>
                    <a:pt x="1918" y="434"/>
                    <a:pt x="1826" y="503"/>
                  </a:cubicBezTo>
                  <a:lnTo>
                    <a:pt x="1940" y="663"/>
                  </a:lnTo>
                  <a:cubicBezTo>
                    <a:pt x="2009" y="617"/>
                    <a:pt x="2100" y="571"/>
                    <a:pt x="2191" y="526"/>
                  </a:cubicBezTo>
                  <a:lnTo>
                    <a:pt x="2100" y="343"/>
                  </a:lnTo>
                  <a:close/>
                  <a:moveTo>
                    <a:pt x="5501" y="480"/>
                  </a:moveTo>
                  <a:lnTo>
                    <a:pt x="5387" y="663"/>
                  </a:lnTo>
                  <a:cubicBezTo>
                    <a:pt x="5478" y="708"/>
                    <a:pt x="5570" y="777"/>
                    <a:pt x="5638" y="822"/>
                  </a:cubicBezTo>
                  <a:lnTo>
                    <a:pt x="5775" y="663"/>
                  </a:lnTo>
                  <a:cubicBezTo>
                    <a:pt x="5684" y="594"/>
                    <a:pt x="5592" y="526"/>
                    <a:pt x="5501" y="480"/>
                  </a:cubicBezTo>
                  <a:close/>
                  <a:moveTo>
                    <a:pt x="1552" y="663"/>
                  </a:moveTo>
                  <a:cubicBezTo>
                    <a:pt x="1461" y="731"/>
                    <a:pt x="1393" y="799"/>
                    <a:pt x="1301" y="868"/>
                  </a:cubicBezTo>
                  <a:lnTo>
                    <a:pt x="1438" y="1028"/>
                  </a:lnTo>
                  <a:cubicBezTo>
                    <a:pt x="1507" y="959"/>
                    <a:pt x="1598" y="891"/>
                    <a:pt x="1667" y="845"/>
                  </a:cubicBezTo>
                  <a:lnTo>
                    <a:pt x="1552" y="663"/>
                  </a:lnTo>
                  <a:close/>
                  <a:moveTo>
                    <a:pt x="6026" y="845"/>
                  </a:moveTo>
                  <a:lnTo>
                    <a:pt x="5889" y="1005"/>
                  </a:lnTo>
                  <a:cubicBezTo>
                    <a:pt x="5958" y="1073"/>
                    <a:pt x="6049" y="1142"/>
                    <a:pt x="6117" y="1210"/>
                  </a:cubicBezTo>
                  <a:lnTo>
                    <a:pt x="6254" y="1073"/>
                  </a:lnTo>
                  <a:cubicBezTo>
                    <a:pt x="6186" y="982"/>
                    <a:pt x="6095" y="914"/>
                    <a:pt x="6026" y="845"/>
                  </a:cubicBezTo>
                  <a:close/>
                  <a:moveTo>
                    <a:pt x="1073" y="1073"/>
                  </a:moveTo>
                  <a:cubicBezTo>
                    <a:pt x="982" y="1165"/>
                    <a:pt x="913" y="1233"/>
                    <a:pt x="845" y="1324"/>
                  </a:cubicBezTo>
                  <a:lnTo>
                    <a:pt x="1005" y="1439"/>
                  </a:lnTo>
                  <a:cubicBezTo>
                    <a:pt x="1073" y="1370"/>
                    <a:pt x="1142" y="1302"/>
                    <a:pt x="1210" y="1233"/>
                  </a:cubicBezTo>
                  <a:lnTo>
                    <a:pt x="1073" y="1073"/>
                  </a:lnTo>
                  <a:close/>
                  <a:moveTo>
                    <a:pt x="6483" y="1302"/>
                  </a:moveTo>
                  <a:lnTo>
                    <a:pt x="6323" y="1439"/>
                  </a:lnTo>
                  <a:cubicBezTo>
                    <a:pt x="6369" y="1507"/>
                    <a:pt x="6437" y="1598"/>
                    <a:pt x="6505" y="1667"/>
                  </a:cubicBezTo>
                  <a:lnTo>
                    <a:pt x="6665" y="1553"/>
                  </a:lnTo>
                  <a:cubicBezTo>
                    <a:pt x="6597" y="1461"/>
                    <a:pt x="6551" y="1370"/>
                    <a:pt x="6483" y="1302"/>
                  </a:cubicBezTo>
                  <a:close/>
                  <a:moveTo>
                    <a:pt x="662" y="1576"/>
                  </a:moveTo>
                  <a:cubicBezTo>
                    <a:pt x="594" y="1667"/>
                    <a:pt x="548" y="1758"/>
                    <a:pt x="480" y="1849"/>
                  </a:cubicBezTo>
                  <a:lnTo>
                    <a:pt x="662" y="1941"/>
                  </a:lnTo>
                  <a:cubicBezTo>
                    <a:pt x="708" y="1849"/>
                    <a:pt x="776" y="1781"/>
                    <a:pt x="822" y="1690"/>
                  </a:cubicBezTo>
                  <a:lnTo>
                    <a:pt x="662" y="1576"/>
                  </a:lnTo>
                  <a:close/>
                  <a:moveTo>
                    <a:pt x="6848" y="1827"/>
                  </a:moveTo>
                  <a:lnTo>
                    <a:pt x="6665" y="1918"/>
                  </a:lnTo>
                  <a:cubicBezTo>
                    <a:pt x="6711" y="2009"/>
                    <a:pt x="6757" y="2100"/>
                    <a:pt x="6802" y="2192"/>
                  </a:cubicBezTo>
                  <a:lnTo>
                    <a:pt x="6985" y="2100"/>
                  </a:lnTo>
                  <a:cubicBezTo>
                    <a:pt x="6939" y="2009"/>
                    <a:pt x="6894" y="1918"/>
                    <a:pt x="6848" y="1827"/>
                  </a:cubicBezTo>
                  <a:close/>
                  <a:moveTo>
                    <a:pt x="343" y="2123"/>
                  </a:moveTo>
                  <a:cubicBezTo>
                    <a:pt x="297" y="2215"/>
                    <a:pt x="251" y="2329"/>
                    <a:pt x="206" y="2420"/>
                  </a:cubicBezTo>
                  <a:lnTo>
                    <a:pt x="411" y="2489"/>
                  </a:lnTo>
                  <a:cubicBezTo>
                    <a:pt x="457" y="2397"/>
                    <a:pt x="480" y="2306"/>
                    <a:pt x="525" y="2215"/>
                  </a:cubicBezTo>
                  <a:lnTo>
                    <a:pt x="343" y="2123"/>
                  </a:lnTo>
                  <a:close/>
                  <a:moveTo>
                    <a:pt x="7122" y="2397"/>
                  </a:moveTo>
                  <a:lnTo>
                    <a:pt x="6916" y="2466"/>
                  </a:lnTo>
                  <a:cubicBezTo>
                    <a:pt x="6962" y="2557"/>
                    <a:pt x="6985" y="2671"/>
                    <a:pt x="7008" y="2762"/>
                  </a:cubicBezTo>
                  <a:lnTo>
                    <a:pt x="7213" y="2694"/>
                  </a:lnTo>
                  <a:cubicBezTo>
                    <a:pt x="7190" y="2603"/>
                    <a:pt x="7145" y="2489"/>
                    <a:pt x="7122" y="2397"/>
                  </a:cubicBezTo>
                  <a:close/>
                  <a:moveTo>
                    <a:pt x="114" y="2717"/>
                  </a:moveTo>
                  <a:cubicBezTo>
                    <a:pt x="92" y="2831"/>
                    <a:pt x="69" y="2945"/>
                    <a:pt x="46" y="3036"/>
                  </a:cubicBezTo>
                  <a:lnTo>
                    <a:pt x="251" y="3082"/>
                  </a:lnTo>
                  <a:cubicBezTo>
                    <a:pt x="274" y="2968"/>
                    <a:pt x="297" y="2877"/>
                    <a:pt x="320" y="2785"/>
                  </a:cubicBezTo>
                  <a:lnTo>
                    <a:pt x="114" y="2717"/>
                  </a:lnTo>
                  <a:close/>
                  <a:moveTo>
                    <a:pt x="7282" y="3014"/>
                  </a:moveTo>
                  <a:lnTo>
                    <a:pt x="7076" y="3059"/>
                  </a:lnTo>
                  <a:cubicBezTo>
                    <a:pt x="7099" y="3150"/>
                    <a:pt x="7099" y="3242"/>
                    <a:pt x="7122" y="3356"/>
                  </a:cubicBezTo>
                  <a:lnTo>
                    <a:pt x="7327" y="3333"/>
                  </a:lnTo>
                  <a:cubicBezTo>
                    <a:pt x="7304" y="3219"/>
                    <a:pt x="7304" y="3128"/>
                    <a:pt x="7282" y="3014"/>
                  </a:cubicBezTo>
                  <a:close/>
                  <a:moveTo>
                    <a:pt x="23" y="3356"/>
                  </a:moveTo>
                  <a:cubicBezTo>
                    <a:pt x="0" y="3470"/>
                    <a:pt x="0" y="3561"/>
                    <a:pt x="0" y="3653"/>
                  </a:cubicBezTo>
                  <a:lnTo>
                    <a:pt x="0" y="3675"/>
                  </a:lnTo>
                  <a:lnTo>
                    <a:pt x="206" y="3675"/>
                  </a:lnTo>
                  <a:cubicBezTo>
                    <a:pt x="206" y="3561"/>
                    <a:pt x="206" y="3470"/>
                    <a:pt x="229" y="3379"/>
                  </a:cubicBezTo>
                  <a:lnTo>
                    <a:pt x="23" y="3356"/>
                  </a:lnTo>
                  <a:close/>
                  <a:moveTo>
                    <a:pt x="7122" y="3653"/>
                  </a:moveTo>
                  <a:lnTo>
                    <a:pt x="7122" y="3675"/>
                  </a:lnTo>
                  <a:cubicBezTo>
                    <a:pt x="7122" y="3767"/>
                    <a:pt x="7122" y="3881"/>
                    <a:pt x="7122" y="3972"/>
                  </a:cubicBezTo>
                  <a:lnTo>
                    <a:pt x="7327" y="3995"/>
                  </a:lnTo>
                  <a:cubicBezTo>
                    <a:pt x="7327" y="3881"/>
                    <a:pt x="7350" y="3767"/>
                    <a:pt x="7350" y="3675"/>
                  </a:cubicBezTo>
                  <a:lnTo>
                    <a:pt x="7350" y="3653"/>
                  </a:lnTo>
                  <a:close/>
                  <a:moveTo>
                    <a:pt x="229" y="3972"/>
                  </a:moveTo>
                  <a:lnTo>
                    <a:pt x="23" y="3995"/>
                  </a:lnTo>
                  <a:cubicBezTo>
                    <a:pt x="23" y="4109"/>
                    <a:pt x="46" y="4200"/>
                    <a:pt x="46" y="4315"/>
                  </a:cubicBezTo>
                  <a:lnTo>
                    <a:pt x="251" y="4269"/>
                  </a:lnTo>
                  <a:cubicBezTo>
                    <a:pt x="251" y="4178"/>
                    <a:pt x="229" y="4086"/>
                    <a:pt x="229" y="3972"/>
                  </a:cubicBezTo>
                  <a:close/>
                  <a:moveTo>
                    <a:pt x="7076" y="4269"/>
                  </a:moveTo>
                  <a:cubicBezTo>
                    <a:pt x="7053" y="4360"/>
                    <a:pt x="7030" y="4474"/>
                    <a:pt x="7008" y="4566"/>
                  </a:cubicBezTo>
                  <a:lnTo>
                    <a:pt x="7213" y="4611"/>
                  </a:lnTo>
                  <a:cubicBezTo>
                    <a:pt x="7236" y="4520"/>
                    <a:pt x="7259" y="4406"/>
                    <a:pt x="7282" y="4315"/>
                  </a:cubicBezTo>
                  <a:lnTo>
                    <a:pt x="7076" y="4269"/>
                  </a:lnTo>
                  <a:close/>
                  <a:moveTo>
                    <a:pt x="320" y="4566"/>
                  </a:moveTo>
                  <a:lnTo>
                    <a:pt x="114" y="4634"/>
                  </a:lnTo>
                  <a:cubicBezTo>
                    <a:pt x="160" y="4725"/>
                    <a:pt x="183" y="4840"/>
                    <a:pt x="229" y="4931"/>
                  </a:cubicBezTo>
                  <a:lnTo>
                    <a:pt x="411" y="4862"/>
                  </a:lnTo>
                  <a:cubicBezTo>
                    <a:pt x="388" y="4771"/>
                    <a:pt x="343" y="4657"/>
                    <a:pt x="320" y="4566"/>
                  </a:cubicBezTo>
                  <a:close/>
                  <a:moveTo>
                    <a:pt x="6916" y="4862"/>
                  </a:moveTo>
                  <a:cubicBezTo>
                    <a:pt x="6894" y="4954"/>
                    <a:pt x="6848" y="5045"/>
                    <a:pt x="6802" y="5136"/>
                  </a:cubicBezTo>
                  <a:lnTo>
                    <a:pt x="7008" y="5228"/>
                  </a:lnTo>
                  <a:cubicBezTo>
                    <a:pt x="7053" y="5113"/>
                    <a:pt x="7076" y="5022"/>
                    <a:pt x="7122" y="4931"/>
                  </a:cubicBezTo>
                  <a:lnTo>
                    <a:pt x="6916" y="4862"/>
                  </a:lnTo>
                  <a:close/>
                  <a:moveTo>
                    <a:pt x="525" y="5136"/>
                  </a:moveTo>
                  <a:lnTo>
                    <a:pt x="343" y="5228"/>
                  </a:lnTo>
                  <a:cubicBezTo>
                    <a:pt x="388" y="5319"/>
                    <a:pt x="434" y="5410"/>
                    <a:pt x="502" y="5501"/>
                  </a:cubicBezTo>
                  <a:lnTo>
                    <a:pt x="662" y="5410"/>
                  </a:lnTo>
                  <a:cubicBezTo>
                    <a:pt x="617" y="5319"/>
                    <a:pt x="571" y="5228"/>
                    <a:pt x="525" y="5136"/>
                  </a:cubicBezTo>
                  <a:close/>
                  <a:moveTo>
                    <a:pt x="6665" y="5387"/>
                  </a:moveTo>
                  <a:cubicBezTo>
                    <a:pt x="6620" y="5479"/>
                    <a:pt x="6574" y="5570"/>
                    <a:pt x="6505" y="5661"/>
                  </a:cubicBezTo>
                  <a:lnTo>
                    <a:pt x="6688" y="5775"/>
                  </a:lnTo>
                  <a:cubicBezTo>
                    <a:pt x="6734" y="5684"/>
                    <a:pt x="6802" y="5593"/>
                    <a:pt x="6848" y="5501"/>
                  </a:cubicBezTo>
                  <a:lnTo>
                    <a:pt x="6665" y="5387"/>
                  </a:lnTo>
                  <a:close/>
                  <a:moveTo>
                    <a:pt x="845" y="5661"/>
                  </a:moveTo>
                  <a:lnTo>
                    <a:pt x="662" y="5775"/>
                  </a:lnTo>
                  <a:cubicBezTo>
                    <a:pt x="731" y="5867"/>
                    <a:pt x="799" y="5958"/>
                    <a:pt x="868" y="6026"/>
                  </a:cubicBezTo>
                  <a:lnTo>
                    <a:pt x="1027" y="5889"/>
                  </a:lnTo>
                  <a:cubicBezTo>
                    <a:pt x="959" y="5821"/>
                    <a:pt x="890" y="5730"/>
                    <a:pt x="845" y="5661"/>
                  </a:cubicBezTo>
                  <a:close/>
                  <a:moveTo>
                    <a:pt x="6323" y="5889"/>
                  </a:moveTo>
                  <a:cubicBezTo>
                    <a:pt x="6254" y="5981"/>
                    <a:pt x="6186" y="6049"/>
                    <a:pt x="6117" y="6118"/>
                  </a:cubicBezTo>
                  <a:lnTo>
                    <a:pt x="6277" y="6255"/>
                  </a:lnTo>
                  <a:cubicBezTo>
                    <a:pt x="6346" y="6186"/>
                    <a:pt x="6414" y="6118"/>
                    <a:pt x="6483" y="6026"/>
                  </a:cubicBezTo>
                  <a:lnTo>
                    <a:pt x="6323" y="5889"/>
                  </a:lnTo>
                  <a:close/>
                  <a:moveTo>
                    <a:pt x="1233" y="6118"/>
                  </a:moveTo>
                  <a:lnTo>
                    <a:pt x="1073" y="6278"/>
                  </a:lnTo>
                  <a:cubicBezTo>
                    <a:pt x="1164" y="6346"/>
                    <a:pt x="1233" y="6414"/>
                    <a:pt x="1324" y="6483"/>
                  </a:cubicBezTo>
                  <a:lnTo>
                    <a:pt x="1438" y="6323"/>
                  </a:lnTo>
                  <a:cubicBezTo>
                    <a:pt x="1370" y="6255"/>
                    <a:pt x="1301" y="6186"/>
                    <a:pt x="1233" y="6118"/>
                  </a:cubicBezTo>
                  <a:close/>
                  <a:moveTo>
                    <a:pt x="5889" y="6323"/>
                  </a:moveTo>
                  <a:cubicBezTo>
                    <a:pt x="5821" y="6392"/>
                    <a:pt x="5729" y="6437"/>
                    <a:pt x="5661" y="6506"/>
                  </a:cubicBezTo>
                  <a:lnTo>
                    <a:pt x="5775" y="6666"/>
                  </a:lnTo>
                  <a:cubicBezTo>
                    <a:pt x="5866" y="6620"/>
                    <a:pt x="5958" y="6551"/>
                    <a:pt x="6026" y="6483"/>
                  </a:cubicBezTo>
                  <a:lnTo>
                    <a:pt x="5889" y="6323"/>
                  </a:lnTo>
                  <a:close/>
                  <a:moveTo>
                    <a:pt x="1689" y="6506"/>
                  </a:moveTo>
                  <a:lnTo>
                    <a:pt x="1575" y="6688"/>
                  </a:lnTo>
                  <a:cubicBezTo>
                    <a:pt x="1667" y="6734"/>
                    <a:pt x="1758" y="6802"/>
                    <a:pt x="1849" y="6848"/>
                  </a:cubicBezTo>
                  <a:lnTo>
                    <a:pt x="1940" y="6666"/>
                  </a:lnTo>
                  <a:cubicBezTo>
                    <a:pt x="1849" y="6620"/>
                    <a:pt x="1781" y="6574"/>
                    <a:pt x="1689" y="6506"/>
                  </a:cubicBezTo>
                  <a:close/>
                  <a:moveTo>
                    <a:pt x="5410" y="6666"/>
                  </a:moveTo>
                  <a:cubicBezTo>
                    <a:pt x="5319" y="6711"/>
                    <a:pt x="5227" y="6757"/>
                    <a:pt x="5136" y="6802"/>
                  </a:cubicBezTo>
                  <a:lnTo>
                    <a:pt x="5227" y="6985"/>
                  </a:lnTo>
                  <a:cubicBezTo>
                    <a:pt x="5319" y="6939"/>
                    <a:pt x="5410" y="6894"/>
                    <a:pt x="5501" y="6848"/>
                  </a:cubicBezTo>
                  <a:lnTo>
                    <a:pt x="5410" y="6666"/>
                  </a:lnTo>
                  <a:close/>
                  <a:moveTo>
                    <a:pt x="2214" y="6802"/>
                  </a:moveTo>
                  <a:lnTo>
                    <a:pt x="2123" y="7008"/>
                  </a:lnTo>
                  <a:cubicBezTo>
                    <a:pt x="2214" y="7031"/>
                    <a:pt x="2328" y="7076"/>
                    <a:pt x="2420" y="7122"/>
                  </a:cubicBezTo>
                  <a:lnTo>
                    <a:pt x="2488" y="6917"/>
                  </a:lnTo>
                  <a:cubicBezTo>
                    <a:pt x="2397" y="6894"/>
                    <a:pt x="2306" y="6848"/>
                    <a:pt x="2214" y="6802"/>
                  </a:cubicBezTo>
                  <a:close/>
                  <a:moveTo>
                    <a:pt x="4862" y="6917"/>
                  </a:moveTo>
                  <a:cubicBezTo>
                    <a:pt x="4771" y="6962"/>
                    <a:pt x="4657" y="6985"/>
                    <a:pt x="4565" y="7008"/>
                  </a:cubicBezTo>
                  <a:lnTo>
                    <a:pt x="4634" y="7213"/>
                  </a:lnTo>
                  <a:cubicBezTo>
                    <a:pt x="4725" y="7191"/>
                    <a:pt x="4839" y="7145"/>
                    <a:pt x="4931" y="7122"/>
                  </a:cubicBezTo>
                  <a:lnTo>
                    <a:pt x="4862" y="6917"/>
                  </a:lnTo>
                  <a:close/>
                  <a:moveTo>
                    <a:pt x="2785" y="7008"/>
                  </a:moveTo>
                  <a:lnTo>
                    <a:pt x="2716" y="7213"/>
                  </a:lnTo>
                  <a:cubicBezTo>
                    <a:pt x="2831" y="7236"/>
                    <a:pt x="2922" y="7259"/>
                    <a:pt x="3036" y="7282"/>
                  </a:cubicBezTo>
                  <a:lnTo>
                    <a:pt x="3082" y="7076"/>
                  </a:lnTo>
                  <a:cubicBezTo>
                    <a:pt x="2968" y="7054"/>
                    <a:pt x="2876" y="7031"/>
                    <a:pt x="2785" y="7008"/>
                  </a:cubicBezTo>
                  <a:close/>
                  <a:moveTo>
                    <a:pt x="3378" y="7122"/>
                  </a:moveTo>
                  <a:lnTo>
                    <a:pt x="3356" y="7327"/>
                  </a:lnTo>
                  <a:lnTo>
                    <a:pt x="3675" y="7327"/>
                  </a:lnTo>
                  <a:lnTo>
                    <a:pt x="3675" y="7122"/>
                  </a:lnTo>
                  <a:close/>
                  <a:moveTo>
                    <a:pt x="4269" y="7076"/>
                  </a:moveTo>
                  <a:cubicBezTo>
                    <a:pt x="4177" y="7099"/>
                    <a:pt x="4086" y="7099"/>
                    <a:pt x="3972" y="7122"/>
                  </a:cubicBezTo>
                  <a:lnTo>
                    <a:pt x="3995" y="7327"/>
                  </a:lnTo>
                  <a:cubicBezTo>
                    <a:pt x="4109" y="7305"/>
                    <a:pt x="4200" y="7305"/>
                    <a:pt x="4314" y="7282"/>
                  </a:cubicBezTo>
                  <a:lnTo>
                    <a:pt x="4269" y="70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928517" y="4471503"/>
              <a:ext cx="125861" cy="125819"/>
            </a:xfrm>
            <a:custGeom>
              <a:avLst/>
              <a:gdLst/>
              <a:ahLst/>
              <a:cxnLst/>
              <a:rect l="l" t="t" r="r" b="b"/>
              <a:pathLst>
                <a:path w="3037" h="3036" extrusionOk="0">
                  <a:moveTo>
                    <a:pt x="1530" y="0"/>
                  </a:moveTo>
                  <a:cubicBezTo>
                    <a:pt x="686" y="0"/>
                    <a:pt x="1" y="685"/>
                    <a:pt x="1" y="1529"/>
                  </a:cubicBezTo>
                  <a:cubicBezTo>
                    <a:pt x="1" y="2351"/>
                    <a:pt x="686" y="3036"/>
                    <a:pt x="1530" y="3036"/>
                  </a:cubicBezTo>
                  <a:cubicBezTo>
                    <a:pt x="2352" y="3036"/>
                    <a:pt x="3037" y="2351"/>
                    <a:pt x="3037" y="1529"/>
                  </a:cubicBezTo>
                  <a:cubicBezTo>
                    <a:pt x="3037" y="685"/>
                    <a:pt x="235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6930424" y="4473368"/>
              <a:ext cx="123001" cy="123043"/>
            </a:xfrm>
            <a:custGeom>
              <a:avLst/>
              <a:gdLst/>
              <a:ahLst/>
              <a:cxnLst/>
              <a:rect l="l" t="t" r="r" b="b"/>
              <a:pathLst>
                <a:path w="2968" h="2969" extrusionOk="0">
                  <a:moveTo>
                    <a:pt x="1484" y="206"/>
                  </a:moveTo>
                  <a:cubicBezTo>
                    <a:pt x="2169" y="206"/>
                    <a:pt x="2740" y="777"/>
                    <a:pt x="2740" y="1484"/>
                  </a:cubicBezTo>
                  <a:cubicBezTo>
                    <a:pt x="2740" y="2169"/>
                    <a:pt x="2169" y="2740"/>
                    <a:pt x="1484" y="2740"/>
                  </a:cubicBezTo>
                  <a:cubicBezTo>
                    <a:pt x="777" y="2740"/>
                    <a:pt x="229" y="2169"/>
                    <a:pt x="229" y="1484"/>
                  </a:cubicBezTo>
                  <a:cubicBezTo>
                    <a:pt x="229" y="777"/>
                    <a:pt x="777" y="206"/>
                    <a:pt x="1484" y="206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3"/>
                    <a:pt x="0" y="1484"/>
                  </a:cubicBezTo>
                  <a:cubicBezTo>
                    <a:pt x="0" y="2283"/>
                    <a:pt x="662" y="2968"/>
                    <a:pt x="1484" y="2968"/>
                  </a:cubicBezTo>
                  <a:cubicBezTo>
                    <a:pt x="2306" y="2968"/>
                    <a:pt x="2968" y="2283"/>
                    <a:pt x="2968" y="1484"/>
                  </a:cubicBezTo>
                  <a:cubicBezTo>
                    <a:pt x="2968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6848119" y="4391063"/>
              <a:ext cx="287611" cy="286699"/>
            </a:xfrm>
            <a:custGeom>
              <a:avLst/>
              <a:gdLst/>
              <a:ahLst/>
              <a:cxnLst/>
              <a:rect l="l" t="t" r="r" b="b"/>
              <a:pathLst>
                <a:path w="6940" h="6918" extrusionOk="0">
                  <a:moveTo>
                    <a:pt x="3470" y="229"/>
                  </a:moveTo>
                  <a:cubicBezTo>
                    <a:pt x="5251" y="229"/>
                    <a:pt x="6711" y="1667"/>
                    <a:pt x="6711" y="3470"/>
                  </a:cubicBezTo>
                  <a:cubicBezTo>
                    <a:pt x="6711" y="5251"/>
                    <a:pt x="5251" y="6712"/>
                    <a:pt x="3470" y="6712"/>
                  </a:cubicBezTo>
                  <a:cubicBezTo>
                    <a:pt x="1690" y="6712"/>
                    <a:pt x="229" y="5251"/>
                    <a:pt x="229" y="3470"/>
                  </a:cubicBezTo>
                  <a:cubicBezTo>
                    <a:pt x="229" y="1667"/>
                    <a:pt x="1690" y="229"/>
                    <a:pt x="3470" y="229"/>
                  </a:cubicBezTo>
                  <a:close/>
                  <a:moveTo>
                    <a:pt x="3470" y="1"/>
                  </a:moveTo>
                  <a:cubicBezTo>
                    <a:pt x="1553" y="1"/>
                    <a:pt x="1" y="1553"/>
                    <a:pt x="1" y="3470"/>
                  </a:cubicBezTo>
                  <a:cubicBezTo>
                    <a:pt x="1" y="5365"/>
                    <a:pt x="1553" y="6917"/>
                    <a:pt x="3470" y="6917"/>
                  </a:cubicBezTo>
                  <a:cubicBezTo>
                    <a:pt x="5365" y="6917"/>
                    <a:pt x="6940" y="5365"/>
                    <a:pt x="6940" y="3470"/>
                  </a:cubicBezTo>
                  <a:cubicBezTo>
                    <a:pt x="6940" y="1553"/>
                    <a:pt x="5365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6973938" y="4516883"/>
              <a:ext cx="35019" cy="35060"/>
            </a:xfrm>
            <a:custGeom>
              <a:avLst/>
              <a:gdLst/>
              <a:ahLst/>
              <a:cxnLst/>
              <a:rect l="l" t="t" r="r" b="b"/>
              <a:pathLst>
                <a:path w="845" h="846" extrusionOk="0">
                  <a:moveTo>
                    <a:pt x="434" y="1"/>
                  </a:moveTo>
                  <a:cubicBezTo>
                    <a:pt x="206" y="1"/>
                    <a:pt x="0" y="206"/>
                    <a:pt x="0" y="434"/>
                  </a:cubicBezTo>
                  <a:cubicBezTo>
                    <a:pt x="0" y="663"/>
                    <a:pt x="206" y="845"/>
                    <a:pt x="434" y="845"/>
                  </a:cubicBezTo>
                  <a:cubicBezTo>
                    <a:pt x="662" y="845"/>
                    <a:pt x="845" y="663"/>
                    <a:pt x="845" y="434"/>
                  </a:cubicBezTo>
                  <a:cubicBezTo>
                    <a:pt x="845" y="206"/>
                    <a:pt x="662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983387" y="4488495"/>
              <a:ext cx="16121" cy="16163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298"/>
                    <a:pt x="92" y="389"/>
                    <a:pt x="206" y="389"/>
                  </a:cubicBezTo>
                  <a:cubicBezTo>
                    <a:pt x="297" y="389"/>
                    <a:pt x="389" y="298"/>
                    <a:pt x="389" y="206"/>
                  </a:cubicBezTo>
                  <a:cubicBezTo>
                    <a:pt x="389" y="92"/>
                    <a:pt x="297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983387" y="4564210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6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297"/>
                    <a:pt x="92" y="388"/>
                    <a:pt x="206" y="388"/>
                  </a:cubicBezTo>
                  <a:cubicBezTo>
                    <a:pt x="297" y="388"/>
                    <a:pt x="389" y="297"/>
                    <a:pt x="389" y="205"/>
                  </a:cubicBezTo>
                  <a:cubicBezTo>
                    <a:pt x="389" y="91"/>
                    <a:pt x="297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7021224" y="4526373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6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297"/>
                    <a:pt x="92" y="388"/>
                    <a:pt x="206" y="388"/>
                  </a:cubicBezTo>
                  <a:cubicBezTo>
                    <a:pt x="297" y="388"/>
                    <a:pt x="389" y="297"/>
                    <a:pt x="389" y="205"/>
                  </a:cubicBezTo>
                  <a:cubicBezTo>
                    <a:pt x="389" y="91"/>
                    <a:pt x="297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6945550" y="4526373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6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297"/>
                    <a:pt x="92" y="388"/>
                    <a:pt x="206" y="388"/>
                  </a:cubicBezTo>
                  <a:cubicBezTo>
                    <a:pt x="320" y="388"/>
                    <a:pt x="389" y="297"/>
                    <a:pt x="389" y="205"/>
                  </a:cubicBezTo>
                  <a:cubicBezTo>
                    <a:pt x="389" y="91"/>
                    <a:pt x="32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7009869" y="4499643"/>
              <a:ext cx="17074" cy="16328"/>
            </a:xfrm>
            <a:custGeom>
              <a:avLst/>
              <a:gdLst/>
              <a:ahLst/>
              <a:cxnLst/>
              <a:rect l="l" t="t" r="r" b="b"/>
              <a:pathLst>
                <a:path w="412" h="394" extrusionOk="0">
                  <a:moveTo>
                    <a:pt x="206" y="0"/>
                  </a:moveTo>
                  <a:cubicBezTo>
                    <a:pt x="155" y="0"/>
                    <a:pt x="104" y="17"/>
                    <a:pt x="69" y="52"/>
                  </a:cubicBezTo>
                  <a:cubicBezTo>
                    <a:pt x="1" y="143"/>
                    <a:pt x="1" y="257"/>
                    <a:pt x="69" y="325"/>
                  </a:cubicBezTo>
                  <a:cubicBezTo>
                    <a:pt x="104" y="371"/>
                    <a:pt x="155" y="394"/>
                    <a:pt x="206" y="394"/>
                  </a:cubicBezTo>
                  <a:cubicBezTo>
                    <a:pt x="258" y="394"/>
                    <a:pt x="309" y="371"/>
                    <a:pt x="343" y="325"/>
                  </a:cubicBezTo>
                  <a:cubicBezTo>
                    <a:pt x="412" y="257"/>
                    <a:pt x="412" y="143"/>
                    <a:pt x="343" y="52"/>
                  </a:cubicBez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6955952" y="4553559"/>
              <a:ext cx="18027" cy="15624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18" y="0"/>
                  </a:moveTo>
                  <a:cubicBezTo>
                    <a:pt x="166" y="0"/>
                    <a:pt x="115" y="17"/>
                    <a:pt x="69" y="52"/>
                  </a:cubicBezTo>
                  <a:cubicBezTo>
                    <a:pt x="1" y="120"/>
                    <a:pt x="1" y="257"/>
                    <a:pt x="69" y="325"/>
                  </a:cubicBezTo>
                  <a:cubicBezTo>
                    <a:pt x="115" y="360"/>
                    <a:pt x="166" y="377"/>
                    <a:pt x="218" y="377"/>
                  </a:cubicBezTo>
                  <a:cubicBezTo>
                    <a:pt x="269" y="377"/>
                    <a:pt x="320" y="360"/>
                    <a:pt x="366" y="325"/>
                  </a:cubicBezTo>
                  <a:cubicBezTo>
                    <a:pt x="434" y="257"/>
                    <a:pt x="434" y="120"/>
                    <a:pt x="366" y="52"/>
                  </a:cubicBezTo>
                  <a:cubicBezTo>
                    <a:pt x="320" y="17"/>
                    <a:pt x="269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7009869" y="4553559"/>
              <a:ext cx="17074" cy="15624"/>
            </a:xfrm>
            <a:custGeom>
              <a:avLst/>
              <a:gdLst/>
              <a:ahLst/>
              <a:cxnLst/>
              <a:rect l="l" t="t" r="r" b="b"/>
              <a:pathLst>
                <a:path w="412" h="377" extrusionOk="0">
                  <a:moveTo>
                    <a:pt x="206" y="0"/>
                  </a:moveTo>
                  <a:cubicBezTo>
                    <a:pt x="155" y="0"/>
                    <a:pt x="104" y="17"/>
                    <a:pt x="69" y="52"/>
                  </a:cubicBezTo>
                  <a:cubicBezTo>
                    <a:pt x="1" y="120"/>
                    <a:pt x="1" y="257"/>
                    <a:pt x="69" y="325"/>
                  </a:cubicBezTo>
                  <a:cubicBezTo>
                    <a:pt x="104" y="360"/>
                    <a:pt x="155" y="377"/>
                    <a:pt x="206" y="377"/>
                  </a:cubicBezTo>
                  <a:cubicBezTo>
                    <a:pt x="258" y="377"/>
                    <a:pt x="309" y="360"/>
                    <a:pt x="343" y="325"/>
                  </a:cubicBezTo>
                  <a:cubicBezTo>
                    <a:pt x="412" y="257"/>
                    <a:pt x="412" y="120"/>
                    <a:pt x="343" y="52"/>
                  </a:cubicBez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6955952" y="4499643"/>
              <a:ext cx="18027" cy="16328"/>
            </a:xfrm>
            <a:custGeom>
              <a:avLst/>
              <a:gdLst/>
              <a:ahLst/>
              <a:cxnLst/>
              <a:rect l="l" t="t" r="r" b="b"/>
              <a:pathLst>
                <a:path w="435" h="394" extrusionOk="0">
                  <a:moveTo>
                    <a:pt x="218" y="0"/>
                  </a:moveTo>
                  <a:cubicBezTo>
                    <a:pt x="166" y="0"/>
                    <a:pt x="115" y="17"/>
                    <a:pt x="69" y="52"/>
                  </a:cubicBezTo>
                  <a:cubicBezTo>
                    <a:pt x="1" y="143"/>
                    <a:pt x="1" y="257"/>
                    <a:pt x="69" y="325"/>
                  </a:cubicBezTo>
                  <a:cubicBezTo>
                    <a:pt x="115" y="371"/>
                    <a:pt x="166" y="394"/>
                    <a:pt x="218" y="394"/>
                  </a:cubicBezTo>
                  <a:cubicBezTo>
                    <a:pt x="269" y="394"/>
                    <a:pt x="320" y="371"/>
                    <a:pt x="366" y="325"/>
                  </a:cubicBezTo>
                  <a:cubicBezTo>
                    <a:pt x="434" y="257"/>
                    <a:pt x="434" y="143"/>
                    <a:pt x="366" y="52"/>
                  </a:cubicBezTo>
                  <a:cubicBezTo>
                    <a:pt x="320" y="17"/>
                    <a:pt x="269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6823543" y="4368394"/>
              <a:ext cx="665981" cy="162745"/>
            </a:xfrm>
            <a:custGeom>
              <a:avLst/>
              <a:gdLst/>
              <a:ahLst/>
              <a:cxnLst/>
              <a:rect l="l" t="t" r="r" b="b"/>
              <a:pathLst>
                <a:path w="16070" h="3927" extrusionOk="0">
                  <a:moveTo>
                    <a:pt x="3949" y="0"/>
                  </a:moveTo>
                  <a:cubicBezTo>
                    <a:pt x="1781" y="0"/>
                    <a:pt x="0" y="1758"/>
                    <a:pt x="0" y="3926"/>
                  </a:cubicBezTo>
                  <a:lnTo>
                    <a:pt x="228" y="3926"/>
                  </a:lnTo>
                  <a:cubicBezTo>
                    <a:pt x="228" y="1872"/>
                    <a:pt x="1895" y="206"/>
                    <a:pt x="3949" y="206"/>
                  </a:cubicBezTo>
                  <a:lnTo>
                    <a:pt x="12120" y="206"/>
                  </a:lnTo>
                  <a:cubicBezTo>
                    <a:pt x="14175" y="206"/>
                    <a:pt x="15841" y="1872"/>
                    <a:pt x="15841" y="3926"/>
                  </a:cubicBezTo>
                  <a:lnTo>
                    <a:pt x="16069" y="3926"/>
                  </a:lnTo>
                  <a:cubicBezTo>
                    <a:pt x="16069" y="1758"/>
                    <a:pt x="14312" y="0"/>
                    <a:pt x="1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/>
              <a:t>Conclusion</a:t>
            </a:r>
            <a:endParaRPr sz="2300" dirty="0"/>
          </a:p>
        </p:txBody>
      </p:sp>
      <p:sp>
        <p:nvSpPr>
          <p:cNvPr id="1983" name="Google Shape;1983;p48"/>
          <p:cNvSpPr txBox="1">
            <a:spLocks noGrp="1"/>
          </p:cNvSpPr>
          <p:nvPr>
            <p:ph type="title" idx="2"/>
          </p:nvPr>
        </p:nvSpPr>
        <p:spPr>
          <a:xfrm>
            <a:off x="720000" y="2680125"/>
            <a:ext cx="224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Fast growing companies plays a vital role in contributing country’s economic growth and development </a:t>
            </a:r>
            <a:endParaRPr sz="1000" dirty="0"/>
          </a:p>
        </p:txBody>
      </p:sp>
      <p:sp>
        <p:nvSpPr>
          <p:cNvPr id="1985" name="Google Shape;1985;p48"/>
          <p:cNvSpPr txBox="1">
            <a:spLocks noGrp="1"/>
          </p:cNvSpPr>
          <p:nvPr>
            <p:ph type="title" idx="3"/>
          </p:nvPr>
        </p:nvSpPr>
        <p:spPr>
          <a:xfrm>
            <a:off x="3454222" y="2680125"/>
            <a:ext cx="224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Therefore, exporting our products and enter the international market would be highly beneficial </a:t>
            </a:r>
            <a:endParaRPr sz="1000" dirty="0"/>
          </a:p>
        </p:txBody>
      </p:sp>
      <p:sp>
        <p:nvSpPr>
          <p:cNvPr id="1987" name="Google Shape;1987;p48"/>
          <p:cNvSpPr txBox="1">
            <a:spLocks noGrp="1"/>
          </p:cNvSpPr>
          <p:nvPr>
            <p:ph type="title" idx="5"/>
          </p:nvPr>
        </p:nvSpPr>
        <p:spPr>
          <a:xfrm>
            <a:off x="6188426" y="2680125"/>
            <a:ext cx="224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Hoping to grow with the company exporting in the future to all the regions of the world</a:t>
            </a:r>
            <a:endParaRPr sz="1000" dirty="0"/>
          </a:p>
        </p:txBody>
      </p:sp>
      <p:grpSp>
        <p:nvGrpSpPr>
          <p:cNvPr id="1989" name="Google Shape;1989;p48"/>
          <p:cNvGrpSpPr/>
          <p:nvPr/>
        </p:nvGrpSpPr>
        <p:grpSpPr>
          <a:xfrm>
            <a:off x="4269737" y="1940983"/>
            <a:ext cx="611483" cy="475529"/>
            <a:chOff x="4466825" y="3383175"/>
            <a:chExt cx="367125" cy="285500"/>
          </a:xfrm>
        </p:grpSpPr>
        <p:sp>
          <p:nvSpPr>
            <p:cNvPr id="1990" name="Google Shape;1990;p48"/>
            <p:cNvSpPr/>
            <p:nvPr/>
          </p:nvSpPr>
          <p:spPr>
            <a:xfrm>
              <a:off x="4466825" y="3525925"/>
              <a:ext cx="183800" cy="62025"/>
            </a:xfrm>
            <a:custGeom>
              <a:avLst/>
              <a:gdLst/>
              <a:ahLst/>
              <a:cxnLst/>
              <a:rect l="l" t="t" r="r" b="b"/>
              <a:pathLst>
                <a:path w="7352" h="2481" extrusionOk="0">
                  <a:moveTo>
                    <a:pt x="214" y="0"/>
                  </a:moveTo>
                  <a:cubicBezTo>
                    <a:pt x="90" y="0"/>
                    <a:pt x="0" y="89"/>
                    <a:pt x="0" y="214"/>
                  </a:cubicBezTo>
                  <a:lnTo>
                    <a:pt x="0" y="785"/>
                  </a:lnTo>
                  <a:lnTo>
                    <a:pt x="3622" y="2480"/>
                  </a:lnTo>
                  <a:lnTo>
                    <a:pt x="7351" y="785"/>
                  </a:lnTo>
                  <a:lnTo>
                    <a:pt x="7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4466825" y="3602200"/>
              <a:ext cx="183800" cy="66475"/>
            </a:xfrm>
            <a:custGeom>
              <a:avLst/>
              <a:gdLst/>
              <a:ahLst/>
              <a:cxnLst/>
              <a:rect l="l" t="t" r="r" b="b"/>
              <a:pathLst>
                <a:path w="7352" h="2659" extrusionOk="0">
                  <a:moveTo>
                    <a:pt x="3676" y="0"/>
                  </a:moveTo>
                  <a:lnTo>
                    <a:pt x="0" y="1356"/>
                  </a:lnTo>
                  <a:lnTo>
                    <a:pt x="0" y="2427"/>
                  </a:lnTo>
                  <a:cubicBezTo>
                    <a:pt x="0" y="2552"/>
                    <a:pt x="90" y="2659"/>
                    <a:pt x="214" y="2659"/>
                  </a:cubicBezTo>
                  <a:lnTo>
                    <a:pt x="7351" y="2659"/>
                  </a:lnTo>
                  <a:lnTo>
                    <a:pt x="7351" y="1356"/>
                  </a:lnTo>
                  <a:lnTo>
                    <a:pt x="36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4502050" y="3646800"/>
              <a:ext cx="21000" cy="11175"/>
            </a:xfrm>
            <a:custGeom>
              <a:avLst/>
              <a:gdLst/>
              <a:ahLst/>
              <a:cxnLst/>
              <a:rect l="l" t="t" r="r" b="b"/>
              <a:pathLst>
                <a:path w="840" h="447" extrusionOk="0">
                  <a:moveTo>
                    <a:pt x="233" y="1"/>
                  </a:moveTo>
                  <a:cubicBezTo>
                    <a:pt x="108" y="1"/>
                    <a:pt x="1" y="108"/>
                    <a:pt x="1" y="215"/>
                  </a:cubicBezTo>
                  <a:cubicBezTo>
                    <a:pt x="1" y="340"/>
                    <a:pt x="108" y="447"/>
                    <a:pt x="233" y="447"/>
                  </a:cubicBezTo>
                  <a:lnTo>
                    <a:pt x="625" y="447"/>
                  </a:lnTo>
                  <a:cubicBezTo>
                    <a:pt x="750" y="447"/>
                    <a:pt x="839" y="340"/>
                    <a:pt x="839" y="215"/>
                  </a:cubicBezTo>
                  <a:cubicBezTo>
                    <a:pt x="839" y="108"/>
                    <a:pt x="750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4593950" y="3646800"/>
              <a:ext cx="21000" cy="11175"/>
            </a:xfrm>
            <a:custGeom>
              <a:avLst/>
              <a:gdLst/>
              <a:ahLst/>
              <a:cxnLst/>
              <a:rect l="l" t="t" r="r" b="b"/>
              <a:pathLst>
                <a:path w="840" h="447" extrusionOk="0">
                  <a:moveTo>
                    <a:pt x="232" y="1"/>
                  </a:moveTo>
                  <a:cubicBezTo>
                    <a:pt x="108" y="1"/>
                    <a:pt x="0" y="108"/>
                    <a:pt x="0" y="215"/>
                  </a:cubicBezTo>
                  <a:cubicBezTo>
                    <a:pt x="0" y="340"/>
                    <a:pt x="108" y="447"/>
                    <a:pt x="232" y="447"/>
                  </a:cubicBezTo>
                  <a:lnTo>
                    <a:pt x="625" y="447"/>
                  </a:lnTo>
                  <a:cubicBezTo>
                    <a:pt x="732" y="447"/>
                    <a:pt x="839" y="340"/>
                    <a:pt x="839" y="215"/>
                  </a:cubicBezTo>
                  <a:cubicBezTo>
                    <a:pt x="839" y="108"/>
                    <a:pt x="732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4650600" y="3525925"/>
              <a:ext cx="183350" cy="57125"/>
            </a:xfrm>
            <a:custGeom>
              <a:avLst/>
              <a:gdLst/>
              <a:ahLst/>
              <a:cxnLst/>
              <a:rect l="l" t="t" r="r" b="b"/>
              <a:pathLst>
                <a:path w="7334" h="2285" extrusionOk="0">
                  <a:moveTo>
                    <a:pt x="0" y="0"/>
                  </a:moveTo>
                  <a:lnTo>
                    <a:pt x="0" y="785"/>
                  </a:lnTo>
                  <a:lnTo>
                    <a:pt x="4033" y="2284"/>
                  </a:lnTo>
                  <a:lnTo>
                    <a:pt x="7334" y="785"/>
                  </a:lnTo>
                  <a:lnTo>
                    <a:pt x="7334" y="214"/>
                  </a:lnTo>
                  <a:cubicBezTo>
                    <a:pt x="7334" y="89"/>
                    <a:pt x="7245" y="0"/>
                    <a:pt x="7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4650600" y="3603975"/>
              <a:ext cx="183350" cy="64700"/>
            </a:xfrm>
            <a:custGeom>
              <a:avLst/>
              <a:gdLst/>
              <a:ahLst/>
              <a:cxnLst/>
              <a:rect l="l" t="t" r="r" b="b"/>
              <a:pathLst>
                <a:path w="7334" h="2588" extrusionOk="0">
                  <a:moveTo>
                    <a:pt x="3730" y="1"/>
                  </a:moveTo>
                  <a:lnTo>
                    <a:pt x="0" y="1285"/>
                  </a:lnTo>
                  <a:lnTo>
                    <a:pt x="0" y="2588"/>
                  </a:lnTo>
                  <a:lnTo>
                    <a:pt x="7120" y="2588"/>
                  </a:lnTo>
                  <a:cubicBezTo>
                    <a:pt x="7245" y="2588"/>
                    <a:pt x="7334" y="2481"/>
                    <a:pt x="7334" y="2356"/>
                  </a:cubicBezTo>
                  <a:lnTo>
                    <a:pt x="7334" y="1285"/>
                  </a:lnTo>
                  <a:lnTo>
                    <a:pt x="3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4685850" y="3646800"/>
              <a:ext cx="20975" cy="11175"/>
            </a:xfrm>
            <a:custGeom>
              <a:avLst/>
              <a:gdLst/>
              <a:ahLst/>
              <a:cxnLst/>
              <a:rect l="l" t="t" r="r" b="b"/>
              <a:pathLst>
                <a:path w="839" h="447" extrusionOk="0">
                  <a:moveTo>
                    <a:pt x="232" y="1"/>
                  </a:moveTo>
                  <a:cubicBezTo>
                    <a:pt x="107" y="1"/>
                    <a:pt x="0" y="108"/>
                    <a:pt x="0" y="215"/>
                  </a:cubicBezTo>
                  <a:cubicBezTo>
                    <a:pt x="0" y="340"/>
                    <a:pt x="107" y="447"/>
                    <a:pt x="232" y="447"/>
                  </a:cubicBezTo>
                  <a:lnTo>
                    <a:pt x="625" y="447"/>
                  </a:lnTo>
                  <a:cubicBezTo>
                    <a:pt x="732" y="447"/>
                    <a:pt x="839" y="340"/>
                    <a:pt x="839" y="215"/>
                  </a:cubicBezTo>
                  <a:cubicBezTo>
                    <a:pt x="839" y="108"/>
                    <a:pt x="732" y="1"/>
                    <a:pt x="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4777725" y="3646800"/>
              <a:ext cx="21000" cy="11175"/>
            </a:xfrm>
            <a:custGeom>
              <a:avLst/>
              <a:gdLst/>
              <a:ahLst/>
              <a:cxnLst/>
              <a:rect l="l" t="t" r="r" b="b"/>
              <a:pathLst>
                <a:path w="840" h="447" extrusionOk="0">
                  <a:moveTo>
                    <a:pt x="233" y="1"/>
                  </a:moveTo>
                  <a:cubicBezTo>
                    <a:pt x="108" y="1"/>
                    <a:pt x="1" y="108"/>
                    <a:pt x="1" y="215"/>
                  </a:cubicBezTo>
                  <a:cubicBezTo>
                    <a:pt x="1" y="340"/>
                    <a:pt x="108" y="447"/>
                    <a:pt x="233" y="447"/>
                  </a:cubicBezTo>
                  <a:lnTo>
                    <a:pt x="607" y="447"/>
                  </a:lnTo>
                  <a:cubicBezTo>
                    <a:pt x="732" y="447"/>
                    <a:pt x="839" y="340"/>
                    <a:pt x="839" y="215"/>
                  </a:cubicBezTo>
                  <a:cubicBezTo>
                    <a:pt x="839" y="108"/>
                    <a:pt x="732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4558467" y="3383175"/>
              <a:ext cx="183825" cy="51775"/>
            </a:xfrm>
            <a:custGeom>
              <a:avLst/>
              <a:gdLst/>
              <a:ahLst/>
              <a:cxnLst/>
              <a:rect l="l" t="t" r="r" b="b"/>
              <a:pathLst>
                <a:path w="7353" h="2071" extrusionOk="0">
                  <a:moveTo>
                    <a:pt x="215" y="1"/>
                  </a:moveTo>
                  <a:cubicBezTo>
                    <a:pt x="90" y="1"/>
                    <a:pt x="1" y="108"/>
                    <a:pt x="1" y="232"/>
                  </a:cubicBezTo>
                  <a:lnTo>
                    <a:pt x="1" y="803"/>
                  </a:lnTo>
                  <a:lnTo>
                    <a:pt x="3676" y="2070"/>
                  </a:lnTo>
                  <a:lnTo>
                    <a:pt x="7352" y="803"/>
                  </a:lnTo>
                  <a:lnTo>
                    <a:pt x="7352" y="232"/>
                  </a:lnTo>
                  <a:cubicBezTo>
                    <a:pt x="7352" y="108"/>
                    <a:pt x="7245" y="1"/>
                    <a:pt x="7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4558467" y="3456775"/>
              <a:ext cx="183825" cy="69175"/>
            </a:xfrm>
            <a:custGeom>
              <a:avLst/>
              <a:gdLst/>
              <a:ahLst/>
              <a:cxnLst/>
              <a:rect l="l" t="t" r="r" b="b"/>
              <a:pathLst>
                <a:path w="7353" h="2767" extrusionOk="0">
                  <a:moveTo>
                    <a:pt x="3534" y="1"/>
                  </a:moveTo>
                  <a:lnTo>
                    <a:pt x="1" y="1482"/>
                  </a:lnTo>
                  <a:lnTo>
                    <a:pt x="1" y="2552"/>
                  </a:lnTo>
                  <a:cubicBezTo>
                    <a:pt x="1" y="2659"/>
                    <a:pt x="90" y="2766"/>
                    <a:pt x="215" y="2766"/>
                  </a:cubicBezTo>
                  <a:lnTo>
                    <a:pt x="7120" y="2766"/>
                  </a:lnTo>
                  <a:cubicBezTo>
                    <a:pt x="7245" y="2766"/>
                    <a:pt x="7352" y="2659"/>
                    <a:pt x="7352" y="2552"/>
                  </a:cubicBezTo>
                  <a:lnTo>
                    <a:pt x="7352" y="1482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4593950" y="3504050"/>
              <a:ext cx="21000" cy="11175"/>
            </a:xfrm>
            <a:custGeom>
              <a:avLst/>
              <a:gdLst/>
              <a:ahLst/>
              <a:cxnLst/>
              <a:rect l="l" t="t" r="r" b="b"/>
              <a:pathLst>
                <a:path w="840" h="447" extrusionOk="0">
                  <a:moveTo>
                    <a:pt x="232" y="1"/>
                  </a:moveTo>
                  <a:cubicBezTo>
                    <a:pt x="108" y="1"/>
                    <a:pt x="0" y="108"/>
                    <a:pt x="0" y="233"/>
                  </a:cubicBezTo>
                  <a:cubicBezTo>
                    <a:pt x="0" y="358"/>
                    <a:pt x="108" y="447"/>
                    <a:pt x="232" y="447"/>
                  </a:cubicBezTo>
                  <a:lnTo>
                    <a:pt x="625" y="447"/>
                  </a:lnTo>
                  <a:cubicBezTo>
                    <a:pt x="750" y="447"/>
                    <a:pt x="839" y="358"/>
                    <a:pt x="839" y="233"/>
                  </a:cubicBezTo>
                  <a:cubicBezTo>
                    <a:pt x="839" y="108"/>
                    <a:pt x="750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4685850" y="3504050"/>
              <a:ext cx="20975" cy="11175"/>
            </a:xfrm>
            <a:custGeom>
              <a:avLst/>
              <a:gdLst/>
              <a:ahLst/>
              <a:cxnLst/>
              <a:rect l="l" t="t" r="r" b="b"/>
              <a:pathLst>
                <a:path w="839" h="447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358"/>
                    <a:pt x="107" y="447"/>
                    <a:pt x="232" y="447"/>
                  </a:cubicBezTo>
                  <a:lnTo>
                    <a:pt x="625" y="447"/>
                  </a:lnTo>
                  <a:cubicBezTo>
                    <a:pt x="732" y="447"/>
                    <a:pt x="839" y="358"/>
                    <a:pt x="839" y="233"/>
                  </a:cubicBezTo>
                  <a:cubicBezTo>
                    <a:pt x="839" y="108"/>
                    <a:pt x="732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8"/>
            <p:cNvSpPr/>
            <p:nvPr/>
          </p:nvSpPr>
          <p:spPr>
            <a:xfrm>
              <a:off x="4558467" y="3403250"/>
              <a:ext cx="183825" cy="90575"/>
            </a:xfrm>
            <a:custGeom>
              <a:avLst/>
              <a:gdLst/>
              <a:ahLst/>
              <a:cxnLst/>
              <a:rect l="l" t="t" r="r" b="b"/>
              <a:pathLst>
                <a:path w="7353" h="3623" extrusionOk="0">
                  <a:moveTo>
                    <a:pt x="1" y="0"/>
                  </a:moveTo>
                  <a:lnTo>
                    <a:pt x="1" y="3623"/>
                  </a:lnTo>
                  <a:lnTo>
                    <a:pt x="7352" y="3623"/>
                  </a:lnTo>
                  <a:lnTo>
                    <a:pt x="73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8"/>
            <p:cNvSpPr/>
            <p:nvPr/>
          </p:nvSpPr>
          <p:spPr>
            <a:xfrm>
              <a:off x="4570967" y="3413500"/>
              <a:ext cx="20100" cy="69625"/>
            </a:xfrm>
            <a:custGeom>
              <a:avLst/>
              <a:gdLst/>
              <a:ahLst/>
              <a:cxnLst/>
              <a:rect l="l" t="t" r="r" b="b"/>
              <a:pathLst>
                <a:path w="804" h="2785" extrusionOk="0">
                  <a:moveTo>
                    <a:pt x="232" y="1"/>
                  </a:moveTo>
                  <a:cubicBezTo>
                    <a:pt x="108" y="1"/>
                    <a:pt x="0" y="108"/>
                    <a:pt x="0" y="233"/>
                  </a:cubicBezTo>
                  <a:lnTo>
                    <a:pt x="0" y="2570"/>
                  </a:lnTo>
                  <a:cubicBezTo>
                    <a:pt x="0" y="2695"/>
                    <a:pt x="108" y="2784"/>
                    <a:pt x="232" y="2784"/>
                  </a:cubicBezTo>
                  <a:lnTo>
                    <a:pt x="589" y="2784"/>
                  </a:lnTo>
                  <a:cubicBezTo>
                    <a:pt x="714" y="2784"/>
                    <a:pt x="803" y="2695"/>
                    <a:pt x="803" y="2570"/>
                  </a:cubicBezTo>
                  <a:cubicBezTo>
                    <a:pt x="803" y="2445"/>
                    <a:pt x="714" y="2338"/>
                    <a:pt x="589" y="2338"/>
                  </a:cubicBezTo>
                  <a:lnTo>
                    <a:pt x="447" y="2338"/>
                  </a:lnTo>
                  <a:lnTo>
                    <a:pt x="447" y="447"/>
                  </a:lnTo>
                  <a:lnTo>
                    <a:pt x="589" y="447"/>
                  </a:lnTo>
                  <a:cubicBezTo>
                    <a:pt x="714" y="447"/>
                    <a:pt x="803" y="358"/>
                    <a:pt x="803" y="233"/>
                  </a:cubicBezTo>
                  <a:cubicBezTo>
                    <a:pt x="803" y="108"/>
                    <a:pt x="714" y="1"/>
                    <a:pt x="5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4598617" y="3413500"/>
              <a:ext cx="20100" cy="69625"/>
            </a:xfrm>
            <a:custGeom>
              <a:avLst/>
              <a:gdLst/>
              <a:ahLst/>
              <a:cxnLst/>
              <a:rect l="l" t="t" r="r" b="b"/>
              <a:pathLst>
                <a:path w="804" h="2785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2570"/>
                  </a:lnTo>
                  <a:cubicBezTo>
                    <a:pt x="1" y="2695"/>
                    <a:pt x="108" y="2784"/>
                    <a:pt x="233" y="2784"/>
                  </a:cubicBezTo>
                  <a:lnTo>
                    <a:pt x="590" y="2784"/>
                  </a:lnTo>
                  <a:cubicBezTo>
                    <a:pt x="714" y="2784"/>
                    <a:pt x="804" y="2695"/>
                    <a:pt x="804" y="2570"/>
                  </a:cubicBezTo>
                  <a:cubicBezTo>
                    <a:pt x="804" y="2445"/>
                    <a:pt x="714" y="2338"/>
                    <a:pt x="590" y="2338"/>
                  </a:cubicBezTo>
                  <a:lnTo>
                    <a:pt x="447" y="2338"/>
                  </a:lnTo>
                  <a:lnTo>
                    <a:pt x="447" y="447"/>
                  </a:lnTo>
                  <a:lnTo>
                    <a:pt x="590" y="447"/>
                  </a:lnTo>
                  <a:cubicBezTo>
                    <a:pt x="714" y="447"/>
                    <a:pt x="804" y="358"/>
                    <a:pt x="804" y="233"/>
                  </a:cubicBezTo>
                  <a:cubicBezTo>
                    <a:pt x="804" y="108"/>
                    <a:pt x="714" y="1"/>
                    <a:pt x="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4626267" y="3413500"/>
              <a:ext cx="20100" cy="69625"/>
            </a:xfrm>
            <a:custGeom>
              <a:avLst/>
              <a:gdLst/>
              <a:ahLst/>
              <a:cxnLst/>
              <a:rect l="l" t="t" r="r" b="b"/>
              <a:pathLst>
                <a:path w="804" h="2785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2570"/>
                  </a:lnTo>
                  <a:cubicBezTo>
                    <a:pt x="1" y="2695"/>
                    <a:pt x="108" y="2784"/>
                    <a:pt x="233" y="2784"/>
                  </a:cubicBezTo>
                  <a:lnTo>
                    <a:pt x="590" y="2784"/>
                  </a:lnTo>
                  <a:cubicBezTo>
                    <a:pt x="715" y="2784"/>
                    <a:pt x="804" y="2695"/>
                    <a:pt x="804" y="2570"/>
                  </a:cubicBezTo>
                  <a:cubicBezTo>
                    <a:pt x="804" y="2445"/>
                    <a:pt x="715" y="2338"/>
                    <a:pt x="590" y="2338"/>
                  </a:cubicBezTo>
                  <a:lnTo>
                    <a:pt x="447" y="2338"/>
                  </a:lnTo>
                  <a:lnTo>
                    <a:pt x="447" y="447"/>
                  </a:lnTo>
                  <a:lnTo>
                    <a:pt x="590" y="447"/>
                  </a:lnTo>
                  <a:cubicBezTo>
                    <a:pt x="715" y="447"/>
                    <a:pt x="804" y="358"/>
                    <a:pt x="804" y="233"/>
                  </a:cubicBezTo>
                  <a:cubicBezTo>
                    <a:pt x="804" y="108"/>
                    <a:pt x="715" y="1"/>
                    <a:pt x="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4653942" y="3413500"/>
              <a:ext cx="20100" cy="69625"/>
            </a:xfrm>
            <a:custGeom>
              <a:avLst/>
              <a:gdLst/>
              <a:ahLst/>
              <a:cxnLst/>
              <a:rect l="l" t="t" r="r" b="b"/>
              <a:pathLst>
                <a:path w="804" h="2785" extrusionOk="0">
                  <a:moveTo>
                    <a:pt x="214" y="1"/>
                  </a:moveTo>
                  <a:cubicBezTo>
                    <a:pt x="107" y="1"/>
                    <a:pt x="0" y="108"/>
                    <a:pt x="0" y="233"/>
                  </a:cubicBezTo>
                  <a:lnTo>
                    <a:pt x="0" y="2570"/>
                  </a:lnTo>
                  <a:cubicBezTo>
                    <a:pt x="0" y="2695"/>
                    <a:pt x="107" y="2784"/>
                    <a:pt x="214" y="2784"/>
                  </a:cubicBezTo>
                  <a:lnTo>
                    <a:pt x="589" y="2784"/>
                  </a:lnTo>
                  <a:cubicBezTo>
                    <a:pt x="714" y="2784"/>
                    <a:pt x="803" y="2695"/>
                    <a:pt x="803" y="2570"/>
                  </a:cubicBezTo>
                  <a:cubicBezTo>
                    <a:pt x="803" y="2445"/>
                    <a:pt x="714" y="2338"/>
                    <a:pt x="589" y="2338"/>
                  </a:cubicBezTo>
                  <a:lnTo>
                    <a:pt x="446" y="2338"/>
                  </a:lnTo>
                  <a:lnTo>
                    <a:pt x="446" y="447"/>
                  </a:lnTo>
                  <a:lnTo>
                    <a:pt x="589" y="447"/>
                  </a:lnTo>
                  <a:cubicBezTo>
                    <a:pt x="714" y="447"/>
                    <a:pt x="803" y="358"/>
                    <a:pt x="803" y="233"/>
                  </a:cubicBezTo>
                  <a:cubicBezTo>
                    <a:pt x="803" y="108"/>
                    <a:pt x="714" y="1"/>
                    <a:pt x="5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4681592" y="3413500"/>
              <a:ext cx="20100" cy="69625"/>
            </a:xfrm>
            <a:custGeom>
              <a:avLst/>
              <a:gdLst/>
              <a:ahLst/>
              <a:cxnLst/>
              <a:rect l="l" t="t" r="r" b="b"/>
              <a:pathLst>
                <a:path w="804" h="2785" extrusionOk="0">
                  <a:moveTo>
                    <a:pt x="215" y="1"/>
                  </a:moveTo>
                  <a:cubicBezTo>
                    <a:pt x="108" y="1"/>
                    <a:pt x="0" y="108"/>
                    <a:pt x="0" y="233"/>
                  </a:cubicBezTo>
                  <a:lnTo>
                    <a:pt x="0" y="2570"/>
                  </a:lnTo>
                  <a:cubicBezTo>
                    <a:pt x="0" y="2695"/>
                    <a:pt x="108" y="2784"/>
                    <a:pt x="215" y="2784"/>
                  </a:cubicBezTo>
                  <a:lnTo>
                    <a:pt x="589" y="2784"/>
                  </a:lnTo>
                  <a:cubicBezTo>
                    <a:pt x="714" y="2784"/>
                    <a:pt x="803" y="2695"/>
                    <a:pt x="803" y="2570"/>
                  </a:cubicBezTo>
                  <a:cubicBezTo>
                    <a:pt x="803" y="2445"/>
                    <a:pt x="714" y="2338"/>
                    <a:pt x="589" y="2338"/>
                  </a:cubicBezTo>
                  <a:lnTo>
                    <a:pt x="447" y="2338"/>
                  </a:lnTo>
                  <a:lnTo>
                    <a:pt x="447" y="447"/>
                  </a:lnTo>
                  <a:lnTo>
                    <a:pt x="589" y="447"/>
                  </a:lnTo>
                  <a:cubicBezTo>
                    <a:pt x="714" y="447"/>
                    <a:pt x="803" y="358"/>
                    <a:pt x="803" y="233"/>
                  </a:cubicBezTo>
                  <a:cubicBezTo>
                    <a:pt x="803" y="108"/>
                    <a:pt x="714" y="1"/>
                    <a:pt x="5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4709475" y="3413500"/>
              <a:ext cx="20100" cy="69625"/>
            </a:xfrm>
            <a:custGeom>
              <a:avLst/>
              <a:gdLst/>
              <a:ahLst/>
              <a:cxnLst/>
              <a:rect l="l" t="t" r="r" b="b"/>
              <a:pathLst>
                <a:path w="804" h="2785" extrusionOk="0">
                  <a:moveTo>
                    <a:pt x="215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2570"/>
                  </a:lnTo>
                  <a:cubicBezTo>
                    <a:pt x="1" y="2695"/>
                    <a:pt x="108" y="2784"/>
                    <a:pt x="215" y="2784"/>
                  </a:cubicBezTo>
                  <a:lnTo>
                    <a:pt x="590" y="2784"/>
                  </a:lnTo>
                  <a:cubicBezTo>
                    <a:pt x="714" y="2784"/>
                    <a:pt x="804" y="2695"/>
                    <a:pt x="804" y="2570"/>
                  </a:cubicBezTo>
                  <a:cubicBezTo>
                    <a:pt x="804" y="2445"/>
                    <a:pt x="714" y="2338"/>
                    <a:pt x="590" y="2338"/>
                  </a:cubicBezTo>
                  <a:lnTo>
                    <a:pt x="447" y="2338"/>
                  </a:lnTo>
                  <a:lnTo>
                    <a:pt x="447" y="447"/>
                  </a:lnTo>
                  <a:lnTo>
                    <a:pt x="590" y="447"/>
                  </a:lnTo>
                  <a:cubicBezTo>
                    <a:pt x="714" y="447"/>
                    <a:pt x="804" y="358"/>
                    <a:pt x="804" y="233"/>
                  </a:cubicBezTo>
                  <a:cubicBezTo>
                    <a:pt x="804" y="108"/>
                    <a:pt x="714" y="1"/>
                    <a:pt x="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8"/>
            <p:cNvSpPr/>
            <p:nvPr/>
          </p:nvSpPr>
          <p:spPr>
            <a:xfrm>
              <a:off x="4466825" y="3545550"/>
              <a:ext cx="183800" cy="90575"/>
            </a:xfrm>
            <a:custGeom>
              <a:avLst/>
              <a:gdLst/>
              <a:ahLst/>
              <a:cxnLst/>
              <a:rect l="l" t="t" r="r" b="b"/>
              <a:pathLst>
                <a:path w="7352" h="3623" extrusionOk="0">
                  <a:moveTo>
                    <a:pt x="0" y="0"/>
                  </a:moveTo>
                  <a:lnTo>
                    <a:pt x="0" y="3622"/>
                  </a:lnTo>
                  <a:lnTo>
                    <a:pt x="7351" y="3622"/>
                  </a:lnTo>
                  <a:lnTo>
                    <a:pt x="7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8"/>
            <p:cNvSpPr/>
            <p:nvPr/>
          </p:nvSpPr>
          <p:spPr>
            <a:xfrm>
              <a:off x="4479300" y="3556250"/>
              <a:ext cx="20100" cy="69600"/>
            </a:xfrm>
            <a:custGeom>
              <a:avLst/>
              <a:gdLst/>
              <a:ahLst/>
              <a:cxnLst/>
              <a:rect l="l" t="t" r="r" b="b"/>
              <a:pathLst>
                <a:path w="804" h="2784" extrusionOk="0">
                  <a:moveTo>
                    <a:pt x="233" y="0"/>
                  </a:moveTo>
                  <a:cubicBezTo>
                    <a:pt x="108" y="0"/>
                    <a:pt x="1" y="90"/>
                    <a:pt x="1" y="215"/>
                  </a:cubicBezTo>
                  <a:lnTo>
                    <a:pt x="1" y="2552"/>
                  </a:lnTo>
                  <a:cubicBezTo>
                    <a:pt x="1" y="2677"/>
                    <a:pt x="108" y="2784"/>
                    <a:pt x="233" y="2784"/>
                  </a:cubicBezTo>
                  <a:lnTo>
                    <a:pt x="590" y="2784"/>
                  </a:lnTo>
                  <a:cubicBezTo>
                    <a:pt x="715" y="2784"/>
                    <a:pt x="804" y="2677"/>
                    <a:pt x="804" y="2552"/>
                  </a:cubicBezTo>
                  <a:cubicBezTo>
                    <a:pt x="804" y="2445"/>
                    <a:pt x="715" y="2338"/>
                    <a:pt x="590" y="2338"/>
                  </a:cubicBezTo>
                  <a:lnTo>
                    <a:pt x="447" y="2338"/>
                  </a:lnTo>
                  <a:lnTo>
                    <a:pt x="447" y="447"/>
                  </a:lnTo>
                  <a:lnTo>
                    <a:pt x="590" y="447"/>
                  </a:lnTo>
                  <a:cubicBezTo>
                    <a:pt x="715" y="447"/>
                    <a:pt x="804" y="339"/>
                    <a:pt x="804" y="215"/>
                  </a:cubicBezTo>
                  <a:cubicBezTo>
                    <a:pt x="804" y="90"/>
                    <a:pt x="715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8"/>
            <p:cNvSpPr/>
            <p:nvPr/>
          </p:nvSpPr>
          <p:spPr>
            <a:xfrm>
              <a:off x="4506975" y="3556250"/>
              <a:ext cx="20100" cy="69600"/>
            </a:xfrm>
            <a:custGeom>
              <a:avLst/>
              <a:gdLst/>
              <a:ahLst/>
              <a:cxnLst/>
              <a:rect l="l" t="t" r="r" b="b"/>
              <a:pathLst>
                <a:path w="804" h="2784" extrusionOk="0">
                  <a:moveTo>
                    <a:pt x="232" y="0"/>
                  </a:moveTo>
                  <a:cubicBezTo>
                    <a:pt x="107" y="0"/>
                    <a:pt x="0" y="90"/>
                    <a:pt x="0" y="215"/>
                  </a:cubicBezTo>
                  <a:lnTo>
                    <a:pt x="0" y="2552"/>
                  </a:lnTo>
                  <a:cubicBezTo>
                    <a:pt x="0" y="2677"/>
                    <a:pt x="107" y="2784"/>
                    <a:pt x="232" y="2784"/>
                  </a:cubicBezTo>
                  <a:lnTo>
                    <a:pt x="589" y="2784"/>
                  </a:lnTo>
                  <a:cubicBezTo>
                    <a:pt x="714" y="2784"/>
                    <a:pt x="803" y="2677"/>
                    <a:pt x="803" y="2552"/>
                  </a:cubicBezTo>
                  <a:cubicBezTo>
                    <a:pt x="803" y="2445"/>
                    <a:pt x="714" y="2338"/>
                    <a:pt x="589" y="2338"/>
                  </a:cubicBezTo>
                  <a:lnTo>
                    <a:pt x="446" y="2338"/>
                  </a:lnTo>
                  <a:lnTo>
                    <a:pt x="446" y="447"/>
                  </a:lnTo>
                  <a:lnTo>
                    <a:pt x="589" y="447"/>
                  </a:lnTo>
                  <a:cubicBezTo>
                    <a:pt x="714" y="447"/>
                    <a:pt x="803" y="339"/>
                    <a:pt x="803" y="215"/>
                  </a:cubicBezTo>
                  <a:cubicBezTo>
                    <a:pt x="803" y="90"/>
                    <a:pt x="714" y="0"/>
                    <a:pt x="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8"/>
            <p:cNvSpPr/>
            <p:nvPr/>
          </p:nvSpPr>
          <p:spPr>
            <a:xfrm>
              <a:off x="4534625" y="3556250"/>
              <a:ext cx="20100" cy="69600"/>
            </a:xfrm>
            <a:custGeom>
              <a:avLst/>
              <a:gdLst/>
              <a:ahLst/>
              <a:cxnLst/>
              <a:rect l="l" t="t" r="r" b="b"/>
              <a:pathLst>
                <a:path w="804" h="2784" extrusionOk="0">
                  <a:moveTo>
                    <a:pt x="232" y="0"/>
                  </a:moveTo>
                  <a:cubicBezTo>
                    <a:pt x="107" y="0"/>
                    <a:pt x="0" y="90"/>
                    <a:pt x="0" y="215"/>
                  </a:cubicBezTo>
                  <a:lnTo>
                    <a:pt x="0" y="2552"/>
                  </a:lnTo>
                  <a:cubicBezTo>
                    <a:pt x="0" y="2677"/>
                    <a:pt x="107" y="2784"/>
                    <a:pt x="232" y="2784"/>
                  </a:cubicBezTo>
                  <a:lnTo>
                    <a:pt x="589" y="2784"/>
                  </a:lnTo>
                  <a:cubicBezTo>
                    <a:pt x="714" y="2784"/>
                    <a:pt x="803" y="2677"/>
                    <a:pt x="803" y="2552"/>
                  </a:cubicBezTo>
                  <a:cubicBezTo>
                    <a:pt x="803" y="2445"/>
                    <a:pt x="714" y="2338"/>
                    <a:pt x="589" y="2338"/>
                  </a:cubicBezTo>
                  <a:lnTo>
                    <a:pt x="446" y="2338"/>
                  </a:lnTo>
                  <a:lnTo>
                    <a:pt x="446" y="447"/>
                  </a:lnTo>
                  <a:lnTo>
                    <a:pt x="589" y="447"/>
                  </a:lnTo>
                  <a:cubicBezTo>
                    <a:pt x="714" y="447"/>
                    <a:pt x="803" y="339"/>
                    <a:pt x="803" y="215"/>
                  </a:cubicBezTo>
                  <a:cubicBezTo>
                    <a:pt x="803" y="90"/>
                    <a:pt x="714" y="0"/>
                    <a:pt x="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8"/>
            <p:cNvSpPr/>
            <p:nvPr/>
          </p:nvSpPr>
          <p:spPr>
            <a:xfrm>
              <a:off x="4562275" y="3556250"/>
              <a:ext cx="20100" cy="69600"/>
            </a:xfrm>
            <a:custGeom>
              <a:avLst/>
              <a:gdLst/>
              <a:ahLst/>
              <a:cxnLst/>
              <a:rect l="l" t="t" r="r" b="b"/>
              <a:pathLst>
                <a:path w="804" h="2784" extrusionOk="0">
                  <a:moveTo>
                    <a:pt x="233" y="0"/>
                  </a:moveTo>
                  <a:cubicBezTo>
                    <a:pt x="108" y="0"/>
                    <a:pt x="1" y="90"/>
                    <a:pt x="1" y="215"/>
                  </a:cubicBezTo>
                  <a:lnTo>
                    <a:pt x="1" y="2552"/>
                  </a:lnTo>
                  <a:cubicBezTo>
                    <a:pt x="1" y="2677"/>
                    <a:pt x="108" y="2784"/>
                    <a:pt x="233" y="2784"/>
                  </a:cubicBezTo>
                  <a:lnTo>
                    <a:pt x="589" y="2784"/>
                  </a:lnTo>
                  <a:cubicBezTo>
                    <a:pt x="714" y="2784"/>
                    <a:pt x="804" y="2677"/>
                    <a:pt x="804" y="2552"/>
                  </a:cubicBezTo>
                  <a:cubicBezTo>
                    <a:pt x="804" y="2445"/>
                    <a:pt x="714" y="2338"/>
                    <a:pt x="589" y="2338"/>
                  </a:cubicBezTo>
                  <a:lnTo>
                    <a:pt x="447" y="2338"/>
                  </a:lnTo>
                  <a:lnTo>
                    <a:pt x="447" y="447"/>
                  </a:lnTo>
                  <a:lnTo>
                    <a:pt x="589" y="447"/>
                  </a:lnTo>
                  <a:cubicBezTo>
                    <a:pt x="714" y="447"/>
                    <a:pt x="804" y="339"/>
                    <a:pt x="804" y="215"/>
                  </a:cubicBezTo>
                  <a:cubicBezTo>
                    <a:pt x="804" y="90"/>
                    <a:pt x="714" y="0"/>
                    <a:pt x="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8"/>
            <p:cNvSpPr/>
            <p:nvPr/>
          </p:nvSpPr>
          <p:spPr>
            <a:xfrm>
              <a:off x="4589925" y="3556250"/>
              <a:ext cx="20100" cy="69600"/>
            </a:xfrm>
            <a:custGeom>
              <a:avLst/>
              <a:gdLst/>
              <a:ahLst/>
              <a:cxnLst/>
              <a:rect l="l" t="t" r="r" b="b"/>
              <a:pathLst>
                <a:path w="804" h="2784" extrusionOk="0">
                  <a:moveTo>
                    <a:pt x="233" y="0"/>
                  </a:moveTo>
                  <a:cubicBezTo>
                    <a:pt x="108" y="0"/>
                    <a:pt x="1" y="90"/>
                    <a:pt x="1" y="215"/>
                  </a:cubicBezTo>
                  <a:lnTo>
                    <a:pt x="1" y="2552"/>
                  </a:lnTo>
                  <a:cubicBezTo>
                    <a:pt x="1" y="2677"/>
                    <a:pt x="108" y="2784"/>
                    <a:pt x="233" y="2784"/>
                  </a:cubicBezTo>
                  <a:lnTo>
                    <a:pt x="590" y="2784"/>
                  </a:lnTo>
                  <a:cubicBezTo>
                    <a:pt x="715" y="2784"/>
                    <a:pt x="804" y="2677"/>
                    <a:pt x="804" y="2552"/>
                  </a:cubicBezTo>
                  <a:cubicBezTo>
                    <a:pt x="804" y="2445"/>
                    <a:pt x="715" y="2338"/>
                    <a:pt x="590" y="2338"/>
                  </a:cubicBezTo>
                  <a:lnTo>
                    <a:pt x="447" y="2338"/>
                  </a:lnTo>
                  <a:lnTo>
                    <a:pt x="447" y="447"/>
                  </a:lnTo>
                  <a:lnTo>
                    <a:pt x="590" y="447"/>
                  </a:lnTo>
                  <a:cubicBezTo>
                    <a:pt x="715" y="447"/>
                    <a:pt x="804" y="339"/>
                    <a:pt x="804" y="215"/>
                  </a:cubicBezTo>
                  <a:cubicBezTo>
                    <a:pt x="804" y="90"/>
                    <a:pt x="715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8"/>
            <p:cNvSpPr/>
            <p:nvPr/>
          </p:nvSpPr>
          <p:spPr>
            <a:xfrm>
              <a:off x="4617600" y="3556250"/>
              <a:ext cx="20100" cy="69600"/>
            </a:xfrm>
            <a:custGeom>
              <a:avLst/>
              <a:gdLst/>
              <a:ahLst/>
              <a:cxnLst/>
              <a:rect l="l" t="t" r="r" b="b"/>
              <a:pathLst>
                <a:path w="804" h="2784" extrusionOk="0">
                  <a:moveTo>
                    <a:pt x="214" y="0"/>
                  </a:moveTo>
                  <a:cubicBezTo>
                    <a:pt x="107" y="0"/>
                    <a:pt x="0" y="90"/>
                    <a:pt x="0" y="215"/>
                  </a:cubicBezTo>
                  <a:lnTo>
                    <a:pt x="0" y="2552"/>
                  </a:lnTo>
                  <a:cubicBezTo>
                    <a:pt x="0" y="2677"/>
                    <a:pt x="107" y="2784"/>
                    <a:pt x="214" y="2784"/>
                  </a:cubicBezTo>
                  <a:lnTo>
                    <a:pt x="589" y="2784"/>
                  </a:lnTo>
                  <a:cubicBezTo>
                    <a:pt x="714" y="2784"/>
                    <a:pt x="803" y="2677"/>
                    <a:pt x="803" y="2552"/>
                  </a:cubicBezTo>
                  <a:cubicBezTo>
                    <a:pt x="803" y="2445"/>
                    <a:pt x="714" y="2338"/>
                    <a:pt x="589" y="2338"/>
                  </a:cubicBezTo>
                  <a:lnTo>
                    <a:pt x="446" y="2338"/>
                  </a:lnTo>
                  <a:lnTo>
                    <a:pt x="446" y="447"/>
                  </a:lnTo>
                  <a:lnTo>
                    <a:pt x="589" y="447"/>
                  </a:lnTo>
                  <a:cubicBezTo>
                    <a:pt x="714" y="447"/>
                    <a:pt x="803" y="339"/>
                    <a:pt x="803" y="215"/>
                  </a:cubicBezTo>
                  <a:cubicBezTo>
                    <a:pt x="803" y="90"/>
                    <a:pt x="714" y="0"/>
                    <a:pt x="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8"/>
            <p:cNvSpPr/>
            <p:nvPr/>
          </p:nvSpPr>
          <p:spPr>
            <a:xfrm>
              <a:off x="4650600" y="3545550"/>
              <a:ext cx="183350" cy="90575"/>
            </a:xfrm>
            <a:custGeom>
              <a:avLst/>
              <a:gdLst/>
              <a:ahLst/>
              <a:cxnLst/>
              <a:rect l="l" t="t" r="r" b="b"/>
              <a:pathLst>
                <a:path w="7334" h="3623" extrusionOk="0">
                  <a:moveTo>
                    <a:pt x="0" y="0"/>
                  </a:moveTo>
                  <a:lnTo>
                    <a:pt x="0" y="3622"/>
                  </a:lnTo>
                  <a:lnTo>
                    <a:pt x="7334" y="3622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4663100" y="3556250"/>
              <a:ext cx="20075" cy="69600"/>
            </a:xfrm>
            <a:custGeom>
              <a:avLst/>
              <a:gdLst/>
              <a:ahLst/>
              <a:cxnLst/>
              <a:rect l="l" t="t" r="r" b="b"/>
              <a:pathLst>
                <a:path w="803" h="2784" extrusionOk="0">
                  <a:moveTo>
                    <a:pt x="214" y="0"/>
                  </a:moveTo>
                  <a:cubicBezTo>
                    <a:pt x="107" y="0"/>
                    <a:pt x="0" y="90"/>
                    <a:pt x="0" y="215"/>
                  </a:cubicBezTo>
                  <a:lnTo>
                    <a:pt x="0" y="2552"/>
                  </a:lnTo>
                  <a:cubicBezTo>
                    <a:pt x="0" y="2677"/>
                    <a:pt x="107" y="2784"/>
                    <a:pt x="214" y="2784"/>
                  </a:cubicBezTo>
                  <a:lnTo>
                    <a:pt x="589" y="2784"/>
                  </a:lnTo>
                  <a:cubicBezTo>
                    <a:pt x="714" y="2784"/>
                    <a:pt x="803" y="2677"/>
                    <a:pt x="803" y="2552"/>
                  </a:cubicBezTo>
                  <a:cubicBezTo>
                    <a:pt x="803" y="2445"/>
                    <a:pt x="714" y="2338"/>
                    <a:pt x="589" y="2338"/>
                  </a:cubicBezTo>
                  <a:lnTo>
                    <a:pt x="446" y="2338"/>
                  </a:lnTo>
                  <a:lnTo>
                    <a:pt x="446" y="447"/>
                  </a:lnTo>
                  <a:lnTo>
                    <a:pt x="589" y="447"/>
                  </a:lnTo>
                  <a:cubicBezTo>
                    <a:pt x="714" y="447"/>
                    <a:pt x="803" y="339"/>
                    <a:pt x="803" y="215"/>
                  </a:cubicBezTo>
                  <a:cubicBezTo>
                    <a:pt x="803" y="90"/>
                    <a:pt x="714" y="0"/>
                    <a:pt x="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4690750" y="3556250"/>
              <a:ext cx="20100" cy="69600"/>
            </a:xfrm>
            <a:custGeom>
              <a:avLst/>
              <a:gdLst/>
              <a:ahLst/>
              <a:cxnLst/>
              <a:rect l="l" t="t" r="r" b="b"/>
              <a:pathLst>
                <a:path w="804" h="2784" extrusionOk="0">
                  <a:moveTo>
                    <a:pt x="214" y="0"/>
                  </a:moveTo>
                  <a:cubicBezTo>
                    <a:pt x="107" y="0"/>
                    <a:pt x="0" y="90"/>
                    <a:pt x="0" y="215"/>
                  </a:cubicBezTo>
                  <a:lnTo>
                    <a:pt x="0" y="2552"/>
                  </a:lnTo>
                  <a:cubicBezTo>
                    <a:pt x="0" y="2677"/>
                    <a:pt x="107" y="2784"/>
                    <a:pt x="214" y="2784"/>
                  </a:cubicBezTo>
                  <a:lnTo>
                    <a:pt x="589" y="2784"/>
                  </a:lnTo>
                  <a:cubicBezTo>
                    <a:pt x="714" y="2784"/>
                    <a:pt x="803" y="2677"/>
                    <a:pt x="803" y="2552"/>
                  </a:cubicBezTo>
                  <a:cubicBezTo>
                    <a:pt x="803" y="2445"/>
                    <a:pt x="714" y="2338"/>
                    <a:pt x="589" y="2338"/>
                  </a:cubicBezTo>
                  <a:lnTo>
                    <a:pt x="446" y="2338"/>
                  </a:lnTo>
                  <a:lnTo>
                    <a:pt x="446" y="447"/>
                  </a:lnTo>
                  <a:lnTo>
                    <a:pt x="589" y="447"/>
                  </a:lnTo>
                  <a:cubicBezTo>
                    <a:pt x="714" y="447"/>
                    <a:pt x="803" y="339"/>
                    <a:pt x="803" y="215"/>
                  </a:cubicBezTo>
                  <a:cubicBezTo>
                    <a:pt x="803" y="90"/>
                    <a:pt x="714" y="0"/>
                    <a:pt x="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4718400" y="3556250"/>
              <a:ext cx="20100" cy="69600"/>
            </a:xfrm>
            <a:custGeom>
              <a:avLst/>
              <a:gdLst/>
              <a:ahLst/>
              <a:cxnLst/>
              <a:rect l="l" t="t" r="r" b="b"/>
              <a:pathLst>
                <a:path w="804" h="2784" extrusionOk="0">
                  <a:moveTo>
                    <a:pt x="215" y="0"/>
                  </a:moveTo>
                  <a:cubicBezTo>
                    <a:pt x="108" y="0"/>
                    <a:pt x="1" y="90"/>
                    <a:pt x="1" y="215"/>
                  </a:cubicBezTo>
                  <a:lnTo>
                    <a:pt x="1" y="2552"/>
                  </a:lnTo>
                  <a:cubicBezTo>
                    <a:pt x="1" y="2677"/>
                    <a:pt x="108" y="2784"/>
                    <a:pt x="215" y="2784"/>
                  </a:cubicBezTo>
                  <a:lnTo>
                    <a:pt x="589" y="2784"/>
                  </a:lnTo>
                  <a:cubicBezTo>
                    <a:pt x="714" y="2784"/>
                    <a:pt x="803" y="2677"/>
                    <a:pt x="803" y="2552"/>
                  </a:cubicBezTo>
                  <a:cubicBezTo>
                    <a:pt x="803" y="2445"/>
                    <a:pt x="714" y="2338"/>
                    <a:pt x="589" y="2338"/>
                  </a:cubicBezTo>
                  <a:lnTo>
                    <a:pt x="447" y="2338"/>
                  </a:lnTo>
                  <a:lnTo>
                    <a:pt x="447" y="447"/>
                  </a:lnTo>
                  <a:lnTo>
                    <a:pt x="589" y="447"/>
                  </a:lnTo>
                  <a:cubicBezTo>
                    <a:pt x="714" y="447"/>
                    <a:pt x="803" y="339"/>
                    <a:pt x="803" y="215"/>
                  </a:cubicBezTo>
                  <a:cubicBezTo>
                    <a:pt x="803" y="90"/>
                    <a:pt x="714" y="0"/>
                    <a:pt x="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4746050" y="3556250"/>
              <a:ext cx="20100" cy="69600"/>
            </a:xfrm>
            <a:custGeom>
              <a:avLst/>
              <a:gdLst/>
              <a:ahLst/>
              <a:cxnLst/>
              <a:rect l="l" t="t" r="r" b="b"/>
              <a:pathLst>
                <a:path w="804" h="2784" extrusionOk="0">
                  <a:moveTo>
                    <a:pt x="215" y="0"/>
                  </a:moveTo>
                  <a:cubicBezTo>
                    <a:pt x="90" y="0"/>
                    <a:pt x="1" y="90"/>
                    <a:pt x="1" y="215"/>
                  </a:cubicBezTo>
                  <a:lnTo>
                    <a:pt x="1" y="2552"/>
                  </a:lnTo>
                  <a:cubicBezTo>
                    <a:pt x="1" y="2677"/>
                    <a:pt x="90" y="2784"/>
                    <a:pt x="215" y="2784"/>
                  </a:cubicBezTo>
                  <a:lnTo>
                    <a:pt x="590" y="2784"/>
                  </a:lnTo>
                  <a:cubicBezTo>
                    <a:pt x="715" y="2784"/>
                    <a:pt x="804" y="2677"/>
                    <a:pt x="804" y="2552"/>
                  </a:cubicBezTo>
                  <a:cubicBezTo>
                    <a:pt x="804" y="2445"/>
                    <a:pt x="715" y="2338"/>
                    <a:pt x="590" y="2338"/>
                  </a:cubicBezTo>
                  <a:lnTo>
                    <a:pt x="447" y="2338"/>
                  </a:lnTo>
                  <a:lnTo>
                    <a:pt x="447" y="447"/>
                  </a:lnTo>
                  <a:lnTo>
                    <a:pt x="590" y="447"/>
                  </a:lnTo>
                  <a:cubicBezTo>
                    <a:pt x="715" y="447"/>
                    <a:pt x="804" y="339"/>
                    <a:pt x="804" y="215"/>
                  </a:cubicBezTo>
                  <a:cubicBezTo>
                    <a:pt x="804" y="90"/>
                    <a:pt x="715" y="0"/>
                    <a:pt x="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4773725" y="3556250"/>
              <a:ext cx="20075" cy="69600"/>
            </a:xfrm>
            <a:custGeom>
              <a:avLst/>
              <a:gdLst/>
              <a:ahLst/>
              <a:cxnLst/>
              <a:rect l="l" t="t" r="r" b="b"/>
              <a:pathLst>
                <a:path w="803" h="2784" extrusionOk="0">
                  <a:moveTo>
                    <a:pt x="214" y="0"/>
                  </a:moveTo>
                  <a:cubicBezTo>
                    <a:pt x="89" y="0"/>
                    <a:pt x="0" y="90"/>
                    <a:pt x="0" y="215"/>
                  </a:cubicBezTo>
                  <a:lnTo>
                    <a:pt x="0" y="2552"/>
                  </a:lnTo>
                  <a:cubicBezTo>
                    <a:pt x="0" y="2677"/>
                    <a:pt x="89" y="2784"/>
                    <a:pt x="214" y="2784"/>
                  </a:cubicBezTo>
                  <a:lnTo>
                    <a:pt x="589" y="2784"/>
                  </a:lnTo>
                  <a:cubicBezTo>
                    <a:pt x="714" y="2784"/>
                    <a:pt x="803" y="2677"/>
                    <a:pt x="803" y="2552"/>
                  </a:cubicBezTo>
                  <a:cubicBezTo>
                    <a:pt x="803" y="2445"/>
                    <a:pt x="714" y="2338"/>
                    <a:pt x="589" y="2338"/>
                  </a:cubicBezTo>
                  <a:lnTo>
                    <a:pt x="446" y="2338"/>
                  </a:lnTo>
                  <a:lnTo>
                    <a:pt x="446" y="447"/>
                  </a:lnTo>
                  <a:lnTo>
                    <a:pt x="589" y="447"/>
                  </a:lnTo>
                  <a:cubicBezTo>
                    <a:pt x="714" y="447"/>
                    <a:pt x="803" y="339"/>
                    <a:pt x="803" y="215"/>
                  </a:cubicBezTo>
                  <a:cubicBezTo>
                    <a:pt x="803" y="90"/>
                    <a:pt x="714" y="0"/>
                    <a:pt x="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4801375" y="3556250"/>
              <a:ext cx="20100" cy="69600"/>
            </a:xfrm>
            <a:custGeom>
              <a:avLst/>
              <a:gdLst/>
              <a:ahLst/>
              <a:cxnLst/>
              <a:rect l="l" t="t" r="r" b="b"/>
              <a:pathLst>
                <a:path w="804" h="2784" extrusionOk="0">
                  <a:moveTo>
                    <a:pt x="214" y="0"/>
                  </a:moveTo>
                  <a:cubicBezTo>
                    <a:pt x="90" y="0"/>
                    <a:pt x="0" y="90"/>
                    <a:pt x="0" y="215"/>
                  </a:cubicBezTo>
                  <a:lnTo>
                    <a:pt x="0" y="2552"/>
                  </a:lnTo>
                  <a:cubicBezTo>
                    <a:pt x="0" y="2677"/>
                    <a:pt x="90" y="2784"/>
                    <a:pt x="214" y="2784"/>
                  </a:cubicBezTo>
                  <a:lnTo>
                    <a:pt x="589" y="2784"/>
                  </a:lnTo>
                  <a:cubicBezTo>
                    <a:pt x="714" y="2784"/>
                    <a:pt x="803" y="2677"/>
                    <a:pt x="803" y="2552"/>
                  </a:cubicBezTo>
                  <a:cubicBezTo>
                    <a:pt x="803" y="2445"/>
                    <a:pt x="714" y="2338"/>
                    <a:pt x="589" y="2338"/>
                  </a:cubicBezTo>
                  <a:lnTo>
                    <a:pt x="446" y="2338"/>
                  </a:lnTo>
                  <a:lnTo>
                    <a:pt x="446" y="447"/>
                  </a:lnTo>
                  <a:lnTo>
                    <a:pt x="589" y="447"/>
                  </a:lnTo>
                  <a:cubicBezTo>
                    <a:pt x="714" y="447"/>
                    <a:pt x="803" y="339"/>
                    <a:pt x="803" y="215"/>
                  </a:cubicBezTo>
                  <a:cubicBezTo>
                    <a:pt x="803" y="90"/>
                    <a:pt x="714" y="0"/>
                    <a:pt x="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3" name="Google Shape;2023;p48"/>
          <p:cNvGrpSpPr/>
          <p:nvPr/>
        </p:nvGrpSpPr>
        <p:grpSpPr>
          <a:xfrm>
            <a:off x="7003576" y="1885997"/>
            <a:ext cx="612982" cy="585500"/>
            <a:chOff x="3898975" y="3946100"/>
            <a:chExt cx="368025" cy="351525"/>
          </a:xfrm>
        </p:grpSpPr>
        <p:sp>
          <p:nvSpPr>
            <p:cNvPr id="2024" name="Google Shape;2024;p48"/>
            <p:cNvSpPr/>
            <p:nvPr/>
          </p:nvSpPr>
          <p:spPr>
            <a:xfrm>
              <a:off x="3997550" y="4228025"/>
              <a:ext cx="269450" cy="25000"/>
            </a:xfrm>
            <a:custGeom>
              <a:avLst/>
              <a:gdLst/>
              <a:ahLst/>
              <a:cxnLst/>
              <a:rect l="l" t="t" r="r" b="b"/>
              <a:pathLst>
                <a:path w="10778" h="1000" extrusionOk="0">
                  <a:moveTo>
                    <a:pt x="1" y="0"/>
                  </a:moveTo>
                  <a:lnTo>
                    <a:pt x="1" y="1000"/>
                  </a:lnTo>
                  <a:lnTo>
                    <a:pt x="8012" y="1000"/>
                  </a:lnTo>
                  <a:lnTo>
                    <a:pt x="10724" y="571"/>
                  </a:lnTo>
                  <a:cubicBezTo>
                    <a:pt x="10742" y="554"/>
                    <a:pt x="10778" y="536"/>
                    <a:pt x="10778" y="500"/>
                  </a:cubicBezTo>
                  <a:lnTo>
                    <a:pt x="10778" y="72"/>
                  </a:lnTo>
                  <a:cubicBezTo>
                    <a:pt x="10778" y="18"/>
                    <a:pt x="10742" y="0"/>
                    <a:pt x="10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3997550" y="4228025"/>
              <a:ext cx="39725" cy="25000"/>
            </a:xfrm>
            <a:custGeom>
              <a:avLst/>
              <a:gdLst/>
              <a:ahLst/>
              <a:cxnLst/>
              <a:rect l="l" t="t" r="r" b="b"/>
              <a:pathLst>
                <a:path w="1589" h="1000" extrusionOk="0">
                  <a:moveTo>
                    <a:pt x="1" y="0"/>
                  </a:moveTo>
                  <a:lnTo>
                    <a:pt x="1" y="1000"/>
                  </a:lnTo>
                  <a:lnTo>
                    <a:pt x="1589" y="1000"/>
                  </a:lnTo>
                  <a:cubicBezTo>
                    <a:pt x="1571" y="643"/>
                    <a:pt x="1482" y="286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3993100" y="4253000"/>
              <a:ext cx="152125" cy="19200"/>
            </a:xfrm>
            <a:custGeom>
              <a:avLst/>
              <a:gdLst/>
              <a:ahLst/>
              <a:cxnLst/>
              <a:rect l="l" t="t" r="r" b="b"/>
              <a:pathLst>
                <a:path w="6085" h="768" extrusionOk="0">
                  <a:moveTo>
                    <a:pt x="0" y="1"/>
                  </a:moveTo>
                  <a:lnTo>
                    <a:pt x="0" y="768"/>
                  </a:lnTo>
                  <a:lnTo>
                    <a:pt x="5781" y="768"/>
                  </a:lnTo>
                  <a:cubicBezTo>
                    <a:pt x="5960" y="768"/>
                    <a:pt x="6085" y="625"/>
                    <a:pt x="6085" y="447"/>
                  </a:cubicBezTo>
                  <a:lnTo>
                    <a:pt x="60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3993100" y="4253000"/>
              <a:ext cx="44175" cy="19200"/>
            </a:xfrm>
            <a:custGeom>
              <a:avLst/>
              <a:gdLst/>
              <a:ahLst/>
              <a:cxnLst/>
              <a:rect l="l" t="t" r="r" b="b"/>
              <a:pathLst>
                <a:path w="1767" h="768" extrusionOk="0">
                  <a:moveTo>
                    <a:pt x="0" y="1"/>
                  </a:moveTo>
                  <a:lnTo>
                    <a:pt x="0" y="768"/>
                  </a:lnTo>
                  <a:lnTo>
                    <a:pt x="1678" y="768"/>
                  </a:lnTo>
                  <a:cubicBezTo>
                    <a:pt x="1731" y="554"/>
                    <a:pt x="1767" y="322"/>
                    <a:pt x="1767" y="90"/>
                  </a:cubicBezTo>
                  <a:cubicBezTo>
                    <a:pt x="1767" y="54"/>
                    <a:pt x="1767" y="36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3928425" y="3968525"/>
              <a:ext cx="64700" cy="287625"/>
            </a:xfrm>
            <a:custGeom>
              <a:avLst/>
              <a:gdLst/>
              <a:ahLst/>
              <a:cxnLst/>
              <a:rect l="l" t="t" r="r" b="b"/>
              <a:pathLst>
                <a:path w="2588" h="11505" extrusionOk="0">
                  <a:moveTo>
                    <a:pt x="506" y="0"/>
                  </a:moveTo>
                  <a:cubicBezTo>
                    <a:pt x="348" y="0"/>
                    <a:pt x="194" y="80"/>
                    <a:pt x="107" y="228"/>
                  </a:cubicBezTo>
                  <a:cubicBezTo>
                    <a:pt x="0" y="442"/>
                    <a:pt x="72" y="710"/>
                    <a:pt x="286" y="835"/>
                  </a:cubicBezTo>
                  <a:lnTo>
                    <a:pt x="1695" y="1620"/>
                  </a:lnTo>
                  <a:lnTo>
                    <a:pt x="1695" y="11076"/>
                  </a:lnTo>
                  <a:cubicBezTo>
                    <a:pt x="1695" y="11308"/>
                    <a:pt x="1892" y="11505"/>
                    <a:pt x="2141" y="11505"/>
                  </a:cubicBezTo>
                  <a:cubicBezTo>
                    <a:pt x="2391" y="11505"/>
                    <a:pt x="2587" y="11308"/>
                    <a:pt x="2587" y="11076"/>
                  </a:cubicBezTo>
                  <a:lnTo>
                    <a:pt x="2587" y="1352"/>
                  </a:lnTo>
                  <a:cubicBezTo>
                    <a:pt x="2587" y="1192"/>
                    <a:pt x="2498" y="1049"/>
                    <a:pt x="2355" y="960"/>
                  </a:cubicBezTo>
                  <a:lnTo>
                    <a:pt x="714" y="50"/>
                  </a:lnTo>
                  <a:cubicBezTo>
                    <a:pt x="648" y="16"/>
                    <a:pt x="576" y="0"/>
                    <a:pt x="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3970800" y="4199475"/>
              <a:ext cx="22325" cy="56675"/>
            </a:xfrm>
            <a:custGeom>
              <a:avLst/>
              <a:gdLst/>
              <a:ahLst/>
              <a:cxnLst/>
              <a:rect l="l" t="t" r="r" b="b"/>
              <a:pathLst>
                <a:path w="893" h="2267" extrusionOk="0">
                  <a:moveTo>
                    <a:pt x="429" y="1"/>
                  </a:moveTo>
                  <a:cubicBezTo>
                    <a:pt x="286" y="1"/>
                    <a:pt x="143" y="1"/>
                    <a:pt x="0" y="36"/>
                  </a:cubicBezTo>
                  <a:lnTo>
                    <a:pt x="0" y="1838"/>
                  </a:lnTo>
                  <a:cubicBezTo>
                    <a:pt x="0" y="2070"/>
                    <a:pt x="197" y="2267"/>
                    <a:pt x="446" y="2267"/>
                  </a:cubicBezTo>
                  <a:cubicBezTo>
                    <a:pt x="696" y="2267"/>
                    <a:pt x="892" y="2070"/>
                    <a:pt x="892" y="1838"/>
                  </a:cubicBezTo>
                  <a:lnTo>
                    <a:pt x="892" y="36"/>
                  </a:lnTo>
                  <a:cubicBezTo>
                    <a:pt x="732" y="1"/>
                    <a:pt x="589" y="1"/>
                    <a:pt x="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3898975" y="3946100"/>
              <a:ext cx="71400" cy="60150"/>
            </a:xfrm>
            <a:custGeom>
              <a:avLst/>
              <a:gdLst/>
              <a:ahLst/>
              <a:cxnLst/>
              <a:rect l="l" t="t" r="r" b="b"/>
              <a:pathLst>
                <a:path w="2856" h="2406" extrusionOk="0">
                  <a:moveTo>
                    <a:pt x="747" y="1"/>
                  </a:moveTo>
                  <a:cubicBezTo>
                    <a:pt x="696" y="1"/>
                    <a:pt x="649" y="25"/>
                    <a:pt x="625" y="72"/>
                  </a:cubicBezTo>
                  <a:lnTo>
                    <a:pt x="36" y="1107"/>
                  </a:lnTo>
                  <a:cubicBezTo>
                    <a:pt x="1" y="1179"/>
                    <a:pt x="36" y="1268"/>
                    <a:pt x="108" y="1303"/>
                  </a:cubicBezTo>
                  <a:lnTo>
                    <a:pt x="2035" y="2392"/>
                  </a:lnTo>
                  <a:cubicBezTo>
                    <a:pt x="2054" y="2401"/>
                    <a:pt x="2074" y="2406"/>
                    <a:pt x="2095" y="2406"/>
                  </a:cubicBezTo>
                  <a:cubicBezTo>
                    <a:pt x="2150" y="2406"/>
                    <a:pt x="2205" y="2373"/>
                    <a:pt x="2231" y="2320"/>
                  </a:cubicBezTo>
                  <a:lnTo>
                    <a:pt x="2802" y="1286"/>
                  </a:lnTo>
                  <a:cubicBezTo>
                    <a:pt x="2855" y="1214"/>
                    <a:pt x="2820" y="1125"/>
                    <a:pt x="2748" y="1089"/>
                  </a:cubicBezTo>
                  <a:lnTo>
                    <a:pt x="821" y="19"/>
                  </a:lnTo>
                  <a:cubicBezTo>
                    <a:pt x="798" y="7"/>
                    <a:pt x="772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8"/>
            <p:cNvSpPr/>
            <p:nvPr/>
          </p:nvSpPr>
          <p:spPr>
            <a:xfrm>
              <a:off x="3939125" y="4212850"/>
              <a:ext cx="84775" cy="84775"/>
            </a:xfrm>
            <a:custGeom>
              <a:avLst/>
              <a:gdLst/>
              <a:ahLst/>
              <a:cxnLst/>
              <a:rect l="l" t="t" r="r" b="b"/>
              <a:pathLst>
                <a:path w="3391" h="3391" extrusionOk="0">
                  <a:moveTo>
                    <a:pt x="1696" y="1"/>
                  </a:moveTo>
                  <a:cubicBezTo>
                    <a:pt x="768" y="1"/>
                    <a:pt x="0" y="768"/>
                    <a:pt x="0" y="1696"/>
                  </a:cubicBezTo>
                  <a:cubicBezTo>
                    <a:pt x="0" y="2642"/>
                    <a:pt x="768" y="3391"/>
                    <a:pt x="1696" y="3391"/>
                  </a:cubicBezTo>
                  <a:cubicBezTo>
                    <a:pt x="2623" y="3391"/>
                    <a:pt x="3391" y="2642"/>
                    <a:pt x="3391" y="1696"/>
                  </a:cubicBezTo>
                  <a:cubicBezTo>
                    <a:pt x="3391" y="768"/>
                    <a:pt x="2623" y="1"/>
                    <a:pt x="1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8"/>
            <p:cNvSpPr/>
            <p:nvPr/>
          </p:nvSpPr>
          <p:spPr>
            <a:xfrm>
              <a:off x="3971250" y="4212850"/>
              <a:ext cx="52650" cy="84775"/>
            </a:xfrm>
            <a:custGeom>
              <a:avLst/>
              <a:gdLst/>
              <a:ahLst/>
              <a:cxnLst/>
              <a:rect l="l" t="t" r="r" b="b"/>
              <a:pathLst>
                <a:path w="2106" h="3391" extrusionOk="0">
                  <a:moveTo>
                    <a:pt x="411" y="1"/>
                  </a:moveTo>
                  <a:cubicBezTo>
                    <a:pt x="268" y="1"/>
                    <a:pt x="143" y="19"/>
                    <a:pt x="0" y="54"/>
                  </a:cubicBezTo>
                  <a:cubicBezTo>
                    <a:pt x="750" y="233"/>
                    <a:pt x="1303" y="893"/>
                    <a:pt x="1303" y="1696"/>
                  </a:cubicBezTo>
                  <a:cubicBezTo>
                    <a:pt x="1303" y="2499"/>
                    <a:pt x="750" y="3159"/>
                    <a:pt x="0" y="3337"/>
                  </a:cubicBezTo>
                  <a:cubicBezTo>
                    <a:pt x="143" y="3373"/>
                    <a:pt x="268" y="3391"/>
                    <a:pt x="411" y="3391"/>
                  </a:cubicBezTo>
                  <a:cubicBezTo>
                    <a:pt x="1338" y="3391"/>
                    <a:pt x="2106" y="2642"/>
                    <a:pt x="2106" y="1696"/>
                  </a:cubicBezTo>
                  <a:cubicBezTo>
                    <a:pt x="2106" y="768"/>
                    <a:pt x="1338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8"/>
            <p:cNvSpPr/>
            <p:nvPr/>
          </p:nvSpPr>
          <p:spPr>
            <a:xfrm>
              <a:off x="4023875" y="4114725"/>
              <a:ext cx="139650" cy="113325"/>
            </a:xfrm>
            <a:custGeom>
              <a:avLst/>
              <a:gdLst/>
              <a:ahLst/>
              <a:cxnLst/>
              <a:rect l="l" t="t" r="r" b="b"/>
              <a:pathLst>
                <a:path w="5586" h="4533" extrusionOk="0">
                  <a:moveTo>
                    <a:pt x="143" y="0"/>
                  </a:moveTo>
                  <a:cubicBezTo>
                    <a:pt x="54" y="0"/>
                    <a:pt x="1" y="72"/>
                    <a:pt x="1" y="143"/>
                  </a:cubicBezTo>
                  <a:lnTo>
                    <a:pt x="1" y="4532"/>
                  </a:lnTo>
                  <a:lnTo>
                    <a:pt x="5585" y="4532"/>
                  </a:lnTo>
                  <a:lnTo>
                    <a:pt x="5585" y="143"/>
                  </a:lnTo>
                  <a:cubicBezTo>
                    <a:pt x="5585" y="72"/>
                    <a:pt x="5532" y="0"/>
                    <a:pt x="5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8"/>
            <p:cNvSpPr/>
            <p:nvPr/>
          </p:nvSpPr>
          <p:spPr>
            <a:xfrm>
              <a:off x="4145200" y="4114725"/>
              <a:ext cx="18325" cy="113325"/>
            </a:xfrm>
            <a:custGeom>
              <a:avLst/>
              <a:gdLst/>
              <a:ahLst/>
              <a:cxnLst/>
              <a:rect l="l" t="t" r="r" b="b"/>
              <a:pathLst>
                <a:path w="733" h="4533" extrusionOk="0">
                  <a:moveTo>
                    <a:pt x="1" y="0"/>
                  </a:moveTo>
                  <a:lnTo>
                    <a:pt x="1" y="4532"/>
                  </a:lnTo>
                  <a:lnTo>
                    <a:pt x="732" y="4532"/>
                  </a:lnTo>
                  <a:lnTo>
                    <a:pt x="732" y="143"/>
                  </a:lnTo>
                  <a:cubicBezTo>
                    <a:pt x="732" y="72"/>
                    <a:pt x="679" y="0"/>
                    <a:pt x="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8"/>
            <p:cNvSpPr/>
            <p:nvPr/>
          </p:nvSpPr>
          <p:spPr>
            <a:xfrm>
              <a:off x="4082300" y="4114725"/>
              <a:ext cx="23225" cy="25450"/>
            </a:xfrm>
            <a:custGeom>
              <a:avLst/>
              <a:gdLst/>
              <a:ahLst/>
              <a:cxnLst/>
              <a:rect l="l" t="t" r="r" b="b"/>
              <a:pathLst>
                <a:path w="929" h="1018" extrusionOk="0">
                  <a:moveTo>
                    <a:pt x="1" y="0"/>
                  </a:moveTo>
                  <a:lnTo>
                    <a:pt x="1" y="857"/>
                  </a:lnTo>
                  <a:cubicBezTo>
                    <a:pt x="1" y="946"/>
                    <a:pt x="72" y="1017"/>
                    <a:pt x="162" y="1017"/>
                  </a:cubicBezTo>
                  <a:lnTo>
                    <a:pt x="750" y="1017"/>
                  </a:lnTo>
                  <a:cubicBezTo>
                    <a:pt x="840" y="1017"/>
                    <a:pt x="929" y="946"/>
                    <a:pt x="929" y="857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8"/>
            <p:cNvSpPr/>
            <p:nvPr/>
          </p:nvSpPr>
          <p:spPr>
            <a:xfrm>
              <a:off x="4163500" y="4152650"/>
              <a:ext cx="93700" cy="75400"/>
            </a:xfrm>
            <a:custGeom>
              <a:avLst/>
              <a:gdLst/>
              <a:ahLst/>
              <a:cxnLst/>
              <a:rect l="l" t="t" r="r" b="b"/>
              <a:pathLst>
                <a:path w="3748" h="3016" extrusionOk="0">
                  <a:moveTo>
                    <a:pt x="0" y="0"/>
                  </a:moveTo>
                  <a:lnTo>
                    <a:pt x="0" y="3015"/>
                  </a:lnTo>
                  <a:lnTo>
                    <a:pt x="3747" y="3015"/>
                  </a:lnTo>
                  <a:lnTo>
                    <a:pt x="3747" y="125"/>
                  </a:lnTo>
                  <a:cubicBezTo>
                    <a:pt x="3747" y="54"/>
                    <a:pt x="3676" y="0"/>
                    <a:pt x="3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8"/>
            <p:cNvSpPr/>
            <p:nvPr/>
          </p:nvSpPr>
          <p:spPr>
            <a:xfrm>
              <a:off x="4244675" y="4152650"/>
              <a:ext cx="12525" cy="75400"/>
            </a:xfrm>
            <a:custGeom>
              <a:avLst/>
              <a:gdLst/>
              <a:ahLst/>
              <a:cxnLst/>
              <a:rect l="l" t="t" r="r" b="b"/>
              <a:pathLst>
                <a:path w="501" h="3016" extrusionOk="0">
                  <a:moveTo>
                    <a:pt x="1" y="0"/>
                  </a:moveTo>
                  <a:lnTo>
                    <a:pt x="1" y="3015"/>
                  </a:lnTo>
                  <a:lnTo>
                    <a:pt x="500" y="3015"/>
                  </a:lnTo>
                  <a:lnTo>
                    <a:pt x="500" y="125"/>
                  </a:lnTo>
                  <a:cubicBezTo>
                    <a:pt x="500" y="54"/>
                    <a:pt x="429" y="0"/>
                    <a:pt x="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8"/>
            <p:cNvSpPr/>
            <p:nvPr/>
          </p:nvSpPr>
          <p:spPr>
            <a:xfrm>
              <a:off x="4200525" y="4152650"/>
              <a:ext cx="19650" cy="20525"/>
            </a:xfrm>
            <a:custGeom>
              <a:avLst/>
              <a:gdLst/>
              <a:ahLst/>
              <a:cxnLst/>
              <a:rect l="l" t="t" r="r" b="b"/>
              <a:pathLst>
                <a:path w="786" h="821" extrusionOk="0">
                  <a:moveTo>
                    <a:pt x="0" y="0"/>
                  </a:moveTo>
                  <a:lnTo>
                    <a:pt x="0" y="678"/>
                  </a:lnTo>
                  <a:cubicBezTo>
                    <a:pt x="0" y="749"/>
                    <a:pt x="72" y="821"/>
                    <a:pt x="143" y="821"/>
                  </a:cubicBezTo>
                  <a:lnTo>
                    <a:pt x="643" y="821"/>
                  </a:lnTo>
                  <a:cubicBezTo>
                    <a:pt x="714" y="821"/>
                    <a:pt x="785" y="749"/>
                    <a:pt x="785" y="678"/>
                  </a:cubicBezTo>
                  <a:lnTo>
                    <a:pt x="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8"/>
            <p:cNvSpPr/>
            <p:nvPr/>
          </p:nvSpPr>
          <p:spPr>
            <a:xfrm>
              <a:off x="4047075" y="4039775"/>
              <a:ext cx="93250" cy="74975"/>
            </a:xfrm>
            <a:custGeom>
              <a:avLst/>
              <a:gdLst/>
              <a:ahLst/>
              <a:cxnLst/>
              <a:rect l="l" t="t" r="r" b="b"/>
              <a:pathLst>
                <a:path w="3730" h="2999" extrusionOk="0">
                  <a:moveTo>
                    <a:pt x="143" y="1"/>
                  </a:moveTo>
                  <a:cubicBezTo>
                    <a:pt x="72" y="1"/>
                    <a:pt x="0" y="54"/>
                    <a:pt x="0" y="126"/>
                  </a:cubicBezTo>
                  <a:lnTo>
                    <a:pt x="0" y="2998"/>
                  </a:lnTo>
                  <a:lnTo>
                    <a:pt x="3729" y="2998"/>
                  </a:lnTo>
                  <a:lnTo>
                    <a:pt x="3729" y="126"/>
                  </a:lnTo>
                  <a:cubicBezTo>
                    <a:pt x="3729" y="54"/>
                    <a:pt x="3676" y="1"/>
                    <a:pt x="36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8"/>
            <p:cNvSpPr/>
            <p:nvPr/>
          </p:nvSpPr>
          <p:spPr>
            <a:xfrm>
              <a:off x="4128250" y="4039775"/>
              <a:ext cx="12075" cy="74975"/>
            </a:xfrm>
            <a:custGeom>
              <a:avLst/>
              <a:gdLst/>
              <a:ahLst/>
              <a:cxnLst/>
              <a:rect l="l" t="t" r="r" b="b"/>
              <a:pathLst>
                <a:path w="483" h="2999" extrusionOk="0">
                  <a:moveTo>
                    <a:pt x="1" y="1"/>
                  </a:moveTo>
                  <a:lnTo>
                    <a:pt x="1" y="2998"/>
                  </a:lnTo>
                  <a:lnTo>
                    <a:pt x="482" y="2998"/>
                  </a:lnTo>
                  <a:lnTo>
                    <a:pt x="482" y="126"/>
                  </a:lnTo>
                  <a:cubicBezTo>
                    <a:pt x="482" y="54"/>
                    <a:pt x="429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8"/>
            <p:cNvSpPr/>
            <p:nvPr/>
          </p:nvSpPr>
          <p:spPr>
            <a:xfrm>
              <a:off x="4084100" y="4039775"/>
              <a:ext cx="19200" cy="20550"/>
            </a:xfrm>
            <a:custGeom>
              <a:avLst/>
              <a:gdLst/>
              <a:ahLst/>
              <a:cxnLst/>
              <a:rect l="l" t="t" r="r" b="b"/>
              <a:pathLst>
                <a:path w="768" h="822" extrusionOk="0">
                  <a:moveTo>
                    <a:pt x="0" y="1"/>
                  </a:moveTo>
                  <a:lnTo>
                    <a:pt x="0" y="679"/>
                  </a:lnTo>
                  <a:cubicBezTo>
                    <a:pt x="0" y="750"/>
                    <a:pt x="72" y="822"/>
                    <a:pt x="143" y="822"/>
                  </a:cubicBezTo>
                  <a:lnTo>
                    <a:pt x="625" y="822"/>
                  </a:lnTo>
                  <a:cubicBezTo>
                    <a:pt x="714" y="822"/>
                    <a:pt x="768" y="750"/>
                    <a:pt x="768" y="679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8"/>
            <p:cNvSpPr/>
            <p:nvPr/>
          </p:nvSpPr>
          <p:spPr>
            <a:xfrm>
              <a:off x="3976150" y="4244975"/>
              <a:ext cx="10725" cy="20550"/>
            </a:xfrm>
            <a:custGeom>
              <a:avLst/>
              <a:gdLst/>
              <a:ahLst/>
              <a:cxnLst/>
              <a:rect l="l" t="t" r="r" b="b"/>
              <a:pathLst>
                <a:path w="429" h="822" extrusionOk="0">
                  <a:moveTo>
                    <a:pt x="215" y="0"/>
                  </a:moveTo>
                  <a:cubicBezTo>
                    <a:pt x="90" y="0"/>
                    <a:pt x="0" y="108"/>
                    <a:pt x="0" y="215"/>
                  </a:cubicBezTo>
                  <a:lnTo>
                    <a:pt x="0" y="607"/>
                  </a:lnTo>
                  <a:cubicBezTo>
                    <a:pt x="0" y="732"/>
                    <a:pt x="90" y="821"/>
                    <a:pt x="215" y="821"/>
                  </a:cubicBezTo>
                  <a:cubicBezTo>
                    <a:pt x="339" y="821"/>
                    <a:pt x="429" y="732"/>
                    <a:pt x="429" y="607"/>
                  </a:cubicBezTo>
                  <a:lnTo>
                    <a:pt x="429" y="215"/>
                  </a:lnTo>
                  <a:cubicBezTo>
                    <a:pt x="429" y="108"/>
                    <a:pt x="339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8"/>
            <p:cNvSpPr/>
            <p:nvPr/>
          </p:nvSpPr>
          <p:spPr>
            <a:xfrm>
              <a:off x="4035475" y="4195450"/>
              <a:ext cx="11175" cy="14750"/>
            </a:xfrm>
            <a:custGeom>
              <a:avLst/>
              <a:gdLst/>
              <a:ahLst/>
              <a:cxnLst/>
              <a:rect l="l" t="t" r="r" b="b"/>
              <a:pathLst>
                <a:path w="447" h="590" extrusionOk="0">
                  <a:moveTo>
                    <a:pt x="232" y="1"/>
                  </a:moveTo>
                  <a:cubicBezTo>
                    <a:pt x="108" y="1"/>
                    <a:pt x="0" y="108"/>
                    <a:pt x="0" y="233"/>
                  </a:cubicBezTo>
                  <a:lnTo>
                    <a:pt x="0" y="376"/>
                  </a:lnTo>
                  <a:cubicBezTo>
                    <a:pt x="0" y="501"/>
                    <a:pt x="108" y="590"/>
                    <a:pt x="232" y="590"/>
                  </a:cubicBezTo>
                  <a:cubicBezTo>
                    <a:pt x="357" y="590"/>
                    <a:pt x="447" y="501"/>
                    <a:pt x="447" y="376"/>
                  </a:cubicBezTo>
                  <a:lnTo>
                    <a:pt x="447" y="233"/>
                  </a:lnTo>
                  <a:cubicBezTo>
                    <a:pt x="447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8"/>
            <p:cNvSpPr/>
            <p:nvPr/>
          </p:nvSpPr>
          <p:spPr>
            <a:xfrm>
              <a:off x="4053775" y="4195450"/>
              <a:ext cx="11175" cy="14750"/>
            </a:xfrm>
            <a:custGeom>
              <a:avLst/>
              <a:gdLst/>
              <a:ahLst/>
              <a:cxnLst/>
              <a:rect l="l" t="t" r="r" b="b"/>
              <a:pathLst>
                <a:path w="447" h="590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lnTo>
                    <a:pt x="0" y="376"/>
                  </a:lnTo>
                  <a:cubicBezTo>
                    <a:pt x="0" y="501"/>
                    <a:pt x="107" y="590"/>
                    <a:pt x="232" y="590"/>
                  </a:cubicBezTo>
                  <a:cubicBezTo>
                    <a:pt x="357" y="590"/>
                    <a:pt x="446" y="501"/>
                    <a:pt x="446" y="376"/>
                  </a:cubicBezTo>
                  <a:lnTo>
                    <a:pt x="446" y="233"/>
                  </a:lnTo>
                  <a:cubicBezTo>
                    <a:pt x="446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8"/>
            <p:cNvSpPr/>
            <p:nvPr/>
          </p:nvSpPr>
          <p:spPr>
            <a:xfrm>
              <a:off x="4072050" y="4195450"/>
              <a:ext cx="11175" cy="14750"/>
            </a:xfrm>
            <a:custGeom>
              <a:avLst/>
              <a:gdLst/>
              <a:ahLst/>
              <a:cxnLst/>
              <a:rect l="l" t="t" r="r" b="b"/>
              <a:pathLst>
                <a:path w="447" h="590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376"/>
                  </a:lnTo>
                  <a:cubicBezTo>
                    <a:pt x="1" y="501"/>
                    <a:pt x="108" y="590"/>
                    <a:pt x="233" y="590"/>
                  </a:cubicBezTo>
                  <a:cubicBezTo>
                    <a:pt x="357" y="590"/>
                    <a:pt x="447" y="501"/>
                    <a:pt x="447" y="376"/>
                  </a:cubicBezTo>
                  <a:lnTo>
                    <a:pt x="447" y="233"/>
                  </a:lnTo>
                  <a:cubicBezTo>
                    <a:pt x="447" y="108"/>
                    <a:pt x="357" y="1"/>
                    <a:pt x="2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48"/>
          <p:cNvGrpSpPr/>
          <p:nvPr/>
        </p:nvGrpSpPr>
        <p:grpSpPr>
          <a:xfrm>
            <a:off x="1535138" y="1872631"/>
            <a:ext cx="612233" cy="612233"/>
            <a:chOff x="3899425" y="2819350"/>
            <a:chExt cx="367575" cy="367575"/>
          </a:xfrm>
        </p:grpSpPr>
        <p:sp>
          <p:nvSpPr>
            <p:cNvPr id="2047" name="Google Shape;2047;p48"/>
            <p:cNvSpPr/>
            <p:nvPr/>
          </p:nvSpPr>
          <p:spPr>
            <a:xfrm>
              <a:off x="3899425" y="3015175"/>
              <a:ext cx="171750" cy="171750"/>
            </a:xfrm>
            <a:custGeom>
              <a:avLst/>
              <a:gdLst/>
              <a:ahLst/>
              <a:cxnLst/>
              <a:rect l="l" t="t" r="r" b="b"/>
              <a:pathLst>
                <a:path w="6870" h="6870" extrusionOk="0">
                  <a:moveTo>
                    <a:pt x="393" y="0"/>
                  </a:moveTo>
                  <a:cubicBezTo>
                    <a:pt x="179" y="0"/>
                    <a:pt x="0" y="179"/>
                    <a:pt x="0" y="411"/>
                  </a:cubicBezTo>
                  <a:lnTo>
                    <a:pt x="0" y="6477"/>
                  </a:lnTo>
                  <a:cubicBezTo>
                    <a:pt x="0" y="6691"/>
                    <a:pt x="179" y="6870"/>
                    <a:pt x="393" y="6870"/>
                  </a:cubicBezTo>
                  <a:lnTo>
                    <a:pt x="6477" y="6870"/>
                  </a:lnTo>
                  <a:cubicBezTo>
                    <a:pt x="6691" y="6870"/>
                    <a:pt x="6870" y="6691"/>
                    <a:pt x="6870" y="6477"/>
                  </a:cubicBezTo>
                  <a:lnTo>
                    <a:pt x="6870" y="411"/>
                  </a:lnTo>
                  <a:cubicBezTo>
                    <a:pt x="6870" y="179"/>
                    <a:pt x="6691" y="0"/>
                    <a:pt x="6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8"/>
            <p:cNvSpPr/>
            <p:nvPr/>
          </p:nvSpPr>
          <p:spPr>
            <a:xfrm>
              <a:off x="4043950" y="3015175"/>
              <a:ext cx="27225" cy="171750"/>
            </a:xfrm>
            <a:custGeom>
              <a:avLst/>
              <a:gdLst/>
              <a:ahLst/>
              <a:cxnLst/>
              <a:rect l="l" t="t" r="r" b="b"/>
              <a:pathLst>
                <a:path w="1089" h="6870" extrusionOk="0">
                  <a:moveTo>
                    <a:pt x="0" y="0"/>
                  </a:moveTo>
                  <a:cubicBezTo>
                    <a:pt x="215" y="0"/>
                    <a:pt x="393" y="179"/>
                    <a:pt x="393" y="411"/>
                  </a:cubicBezTo>
                  <a:lnTo>
                    <a:pt x="393" y="6477"/>
                  </a:lnTo>
                  <a:cubicBezTo>
                    <a:pt x="393" y="6691"/>
                    <a:pt x="215" y="6870"/>
                    <a:pt x="0" y="6870"/>
                  </a:cubicBezTo>
                  <a:lnTo>
                    <a:pt x="696" y="6870"/>
                  </a:lnTo>
                  <a:cubicBezTo>
                    <a:pt x="910" y="6870"/>
                    <a:pt x="1089" y="6691"/>
                    <a:pt x="1089" y="6477"/>
                  </a:cubicBezTo>
                  <a:lnTo>
                    <a:pt x="1089" y="411"/>
                  </a:lnTo>
                  <a:cubicBezTo>
                    <a:pt x="1089" y="179"/>
                    <a:pt x="910" y="0"/>
                    <a:pt x="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8"/>
            <p:cNvSpPr/>
            <p:nvPr/>
          </p:nvSpPr>
          <p:spPr>
            <a:xfrm>
              <a:off x="3968125" y="3015175"/>
              <a:ext cx="34375" cy="41525"/>
            </a:xfrm>
            <a:custGeom>
              <a:avLst/>
              <a:gdLst/>
              <a:ahLst/>
              <a:cxnLst/>
              <a:rect l="l" t="t" r="r" b="b"/>
              <a:pathLst>
                <a:path w="1375" h="1661" extrusionOk="0">
                  <a:moveTo>
                    <a:pt x="0" y="0"/>
                  </a:moveTo>
                  <a:lnTo>
                    <a:pt x="0" y="1517"/>
                  </a:lnTo>
                  <a:cubicBezTo>
                    <a:pt x="0" y="1599"/>
                    <a:pt x="74" y="1660"/>
                    <a:pt x="148" y="1660"/>
                  </a:cubicBezTo>
                  <a:cubicBezTo>
                    <a:pt x="171" y="1660"/>
                    <a:pt x="193" y="1654"/>
                    <a:pt x="214" y="1642"/>
                  </a:cubicBezTo>
                  <a:lnTo>
                    <a:pt x="607" y="1356"/>
                  </a:lnTo>
                  <a:cubicBezTo>
                    <a:pt x="634" y="1339"/>
                    <a:pt x="660" y="1330"/>
                    <a:pt x="687" y="1330"/>
                  </a:cubicBezTo>
                  <a:cubicBezTo>
                    <a:pt x="714" y="1330"/>
                    <a:pt x="741" y="1339"/>
                    <a:pt x="767" y="1356"/>
                  </a:cubicBezTo>
                  <a:lnTo>
                    <a:pt x="1160" y="1642"/>
                  </a:lnTo>
                  <a:cubicBezTo>
                    <a:pt x="1181" y="1654"/>
                    <a:pt x="1204" y="1660"/>
                    <a:pt x="1226" y="1660"/>
                  </a:cubicBezTo>
                  <a:cubicBezTo>
                    <a:pt x="1301" y="1660"/>
                    <a:pt x="1374" y="1599"/>
                    <a:pt x="1374" y="1517"/>
                  </a:cubicBezTo>
                  <a:lnTo>
                    <a:pt x="1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8"/>
            <p:cNvSpPr/>
            <p:nvPr/>
          </p:nvSpPr>
          <p:spPr>
            <a:xfrm>
              <a:off x="3968125" y="3167275"/>
              <a:ext cx="34375" cy="19650"/>
            </a:xfrm>
            <a:custGeom>
              <a:avLst/>
              <a:gdLst/>
              <a:ahLst/>
              <a:cxnLst/>
              <a:rect l="l" t="t" r="r" b="b"/>
              <a:pathLst>
                <a:path w="1375" h="786" extrusionOk="0">
                  <a:moveTo>
                    <a:pt x="143" y="1"/>
                  </a:moveTo>
                  <a:cubicBezTo>
                    <a:pt x="72" y="1"/>
                    <a:pt x="0" y="72"/>
                    <a:pt x="0" y="161"/>
                  </a:cubicBezTo>
                  <a:lnTo>
                    <a:pt x="0" y="786"/>
                  </a:lnTo>
                  <a:lnTo>
                    <a:pt x="1374" y="786"/>
                  </a:lnTo>
                  <a:lnTo>
                    <a:pt x="1374" y="161"/>
                  </a:lnTo>
                  <a:cubicBezTo>
                    <a:pt x="1374" y="72"/>
                    <a:pt x="1321" y="1"/>
                    <a:pt x="1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8"/>
            <p:cNvSpPr/>
            <p:nvPr/>
          </p:nvSpPr>
          <p:spPr>
            <a:xfrm>
              <a:off x="3912350" y="3145425"/>
              <a:ext cx="11175" cy="14300"/>
            </a:xfrm>
            <a:custGeom>
              <a:avLst/>
              <a:gdLst/>
              <a:ahLst/>
              <a:cxnLst/>
              <a:rect l="l" t="t" r="r" b="b"/>
              <a:pathLst>
                <a:path w="447" h="572" extrusionOk="0">
                  <a:moveTo>
                    <a:pt x="233" y="0"/>
                  </a:moveTo>
                  <a:cubicBezTo>
                    <a:pt x="108" y="0"/>
                    <a:pt x="1" y="90"/>
                    <a:pt x="1" y="215"/>
                  </a:cubicBezTo>
                  <a:lnTo>
                    <a:pt x="1" y="339"/>
                  </a:lnTo>
                  <a:cubicBezTo>
                    <a:pt x="1" y="464"/>
                    <a:pt x="108" y="571"/>
                    <a:pt x="233" y="571"/>
                  </a:cubicBezTo>
                  <a:cubicBezTo>
                    <a:pt x="358" y="571"/>
                    <a:pt x="447" y="464"/>
                    <a:pt x="447" y="339"/>
                  </a:cubicBezTo>
                  <a:lnTo>
                    <a:pt x="447" y="215"/>
                  </a:lnTo>
                  <a:cubicBezTo>
                    <a:pt x="447" y="90"/>
                    <a:pt x="358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8"/>
            <p:cNvSpPr/>
            <p:nvPr/>
          </p:nvSpPr>
          <p:spPr>
            <a:xfrm>
              <a:off x="3931100" y="3145425"/>
              <a:ext cx="10725" cy="14300"/>
            </a:xfrm>
            <a:custGeom>
              <a:avLst/>
              <a:gdLst/>
              <a:ahLst/>
              <a:cxnLst/>
              <a:rect l="l" t="t" r="r" b="b"/>
              <a:pathLst>
                <a:path w="429" h="572" extrusionOk="0">
                  <a:moveTo>
                    <a:pt x="214" y="0"/>
                  </a:moveTo>
                  <a:cubicBezTo>
                    <a:pt x="89" y="0"/>
                    <a:pt x="0" y="90"/>
                    <a:pt x="0" y="215"/>
                  </a:cubicBezTo>
                  <a:lnTo>
                    <a:pt x="0" y="339"/>
                  </a:lnTo>
                  <a:cubicBezTo>
                    <a:pt x="0" y="464"/>
                    <a:pt x="89" y="571"/>
                    <a:pt x="214" y="571"/>
                  </a:cubicBezTo>
                  <a:cubicBezTo>
                    <a:pt x="339" y="571"/>
                    <a:pt x="429" y="464"/>
                    <a:pt x="429" y="339"/>
                  </a:cubicBezTo>
                  <a:lnTo>
                    <a:pt x="429" y="215"/>
                  </a:lnTo>
                  <a:cubicBezTo>
                    <a:pt x="429" y="90"/>
                    <a:pt x="339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8"/>
            <p:cNvSpPr/>
            <p:nvPr/>
          </p:nvSpPr>
          <p:spPr>
            <a:xfrm>
              <a:off x="3949375" y="3145425"/>
              <a:ext cx="10750" cy="14300"/>
            </a:xfrm>
            <a:custGeom>
              <a:avLst/>
              <a:gdLst/>
              <a:ahLst/>
              <a:cxnLst/>
              <a:rect l="l" t="t" r="r" b="b"/>
              <a:pathLst>
                <a:path w="430" h="572" extrusionOk="0">
                  <a:moveTo>
                    <a:pt x="215" y="0"/>
                  </a:moveTo>
                  <a:cubicBezTo>
                    <a:pt x="90" y="0"/>
                    <a:pt x="1" y="90"/>
                    <a:pt x="1" y="215"/>
                  </a:cubicBezTo>
                  <a:lnTo>
                    <a:pt x="1" y="339"/>
                  </a:lnTo>
                  <a:cubicBezTo>
                    <a:pt x="1" y="464"/>
                    <a:pt x="90" y="571"/>
                    <a:pt x="215" y="571"/>
                  </a:cubicBezTo>
                  <a:cubicBezTo>
                    <a:pt x="340" y="571"/>
                    <a:pt x="429" y="464"/>
                    <a:pt x="429" y="339"/>
                  </a:cubicBezTo>
                  <a:lnTo>
                    <a:pt x="429" y="215"/>
                  </a:lnTo>
                  <a:cubicBezTo>
                    <a:pt x="429" y="90"/>
                    <a:pt x="340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8"/>
            <p:cNvSpPr/>
            <p:nvPr/>
          </p:nvSpPr>
          <p:spPr>
            <a:xfrm>
              <a:off x="4094800" y="2819350"/>
              <a:ext cx="172200" cy="172200"/>
            </a:xfrm>
            <a:custGeom>
              <a:avLst/>
              <a:gdLst/>
              <a:ahLst/>
              <a:cxnLst/>
              <a:rect l="l" t="t" r="r" b="b"/>
              <a:pathLst>
                <a:path w="6888" h="6888" extrusionOk="0">
                  <a:moveTo>
                    <a:pt x="3444" y="0"/>
                  </a:moveTo>
                  <a:cubicBezTo>
                    <a:pt x="1553" y="0"/>
                    <a:pt x="1" y="1553"/>
                    <a:pt x="1" y="3444"/>
                  </a:cubicBezTo>
                  <a:cubicBezTo>
                    <a:pt x="1" y="5353"/>
                    <a:pt x="1553" y="6888"/>
                    <a:pt x="3444" y="6888"/>
                  </a:cubicBezTo>
                  <a:cubicBezTo>
                    <a:pt x="5353" y="6888"/>
                    <a:pt x="6888" y="5353"/>
                    <a:pt x="6888" y="3444"/>
                  </a:cubicBezTo>
                  <a:cubicBezTo>
                    <a:pt x="6888" y="1553"/>
                    <a:pt x="5353" y="0"/>
                    <a:pt x="3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8"/>
            <p:cNvSpPr/>
            <p:nvPr/>
          </p:nvSpPr>
          <p:spPr>
            <a:xfrm>
              <a:off x="4169300" y="2819350"/>
              <a:ext cx="97700" cy="172200"/>
            </a:xfrm>
            <a:custGeom>
              <a:avLst/>
              <a:gdLst/>
              <a:ahLst/>
              <a:cxnLst/>
              <a:rect l="l" t="t" r="r" b="b"/>
              <a:pathLst>
                <a:path w="3908" h="6888" extrusionOk="0">
                  <a:moveTo>
                    <a:pt x="464" y="0"/>
                  </a:moveTo>
                  <a:cubicBezTo>
                    <a:pt x="304" y="0"/>
                    <a:pt x="143" y="18"/>
                    <a:pt x="0" y="36"/>
                  </a:cubicBezTo>
                  <a:cubicBezTo>
                    <a:pt x="1677" y="268"/>
                    <a:pt x="2962" y="1713"/>
                    <a:pt x="2962" y="3444"/>
                  </a:cubicBezTo>
                  <a:cubicBezTo>
                    <a:pt x="2962" y="5193"/>
                    <a:pt x="1677" y="6620"/>
                    <a:pt x="0" y="6852"/>
                  </a:cubicBezTo>
                  <a:cubicBezTo>
                    <a:pt x="143" y="6870"/>
                    <a:pt x="304" y="6888"/>
                    <a:pt x="464" y="6888"/>
                  </a:cubicBezTo>
                  <a:cubicBezTo>
                    <a:pt x="2373" y="6888"/>
                    <a:pt x="3908" y="5353"/>
                    <a:pt x="3908" y="3444"/>
                  </a:cubicBezTo>
                  <a:cubicBezTo>
                    <a:pt x="3908" y="1553"/>
                    <a:pt x="2373" y="0"/>
                    <a:pt x="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8"/>
            <p:cNvSpPr/>
            <p:nvPr/>
          </p:nvSpPr>
          <p:spPr>
            <a:xfrm>
              <a:off x="4118450" y="2843000"/>
              <a:ext cx="124925" cy="124925"/>
            </a:xfrm>
            <a:custGeom>
              <a:avLst/>
              <a:gdLst/>
              <a:ahLst/>
              <a:cxnLst/>
              <a:rect l="l" t="t" r="r" b="b"/>
              <a:pathLst>
                <a:path w="4997" h="4997" extrusionOk="0">
                  <a:moveTo>
                    <a:pt x="2498" y="0"/>
                  </a:moveTo>
                  <a:cubicBezTo>
                    <a:pt x="1124" y="0"/>
                    <a:pt x="0" y="1124"/>
                    <a:pt x="0" y="2498"/>
                  </a:cubicBezTo>
                  <a:cubicBezTo>
                    <a:pt x="0" y="3890"/>
                    <a:pt x="1124" y="4996"/>
                    <a:pt x="2498" y="4996"/>
                  </a:cubicBezTo>
                  <a:cubicBezTo>
                    <a:pt x="3872" y="4996"/>
                    <a:pt x="4996" y="3890"/>
                    <a:pt x="4996" y="2498"/>
                  </a:cubicBezTo>
                  <a:cubicBezTo>
                    <a:pt x="4996" y="1124"/>
                    <a:pt x="3872" y="0"/>
                    <a:pt x="2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8"/>
            <p:cNvSpPr/>
            <p:nvPr/>
          </p:nvSpPr>
          <p:spPr>
            <a:xfrm>
              <a:off x="4171075" y="2843000"/>
              <a:ext cx="72300" cy="124925"/>
            </a:xfrm>
            <a:custGeom>
              <a:avLst/>
              <a:gdLst/>
              <a:ahLst/>
              <a:cxnLst/>
              <a:rect l="l" t="t" r="r" b="b"/>
              <a:pathLst>
                <a:path w="2892" h="4997" extrusionOk="0">
                  <a:moveTo>
                    <a:pt x="393" y="0"/>
                  </a:moveTo>
                  <a:cubicBezTo>
                    <a:pt x="250" y="0"/>
                    <a:pt x="126" y="18"/>
                    <a:pt x="1" y="36"/>
                  </a:cubicBezTo>
                  <a:cubicBezTo>
                    <a:pt x="1178" y="232"/>
                    <a:pt x="2088" y="1267"/>
                    <a:pt x="2088" y="2498"/>
                  </a:cubicBezTo>
                  <a:cubicBezTo>
                    <a:pt x="2088" y="3747"/>
                    <a:pt x="1178" y="4782"/>
                    <a:pt x="1" y="4960"/>
                  </a:cubicBezTo>
                  <a:cubicBezTo>
                    <a:pt x="126" y="4996"/>
                    <a:pt x="250" y="4996"/>
                    <a:pt x="393" y="4996"/>
                  </a:cubicBezTo>
                  <a:cubicBezTo>
                    <a:pt x="1767" y="4996"/>
                    <a:pt x="2891" y="3890"/>
                    <a:pt x="2891" y="2498"/>
                  </a:cubicBezTo>
                  <a:cubicBezTo>
                    <a:pt x="2891" y="1124"/>
                    <a:pt x="1767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8"/>
            <p:cNvSpPr/>
            <p:nvPr/>
          </p:nvSpPr>
          <p:spPr>
            <a:xfrm>
              <a:off x="4159025" y="2862625"/>
              <a:ext cx="44650" cy="85650"/>
            </a:xfrm>
            <a:custGeom>
              <a:avLst/>
              <a:gdLst/>
              <a:ahLst/>
              <a:cxnLst/>
              <a:rect l="l" t="t" r="r" b="b"/>
              <a:pathLst>
                <a:path w="1786" h="3426" extrusionOk="0">
                  <a:moveTo>
                    <a:pt x="857" y="0"/>
                  </a:moveTo>
                  <a:cubicBezTo>
                    <a:pt x="732" y="0"/>
                    <a:pt x="643" y="107"/>
                    <a:pt x="643" y="232"/>
                  </a:cubicBezTo>
                  <a:lnTo>
                    <a:pt x="643" y="357"/>
                  </a:lnTo>
                  <a:lnTo>
                    <a:pt x="608" y="357"/>
                  </a:lnTo>
                  <a:cubicBezTo>
                    <a:pt x="358" y="428"/>
                    <a:pt x="161" y="660"/>
                    <a:pt x="108" y="928"/>
                  </a:cubicBezTo>
                  <a:cubicBezTo>
                    <a:pt x="54" y="1178"/>
                    <a:pt x="144" y="1428"/>
                    <a:pt x="322" y="1570"/>
                  </a:cubicBezTo>
                  <a:cubicBezTo>
                    <a:pt x="465" y="1677"/>
                    <a:pt x="679" y="1784"/>
                    <a:pt x="1036" y="1909"/>
                  </a:cubicBezTo>
                  <a:cubicBezTo>
                    <a:pt x="1303" y="1999"/>
                    <a:pt x="1286" y="2213"/>
                    <a:pt x="1286" y="2302"/>
                  </a:cubicBezTo>
                  <a:cubicBezTo>
                    <a:pt x="1250" y="2462"/>
                    <a:pt x="1107" y="2641"/>
                    <a:pt x="857" y="2659"/>
                  </a:cubicBezTo>
                  <a:cubicBezTo>
                    <a:pt x="625" y="2659"/>
                    <a:pt x="554" y="2641"/>
                    <a:pt x="376" y="2516"/>
                  </a:cubicBezTo>
                  <a:cubicBezTo>
                    <a:pt x="337" y="2497"/>
                    <a:pt x="294" y="2487"/>
                    <a:pt x="251" y="2487"/>
                  </a:cubicBezTo>
                  <a:cubicBezTo>
                    <a:pt x="175" y="2487"/>
                    <a:pt x="100" y="2519"/>
                    <a:pt x="54" y="2587"/>
                  </a:cubicBezTo>
                  <a:cubicBezTo>
                    <a:pt x="1" y="2694"/>
                    <a:pt x="19" y="2819"/>
                    <a:pt x="126" y="2891"/>
                  </a:cubicBezTo>
                  <a:cubicBezTo>
                    <a:pt x="322" y="3016"/>
                    <a:pt x="465" y="3069"/>
                    <a:pt x="643" y="3087"/>
                  </a:cubicBezTo>
                  <a:lnTo>
                    <a:pt x="643" y="3212"/>
                  </a:lnTo>
                  <a:cubicBezTo>
                    <a:pt x="643" y="3337"/>
                    <a:pt x="732" y="3426"/>
                    <a:pt x="857" y="3426"/>
                  </a:cubicBezTo>
                  <a:cubicBezTo>
                    <a:pt x="982" y="3426"/>
                    <a:pt x="1089" y="3337"/>
                    <a:pt x="1089" y="3212"/>
                  </a:cubicBezTo>
                  <a:lnTo>
                    <a:pt x="1089" y="3069"/>
                  </a:lnTo>
                  <a:cubicBezTo>
                    <a:pt x="1446" y="2980"/>
                    <a:pt x="1660" y="2677"/>
                    <a:pt x="1714" y="2373"/>
                  </a:cubicBezTo>
                  <a:cubicBezTo>
                    <a:pt x="1785" y="1981"/>
                    <a:pt x="1571" y="1624"/>
                    <a:pt x="1196" y="1499"/>
                  </a:cubicBezTo>
                  <a:cubicBezTo>
                    <a:pt x="982" y="1410"/>
                    <a:pt x="732" y="1321"/>
                    <a:pt x="590" y="1213"/>
                  </a:cubicBezTo>
                  <a:cubicBezTo>
                    <a:pt x="554" y="1178"/>
                    <a:pt x="536" y="1106"/>
                    <a:pt x="536" y="1017"/>
                  </a:cubicBezTo>
                  <a:cubicBezTo>
                    <a:pt x="554" y="928"/>
                    <a:pt x="625" y="821"/>
                    <a:pt x="732" y="785"/>
                  </a:cubicBezTo>
                  <a:cubicBezTo>
                    <a:pt x="804" y="764"/>
                    <a:pt x="871" y="756"/>
                    <a:pt x="932" y="756"/>
                  </a:cubicBezTo>
                  <a:cubicBezTo>
                    <a:pt x="1133" y="756"/>
                    <a:pt x="1272" y="843"/>
                    <a:pt x="1286" y="857"/>
                  </a:cubicBezTo>
                  <a:cubicBezTo>
                    <a:pt x="1318" y="876"/>
                    <a:pt x="1356" y="886"/>
                    <a:pt x="1397" y="886"/>
                  </a:cubicBezTo>
                  <a:cubicBezTo>
                    <a:pt x="1468" y="886"/>
                    <a:pt x="1543" y="854"/>
                    <a:pt x="1589" y="785"/>
                  </a:cubicBezTo>
                  <a:cubicBezTo>
                    <a:pt x="1660" y="678"/>
                    <a:pt x="1625" y="553"/>
                    <a:pt x="1518" y="482"/>
                  </a:cubicBezTo>
                  <a:cubicBezTo>
                    <a:pt x="1518" y="464"/>
                    <a:pt x="1339" y="357"/>
                    <a:pt x="1089" y="321"/>
                  </a:cubicBezTo>
                  <a:lnTo>
                    <a:pt x="1089" y="232"/>
                  </a:lnTo>
                  <a:cubicBezTo>
                    <a:pt x="1089" y="107"/>
                    <a:pt x="982" y="0"/>
                    <a:pt x="8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8"/>
            <p:cNvSpPr/>
            <p:nvPr/>
          </p:nvSpPr>
          <p:spPr>
            <a:xfrm>
              <a:off x="3983725" y="2840425"/>
              <a:ext cx="98600" cy="123475"/>
            </a:xfrm>
            <a:custGeom>
              <a:avLst/>
              <a:gdLst/>
              <a:ahLst/>
              <a:cxnLst/>
              <a:rect l="l" t="t" r="r" b="b"/>
              <a:pathLst>
                <a:path w="3944" h="4939" extrusionOk="0">
                  <a:moveTo>
                    <a:pt x="2416" y="1"/>
                  </a:moveTo>
                  <a:cubicBezTo>
                    <a:pt x="2334" y="1"/>
                    <a:pt x="2253" y="41"/>
                    <a:pt x="2213" y="121"/>
                  </a:cubicBezTo>
                  <a:lnTo>
                    <a:pt x="54" y="4617"/>
                  </a:lnTo>
                  <a:cubicBezTo>
                    <a:pt x="1" y="4742"/>
                    <a:pt x="54" y="4867"/>
                    <a:pt x="161" y="4921"/>
                  </a:cubicBezTo>
                  <a:cubicBezTo>
                    <a:pt x="197" y="4938"/>
                    <a:pt x="215" y="4938"/>
                    <a:pt x="251" y="4938"/>
                  </a:cubicBezTo>
                  <a:cubicBezTo>
                    <a:pt x="340" y="4938"/>
                    <a:pt x="411" y="4903"/>
                    <a:pt x="447" y="4814"/>
                  </a:cubicBezTo>
                  <a:lnTo>
                    <a:pt x="2517" y="496"/>
                  </a:lnTo>
                  <a:lnTo>
                    <a:pt x="3605" y="942"/>
                  </a:lnTo>
                  <a:cubicBezTo>
                    <a:pt x="3633" y="956"/>
                    <a:pt x="3663" y="962"/>
                    <a:pt x="3694" y="962"/>
                  </a:cubicBezTo>
                  <a:cubicBezTo>
                    <a:pt x="3779" y="962"/>
                    <a:pt x="3864" y="909"/>
                    <a:pt x="3890" y="817"/>
                  </a:cubicBezTo>
                  <a:cubicBezTo>
                    <a:pt x="3944" y="710"/>
                    <a:pt x="3890" y="585"/>
                    <a:pt x="3766" y="531"/>
                  </a:cubicBezTo>
                  <a:lnTo>
                    <a:pt x="2499" y="14"/>
                  </a:lnTo>
                  <a:cubicBezTo>
                    <a:pt x="2472" y="5"/>
                    <a:pt x="2444" y="1"/>
                    <a:pt x="2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8"/>
            <p:cNvSpPr/>
            <p:nvPr/>
          </p:nvSpPr>
          <p:spPr>
            <a:xfrm>
              <a:off x="3965150" y="2946125"/>
              <a:ext cx="49825" cy="39975"/>
            </a:xfrm>
            <a:custGeom>
              <a:avLst/>
              <a:gdLst/>
              <a:ahLst/>
              <a:cxnLst/>
              <a:rect l="l" t="t" r="r" b="b"/>
              <a:pathLst>
                <a:path w="1993" h="1599" extrusionOk="0">
                  <a:moveTo>
                    <a:pt x="160" y="0"/>
                  </a:moveTo>
                  <a:cubicBezTo>
                    <a:pt x="67" y="0"/>
                    <a:pt x="1" y="88"/>
                    <a:pt x="30" y="175"/>
                  </a:cubicBezTo>
                  <a:lnTo>
                    <a:pt x="458" y="1496"/>
                  </a:lnTo>
                  <a:cubicBezTo>
                    <a:pt x="471" y="1562"/>
                    <a:pt x="524" y="1598"/>
                    <a:pt x="579" y="1598"/>
                  </a:cubicBezTo>
                  <a:cubicBezTo>
                    <a:pt x="599" y="1598"/>
                    <a:pt x="618" y="1594"/>
                    <a:pt x="637" y="1585"/>
                  </a:cubicBezTo>
                  <a:lnTo>
                    <a:pt x="1886" y="960"/>
                  </a:lnTo>
                  <a:cubicBezTo>
                    <a:pt x="1993" y="907"/>
                    <a:pt x="1993" y="746"/>
                    <a:pt x="1868" y="710"/>
                  </a:cubicBezTo>
                  <a:lnTo>
                    <a:pt x="226" y="15"/>
                  </a:lnTo>
                  <a:cubicBezTo>
                    <a:pt x="203" y="5"/>
                    <a:pt x="181" y="0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8"/>
            <p:cNvSpPr/>
            <p:nvPr/>
          </p:nvSpPr>
          <p:spPr>
            <a:xfrm>
              <a:off x="4088550" y="3037400"/>
              <a:ext cx="98600" cy="123650"/>
            </a:xfrm>
            <a:custGeom>
              <a:avLst/>
              <a:gdLst/>
              <a:ahLst/>
              <a:cxnLst/>
              <a:rect l="l" t="t" r="r" b="b"/>
              <a:pathLst>
                <a:path w="3944" h="4946" extrusionOk="0">
                  <a:moveTo>
                    <a:pt x="3695" y="0"/>
                  </a:moveTo>
                  <a:cubicBezTo>
                    <a:pt x="3615" y="0"/>
                    <a:pt x="3537" y="50"/>
                    <a:pt x="3498" y="128"/>
                  </a:cubicBezTo>
                  <a:lnTo>
                    <a:pt x="1428" y="4446"/>
                  </a:lnTo>
                  <a:lnTo>
                    <a:pt x="340" y="4000"/>
                  </a:lnTo>
                  <a:cubicBezTo>
                    <a:pt x="315" y="3988"/>
                    <a:pt x="288" y="3982"/>
                    <a:pt x="261" y="3982"/>
                  </a:cubicBezTo>
                  <a:cubicBezTo>
                    <a:pt x="172" y="3982"/>
                    <a:pt x="82" y="4043"/>
                    <a:pt x="54" y="4125"/>
                  </a:cubicBezTo>
                  <a:cubicBezTo>
                    <a:pt x="1" y="4232"/>
                    <a:pt x="54" y="4357"/>
                    <a:pt x="179" y="4411"/>
                  </a:cubicBezTo>
                  <a:lnTo>
                    <a:pt x="1446" y="4928"/>
                  </a:lnTo>
                  <a:cubicBezTo>
                    <a:pt x="1482" y="4946"/>
                    <a:pt x="1500" y="4946"/>
                    <a:pt x="1535" y="4946"/>
                  </a:cubicBezTo>
                  <a:cubicBezTo>
                    <a:pt x="1607" y="4946"/>
                    <a:pt x="1696" y="4910"/>
                    <a:pt x="1731" y="4821"/>
                  </a:cubicBezTo>
                  <a:lnTo>
                    <a:pt x="3890" y="325"/>
                  </a:lnTo>
                  <a:cubicBezTo>
                    <a:pt x="3944" y="218"/>
                    <a:pt x="3890" y="75"/>
                    <a:pt x="3783" y="21"/>
                  </a:cubicBezTo>
                  <a:cubicBezTo>
                    <a:pt x="3755" y="7"/>
                    <a:pt x="3725" y="0"/>
                    <a:pt x="3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8"/>
            <p:cNvSpPr/>
            <p:nvPr/>
          </p:nvSpPr>
          <p:spPr>
            <a:xfrm>
              <a:off x="4155900" y="3015275"/>
              <a:ext cx="49850" cy="40275"/>
            </a:xfrm>
            <a:custGeom>
              <a:avLst/>
              <a:gdLst/>
              <a:ahLst/>
              <a:cxnLst/>
              <a:rect l="l" t="t" r="r" b="b"/>
              <a:pathLst>
                <a:path w="1994" h="1611" extrusionOk="0">
                  <a:moveTo>
                    <a:pt x="1414" y="1"/>
                  </a:moveTo>
                  <a:cubicBezTo>
                    <a:pt x="1395" y="1"/>
                    <a:pt x="1375" y="5"/>
                    <a:pt x="1357" y="14"/>
                  </a:cubicBezTo>
                  <a:lnTo>
                    <a:pt x="108" y="657"/>
                  </a:lnTo>
                  <a:cubicBezTo>
                    <a:pt x="1" y="710"/>
                    <a:pt x="1" y="853"/>
                    <a:pt x="108" y="906"/>
                  </a:cubicBezTo>
                  <a:lnTo>
                    <a:pt x="1767" y="1602"/>
                  </a:lnTo>
                  <a:cubicBezTo>
                    <a:pt x="1786" y="1608"/>
                    <a:pt x="1805" y="1610"/>
                    <a:pt x="1822" y="1610"/>
                  </a:cubicBezTo>
                  <a:cubicBezTo>
                    <a:pt x="1921" y="1610"/>
                    <a:pt x="1994" y="1530"/>
                    <a:pt x="1964" y="1424"/>
                  </a:cubicBezTo>
                  <a:lnTo>
                    <a:pt x="1535" y="103"/>
                  </a:lnTo>
                  <a:cubicBezTo>
                    <a:pt x="1522" y="37"/>
                    <a:pt x="1470" y="1"/>
                    <a:pt x="1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49"/>
          <p:cNvSpPr txBox="1">
            <a:spLocks noGrp="1"/>
          </p:cNvSpPr>
          <p:nvPr>
            <p:ph type="title"/>
          </p:nvPr>
        </p:nvSpPr>
        <p:spPr>
          <a:xfrm>
            <a:off x="2107801" y="1691588"/>
            <a:ext cx="56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you.</a:t>
            </a:r>
            <a:endParaRPr dirty="0"/>
          </a:p>
        </p:txBody>
      </p:sp>
      <p:grpSp>
        <p:nvGrpSpPr>
          <p:cNvPr id="2070" name="Google Shape;2070;p49"/>
          <p:cNvGrpSpPr/>
          <p:nvPr/>
        </p:nvGrpSpPr>
        <p:grpSpPr>
          <a:xfrm>
            <a:off x="-1621818" y="2892843"/>
            <a:ext cx="6194018" cy="2045949"/>
            <a:chOff x="-1621818" y="2979743"/>
            <a:chExt cx="6194018" cy="2045949"/>
          </a:xfrm>
        </p:grpSpPr>
        <p:sp>
          <p:nvSpPr>
            <p:cNvPr id="2071" name="Google Shape;2071;p49"/>
            <p:cNvSpPr/>
            <p:nvPr/>
          </p:nvSpPr>
          <p:spPr>
            <a:xfrm>
              <a:off x="-1175306" y="3288684"/>
              <a:ext cx="127839" cy="15502"/>
            </a:xfrm>
            <a:custGeom>
              <a:avLst/>
              <a:gdLst/>
              <a:ahLst/>
              <a:cxnLst/>
              <a:rect l="l" t="t" r="r" b="b"/>
              <a:pathLst>
                <a:path w="2078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078" y="251"/>
                  </a:lnTo>
                  <a:lnTo>
                    <a:pt x="20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9"/>
            <p:cNvSpPr/>
            <p:nvPr/>
          </p:nvSpPr>
          <p:spPr>
            <a:xfrm>
              <a:off x="-1175306" y="3253557"/>
              <a:ext cx="127839" cy="35188"/>
            </a:xfrm>
            <a:custGeom>
              <a:avLst/>
              <a:gdLst/>
              <a:ahLst/>
              <a:cxnLst/>
              <a:rect l="l" t="t" r="r" b="b"/>
              <a:pathLst>
                <a:path w="2078" h="572" extrusionOk="0">
                  <a:moveTo>
                    <a:pt x="1" y="1"/>
                  </a:moveTo>
                  <a:lnTo>
                    <a:pt x="1" y="571"/>
                  </a:lnTo>
                  <a:lnTo>
                    <a:pt x="69" y="571"/>
                  </a:lnTo>
                  <a:lnTo>
                    <a:pt x="69" y="69"/>
                  </a:lnTo>
                  <a:lnTo>
                    <a:pt x="1987" y="69"/>
                  </a:lnTo>
                  <a:lnTo>
                    <a:pt x="1987" y="571"/>
                  </a:lnTo>
                  <a:lnTo>
                    <a:pt x="2078" y="571"/>
                  </a:lnTo>
                  <a:lnTo>
                    <a:pt x="2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9"/>
            <p:cNvSpPr/>
            <p:nvPr/>
          </p:nvSpPr>
          <p:spPr>
            <a:xfrm>
              <a:off x="-1154205" y="3256387"/>
              <a:ext cx="4245" cy="33773"/>
            </a:xfrm>
            <a:custGeom>
              <a:avLst/>
              <a:gdLst/>
              <a:ahLst/>
              <a:cxnLst/>
              <a:rect l="l" t="t" r="r" b="b"/>
              <a:pathLst>
                <a:path w="69" h="549" extrusionOk="0">
                  <a:moveTo>
                    <a:pt x="0" y="0"/>
                  </a:moveTo>
                  <a:lnTo>
                    <a:pt x="0" y="548"/>
                  </a:lnTo>
                  <a:lnTo>
                    <a:pt x="69" y="54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9"/>
            <p:cNvSpPr/>
            <p:nvPr/>
          </p:nvSpPr>
          <p:spPr>
            <a:xfrm>
              <a:off x="-1127567" y="3256387"/>
              <a:ext cx="4306" cy="33773"/>
            </a:xfrm>
            <a:custGeom>
              <a:avLst/>
              <a:gdLst/>
              <a:ahLst/>
              <a:cxnLst/>
              <a:rect l="l" t="t" r="r" b="b"/>
              <a:pathLst>
                <a:path w="70" h="549" extrusionOk="0">
                  <a:moveTo>
                    <a:pt x="1" y="0"/>
                  </a:moveTo>
                  <a:lnTo>
                    <a:pt x="1" y="548"/>
                  </a:lnTo>
                  <a:lnTo>
                    <a:pt x="69" y="54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9"/>
            <p:cNvSpPr/>
            <p:nvPr/>
          </p:nvSpPr>
          <p:spPr>
            <a:xfrm>
              <a:off x="-1100867" y="3256387"/>
              <a:ext cx="4245" cy="33773"/>
            </a:xfrm>
            <a:custGeom>
              <a:avLst/>
              <a:gdLst/>
              <a:ahLst/>
              <a:cxnLst/>
              <a:rect l="l" t="t" r="r" b="b"/>
              <a:pathLst>
                <a:path w="69" h="549" extrusionOk="0">
                  <a:moveTo>
                    <a:pt x="1" y="0"/>
                  </a:moveTo>
                  <a:lnTo>
                    <a:pt x="1" y="548"/>
                  </a:lnTo>
                  <a:lnTo>
                    <a:pt x="69" y="54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9"/>
            <p:cNvSpPr/>
            <p:nvPr/>
          </p:nvSpPr>
          <p:spPr>
            <a:xfrm>
              <a:off x="-1074167" y="3256387"/>
              <a:ext cx="4245" cy="33773"/>
            </a:xfrm>
            <a:custGeom>
              <a:avLst/>
              <a:gdLst/>
              <a:ahLst/>
              <a:cxnLst/>
              <a:rect l="l" t="t" r="r" b="b"/>
              <a:pathLst>
                <a:path w="69" h="549" extrusionOk="0">
                  <a:moveTo>
                    <a:pt x="0" y="0"/>
                  </a:moveTo>
                  <a:lnTo>
                    <a:pt x="0" y="548"/>
                  </a:lnTo>
                  <a:lnTo>
                    <a:pt x="69" y="54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9"/>
            <p:cNvSpPr/>
            <p:nvPr/>
          </p:nvSpPr>
          <p:spPr>
            <a:xfrm>
              <a:off x="-1175306" y="3130030"/>
              <a:ext cx="127839" cy="15502"/>
            </a:xfrm>
            <a:custGeom>
              <a:avLst/>
              <a:gdLst/>
              <a:ahLst/>
              <a:cxnLst/>
              <a:rect l="l" t="t" r="r" b="b"/>
              <a:pathLst>
                <a:path w="2078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078" y="251"/>
                  </a:lnTo>
                  <a:lnTo>
                    <a:pt x="20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9"/>
            <p:cNvSpPr/>
            <p:nvPr/>
          </p:nvSpPr>
          <p:spPr>
            <a:xfrm>
              <a:off x="-1175306" y="3093489"/>
              <a:ext cx="127839" cy="36603"/>
            </a:xfrm>
            <a:custGeom>
              <a:avLst/>
              <a:gdLst/>
              <a:ahLst/>
              <a:cxnLst/>
              <a:rect l="l" t="t" r="r" b="b"/>
              <a:pathLst>
                <a:path w="2078" h="595" extrusionOk="0">
                  <a:moveTo>
                    <a:pt x="1" y="1"/>
                  </a:moveTo>
                  <a:lnTo>
                    <a:pt x="1" y="594"/>
                  </a:lnTo>
                  <a:lnTo>
                    <a:pt x="69" y="594"/>
                  </a:lnTo>
                  <a:lnTo>
                    <a:pt x="69" y="92"/>
                  </a:lnTo>
                  <a:lnTo>
                    <a:pt x="1987" y="92"/>
                  </a:lnTo>
                  <a:lnTo>
                    <a:pt x="1987" y="594"/>
                  </a:lnTo>
                  <a:lnTo>
                    <a:pt x="2078" y="594"/>
                  </a:lnTo>
                  <a:lnTo>
                    <a:pt x="2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-1154205" y="3096319"/>
              <a:ext cx="4245" cy="35126"/>
            </a:xfrm>
            <a:custGeom>
              <a:avLst/>
              <a:gdLst/>
              <a:ahLst/>
              <a:cxnLst/>
              <a:rect l="l" t="t" r="r" b="b"/>
              <a:pathLst>
                <a:path w="69" h="571" extrusionOk="0">
                  <a:moveTo>
                    <a:pt x="0" y="0"/>
                  </a:moveTo>
                  <a:lnTo>
                    <a:pt x="0" y="571"/>
                  </a:lnTo>
                  <a:lnTo>
                    <a:pt x="69" y="5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-1127567" y="3096319"/>
              <a:ext cx="4306" cy="35126"/>
            </a:xfrm>
            <a:custGeom>
              <a:avLst/>
              <a:gdLst/>
              <a:ahLst/>
              <a:cxnLst/>
              <a:rect l="l" t="t" r="r" b="b"/>
              <a:pathLst>
                <a:path w="70" h="571" extrusionOk="0">
                  <a:moveTo>
                    <a:pt x="1" y="0"/>
                  </a:moveTo>
                  <a:lnTo>
                    <a:pt x="1" y="571"/>
                  </a:lnTo>
                  <a:lnTo>
                    <a:pt x="69" y="5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-1100867" y="3096319"/>
              <a:ext cx="4245" cy="35126"/>
            </a:xfrm>
            <a:custGeom>
              <a:avLst/>
              <a:gdLst/>
              <a:ahLst/>
              <a:cxnLst/>
              <a:rect l="l" t="t" r="r" b="b"/>
              <a:pathLst>
                <a:path w="69" h="571" extrusionOk="0">
                  <a:moveTo>
                    <a:pt x="1" y="0"/>
                  </a:moveTo>
                  <a:lnTo>
                    <a:pt x="1" y="571"/>
                  </a:lnTo>
                  <a:lnTo>
                    <a:pt x="69" y="5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9"/>
            <p:cNvSpPr/>
            <p:nvPr/>
          </p:nvSpPr>
          <p:spPr>
            <a:xfrm>
              <a:off x="-1074167" y="3096319"/>
              <a:ext cx="4245" cy="35126"/>
            </a:xfrm>
            <a:custGeom>
              <a:avLst/>
              <a:gdLst/>
              <a:ahLst/>
              <a:cxnLst/>
              <a:rect l="l" t="t" r="r" b="b"/>
              <a:pathLst>
                <a:path w="69" h="571" extrusionOk="0">
                  <a:moveTo>
                    <a:pt x="0" y="0"/>
                  </a:moveTo>
                  <a:lnTo>
                    <a:pt x="0" y="571"/>
                  </a:lnTo>
                  <a:lnTo>
                    <a:pt x="69" y="5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9"/>
            <p:cNvSpPr/>
            <p:nvPr/>
          </p:nvSpPr>
          <p:spPr>
            <a:xfrm>
              <a:off x="-1127567" y="3139812"/>
              <a:ext cx="32360" cy="238811"/>
            </a:xfrm>
            <a:custGeom>
              <a:avLst/>
              <a:gdLst/>
              <a:ahLst/>
              <a:cxnLst/>
              <a:rect l="l" t="t" r="r" b="b"/>
              <a:pathLst>
                <a:path w="526" h="3882" extrusionOk="0">
                  <a:moveTo>
                    <a:pt x="1" y="1"/>
                  </a:moveTo>
                  <a:lnTo>
                    <a:pt x="1" y="3881"/>
                  </a:lnTo>
                  <a:lnTo>
                    <a:pt x="526" y="388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-1114894" y="2979743"/>
              <a:ext cx="5660" cy="178401"/>
            </a:xfrm>
            <a:custGeom>
              <a:avLst/>
              <a:gdLst/>
              <a:ahLst/>
              <a:cxnLst/>
              <a:rect l="l" t="t" r="r" b="b"/>
              <a:pathLst>
                <a:path w="92" h="2900" extrusionOk="0">
                  <a:moveTo>
                    <a:pt x="0" y="1"/>
                  </a:moveTo>
                  <a:lnTo>
                    <a:pt x="0" y="2900"/>
                  </a:lnTo>
                  <a:lnTo>
                    <a:pt x="92" y="2900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-1227229" y="3312553"/>
              <a:ext cx="22516" cy="57642"/>
            </a:xfrm>
            <a:custGeom>
              <a:avLst/>
              <a:gdLst/>
              <a:ahLst/>
              <a:cxnLst/>
              <a:rect l="l" t="t" r="r" b="b"/>
              <a:pathLst>
                <a:path w="366" h="937" extrusionOk="0">
                  <a:moveTo>
                    <a:pt x="365" y="0"/>
                  </a:moveTo>
                  <a:lnTo>
                    <a:pt x="0" y="46"/>
                  </a:lnTo>
                  <a:lnTo>
                    <a:pt x="0" y="936"/>
                  </a:lnTo>
                  <a:lnTo>
                    <a:pt x="365" y="868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6CA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-1414004" y="3312553"/>
              <a:ext cx="209291" cy="2891"/>
            </a:xfrm>
            <a:custGeom>
              <a:avLst/>
              <a:gdLst/>
              <a:ahLst/>
              <a:cxnLst/>
              <a:rect l="l" t="t" r="r" b="b"/>
              <a:pathLst>
                <a:path w="3402" h="47" extrusionOk="0">
                  <a:moveTo>
                    <a:pt x="366" y="0"/>
                  </a:moveTo>
                  <a:lnTo>
                    <a:pt x="0" y="46"/>
                  </a:lnTo>
                  <a:lnTo>
                    <a:pt x="3036" y="46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509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-989947" y="3349033"/>
              <a:ext cx="21163" cy="905784"/>
            </a:xfrm>
            <a:custGeom>
              <a:avLst/>
              <a:gdLst/>
              <a:ahLst/>
              <a:cxnLst/>
              <a:rect l="l" t="t" r="r" b="b"/>
              <a:pathLst>
                <a:path w="344" h="14724" extrusionOk="0">
                  <a:moveTo>
                    <a:pt x="343" y="1"/>
                  </a:moveTo>
                  <a:lnTo>
                    <a:pt x="1" y="46"/>
                  </a:lnTo>
                  <a:lnTo>
                    <a:pt x="1" y="14723"/>
                  </a:lnTo>
                  <a:lnTo>
                    <a:pt x="343" y="1472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-1228644" y="3349033"/>
              <a:ext cx="259860" cy="2891"/>
            </a:xfrm>
            <a:custGeom>
              <a:avLst/>
              <a:gdLst/>
              <a:ahLst/>
              <a:cxnLst/>
              <a:rect l="l" t="t" r="r" b="b"/>
              <a:pathLst>
                <a:path w="4224" h="47" extrusionOk="0">
                  <a:moveTo>
                    <a:pt x="388" y="1"/>
                  </a:moveTo>
                  <a:lnTo>
                    <a:pt x="0" y="46"/>
                  </a:lnTo>
                  <a:lnTo>
                    <a:pt x="3881" y="46"/>
                  </a:lnTo>
                  <a:lnTo>
                    <a:pt x="4223" y="1"/>
                  </a:lnTo>
                  <a:close/>
                </a:path>
              </a:pathLst>
            </a:custGeom>
            <a:solidFill>
              <a:srgbClr val="509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-1414004" y="3315383"/>
              <a:ext cx="424119" cy="939434"/>
            </a:xfrm>
            <a:custGeom>
              <a:avLst/>
              <a:gdLst/>
              <a:ahLst/>
              <a:cxnLst/>
              <a:rect l="l" t="t" r="r" b="b"/>
              <a:pathLst>
                <a:path w="6894" h="15271" extrusionOk="0">
                  <a:moveTo>
                    <a:pt x="0" y="0"/>
                  </a:moveTo>
                  <a:lnTo>
                    <a:pt x="0" y="15270"/>
                  </a:lnTo>
                  <a:lnTo>
                    <a:pt x="6894" y="15270"/>
                  </a:lnTo>
                  <a:lnTo>
                    <a:pt x="6894" y="593"/>
                  </a:lnTo>
                  <a:lnTo>
                    <a:pt x="3036" y="593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-1096684" y="3398185"/>
              <a:ext cx="33774" cy="32358"/>
            </a:xfrm>
            <a:custGeom>
              <a:avLst/>
              <a:gdLst/>
              <a:ahLst/>
              <a:cxnLst/>
              <a:rect l="l" t="t" r="r" b="b"/>
              <a:pathLst>
                <a:path w="549" h="526" extrusionOk="0">
                  <a:moveTo>
                    <a:pt x="252" y="1"/>
                  </a:moveTo>
                  <a:cubicBezTo>
                    <a:pt x="115" y="1"/>
                    <a:pt x="1" y="115"/>
                    <a:pt x="1" y="252"/>
                  </a:cubicBezTo>
                  <a:cubicBezTo>
                    <a:pt x="1" y="389"/>
                    <a:pt x="115" y="526"/>
                    <a:pt x="252" y="526"/>
                  </a:cubicBezTo>
                  <a:lnTo>
                    <a:pt x="298" y="526"/>
                  </a:lnTo>
                  <a:cubicBezTo>
                    <a:pt x="435" y="526"/>
                    <a:pt x="549" y="389"/>
                    <a:pt x="549" y="252"/>
                  </a:cubicBezTo>
                  <a:cubicBezTo>
                    <a:pt x="549" y="115"/>
                    <a:pt x="43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9"/>
            <p:cNvSpPr/>
            <p:nvPr/>
          </p:nvSpPr>
          <p:spPr>
            <a:xfrm>
              <a:off x="-1096684" y="3534385"/>
              <a:ext cx="33774" cy="32358"/>
            </a:xfrm>
            <a:custGeom>
              <a:avLst/>
              <a:gdLst/>
              <a:ahLst/>
              <a:cxnLst/>
              <a:rect l="l" t="t" r="r" b="b"/>
              <a:pathLst>
                <a:path w="549" h="526" extrusionOk="0">
                  <a:moveTo>
                    <a:pt x="252" y="1"/>
                  </a:moveTo>
                  <a:cubicBezTo>
                    <a:pt x="115" y="1"/>
                    <a:pt x="1" y="115"/>
                    <a:pt x="1" y="252"/>
                  </a:cubicBezTo>
                  <a:cubicBezTo>
                    <a:pt x="1" y="389"/>
                    <a:pt x="115" y="526"/>
                    <a:pt x="252" y="526"/>
                  </a:cubicBezTo>
                  <a:lnTo>
                    <a:pt x="298" y="526"/>
                  </a:lnTo>
                  <a:cubicBezTo>
                    <a:pt x="435" y="526"/>
                    <a:pt x="549" y="389"/>
                    <a:pt x="549" y="252"/>
                  </a:cubicBezTo>
                  <a:cubicBezTo>
                    <a:pt x="549" y="115"/>
                    <a:pt x="43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-1096684" y="3670585"/>
              <a:ext cx="33774" cy="32358"/>
            </a:xfrm>
            <a:custGeom>
              <a:avLst/>
              <a:gdLst/>
              <a:ahLst/>
              <a:cxnLst/>
              <a:rect l="l" t="t" r="r" b="b"/>
              <a:pathLst>
                <a:path w="549" h="526" extrusionOk="0">
                  <a:moveTo>
                    <a:pt x="252" y="1"/>
                  </a:moveTo>
                  <a:cubicBezTo>
                    <a:pt x="115" y="1"/>
                    <a:pt x="1" y="115"/>
                    <a:pt x="1" y="252"/>
                  </a:cubicBezTo>
                  <a:cubicBezTo>
                    <a:pt x="1" y="412"/>
                    <a:pt x="115" y="526"/>
                    <a:pt x="252" y="526"/>
                  </a:cubicBezTo>
                  <a:lnTo>
                    <a:pt x="298" y="526"/>
                  </a:lnTo>
                  <a:cubicBezTo>
                    <a:pt x="435" y="526"/>
                    <a:pt x="549" y="412"/>
                    <a:pt x="549" y="252"/>
                  </a:cubicBezTo>
                  <a:cubicBezTo>
                    <a:pt x="549" y="115"/>
                    <a:pt x="43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-1096684" y="3806784"/>
              <a:ext cx="33774" cy="32358"/>
            </a:xfrm>
            <a:custGeom>
              <a:avLst/>
              <a:gdLst/>
              <a:ahLst/>
              <a:cxnLst/>
              <a:rect l="l" t="t" r="r" b="b"/>
              <a:pathLst>
                <a:path w="549" h="526" extrusionOk="0">
                  <a:moveTo>
                    <a:pt x="252" y="1"/>
                  </a:moveTo>
                  <a:cubicBezTo>
                    <a:pt x="115" y="1"/>
                    <a:pt x="1" y="115"/>
                    <a:pt x="1" y="252"/>
                  </a:cubicBezTo>
                  <a:cubicBezTo>
                    <a:pt x="1" y="412"/>
                    <a:pt x="115" y="526"/>
                    <a:pt x="252" y="526"/>
                  </a:cubicBezTo>
                  <a:lnTo>
                    <a:pt x="298" y="526"/>
                  </a:lnTo>
                  <a:cubicBezTo>
                    <a:pt x="435" y="526"/>
                    <a:pt x="549" y="412"/>
                    <a:pt x="549" y="252"/>
                  </a:cubicBezTo>
                  <a:cubicBezTo>
                    <a:pt x="549" y="115"/>
                    <a:pt x="43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-1096684" y="3942984"/>
              <a:ext cx="33774" cy="32358"/>
            </a:xfrm>
            <a:custGeom>
              <a:avLst/>
              <a:gdLst/>
              <a:ahLst/>
              <a:cxnLst/>
              <a:rect l="l" t="t" r="r" b="b"/>
              <a:pathLst>
                <a:path w="549" h="526" extrusionOk="0">
                  <a:moveTo>
                    <a:pt x="252" y="1"/>
                  </a:moveTo>
                  <a:cubicBezTo>
                    <a:pt x="115" y="1"/>
                    <a:pt x="1" y="115"/>
                    <a:pt x="1" y="252"/>
                  </a:cubicBezTo>
                  <a:cubicBezTo>
                    <a:pt x="1" y="412"/>
                    <a:pt x="115" y="526"/>
                    <a:pt x="252" y="526"/>
                  </a:cubicBezTo>
                  <a:lnTo>
                    <a:pt x="298" y="526"/>
                  </a:lnTo>
                  <a:cubicBezTo>
                    <a:pt x="435" y="526"/>
                    <a:pt x="549" y="412"/>
                    <a:pt x="549" y="252"/>
                  </a:cubicBezTo>
                  <a:cubicBezTo>
                    <a:pt x="549" y="115"/>
                    <a:pt x="43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-1096684" y="4079184"/>
              <a:ext cx="33774" cy="32358"/>
            </a:xfrm>
            <a:custGeom>
              <a:avLst/>
              <a:gdLst/>
              <a:ahLst/>
              <a:cxnLst/>
              <a:rect l="l" t="t" r="r" b="b"/>
              <a:pathLst>
                <a:path w="549" h="526" extrusionOk="0">
                  <a:moveTo>
                    <a:pt x="252" y="1"/>
                  </a:moveTo>
                  <a:cubicBezTo>
                    <a:pt x="115" y="1"/>
                    <a:pt x="1" y="115"/>
                    <a:pt x="1" y="252"/>
                  </a:cubicBezTo>
                  <a:cubicBezTo>
                    <a:pt x="1" y="412"/>
                    <a:pt x="115" y="526"/>
                    <a:pt x="252" y="526"/>
                  </a:cubicBezTo>
                  <a:lnTo>
                    <a:pt x="298" y="526"/>
                  </a:lnTo>
                  <a:cubicBezTo>
                    <a:pt x="435" y="526"/>
                    <a:pt x="549" y="412"/>
                    <a:pt x="549" y="252"/>
                  </a:cubicBezTo>
                  <a:cubicBezTo>
                    <a:pt x="549" y="115"/>
                    <a:pt x="43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9"/>
            <p:cNvSpPr/>
            <p:nvPr/>
          </p:nvSpPr>
          <p:spPr>
            <a:xfrm>
              <a:off x="-1414004" y="3315383"/>
              <a:ext cx="186836" cy="939434"/>
            </a:xfrm>
            <a:custGeom>
              <a:avLst/>
              <a:gdLst/>
              <a:ahLst/>
              <a:cxnLst/>
              <a:rect l="l" t="t" r="r" b="b"/>
              <a:pathLst>
                <a:path w="3037" h="15271" extrusionOk="0">
                  <a:moveTo>
                    <a:pt x="0" y="0"/>
                  </a:moveTo>
                  <a:lnTo>
                    <a:pt x="0" y="15270"/>
                  </a:lnTo>
                  <a:lnTo>
                    <a:pt x="3036" y="15270"/>
                  </a:lnTo>
                  <a:lnTo>
                    <a:pt x="3036" y="593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9"/>
            <p:cNvSpPr/>
            <p:nvPr/>
          </p:nvSpPr>
          <p:spPr>
            <a:xfrm>
              <a:off x="-1595180" y="4098869"/>
              <a:ext cx="182653" cy="155947"/>
            </a:xfrm>
            <a:custGeom>
              <a:avLst/>
              <a:gdLst/>
              <a:ahLst/>
              <a:cxnLst/>
              <a:rect l="l" t="t" r="r" b="b"/>
              <a:pathLst>
                <a:path w="2969" h="2535" extrusionOk="0">
                  <a:moveTo>
                    <a:pt x="1" y="1"/>
                  </a:moveTo>
                  <a:lnTo>
                    <a:pt x="1" y="2534"/>
                  </a:lnTo>
                  <a:lnTo>
                    <a:pt x="2968" y="2534"/>
                  </a:lnTo>
                  <a:lnTo>
                    <a:pt x="2968" y="92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-1364849" y="3445923"/>
              <a:ext cx="81514" cy="60472"/>
            </a:xfrm>
            <a:custGeom>
              <a:avLst/>
              <a:gdLst/>
              <a:ahLst/>
              <a:cxnLst/>
              <a:rect l="l" t="t" r="r" b="b"/>
              <a:pathLst>
                <a:path w="1325" h="983" extrusionOk="0">
                  <a:moveTo>
                    <a:pt x="92" y="1"/>
                  </a:moveTo>
                  <a:cubicBezTo>
                    <a:pt x="46" y="1"/>
                    <a:pt x="0" y="46"/>
                    <a:pt x="0" y="92"/>
                  </a:cubicBezTo>
                  <a:lnTo>
                    <a:pt x="0" y="891"/>
                  </a:lnTo>
                  <a:cubicBezTo>
                    <a:pt x="0" y="959"/>
                    <a:pt x="46" y="982"/>
                    <a:pt x="92" y="982"/>
                  </a:cubicBezTo>
                  <a:lnTo>
                    <a:pt x="1233" y="982"/>
                  </a:lnTo>
                  <a:cubicBezTo>
                    <a:pt x="1301" y="982"/>
                    <a:pt x="1324" y="959"/>
                    <a:pt x="1324" y="891"/>
                  </a:cubicBezTo>
                  <a:lnTo>
                    <a:pt x="1324" y="92"/>
                  </a:lnTo>
                  <a:cubicBezTo>
                    <a:pt x="1324" y="46"/>
                    <a:pt x="1301" y="1"/>
                    <a:pt x="1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-1364849" y="3579354"/>
              <a:ext cx="81514" cy="60410"/>
            </a:xfrm>
            <a:custGeom>
              <a:avLst/>
              <a:gdLst/>
              <a:ahLst/>
              <a:cxnLst/>
              <a:rect l="l" t="t" r="r" b="b"/>
              <a:pathLst>
                <a:path w="1325" h="982" extrusionOk="0">
                  <a:moveTo>
                    <a:pt x="92" y="0"/>
                  </a:moveTo>
                  <a:cubicBezTo>
                    <a:pt x="46" y="0"/>
                    <a:pt x="0" y="23"/>
                    <a:pt x="0" y="91"/>
                  </a:cubicBezTo>
                  <a:lnTo>
                    <a:pt x="0" y="890"/>
                  </a:lnTo>
                  <a:cubicBezTo>
                    <a:pt x="0" y="936"/>
                    <a:pt x="46" y="982"/>
                    <a:pt x="92" y="982"/>
                  </a:cubicBezTo>
                  <a:lnTo>
                    <a:pt x="1233" y="982"/>
                  </a:lnTo>
                  <a:cubicBezTo>
                    <a:pt x="1301" y="982"/>
                    <a:pt x="1324" y="936"/>
                    <a:pt x="1324" y="890"/>
                  </a:cubicBezTo>
                  <a:lnTo>
                    <a:pt x="1324" y="91"/>
                  </a:lnTo>
                  <a:cubicBezTo>
                    <a:pt x="1324" y="23"/>
                    <a:pt x="1301" y="0"/>
                    <a:pt x="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-1364849" y="3711309"/>
              <a:ext cx="81514" cy="61887"/>
            </a:xfrm>
            <a:custGeom>
              <a:avLst/>
              <a:gdLst/>
              <a:ahLst/>
              <a:cxnLst/>
              <a:rect l="l" t="t" r="r" b="b"/>
              <a:pathLst>
                <a:path w="1325" h="1006" extrusionOk="0">
                  <a:moveTo>
                    <a:pt x="92" y="1"/>
                  </a:moveTo>
                  <a:cubicBezTo>
                    <a:pt x="46" y="1"/>
                    <a:pt x="0" y="46"/>
                    <a:pt x="0" y="115"/>
                  </a:cubicBezTo>
                  <a:lnTo>
                    <a:pt x="0" y="914"/>
                  </a:lnTo>
                  <a:cubicBezTo>
                    <a:pt x="0" y="959"/>
                    <a:pt x="46" y="1005"/>
                    <a:pt x="92" y="1005"/>
                  </a:cubicBezTo>
                  <a:lnTo>
                    <a:pt x="1233" y="1005"/>
                  </a:lnTo>
                  <a:cubicBezTo>
                    <a:pt x="1301" y="1005"/>
                    <a:pt x="1324" y="959"/>
                    <a:pt x="1324" y="914"/>
                  </a:cubicBezTo>
                  <a:lnTo>
                    <a:pt x="1324" y="115"/>
                  </a:lnTo>
                  <a:cubicBezTo>
                    <a:pt x="1324" y="46"/>
                    <a:pt x="1301" y="1"/>
                    <a:pt x="1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9"/>
            <p:cNvSpPr/>
            <p:nvPr/>
          </p:nvSpPr>
          <p:spPr>
            <a:xfrm>
              <a:off x="-1364849" y="3844741"/>
              <a:ext cx="81514" cy="61825"/>
            </a:xfrm>
            <a:custGeom>
              <a:avLst/>
              <a:gdLst/>
              <a:ahLst/>
              <a:cxnLst/>
              <a:rect l="l" t="t" r="r" b="b"/>
              <a:pathLst>
                <a:path w="1325" h="1005" extrusionOk="0">
                  <a:moveTo>
                    <a:pt x="92" y="0"/>
                  </a:moveTo>
                  <a:cubicBezTo>
                    <a:pt x="46" y="0"/>
                    <a:pt x="0" y="46"/>
                    <a:pt x="0" y="91"/>
                  </a:cubicBezTo>
                  <a:lnTo>
                    <a:pt x="0" y="913"/>
                  </a:lnTo>
                  <a:cubicBezTo>
                    <a:pt x="0" y="959"/>
                    <a:pt x="46" y="1004"/>
                    <a:pt x="92" y="1004"/>
                  </a:cubicBezTo>
                  <a:lnTo>
                    <a:pt x="1233" y="1004"/>
                  </a:lnTo>
                  <a:cubicBezTo>
                    <a:pt x="1301" y="1004"/>
                    <a:pt x="1324" y="959"/>
                    <a:pt x="1324" y="913"/>
                  </a:cubicBezTo>
                  <a:lnTo>
                    <a:pt x="1324" y="91"/>
                  </a:lnTo>
                  <a:cubicBezTo>
                    <a:pt x="1324" y="46"/>
                    <a:pt x="1301" y="0"/>
                    <a:pt x="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9"/>
            <p:cNvSpPr/>
            <p:nvPr/>
          </p:nvSpPr>
          <p:spPr>
            <a:xfrm>
              <a:off x="-1364849" y="3978111"/>
              <a:ext cx="81514" cy="61825"/>
            </a:xfrm>
            <a:custGeom>
              <a:avLst/>
              <a:gdLst/>
              <a:ahLst/>
              <a:cxnLst/>
              <a:rect l="l" t="t" r="r" b="b"/>
              <a:pathLst>
                <a:path w="1325" h="1005" extrusionOk="0">
                  <a:moveTo>
                    <a:pt x="92" y="1"/>
                  </a:moveTo>
                  <a:cubicBezTo>
                    <a:pt x="46" y="1"/>
                    <a:pt x="0" y="46"/>
                    <a:pt x="0" y="92"/>
                  </a:cubicBezTo>
                  <a:lnTo>
                    <a:pt x="0" y="914"/>
                  </a:lnTo>
                  <a:cubicBezTo>
                    <a:pt x="0" y="959"/>
                    <a:pt x="46" y="1005"/>
                    <a:pt x="92" y="1005"/>
                  </a:cubicBezTo>
                  <a:lnTo>
                    <a:pt x="1233" y="1005"/>
                  </a:lnTo>
                  <a:cubicBezTo>
                    <a:pt x="1301" y="1005"/>
                    <a:pt x="1324" y="959"/>
                    <a:pt x="1324" y="914"/>
                  </a:cubicBezTo>
                  <a:lnTo>
                    <a:pt x="1324" y="92"/>
                  </a:lnTo>
                  <a:cubicBezTo>
                    <a:pt x="1324" y="46"/>
                    <a:pt x="1301" y="1"/>
                    <a:pt x="1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9"/>
            <p:cNvSpPr/>
            <p:nvPr/>
          </p:nvSpPr>
          <p:spPr>
            <a:xfrm>
              <a:off x="-1442119" y="3503503"/>
              <a:ext cx="178408" cy="16917"/>
            </a:xfrm>
            <a:custGeom>
              <a:avLst/>
              <a:gdLst/>
              <a:ahLst/>
              <a:cxnLst/>
              <a:rect l="l" t="t" r="r" b="b"/>
              <a:pathLst>
                <a:path w="2900" h="275" extrusionOk="0">
                  <a:moveTo>
                    <a:pt x="1" y="1"/>
                  </a:moveTo>
                  <a:lnTo>
                    <a:pt x="1" y="274"/>
                  </a:lnTo>
                  <a:lnTo>
                    <a:pt x="2900" y="274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9BC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9"/>
            <p:cNvSpPr/>
            <p:nvPr/>
          </p:nvSpPr>
          <p:spPr>
            <a:xfrm>
              <a:off x="-1263772" y="3499320"/>
              <a:ext cx="21163" cy="21101"/>
            </a:xfrm>
            <a:custGeom>
              <a:avLst/>
              <a:gdLst/>
              <a:ahLst/>
              <a:cxnLst/>
              <a:rect l="l" t="t" r="r" b="b"/>
              <a:pathLst>
                <a:path w="344" h="343" extrusionOk="0">
                  <a:moveTo>
                    <a:pt x="343" y="0"/>
                  </a:moveTo>
                  <a:lnTo>
                    <a:pt x="1" y="69"/>
                  </a:lnTo>
                  <a:lnTo>
                    <a:pt x="1" y="342"/>
                  </a:lnTo>
                  <a:lnTo>
                    <a:pt x="343" y="27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9"/>
            <p:cNvSpPr/>
            <p:nvPr/>
          </p:nvSpPr>
          <p:spPr>
            <a:xfrm>
              <a:off x="-1442119" y="3499320"/>
              <a:ext cx="199509" cy="4245"/>
            </a:xfrm>
            <a:custGeom>
              <a:avLst/>
              <a:gdLst/>
              <a:ahLst/>
              <a:cxnLst/>
              <a:rect l="l" t="t" r="r" b="b"/>
              <a:pathLst>
                <a:path w="3243" h="69" extrusionOk="0">
                  <a:moveTo>
                    <a:pt x="343" y="0"/>
                  </a:moveTo>
                  <a:lnTo>
                    <a:pt x="1" y="69"/>
                  </a:lnTo>
                  <a:lnTo>
                    <a:pt x="2900" y="69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9"/>
            <p:cNvSpPr/>
            <p:nvPr/>
          </p:nvSpPr>
          <p:spPr>
            <a:xfrm>
              <a:off x="-1442119" y="3636873"/>
              <a:ext cx="178408" cy="15564"/>
            </a:xfrm>
            <a:custGeom>
              <a:avLst/>
              <a:gdLst/>
              <a:ahLst/>
              <a:cxnLst/>
              <a:rect l="l" t="t" r="r" b="b"/>
              <a:pathLst>
                <a:path w="2900" h="253" extrusionOk="0">
                  <a:moveTo>
                    <a:pt x="1" y="1"/>
                  </a:moveTo>
                  <a:lnTo>
                    <a:pt x="1" y="252"/>
                  </a:lnTo>
                  <a:lnTo>
                    <a:pt x="2900" y="252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9BC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9"/>
            <p:cNvSpPr/>
            <p:nvPr/>
          </p:nvSpPr>
          <p:spPr>
            <a:xfrm>
              <a:off x="-1263772" y="3632690"/>
              <a:ext cx="21163" cy="19747"/>
            </a:xfrm>
            <a:custGeom>
              <a:avLst/>
              <a:gdLst/>
              <a:ahLst/>
              <a:cxnLst/>
              <a:rect l="l" t="t" r="r" b="b"/>
              <a:pathLst>
                <a:path w="344" h="321" extrusionOk="0">
                  <a:moveTo>
                    <a:pt x="343" y="1"/>
                  </a:moveTo>
                  <a:lnTo>
                    <a:pt x="1" y="69"/>
                  </a:lnTo>
                  <a:lnTo>
                    <a:pt x="1" y="320"/>
                  </a:lnTo>
                  <a:lnTo>
                    <a:pt x="343" y="27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9"/>
            <p:cNvSpPr/>
            <p:nvPr/>
          </p:nvSpPr>
          <p:spPr>
            <a:xfrm>
              <a:off x="-1442119" y="3632690"/>
              <a:ext cx="199509" cy="4245"/>
            </a:xfrm>
            <a:custGeom>
              <a:avLst/>
              <a:gdLst/>
              <a:ahLst/>
              <a:cxnLst/>
              <a:rect l="l" t="t" r="r" b="b"/>
              <a:pathLst>
                <a:path w="3243" h="69" extrusionOk="0">
                  <a:moveTo>
                    <a:pt x="343" y="1"/>
                  </a:moveTo>
                  <a:lnTo>
                    <a:pt x="1" y="69"/>
                  </a:lnTo>
                  <a:lnTo>
                    <a:pt x="2900" y="69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9"/>
            <p:cNvSpPr/>
            <p:nvPr/>
          </p:nvSpPr>
          <p:spPr>
            <a:xfrm>
              <a:off x="-1442119" y="3770304"/>
              <a:ext cx="178408" cy="15502"/>
            </a:xfrm>
            <a:custGeom>
              <a:avLst/>
              <a:gdLst/>
              <a:ahLst/>
              <a:cxnLst/>
              <a:rect l="l" t="t" r="r" b="b"/>
              <a:pathLst>
                <a:path w="2900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900" y="251"/>
                  </a:lnTo>
                  <a:lnTo>
                    <a:pt x="2900" y="0"/>
                  </a:lnTo>
                  <a:close/>
                </a:path>
              </a:pathLst>
            </a:custGeom>
            <a:solidFill>
              <a:srgbClr val="9BC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9"/>
            <p:cNvSpPr/>
            <p:nvPr/>
          </p:nvSpPr>
          <p:spPr>
            <a:xfrm>
              <a:off x="-1263772" y="3766060"/>
              <a:ext cx="21163" cy="19747"/>
            </a:xfrm>
            <a:custGeom>
              <a:avLst/>
              <a:gdLst/>
              <a:ahLst/>
              <a:cxnLst/>
              <a:rect l="l" t="t" r="r" b="b"/>
              <a:pathLst>
                <a:path w="344" h="321" extrusionOk="0">
                  <a:moveTo>
                    <a:pt x="343" y="1"/>
                  </a:moveTo>
                  <a:lnTo>
                    <a:pt x="1" y="69"/>
                  </a:lnTo>
                  <a:lnTo>
                    <a:pt x="1" y="320"/>
                  </a:lnTo>
                  <a:lnTo>
                    <a:pt x="343" y="252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9"/>
            <p:cNvSpPr/>
            <p:nvPr/>
          </p:nvSpPr>
          <p:spPr>
            <a:xfrm>
              <a:off x="-1442119" y="3766060"/>
              <a:ext cx="199509" cy="4306"/>
            </a:xfrm>
            <a:custGeom>
              <a:avLst/>
              <a:gdLst/>
              <a:ahLst/>
              <a:cxnLst/>
              <a:rect l="l" t="t" r="r" b="b"/>
              <a:pathLst>
                <a:path w="3243" h="70" extrusionOk="0">
                  <a:moveTo>
                    <a:pt x="343" y="1"/>
                  </a:moveTo>
                  <a:lnTo>
                    <a:pt x="1" y="69"/>
                  </a:lnTo>
                  <a:lnTo>
                    <a:pt x="2900" y="69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9"/>
            <p:cNvSpPr/>
            <p:nvPr/>
          </p:nvSpPr>
          <p:spPr>
            <a:xfrm>
              <a:off x="-1442119" y="3902260"/>
              <a:ext cx="178408" cy="16917"/>
            </a:xfrm>
            <a:custGeom>
              <a:avLst/>
              <a:gdLst/>
              <a:ahLst/>
              <a:cxnLst/>
              <a:rect l="l" t="t" r="r" b="b"/>
              <a:pathLst>
                <a:path w="2900" h="275" extrusionOk="0">
                  <a:moveTo>
                    <a:pt x="1" y="1"/>
                  </a:moveTo>
                  <a:lnTo>
                    <a:pt x="1" y="275"/>
                  </a:lnTo>
                  <a:lnTo>
                    <a:pt x="2900" y="275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9BC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9"/>
            <p:cNvSpPr/>
            <p:nvPr/>
          </p:nvSpPr>
          <p:spPr>
            <a:xfrm>
              <a:off x="-1263772" y="3899491"/>
              <a:ext cx="21163" cy="19686"/>
            </a:xfrm>
            <a:custGeom>
              <a:avLst/>
              <a:gdLst/>
              <a:ahLst/>
              <a:cxnLst/>
              <a:rect l="l" t="t" r="r" b="b"/>
              <a:pathLst>
                <a:path w="344" h="320" extrusionOk="0">
                  <a:moveTo>
                    <a:pt x="343" y="0"/>
                  </a:moveTo>
                  <a:lnTo>
                    <a:pt x="1" y="46"/>
                  </a:lnTo>
                  <a:lnTo>
                    <a:pt x="1" y="320"/>
                  </a:lnTo>
                  <a:lnTo>
                    <a:pt x="343" y="25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-1442119" y="3899491"/>
              <a:ext cx="199509" cy="2830"/>
            </a:xfrm>
            <a:custGeom>
              <a:avLst/>
              <a:gdLst/>
              <a:ahLst/>
              <a:cxnLst/>
              <a:rect l="l" t="t" r="r" b="b"/>
              <a:pathLst>
                <a:path w="3243" h="46" extrusionOk="0">
                  <a:moveTo>
                    <a:pt x="343" y="0"/>
                  </a:moveTo>
                  <a:lnTo>
                    <a:pt x="1" y="46"/>
                  </a:lnTo>
                  <a:lnTo>
                    <a:pt x="2900" y="46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-1442119" y="4035691"/>
              <a:ext cx="178408" cy="16917"/>
            </a:xfrm>
            <a:custGeom>
              <a:avLst/>
              <a:gdLst/>
              <a:ahLst/>
              <a:cxnLst/>
              <a:rect l="l" t="t" r="r" b="b"/>
              <a:pathLst>
                <a:path w="2900" h="275" extrusionOk="0">
                  <a:moveTo>
                    <a:pt x="1" y="0"/>
                  </a:moveTo>
                  <a:lnTo>
                    <a:pt x="1" y="274"/>
                  </a:lnTo>
                  <a:lnTo>
                    <a:pt x="2900" y="274"/>
                  </a:lnTo>
                  <a:lnTo>
                    <a:pt x="2900" y="0"/>
                  </a:lnTo>
                  <a:close/>
                </a:path>
              </a:pathLst>
            </a:custGeom>
            <a:solidFill>
              <a:srgbClr val="9BC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-1263772" y="4032861"/>
              <a:ext cx="21163" cy="19747"/>
            </a:xfrm>
            <a:custGeom>
              <a:avLst/>
              <a:gdLst/>
              <a:ahLst/>
              <a:cxnLst/>
              <a:rect l="l" t="t" r="r" b="b"/>
              <a:pathLst>
                <a:path w="344" h="321" extrusionOk="0">
                  <a:moveTo>
                    <a:pt x="343" y="1"/>
                  </a:moveTo>
                  <a:lnTo>
                    <a:pt x="1" y="46"/>
                  </a:lnTo>
                  <a:lnTo>
                    <a:pt x="1" y="320"/>
                  </a:lnTo>
                  <a:lnTo>
                    <a:pt x="343" y="252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9"/>
            <p:cNvSpPr/>
            <p:nvPr/>
          </p:nvSpPr>
          <p:spPr>
            <a:xfrm>
              <a:off x="-1442119" y="4032861"/>
              <a:ext cx="199509" cy="2891"/>
            </a:xfrm>
            <a:custGeom>
              <a:avLst/>
              <a:gdLst/>
              <a:ahLst/>
              <a:cxnLst/>
              <a:rect l="l" t="t" r="r" b="b"/>
              <a:pathLst>
                <a:path w="3243" h="47" extrusionOk="0">
                  <a:moveTo>
                    <a:pt x="343" y="1"/>
                  </a:moveTo>
                  <a:lnTo>
                    <a:pt x="1" y="46"/>
                  </a:lnTo>
                  <a:lnTo>
                    <a:pt x="2900" y="46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9"/>
            <p:cNvSpPr/>
            <p:nvPr/>
          </p:nvSpPr>
          <p:spPr>
            <a:xfrm>
              <a:off x="-1107880" y="3462778"/>
              <a:ext cx="77269" cy="15502"/>
            </a:xfrm>
            <a:custGeom>
              <a:avLst/>
              <a:gdLst/>
              <a:ahLst/>
              <a:cxnLst/>
              <a:rect l="l" t="t" r="r" b="b"/>
              <a:pathLst>
                <a:path w="1256" h="252" extrusionOk="0">
                  <a:moveTo>
                    <a:pt x="23" y="1"/>
                  </a:moveTo>
                  <a:lnTo>
                    <a:pt x="0" y="252"/>
                  </a:lnTo>
                  <a:lnTo>
                    <a:pt x="1256" y="25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BC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9"/>
            <p:cNvSpPr/>
            <p:nvPr/>
          </p:nvSpPr>
          <p:spPr>
            <a:xfrm>
              <a:off x="-1128982" y="3458595"/>
              <a:ext cx="22578" cy="19686"/>
            </a:xfrm>
            <a:custGeom>
              <a:avLst/>
              <a:gdLst/>
              <a:ahLst/>
              <a:cxnLst/>
              <a:rect l="l" t="t" r="r" b="b"/>
              <a:pathLst>
                <a:path w="367" h="320" extrusionOk="0">
                  <a:moveTo>
                    <a:pt x="1" y="0"/>
                  </a:moveTo>
                  <a:lnTo>
                    <a:pt x="1" y="274"/>
                  </a:lnTo>
                  <a:lnTo>
                    <a:pt x="343" y="320"/>
                  </a:lnTo>
                  <a:lnTo>
                    <a:pt x="366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9"/>
            <p:cNvSpPr/>
            <p:nvPr/>
          </p:nvSpPr>
          <p:spPr>
            <a:xfrm>
              <a:off x="-1128982" y="3458595"/>
              <a:ext cx="98370" cy="4245"/>
            </a:xfrm>
            <a:custGeom>
              <a:avLst/>
              <a:gdLst/>
              <a:ahLst/>
              <a:cxnLst/>
              <a:rect l="l" t="t" r="r" b="b"/>
              <a:pathLst>
                <a:path w="1599" h="69" extrusionOk="0">
                  <a:moveTo>
                    <a:pt x="1" y="0"/>
                  </a:moveTo>
                  <a:lnTo>
                    <a:pt x="366" y="69"/>
                  </a:lnTo>
                  <a:lnTo>
                    <a:pt x="1599" y="69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9"/>
            <p:cNvSpPr/>
            <p:nvPr/>
          </p:nvSpPr>
          <p:spPr>
            <a:xfrm>
              <a:off x="-1107880" y="3598978"/>
              <a:ext cx="77269" cy="15502"/>
            </a:xfrm>
            <a:custGeom>
              <a:avLst/>
              <a:gdLst/>
              <a:ahLst/>
              <a:cxnLst/>
              <a:rect l="l" t="t" r="r" b="b"/>
              <a:pathLst>
                <a:path w="1256" h="252" extrusionOk="0">
                  <a:moveTo>
                    <a:pt x="23" y="1"/>
                  </a:moveTo>
                  <a:lnTo>
                    <a:pt x="0" y="252"/>
                  </a:lnTo>
                  <a:lnTo>
                    <a:pt x="1256" y="25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BC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9"/>
            <p:cNvSpPr/>
            <p:nvPr/>
          </p:nvSpPr>
          <p:spPr>
            <a:xfrm>
              <a:off x="-1128982" y="3594795"/>
              <a:ext cx="22578" cy="19686"/>
            </a:xfrm>
            <a:custGeom>
              <a:avLst/>
              <a:gdLst/>
              <a:ahLst/>
              <a:cxnLst/>
              <a:rect l="l" t="t" r="r" b="b"/>
              <a:pathLst>
                <a:path w="367" h="320" extrusionOk="0">
                  <a:moveTo>
                    <a:pt x="1" y="0"/>
                  </a:moveTo>
                  <a:lnTo>
                    <a:pt x="1" y="274"/>
                  </a:lnTo>
                  <a:lnTo>
                    <a:pt x="343" y="320"/>
                  </a:lnTo>
                  <a:lnTo>
                    <a:pt x="366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9"/>
            <p:cNvSpPr/>
            <p:nvPr/>
          </p:nvSpPr>
          <p:spPr>
            <a:xfrm>
              <a:off x="-1128982" y="3594795"/>
              <a:ext cx="98370" cy="4245"/>
            </a:xfrm>
            <a:custGeom>
              <a:avLst/>
              <a:gdLst/>
              <a:ahLst/>
              <a:cxnLst/>
              <a:rect l="l" t="t" r="r" b="b"/>
              <a:pathLst>
                <a:path w="1599" h="69" extrusionOk="0">
                  <a:moveTo>
                    <a:pt x="1" y="0"/>
                  </a:moveTo>
                  <a:lnTo>
                    <a:pt x="366" y="69"/>
                  </a:lnTo>
                  <a:lnTo>
                    <a:pt x="1599" y="69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9"/>
            <p:cNvSpPr/>
            <p:nvPr/>
          </p:nvSpPr>
          <p:spPr>
            <a:xfrm>
              <a:off x="-1107880" y="3735178"/>
              <a:ext cx="77269" cy="15502"/>
            </a:xfrm>
            <a:custGeom>
              <a:avLst/>
              <a:gdLst/>
              <a:ahLst/>
              <a:cxnLst/>
              <a:rect l="l" t="t" r="r" b="b"/>
              <a:pathLst>
                <a:path w="1256" h="252" extrusionOk="0">
                  <a:moveTo>
                    <a:pt x="23" y="1"/>
                  </a:moveTo>
                  <a:lnTo>
                    <a:pt x="0" y="252"/>
                  </a:lnTo>
                  <a:lnTo>
                    <a:pt x="1256" y="25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BC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9"/>
            <p:cNvSpPr/>
            <p:nvPr/>
          </p:nvSpPr>
          <p:spPr>
            <a:xfrm>
              <a:off x="-1128982" y="3730995"/>
              <a:ext cx="22578" cy="19686"/>
            </a:xfrm>
            <a:custGeom>
              <a:avLst/>
              <a:gdLst/>
              <a:ahLst/>
              <a:cxnLst/>
              <a:rect l="l" t="t" r="r" b="b"/>
              <a:pathLst>
                <a:path w="367" h="320" extrusionOk="0">
                  <a:moveTo>
                    <a:pt x="1" y="0"/>
                  </a:moveTo>
                  <a:lnTo>
                    <a:pt x="1" y="274"/>
                  </a:lnTo>
                  <a:lnTo>
                    <a:pt x="343" y="320"/>
                  </a:lnTo>
                  <a:lnTo>
                    <a:pt x="366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9"/>
            <p:cNvSpPr/>
            <p:nvPr/>
          </p:nvSpPr>
          <p:spPr>
            <a:xfrm>
              <a:off x="-1128982" y="3730995"/>
              <a:ext cx="98370" cy="4245"/>
            </a:xfrm>
            <a:custGeom>
              <a:avLst/>
              <a:gdLst/>
              <a:ahLst/>
              <a:cxnLst/>
              <a:rect l="l" t="t" r="r" b="b"/>
              <a:pathLst>
                <a:path w="1599" h="69" extrusionOk="0">
                  <a:moveTo>
                    <a:pt x="1" y="0"/>
                  </a:moveTo>
                  <a:lnTo>
                    <a:pt x="366" y="69"/>
                  </a:lnTo>
                  <a:lnTo>
                    <a:pt x="1599" y="69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9"/>
            <p:cNvSpPr/>
            <p:nvPr/>
          </p:nvSpPr>
          <p:spPr>
            <a:xfrm>
              <a:off x="-1107880" y="3871378"/>
              <a:ext cx="77269" cy="15502"/>
            </a:xfrm>
            <a:custGeom>
              <a:avLst/>
              <a:gdLst/>
              <a:ahLst/>
              <a:cxnLst/>
              <a:rect l="l" t="t" r="r" b="b"/>
              <a:pathLst>
                <a:path w="1256" h="252" extrusionOk="0">
                  <a:moveTo>
                    <a:pt x="23" y="1"/>
                  </a:moveTo>
                  <a:lnTo>
                    <a:pt x="0" y="252"/>
                  </a:lnTo>
                  <a:lnTo>
                    <a:pt x="1256" y="25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BC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9"/>
            <p:cNvSpPr/>
            <p:nvPr/>
          </p:nvSpPr>
          <p:spPr>
            <a:xfrm>
              <a:off x="-1128982" y="3867195"/>
              <a:ext cx="22578" cy="19686"/>
            </a:xfrm>
            <a:custGeom>
              <a:avLst/>
              <a:gdLst/>
              <a:ahLst/>
              <a:cxnLst/>
              <a:rect l="l" t="t" r="r" b="b"/>
              <a:pathLst>
                <a:path w="367" h="320" extrusionOk="0">
                  <a:moveTo>
                    <a:pt x="1" y="0"/>
                  </a:moveTo>
                  <a:lnTo>
                    <a:pt x="1" y="274"/>
                  </a:lnTo>
                  <a:lnTo>
                    <a:pt x="343" y="320"/>
                  </a:lnTo>
                  <a:lnTo>
                    <a:pt x="366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9"/>
            <p:cNvSpPr/>
            <p:nvPr/>
          </p:nvSpPr>
          <p:spPr>
            <a:xfrm>
              <a:off x="-1128982" y="3867195"/>
              <a:ext cx="98370" cy="4245"/>
            </a:xfrm>
            <a:custGeom>
              <a:avLst/>
              <a:gdLst/>
              <a:ahLst/>
              <a:cxnLst/>
              <a:rect l="l" t="t" r="r" b="b"/>
              <a:pathLst>
                <a:path w="1599" h="69" extrusionOk="0">
                  <a:moveTo>
                    <a:pt x="1" y="0"/>
                  </a:moveTo>
                  <a:lnTo>
                    <a:pt x="366" y="69"/>
                  </a:lnTo>
                  <a:lnTo>
                    <a:pt x="1599" y="69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9"/>
            <p:cNvSpPr/>
            <p:nvPr/>
          </p:nvSpPr>
          <p:spPr>
            <a:xfrm>
              <a:off x="-1107880" y="4143777"/>
              <a:ext cx="77269" cy="16917"/>
            </a:xfrm>
            <a:custGeom>
              <a:avLst/>
              <a:gdLst/>
              <a:ahLst/>
              <a:cxnLst/>
              <a:rect l="l" t="t" r="r" b="b"/>
              <a:pathLst>
                <a:path w="1256" h="275" extrusionOk="0">
                  <a:moveTo>
                    <a:pt x="23" y="1"/>
                  </a:moveTo>
                  <a:lnTo>
                    <a:pt x="0" y="275"/>
                  </a:lnTo>
                  <a:lnTo>
                    <a:pt x="1256" y="27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BC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9"/>
            <p:cNvSpPr/>
            <p:nvPr/>
          </p:nvSpPr>
          <p:spPr>
            <a:xfrm>
              <a:off x="-1128982" y="4139594"/>
              <a:ext cx="22578" cy="21101"/>
            </a:xfrm>
            <a:custGeom>
              <a:avLst/>
              <a:gdLst/>
              <a:ahLst/>
              <a:cxnLst/>
              <a:rect l="l" t="t" r="r" b="b"/>
              <a:pathLst>
                <a:path w="367" h="343" extrusionOk="0">
                  <a:moveTo>
                    <a:pt x="1" y="0"/>
                  </a:moveTo>
                  <a:lnTo>
                    <a:pt x="1" y="274"/>
                  </a:lnTo>
                  <a:lnTo>
                    <a:pt x="343" y="343"/>
                  </a:lnTo>
                  <a:lnTo>
                    <a:pt x="366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9"/>
            <p:cNvSpPr/>
            <p:nvPr/>
          </p:nvSpPr>
          <p:spPr>
            <a:xfrm>
              <a:off x="-1128982" y="4139594"/>
              <a:ext cx="98370" cy="4245"/>
            </a:xfrm>
            <a:custGeom>
              <a:avLst/>
              <a:gdLst/>
              <a:ahLst/>
              <a:cxnLst/>
              <a:rect l="l" t="t" r="r" b="b"/>
              <a:pathLst>
                <a:path w="1599" h="69" extrusionOk="0">
                  <a:moveTo>
                    <a:pt x="1" y="0"/>
                  </a:moveTo>
                  <a:lnTo>
                    <a:pt x="366" y="69"/>
                  </a:lnTo>
                  <a:lnTo>
                    <a:pt x="1599" y="69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9"/>
            <p:cNvSpPr/>
            <p:nvPr/>
          </p:nvSpPr>
          <p:spPr>
            <a:xfrm>
              <a:off x="-1107880" y="4007577"/>
              <a:ext cx="77269" cy="15502"/>
            </a:xfrm>
            <a:custGeom>
              <a:avLst/>
              <a:gdLst/>
              <a:ahLst/>
              <a:cxnLst/>
              <a:rect l="l" t="t" r="r" b="b"/>
              <a:pathLst>
                <a:path w="1256" h="252" extrusionOk="0">
                  <a:moveTo>
                    <a:pt x="23" y="1"/>
                  </a:moveTo>
                  <a:lnTo>
                    <a:pt x="0" y="252"/>
                  </a:lnTo>
                  <a:lnTo>
                    <a:pt x="1256" y="25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BC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9"/>
            <p:cNvSpPr/>
            <p:nvPr/>
          </p:nvSpPr>
          <p:spPr>
            <a:xfrm>
              <a:off x="-1128982" y="4003394"/>
              <a:ext cx="22578" cy="19686"/>
            </a:xfrm>
            <a:custGeom>
              <a:avLst/>
              <a:gdLst/>
              <a:ahLst/>
              <a:cxnLst/>
              <a:rect l="l" t="t" r="r" b="b"/>
              <a:pathLst>
                <a:path w="367" h="320" extrusionOk="0">
                  <a:moveTo>
                    <a:pt x="1" y="0"/>
                  </a:moveTo>
                  <a:lnTo>
                    <a:pt x="1" y="274"/>
                  </a:lnTo>
                  <a:lnTo>
                    <a:pt x="343" y="320"/>
                  </a:lnTo>
                  <a:lnTo>
                    <a:pt x="366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9"/>
            <p:cNvSpPr/>
            <p:nvPr/>
          </p:nvSpPr>
          <p:spPr>
            <a:xfrm>
              <a:off x="-1128982" y="4003394"/>
              <a:ext cx="98370" cy="4245"/>
            </a:xfrm>
            <a:custGeom>
              <a:avLst/>
              <a:gdLst/>
              <a:ahLst/>
              <a:cxnLst/>
              <a:rect l="l" t="t" r="r" b="b"/>
              <a:pathLst>
                <a:path w="1599" h="69" extrusionOk="0">
                  <a:moveTo>
                    <a:pt x="1" y="0"/>
                  </a:moveTo>
                  <a:lnTo>
                    <a:pt x="366" y="69"/>
                  </a:lnTo>
                  <a:lnTo>
                    <a:pt x="1599" y="69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9"/>
            <p:cNvSpPr/>
            <p:nvPr/>
          </p:nvSpPr>
          <p:spPr>
            <a:xfrm>
              <a:off x="-904249" y="4046887"/>
              <a:ext cx="852360" cy="334286"/>
            </a:xfrm>
            <a:custGeom>
              <a:avLst/>
              <a:gdLst/>
              <a:ahLst/>
              <a:cxnLst/>
              <a:rect l="l" t="t" r="r" b="b"/>
              <a:pathLst>
                <a:path w="13855" h="5434" extrusionOk="0">
                  <a:moveTo>
                    <a:pt x="0" y="1"/>
                  </a:moveTo>
                  <a:lnTo>
                    <a:pt x="0" y="5433"/>
                  </a:lnTo>
                  <a:lnTo>
                    <a:pt x="13855" y="5433"/>
                  </a:lnTo>
                  <a:lnTo>
                    <a:pt x="13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9"/>
            <p:cNvSpPr/>
            <p:nvPr/>
          </p:nvSpPr>
          <p:spPr>
            <a:xfrm>
              <a:off x="-874781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9"/>
            <p:cNvSpPr/>
            <p:nvPr/>
          </p:nvSpPr>
          <p:spPr>
            <a:xfrm>
              <a:off x="-825627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9"/>
            <p:cNvSpPr/>
            <p:nvPr/>
          </p:nvSpPr>
          <p:spPr>
            <a:xfrm>
              <a:off x="-777887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9"/>
            <p:cNvSpPr/>
            <p:nvPr/>
          </p:nvSpPr>
          <p:spPr>
            <a:xfrm>
              <a:off x="-730148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9"/>
            <p:cNvSpPr/>
            <p:nvPr/>
          </p:nvSpPr>
          <p:spPr>
            <a:xfrm>
              <a:off x="-680993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9"/>
            <p:cNvSpPr/>
            <p:nvPr/>
          </p:nvSpPr>
          <p:spPr>
            <a:xfrm>
              <a:off x="-633254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9"/>
            <p:cNvSpPr/>
            <p:nvPr/>
          </p:nvSpPr>
          <p:spPr>
            <a:xfrm>
              <a:off x="-584099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9"/>
            <p:cNvSpPr/>
            <p:nvPr/>
          </p:nvSpPr>
          <p:spPr>
            <a:xfrm>
              <a:off x="-536360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9"/>
            <p:cNvSpPr/>
            <p:nvPr/>
          </p:nvSpPr>
          <p:spPr>
            <a:xfrm>
              <a:off x="-487205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9"/>
            <p:cNvSpPr/>
            <p:nvPr/>
          </p:nvSpPr>
          <p:spPr>
            <a:xfrm>
              <a:off x="-439466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9"/>
            <p:cNvSpPr/>
            <p:nvPr/>
          </p:nvSpPr>
          <p:spPr>
            <a:xfrm>
              <a:off x="-391726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9"/>
            <p:cNvSpPr/>
            <p:nvPr/>
          </p:nvSpPr>
          <p:spPr>
            <a:xfrm>
              <a:off x="-342572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9"/>
            <p:cNvSpPr/>
            <p:nvPr/>
          </p:nvSpPr>
          <p:spPr>
            <a:xfrm>
              <a:off x="-294832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9"/>
            <p:cNvSpPr/>
            <p:nvPr/>
          </p:nvSpPr>
          <p:spPr>
            <a:xfrm>
              <a:off x="-245678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9"/>
            <p:cNvSpPr/>
            <p:nvPr/>
          </p:nvSpPr>
          <p:spPr>
            <a:xfrm>
              <a:off x="-197938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-150199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-101044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-904249" y="4352998"/>
              <a:ext cx="852360" cy="28175"/>
            </a:xfrm>
            <a:custGeom>
              <a:avLst/>
              <a:gdLst/>
              <a:ahLst/>
              <a:cxnLst/>
              <a:rect l="l" t="t" r="r" b="b"/>
              <a:pathLst>
                <a:path w="13855" h="458" extrusionOk="0">
                  <a:moveTo>
                    <a:pt x="0" y="1"/>
                  </a:moveTo>
                  <a:lnTo>
                    <a:pt x="0" y="457"/>
                  </a:lnTo>
                  <a:lnTo>
                    <a:pt x="13855" y="457"/>
                  </a:lnTo>
                  <a:lnTo>
                    <a:pt x="13855" y="1"/>
                  </a:lnTo>
                  <a:close/>
                </a:path>
              </a:pathLst>
            </a:custGeom>
            <a:solidFill>
              <a:srgbClr val="156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9"/>
            <p:cNvSpPr/>
            <p:nvPr/>
          </p:nvSpPr>
          <p:spPr>
            <a:xfrm>
              <a:off x="-874781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9"/>
            <p:cNvSpPr/>
            <p:nvPr/>
          </p:nvSpPr>
          <p:spPr>
            <a:xfrm>
              <a:off x="-825627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-777887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-730148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1" y="1"/>
                  </a:moveTo>
                  <a:lnTo>
                    <a:pt x="251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-680993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9"/>
            <p:cNvSpPr/>
            <p:nvPr/>
          </p:nvSpPr>
          <p:spPr>
            <a:xfrm>
              <a:off x="-633254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9"/>
            <p:cNvSpPr/>
            <p:nvPr/>
          </p:nvSpPr>
          <p:spPr>
            <a:xfrm>
              <a:off x="-584099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-536360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-487205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-439466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9"/>
            <p:cNvSpPr/>
            <p:nvPr/>
          </p:nvSpPr>
          <p:spPr>
            <a:xfrm>
              <a:off x="-391726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1" y="1"/>
                  </a:moveTo>
                  <a:lnTo>
                    <a:pt x="251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9"/>
            <p:cNvSpPr/>
            <p:nvPr/>
          </p:nvSpPr>
          <p:spPr>
            <a:xfrm>
              <a:off x="-342572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9"/>
            <p:cNvSpPr/>
            <p:nvPr/>
          </p:nvSpPr>
          <p:spPr>
            <a:xfrm>
              <a:off x="-294832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9"/>
            <p:cNvSpPr/>
            <p:nvPr/>
          </p:nvSpPr>
          <p:spPr>
            <a:xfrm>
              <a:off x="-245678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9"/>
            <p:cNvSpPr/>
            <p:nvPr/>
          </p:nvSpPr>
          <p:spPr>
            <a:xfrm>
              <a:off x="-197938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9"/>
            <p:cNvSpPr/>
            <p:nvPr/>
          </p:nvSpPr>
          <p:spPr>
            <a:xfrm>
              <a:off x="-150199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1" y="1"/>
                  </a:moveTo>
                  <a:lnTo>
                    <a:pt x="251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9"/>
            <p:cNvSpPr/>
            <p:nvPr/>
          </p:nvSpPr>
          <p:spPr>
            <a:xfrm>
              <a:off x="-101044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9"/>
            <p:cNvSpPr/>
            <p:nvPr/>
          </p:nvSpPr>
          <p:spPr>
            <a:xfrm>
              <a:off x="-904249" y="4046887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1"/>
                  </a:lnTo>
                  <a:lnTo>
                    <a:pt x="320" y="32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37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9"/>
            <p:cNvSpPr/>
            <p:nvPr/>
          </p:nvSpPr>
          <p:spPr>
            <a:xfrm>
              <a:off x="-904249" y="4046887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1"/>
                  </a:lnTo>
                  <a:lnTo>
                    <a:pt x="320" y="32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9"/>
            <p:cNvSpPr/>
            <p:nvPr/>
          </p:nvSpPr>
          <p:spPr>
            <a:xfrm>
              <a:off x="-71576" y="4046887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1"/>
                  </a:lnTo>
                  <a:lnTo>
                    <a:pt x="320" y="32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37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9"/>
            <p:cNvSpPr/>
            <p:nvPr/>
          </p:nvSpPr>
          <p:spPr>
            <a:xfrm>
              <a:off x="-71576" y="4046887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1"/>
                  </a:lnTo>
                  <a:lnTo>
                    <a:pt x="320" y="32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9"/>
            <p:cNvSpPr/>
            <p:nvPr/>
          </p:nvSpPr>
          <p:spPr>
            <a:xfrm>
              <a:off x="-900066" y="4052547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0"/>
                  </a:moveTo>
                  <a:cubicBezTo>
                    <a:pt x="46" y="0"/>
                    <a:pt x="1" y="23"/>
                    <a:pt x="1" y="69"/>
                  </a:cubicBezTo>
                  <a:cubicBezTo>
                    <a:pt x="1" y="114"/>
                    <a:pt x="46" y="160"/>
                    <a:pt x="92" y="160"/>
                  </a:cubicBezTo>
                  <a:cubicBezTo>
                    <a:pt x="137" y="160"/>
                    <a:pt x="160" y="114"/>
                    <a:pt x="160" y="69"/>
                  </a:cubicBezTo>
                  <a:cubicBezTo>
                    <a:pt x="160" y="23"/>
                    <a:pt x="137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9"/>
            <p:cNvSpPr/>
            <p:nvPr/>
          </p:nvSpPr>
          <p:spPr>
            <a:xfrm>
              <a:off x="-67393" y="4052547"/>
              <a:ext cx="11320" cy="9904"/>
            </a:xfrm>
            <a:custGeom>
              <a:avLst/>
              <a:gdLst/>
              <a:ahLst/>
              <a:cxnLst/>
              <a:rect l="l" t="t" r="r" b="b"/>
              <a:pathLst>
                <a:path w="184" h="161" extrusionOk="0">
                  <a:moveTo>
                    <a:pt x="92" y="0"/>
                  </a:moveTo>
                  <a:cubicBezTo>
                    <a:pt x="47" y="0"/>
                    <a:pt x="1" y="23"/>
                    <a:pt x="1" y="69"/>
                  </a:cubicBezTo>
                  <a:cubicBezTo>
                    <a:pt x="1" y="114"/>
                    <a:pt x="47" y="160"/>
                    <a:pt x="92" y="160"/>
                  </a:cubicBezTo>
                  <a:cubicBezTo>
                    <a:pt x="138" y="160"/>
                    <a:pt x="184" y="114"/>
                    <a:pt x="184" y="69"/>
                  </a:cubicBezTo>
                  <a:cubicBezTo>
                    <a:pt x="184" y="23"/>
                    <a:pt x="138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9"/>
            <p:cNvSpPr/>
            <p:nvPr/>
          </p:nvSpPr>
          <p:spPr>
            <a:xfrm>
              <a:off x="-900066" y="4362841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1"/>
                  </a:moveTo>
                  <a:cubicBezTo>
                    <a:pt x="46" y="1"/>
                    <a:pt x="1" y="23"/>
                    <a:pt x="1" y="69"/>
                  </a:cubicBezTo>
                  <a:cubicBezTo>
                    <a:pt x="1" y="115"/>
                    <a:pt x="46" y="160"/>
                    <a:pt x="92" y="160"/>
                  </a:cubicBezTo>
                  <a:cubicBezTo>
                    <a:pt x="137" y="160"/>
                    <a:pt x="160" y="115"/>
                    <a:pt x="160" y="69"/>
                  </a:cubicBezTo>
                  <a:cubicBezTo>
                    <a:pt x="160" y="23"/>
                    <a:pt x="137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9"/>
            <p:cNvSpPr/>
            <p:nvPr/>
          </p:nvSpPr>
          <p:spPr>
            <a:xfrm>
              <a:off x="-67393" y="4362841"/>
              <a:ext cx="11320" cy="9904"/>
            </a:xfrm>
            <a:custGeom>
              <a:avLst/>
              <a:gdLst/>
              <a:ahLst/>
              <a:cxnLst/>
              <a:rect l="l" t="t" r="r" b="b"/>
              <a:pathLst>
                <a:path w="184" h="161" extrusionOk="0">
                  <a:moveTo>
                    <a:pt x="92" y="1"/>
                  </a:moveTo>
                  <a:cubicBezTo>
                    <a:pt x="47" y="1"/>
                    <a:pt x="1" y="23"/>
                    <a:pt x="1" y="69"/>
                  </a:cubicBezTo>
                  <a:cubicBezTo>
                    <a:pt x="1" y="115"/>
                    <a:pt x="47" y="160"/>
                    <a:pt x="92" y="160"/>
                  </a:cubicBezTo>
                  <a:cubicBezTo>
                    <a:pt x="138" y="160"/>
                    <a:pt x="184" y="115"/>
                    <a:pt x="184" y="69"/>
                  </a:cubicBezTo>
                  <a:cubicBezTo>
                    <a:pt x="184" y="23"/>
                    <a:pt x="138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9"/>
            <p:cNvSpPr/>
            <p:nvPr/>
          </p:nvSpPr>
          <p:spPr>
            <a:xfrm>
              <a:off x="-904249" y="3709894"/>
              <a:ext cx="852360" cy="334286"/>
            </a:xfrm>
            <a:custGeom>
              <a:avLst/>
              <a:gdLst/>
              <a:ahLst/>
              <a:cxnLst/>
              <a:rect l="l" t="t" r="r" b="b"/>
              <a:pathLst>
                <a:path w="13855" h="5434" extrusionOk="0">
                  <a:moveTo>
                    <a:pt x="0" y="1"/>
                  </a:moveTo>
                  <a:lnTo>
                    <a:pt x="0" y="5433"/>
                  </a:lnTo>
                  <a:lnTo>
                    <a:pt x="13855" y="5433"/>
                  </a:lnTo>
                  <a:lnTo>
                    <a:pt x="13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9"/>
            <p:cNvSpPr/>
            <p:nvPr/>
          </p:nvSpPr>
          <p:spPr>
            <a:xfrm>
              <a:off x="-874781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9"/>
            <p:cNvSpPr/>
            <p:nvPr/>
          </p:nvSpPr>
          <p:spPr>
            <a:xfrm>
              <a:off x="-825627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9"/>
            <p:cNvSpPr/>
            <p:nvPr/>
          </p:nvSpPr>
          <p:spPr>
            <a:xfrm>
              <a:off x="-777887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9"/>
            <p:cNvSpPr/>
            <p:nvPr/>
          </p:nvSpPr>
          <p:spPr>
            <a:xfrm>
              <a:off x="-730148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9"/>
            <p:cNvSpPr/>
            <p:nvPr/>
          </p:nvSpPr>
          <p:spPr>
            <a:xfrm>
              <a:off x="-680993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9"/>
            <p:cNvSpPr/>
            <p:nvPr/>
          </p:nvSpPr>
          <p:spPr>
            <a:xfrm>
              <a:off x="-633254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9"/>
            <p:cNvSpPr/>
            <p:nvPr/>
          </p:nvSpPr>
          <p:spPr>
            <a:xfrm>
              <a:off x="-584099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9"/>
            <p:cNvSpPr/>
            <p:nvPr/>
          </p:nvSpPr>
          <p:spPr>
            <a:xfrm>
              <a:off x="-536360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9"/>
            <p:cNvSpPr/>
            <p:nvPr/>
          </p:nvSpPr>
          <p:spPr>
            <a:xfrm>
              <a:off x="-487205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9"/>
            <p:cNvSpPr/>
            <p:nvPr/>
          </p:nvSpPr>
          <p:spPr>
            <a:xfrm>
              <a:off x="-439466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9"/>
            <p:cNvSpPr/>
            <p:nvPr/>
          </p:nvSpPr>
          <p:spPr>
            <a:xfrm>
              <a:off x="-391726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9"/>
            <p:cNvSpPr/>
            <p:nvPr/>
          </p:nvSpPr>
          <p:spPr>
            <a:xfrm>
              <a:off x="-342572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9"/>
            <p:cNvSpPr/>
            <p:nvPr/>
          </p:nvSpPr>
          <p:spPr>
            <a:xfrm>
              <a:off x="-294832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9"/>
            <p:cNvSpPr/>
            <p:nvPr/>
          </p:nvSpPr>
          <p:spPr>
            <a:xfrm>
              <a:off x="-245678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9"/>
            <p:cNvSpPr/>
            <p:nvPr/>
          </p:nvSpPr>
          <p:spPr>
            <a:xfrm>
              <a:off x="-197938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9"/>
            <p:cNvSpPr/>
            <p:nvPr/>
          </p:nvSpPr>
          <p:spPr>
            <a:xfrm>
              <a:off x="-150199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9"/>
            <p:cNvSpPr/>
            <p:nvPr/>
          </p:nvSpPr>
          <p:spPr>
            <a:xfrm>
              <a:off x="-101044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9"/>
            <p:cNvSpPr/>
            <p:nvPr/>
          </p:nvSpPr>
          <p:spPr>
            <a:xfrm>
              <a:off x="-904249" y="4016005"/>
              <a:ext cx="852360" cy="28175"/>
            </a:xfrm>
            <a:custGeom>
              <a:avLst/>
              <a:gdLst/>
              <a:ahLst/>
              <a:cxnLst/>
              <a:rect l="l" t="t" r="r" b="b"/>
              <a:pathLst>
                <a:path w="13855" h="458" extrusionOk="0">
                  <a:moveTo>
                    <a:pt x="0" y="1"/>
                  </a:moveTo>
                  <a:lnTo>
                    <a:pt x="0" y="457"/>
                  </a:lnTo>
                  <a:lnTo>
                    <a:pt x="13855" y="457"/>
                  </a:lnTo>
                  <a:lnTo>
                    <a:pt x="13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9"/>
            <p:cNvSpPr/>
            <p:nvPr/>
          </p:nvSpPr>
          <p:spPr>
            <a:xfrm>
              <a:off x="-874781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9"/>
            <p:cNvSpPr/>
            <p:nvPr/>
          </p:nvSpPr>
          <p:spPr>
            <a:xfrm>
              <a:off x="-825627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9"/>
            <p:cNvSpPr/>
            <p:nvPr/>
          </p:nvSpPr>
          <p:spPr>
            <a:xfrm>
              <a:off x="-777887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9"/>
            <p:cNvSpPr/>
            <p:nvPr/>
          </p:nvSpPr>
          <p:spPr>
            <a:xfrm>
              <a:off x="-730148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1" y="1"/>
                  </a:moveTo>
                  <a:lnTo>
                    <a:pt x="251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9"/>
            <p:cNvSpPr/>
            <p:nvPr/>
          </p:nvSpPr>
          <p:spPr>
            <a:xfrm>
              <a:off x="-680993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9"/>
            <p:cNvSpPr/>
            <p:nvPr/>
          </p:nvSpPr>
          <p:spPr>
            <a:xfrm>
              <a:off x="-633254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9"/>
            <p:cNvSpPr/>
            <p:nvPr/>
          </p:nvSpPr>
          <p:spPr>
            <a:xfrm>
              <a:off x="-584099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9"/>
            <p:cNvSpPr/>
            <p:nvPr/>
          </p:nvSpPr>
          <p:spPr>
            <a:xfrm>
              <a:off x="-536360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9"/>
            <p:cNvSpPr/>
            <p:nvPr/>
          </p:nvSpPr>
          <p:spPr>
            <a:xfrm>
              <a:off x="-487205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9"/>
            <p:cNvSpPr/>
            <p:nvPr/>
          </p:nvSpPr>
          <p:spPr>
            <a:xfrm>
              <a:off x="-439466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9"/>
            <p:cNvSpPr/>
            <p:nvPr/>
          </p:nvSpPr>
          <p:spPr>
            <a:xfrm>
              <a:off x="-391726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1" y="1"/>
                  </a:moveTo>
                  <a:lnTo>
                    <a:pt x="251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9"/>
            <p:cNvSpPr/>
            <p:nvPr/>
          </p:nvSpPr>
          <p:spPr>
            <a:xfrm>
              <a:off x="-342572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9"/>
            <p:cNvSpPr/>
            <p:nvPr/>
          </p:nvSpPr>
          <p:spPr>
            <a:xfrm>
              <a:off x="-294832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9"/>
            <p:cNvSpPr/>
            <p:nvPr/>
          </p:nvSpPr>
          <p:spPr>
            <a:xfrm>
              <a:off x="-245678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9"/>
            <p:cNvSpPr/>
            <p:nvPr/>
          </p:nvSpPr>
          <p:spPr>
            <a:xfrm>
              <a:off x="-197938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9"/>
            <p:cNvSpPr/>
            <p:nvPr/>
          </p:nvSpPr>
          <p:spPr>
            <a:xfrm>
              <a:off x="-150199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1" y="1"/>
                  </a:moveTo>
                  <a:lnTo>
                    <a:pt x="251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9"/>
            <p:cNvSpPr/>
            <p:nvPr/>
          </p:nvSpPr>
          <p:spPr>
            <a:xfrm>
              <a:off x="-101044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9"/>
            <p:cNvSpPr/>
            <p:nvPr/>
          </p:nvSpPr>
          <p:spPr>
            <a:xfrm>
              <a:off x="-904249" y="3709894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A6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9"/>
            <p:cNvSpPr/>
            <p:nvPr/>
          </p:nvSpPr>
          <p:spPr>
            <a:xfrm>
              <a:off x="-904249" y="3709894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9"/>
            <p:cNvSpPr/>
            <p:nvPr/>
          </p:nvSpPr>
          <p:spPr>
            <a:xfrm>
              <a:off x="-71576" y="3709894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A6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9"/>
            <p:cNvSpPr/>
            <p:nvPr/>
          </p:nvSpPr>
          <p:spPr>
            <a:xfrm>
              <a:off x="-71576" y="3709894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9"/>
            <p:cNvSpPr/>
            <p:nvPr/>
          </p:nvSpPr>
          <p:spPr>
            <a:xfrm>
              <a:off x="-900066" y="3715554"/>
              <a:ext cx="9905" cy="9843"/>
            </a:xfrm>
            <a:custGeom>
              <a:avLst/>
              <a:gdLst/>
              <a:ahLst/>
              <a:cxnLst/>
              <a:rect l="l" t="t" r="r" b="b"/>
              <a:pathLst>
                <a:path w="161" h="160" extrusionOk="0">
                  <a:moveTo>
                    <a:pt x="92" y="0"/>
                  </a:moveTo>
                  <a:cubicBezTo>
                    <a:pt x="46" y="0"/>
                    <a:pt x="1" y="23"/>
                    <a:pt x="1" y="69"/>
                  </a:cubicBezTo>
                  <a:cubicBezTo>
                    <a:pt x="1" y="114"/>
                    <a:pt x="46" y="160"/>
                    <a:pt x="92" y="160"/>
                  </a:cubicBezTo>
                  <a:cubicBezTo>
                    <a:pt x="137" y="160"/>
                    <a:pt x="160" y="114"/>
                    <a:pt x="160" y="69"/>
                  </a:cubicBezTo>
                  <a:cubicBezTo>
                    <a:pt x="160" y="23"/>
                    <a:pt x="137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9"/>
            <p:cNvSpPr/>
            <p:nvPr/>
          </p:nvSpPr>
          <p:spPr>
            <a:xfrm>
              <a:off x="-67393" y="3715554"/>
              <a:ext cx="11320" cy="9843"/>
            </a:xfrm>
            <a:custGeom>
              <a:avLst/>
              <a:gdLst/>
              <a:ahLst/>
              <a:cxnLst/>
              <a:rect l="l" t="t" r="r" b="b"/>
              <a:pathLst>
                <a:path w="184" h="160" extrusionOk="0">
                  <a:moveTo>
                    <a:pt x="92" y="0"/>
                  </a:moveTo>
                  <a:cubicBezTo>
                    <a:pt x="47" y="0"/>
                    <a:pt x="1" y="23"/>
                    <a:pt x="1" y="69"/>
                  </a:cubicBezTo>
                  <a:cubicBezTo>
                    <a:pt x="1" y="114"/>
                    <a:pt x="47" y="160"/>
                    <a:pt x="92" y="160"/>
                  </a:cubicBezTo>
                  <a:cubicBezTo>
                    <a:pt x="138" y="160"/>
                    <a:pt x="184" y="114"/>
                    <a:pt x="184" y="69"/>
                  </a:cubicBezTo>
                  <a:cubicBezTo>
                    <a:pt x="184" y="23"/>
                    <a:pt x="138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9"/>
            <p:cNvSpPr/>
            <p:nvPr/>
          </p:nvSpPr>
          <p:spPr>
            <a:xfrm>
              <a:off x="-900066" y="4025848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1"/>
                  </a:moveTo>
                  <a:cubicBezTo>
                    <a:pt x="46" y="1"/>
                    <a:pt x="1" y="46"/>
                    <a:pt x="1" y="92"/>
                  </a:cubicBezTo>
                  <a:cubicBezTo>
                    <a:pt x="1" y="138"/>
                    <a:pt x="46" y="160"/>
                    <a:pt x="92" y="160"/>
                  </a:cubicBezTo>
                  <a:cubicBezTo>
                    <a:pt x="137" y="160"/>
                    <a:pt x="160" y="138"/>
                    <a:pt x="160" y="92"/>
                  </a:cubicBezTo>
                  <a:cubicBezTo>
                    <a:pt x="160" y="46"/>
                    <a:pt x="137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9"/>
            <p:cNvSpPr/>
            <p:nvPr/>
          </p:nvSpPr>
          <p:spPr>
            <a:xfrm>
              <a:off x="-67393" y="4025848"/>
              <a:ext cx="11320" cy="9904"/>
            </a:xfrm>
            <a:custGeom>
              <a:avLst/>
              <a:gdLst/>
              <a:ahLst/>
              <a:cxnLst/>
              <a:rect l="l" t="t" r="r" b="b"/>
              <a:pathLst>
                <a:path w="184" h="161" extrusionOk="0">
                  <a:moveTo>
                    <a:pt x="92" y="1"/>
                  </a:moveTo>
                  <a:cubicBezTo>
                    <a:pt x="47" y="1"/>
                    <a:pt x="1" y="46"/>
                    <a:pt x="1" y="92"/>
                  </a:cubicBezTo>
                  <a:cubicBezTo>
                    <a:pt x="1" y="138"/>
                    <a:pt x="47" y="160"/>
                    <a:pt x="92" y="160"/>
                  </a:cubicBezTo>
                  <a:cubicBezTo>
                    <a:pt x="138" y="160"/>
                    <a:pt x="184" y="138"/>
                    <a:pt x="184" y="92"/>
                  </a:cubicBezTo>
                  <a:cubicBezTo>
                    <a:pt x="184" y="46"/>
                    <a:pt x="138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9"/>
            <p:cNvSpPr/>
            <p:nvPr/>
          </p:nvSpPr>
          <p:spPr>
            <a:xfrm>
              <a:off x="22488" y="4046887"/>
              <a:ext cx="852421" cy="334286"/>
            </a:xfrm>
            <a:custGeom>
              <a:avLst/>
              <a:gdLst/>
              <a:ahLst/>
              <a:cxnLst/>
              <a:rect l="l" t="t" r="r" b="b"/>
              <a:pathLst>
                <a:path w="13856" h="5434" extrusionOk="0">
                  <a:moveTo>
                    <a:pt x="1" y="1"/>
                  </a:moveTo>
                  <a:lnTo>
                    <a:pt x="1" y="5433"/>
                  </a:lnTo>
                  <a:lnTo>
                    <a:pt x="13856" y="5433"/>
                  </a:lnTo>
                  <a:lnTo>
                    <a:pt x="13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9"/>
            <p:cNvSpPr/>
            <p:nvPr/>
          </p:nvSpPr>
          <p:spPr>
            <a:xfrm>
              <a:off x="52018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9"/>
            <p:cNvSpPr/>
            <p:nvPr/>
          </p:nvSpPr>
          <p:spPr>
            <a:xfrm>
              <a:off x="99757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9"/>
            <p:cNvSpPr/>
            <p:nvPr/>
          </p:nvSpPr>
          <p:spPr>
            <a:xfrm>
              <a:off x="148912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9"/>
            <p:cNvSpPr/>
            <p:nvPr/>
          </p:nvSpPr>
          <p:spPr>
            <a:xfrm>
              <a:off x="196651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9"/>
            <p:cNvSpPr/>
            <p:nvPr/>
          </p:nvSpPr>
          <p:spPr>
            <a:xfrm>
              <a:off x="245744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1" y="420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9"/>
            <p:cNvSpPr/>
            <p:nvPr/>
          </p:nvSpPr>
          <p:spPr>
            <a:xfrm>
              <a:off x="293545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9"/>
            <p:cNvSpPr/>
            <p:nvPr/>
          </p:nvSpPr>
          <p:spPr>
            <a:xfrm>
              <a:off x="342638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298" y="420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9"/>
            <p:cNvSpPr/>
            <p:nvPr/>
          </p:nvSpPr>
          <p:spPr>
            <a:xfrm>
              <a:off x="390378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1" y="420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9"/>
            <p:cNvSpPr/>
            <p:nvPr/>
          </p:nvSpPr>
          <p:spPr>
            <a:xfrm>
              <a:off x="438179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9"/>
            <p:cNvSpPr/>
            <p:nvPr/>
          </p:nvSpPr>
          <p:spPr>
            <a:xfrm>
              <a:off x="487272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9"/>
            <p:cNvSpPr/>
            <p:nvPr/>
          </p:nvSpPr>
          <p:spPr>
            <a:xfrm>
              <a:off x="535011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1" y="420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9"/>
            <p:cNvSpPr/>
            <p:nvPr/>
          </p:nvSpPr>
          <p:spPr>
            <a:xfrm>
              <a:off x="584166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298" y="420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9"/>
            <p:cNvSpPr/>
            <p:nvPr/>
          </p:nvSpPr>
          <p:spPr>
            <a:xfrm>
              <a:off x="631905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9"/>
            <p:cNvSpPr/>
            <p:nvPr/>
          </p:nvSpPr>
          <p:spPr>
            <a:xfrm>
              <a:off x="681060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298" y="420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9"/>
            <p:cNvSpPr/>
            <p:nvPr/>
          </p:nvSpPr>
          <p:spPr>
            <a:xfrm>
              <a:off x="728799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9"/>
            <p:cNvSpPr/>
            <p:nvPr/>
          </p:nvSpPr>
          <p:spPr>
            <a:xfrm>
              <a:off x="776539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9"/>
            <p:cNvSpPr/>
            <p:nvPr/>
          </p:nvSpPr>
          <p:spPr>
            <a:xfrm>
              <a:off x="825693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9"/>
            <p:cNvSpPr/>
            <p:nvPr/>
          </p:nvSpPr>
          <p:spPr>
            <a:xfrm>
              <a:off x="22488" y="4352998"/>
              <a:ext cx="852421" cy="28175"/>
            </a:xfrm>
            <a:custGeom>
              <a:avLst/>
              <a:gdLst/>
              <a:ahLst/>
              <a:cxnLst/>
              <a:rect l="l" t="t" r="r" b="b"/>
              <a:pathLst>
                <a:path w="13856" h="458" extrusionOk="0">
                  <a:moveTo>
                    <a:pt x="1" y="1"/>
                  </a:moveTo>
                  <a:lnTo>
                    <a:pt x="1" y="457"/>
                  </a:lnTo>
                  <a:lnTo>
                    <a:pt x="13856" y="457"/>
                  </a:lnTo>
                  <a:lnTo>
                    <a:pt x="13856" y="1"/>
                  </a:lnTo>
                  <a:close/>
                </a:path>
              </a:pathLst>
            </a:custGeom>
            <a:solidFill>
              <a:srgbClr val="F1A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9"/>
            <p:cNvSpPr/>
            <p:nvPr/>
          </p:nvSpPr>
          <p:spPr>
            <a:xfrm>
              <a:off x="52018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9"/>
            <p:cNvSpPr/>
            <p:nvPr/>
          </p:nvSpPr>
          <p:spPr>
            <a:xfrm>
              <a:off x="99757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1" y="1"/>
                  </a:moveTo>
                  <a:lnTo>
                    <a:pt x="251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9"/>
            <p:cNvSpPr/>
            <p:nvPr/>
          </p:nvSpPr>
          <p:spPr>
            <a:xfrm>
              <a:off x="148912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9"/>
            <p:cNvSpPr/>
            <p:nvPr/>
          </p:nvSpPr>
          <p:spPr>
            <a:xfrm>
              <a:off x="196651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9"/>
            <p:cNvSpPr/>
            <p:nvPr/>
          </p:nvSpPr>
          <p:spPr>
            <a:xfrm>
              <a:off x="245744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1" y="420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9"/>
            <p:cNvSpPr/>
            <p:nvPr/>
          </p:nvSpPr>
          <p:spPr>
            <a:xfrm>
              <a:off x="293545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9"/>
            <p:cNvSpPr/>
            <p:nvPr/>
          </p:nvSpPr>
          <p:spPr>
            <a:xfrm>
              <a:off x="342638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298" y="420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9"/>
            <p:cNvSpPr/>
            <p:nvPr/>
          </p:nvSpPr>
          <p:spPr>
            <a:xfrm>
              <a:off x="390378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1" y="420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9"/>
            <p:cNvSpPr/>
            <p:nvPr/>
          </p:nvSpPr>
          <p:spPr>
            <a:xfrm>
              <a:off x="438179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1" y="1"/>
                  </a:moveTo>
                  <a:lnTo>
                    <a:pt x="251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9"/>
            <p:cNvSpPr/>
            <p:nvPr/>
          </p:nvSpPr>
          <p:spPr>
            <a:xfrm>
              <a:off x="487272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9"/>
            <p:cNvSpPr/>
            <p:nvPr/>
          </p:nvSpPr>
          <p:spPr>
            <a:xfrm>
              <a:off x="535011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1" y="420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9"/>
            <p:cNvSpPr/>
            <p:nvPr/>
          </p:nvSpPr>
          <p:spPr>
            <a:xfrm>
              <a:off x="584166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298" y="420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9"/>
            <p:cNvSpPr/>
            <p:nvPr/>
          </p:nvSpPr>
          <p:spPr>
            <a:xfrm>
              <a:off x="631905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9"/>
            <p:cNvSpPr/>
            <p:nvPr/>
          </p:nvSpPr>
          <p:spPr>
            <a:xfrm>
              <a:off x="681060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298" y="420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9"/>
            <p:cNvSpPr/>
            <p:nvPr/>
          </p:nvSpPr>
          <p:spPr>
            <a:xfrm>
              <a:off x="728799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9"/>
            <p:cNvSpPr/>
            <p:nvPr/>
          </p:nvSpPr>
          <p:spPr>
            <a:xfrm>
              <a:off x="776539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52" y="1"/>
                  </a:moveTo>
                  <a:lnTo>
                    <a:pt x="252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9"/>
            <p:cNvSpPr/>
            <p:nvPr/>
          </p:nvSpPr>
          <p:spPr>
            <a:xfrm>
              <a:off x="825693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9"/>
            <p:cNvSpPr/>
            <p:nvPr/>
          </p:nvSpPr>
          <p:spPr>
            <a:xfrm>
              <a:off x="22488" y="4046887"/>
              <a:ext cx="19748" cy="19747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321"/>
                  </a:lnTo>
                  <a:lnTo>
                    <a:pt x="320" y="32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CB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9"/>
            <p:cNvSpPr/>
            <p:nvPr/>
          </p:nvSpPr>
          <p:spPr>
            <a:xfrm>
              <a:off x="22488" y="4046887"/>
              <a:ext cx="19748" cy="19747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321"/>
                  </a:lnTo>
                  <a:lnTo>
                    <a:pt x="320" y="32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9"/>
            <p:cNvSpPr/>
            <p:nvPr/>
          </p:nvSpPr>
          <p:spPr>
            <a:xfrm>
              <a:off x="855223" y="4046887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1"/>
                  </a:lnTo>
                  <a:lnTo>
                    <a:pt x="320" y="32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CB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9"/>
            <p:cNvSpPr/>
            <p:nvPr/>
          </p:nvSpPr>
          <p:spPr>
            <a:xfrm>
              <a:off x="855223" y="4046887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1"/>
                  </a:lnTo>
                  <a:lnTo>
                    <a:pt x="320" y="32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9"/>
            <p:cNvSpPr/>
            <p:nvPr/>
          </p:nvSpPr>
          <p:spPr>
            <a:xfrm>
              <a:off x="26733" y="4052547"/>
              <a:ext cx="9843" cy="9904"/>
            </a:xfrm>
            <a:custGeom>
              <a:avLst/>
              <a:gdLst/>
              <a:ahLst/>
              <a:cxnLst/>
              <a:rect l="l" t="t" r="r" b="b"/>
              <a:pathLst>
                <a:path w="160" h="161" extrusionOk="0">
                  <a:moveTo>
                    <a:pt x="92" y="0"/>
                  </a:moveTo>
                  <a:cubicBezTo>
                    <a:pt x="46" y="0"/>
                    <a:pt x="0" y="23"/>
                    <a:pt x="0" y="69"/>
                  </a:cubicBezTo>
                  <a:cubicBezTo>
                    <a:pt x="0" y="114"/>
                    <a:pt x="46" y="160"/>
                    <a:pt x="92" y="160"/>
                  </a:cubicBezTo>
                  <a:cubicBezTo>
                    <a:pt x="137" y="160"/>
                    <a:pt x="160" y="114"/>
                    <a:pt x="160" y="69"/>
                  </a:cubicBezTo>
                  <a:cubicBezTo>
                    <a:pt x="160" y="23"/>
                    <a:pt x="137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9"/>
            <p:cNvSpPr/>
            <p:nvPr/>
          </p:nvSpPr>
          <p:spPr>
            <a:xfrm>
              <a:off x="859406" y="4052547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0"/>
                  </a:moveTo>
                  <a:cubicBezTo>
                    <a:pt x="46" y="0"/>
                    <a:pt x="1" y="23"/>
                    <a:pt x="1" y="69"/>
                  </a:cubicBezTo>
                  <a:cubicBezTo>
                    <a:pt x="1" y="114"/>
                    <a:pt x="46" y="160"/>
                    <a:pt x="92" y="160"/>
                  </a:cubicBezTo>
                  <a:cubicBezTo>
                    <a:pt x="138" y="160"/>
                    <a:pt x="160" y="114"/>
                    <a:pt x="160" y="69"/>
                  </a:cubicBezTo>
                  <a:cubicBezTo>
                    <a:pt x="160" y="23"/>
                    <a:pt x="138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9"/>
            <p:cNvSpPr/>
            <p:nvPr/>
          </p:nvSpPr>
          <p:spPr>
            <a:xfrm>
              <a:off x="26733" y="4362841"/>
              <a:ext cx="9843" cy="9904"/>
            </a:xfrm>
            <a:custGeom>
              <a:avLst/>
              <a:gdLst/>
              <a:ahLst/>
              <a:cxnLst/>
              <a:rect l="l" t="t" r="r" b="b"/>
              <a:pathLst>
                <a:path w="160" h="161" extrusionOk="0">
                  <a:moveTo>
                    <a:pt x="92" y="1"/>
                  </a:moveTo>
                  <a:cubicBezTo>
                    <a:pt x="46" y="1"/>
                    <a:pt x="0" y="23"/>
                    <a:pt x="0" y="69"/>
                  </a:cubicBezTo>
                  <a:cubicBezTo>
                    <a:pt x="0" y="115"/>
                    <a:pt x="46" y="160"/>
                    <a:pt x="92" y="160"/>
                  </a:cubicBezTo>
                  <a:cubicBezTo>
                    <a:pt x="137" y="160"/>
                    <a:pt x="160" y="115"/>
                    <a:pt x="160" y="69"/>
                  </a:cubicBezTo>
                  <a:cubicBezTo>
                    <a:pt x="160" y="23"/>
                    <a:pt x="137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9"/>
            <p:cNvSpPr/>
            <p:nvPr/>
          </p:nvSpPr>
          <p:spPr>
            <a:xfrm>
              <a:off x="859406" y="4362841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1"/>
                  </a:moveTo>
                  <a:cubicBezTo>
                    <a:pt x="46" y="1"/>
                    <a:pt x="1" y="23"/>
                    <a:pt x="1" y="69"/>
                  </a:cubicBezTo>
                  <a:cubicBezTo>
                    <a:pt x="1" y="115"/>
                    <a:pt x="46" y="160"/>
                    <a:pt x="92" y="160"/>
                  </a:cubicBezTo>
                  <a:cubicBezTo>
                    <a:pt x="138" y="160"/>
                    <a:pt x="160" y="115"/>
                    <a:pt x="160" y="69"/>
                  </a:cubicBezTo>
                  <a:cubicBezTo>
                    <a:pt x="160" y="23"/>
                    <a:pt x="138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9"/>
            <p:cNvSpPr/>
            <p:nvPr/>
          </p:nvSpPr>
          <p:spPr>
            <a:xfrm>
              <a:off x="22488" y="3709894"/>
              <a:ext cx="852421" cy="334286"/>
            </a:xfrm>
            <a:custGeom>
              <a:avLst/>
              <a:gdLst/>
              <a:ahLst/>
              <a:cxnLst/>
              <a:rect l="l" t="t" r="r" b="b"/>
              <a:pathLst>
                <a:path w="13856" h="5434" extrusionOk="0">
                  <a:moveTo>
                    <a:pt x="1" y="1"/>
                  </a:moveTo>
                  <a:lnTo>
                    <a:pt x="1" y="5433"/>
                  </a:lnTo>
                  <a:lnTo>
                    <a:pt x="13856" y="5433"/>
                  </a:lnTo>
                  <a:lnTo>
                    <a:pt x="13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9"/>
            <p:cNvSpPr/>
            <p:nvPr/>
          </p:nvSpPr>
          <p:spPr>
            <a:xfrm>
              <a:off x="52018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9"/>
            <p:cNvSpPr/>
            <p:nvPr/>
          </p:nvSpPr>
          <p:spPr>
            <a:xfrm>
              <a:off x="99757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9"/>
            <p:cNvSpPr/>
            <p:nvPr/>
          </p:nvSpPr>
          <p:spPr>
            <a:xfrm>
              <a:off x="148912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9"/>
            <p:cNvSpPr/>
            <p:nvPr/>
          </p:nvSpPr>
          <p:spPr>
            <a:xfrm>
              <a:off x="196651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9"/>
            <p:cNvSpPr/>
            <p:nvPr/>
          </p:nvSpPr>
          <p:spPr>
            <a:xfrm>
              <a:off x="245744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1" y="4200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9"/>
            <p:cNvSpPr/>
            <p:nvPr/>
          </p:nvSpPr>
          <p:spPr>
            <a:xfrm>
              <a:off x="293545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9"/>
            <p:cNvSpPr/>
            <p:nvPr/>
          </p:nvSpPr>
          <p:spPr>
            <a:xfrm>
              <a:off x="342638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298" y="420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9"/>
            <p:cNvSpPr/>
            <p:nvPr/>
          </p:nvSpPr>
          <p:spPr>
            <a:xfrm>
              <a:off x="390378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1" y="4200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9"/>
            <p:cNvSpPr/>
            <p:nvPr/>
          </p:nvSpPr>
          <p:spPr>
            <a:xfrm>
              <a:off x="438179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9"/>
            <p:cNvSpPr/>
            <p:nvPr/>
          </p:nvSpPr>
          <p:spPr>
            <a:xfrm>
              <a:off x="487272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9"/>
            <p:cNvSpPr/>
            <p:nvPr/>
          </p:nvSpPr>
          <p:spPr>
            <a:xfrm>
              <a:off x="535011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1" y="4200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9"/>
            <p:cNvSpPr/>
            <p:nvPr/>
          </p:nvSpPr>
          <p:spPr>
            <a:xfrm>
              <a:off x="584166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298" y="420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9"/>
            <p:cNvSpPr/>
            <p:nvPr/>
          </p:nvSpPr>
          <p:spPr>
            <a:xfrm>
              <a:off x="631905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9"/>
            <p:cNvSpPr/>
            <p:nvPr/>
          </p:nvSpPr>
          <p:spPr>
            <a:xfrm>
              <a:off x="681060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298" y="420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9"/>
            <p:cNvSpPr/>
            <p:nvPr/>
          </p:nvSpPr>
          <p:spPr>
            <a:xfrm>
              <a:off x="728799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9"/>
            <p:cNvSpPr/>
            <p:nvPr/>
          </p:nvSpPr>
          <p:spPr>
            <a:xfrm>
              <a:off x="776539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9"/>
            <p:cNvSpPr/>
            <p:nvPr/>
          </p:nvSpPr>
          <p:spPr>
            <a:xfrm>
              <a:off x="825693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9"/>
            <p:cNvSpPr/>
            <p:nvPr/>
          </p:nvSpPr>
          <p:spPr>
            <a:xfrm>
              <a:off x="22488" y="4016005"/>
              <a:ext cx="852421" cy="28175"/>
            </a:xfrm>
            <a:custGeom>
              <a:avLst/>
              <a:gdLst/>
              <a:ahLst/>
              <a:cxnLst/>
              <a:rect l="l" t="t" r="r" b="b"/>
              <a:pathLst>
                <a:path w="13856" h="458" extrusionOk="0">
                  <a:moveTo>
                    <a:pt x="1" y="1"/>
                  </a:moveTo>
                  <a:lnTo>
                    <a:pt x="1" y="457"/>
                  </a:lnTo>
                  <a:lnTo>
                    <a:pt x="13856" y="457"/>
                  </a:lnTo>
                  <a:lnTo>
                    <a:pt x="13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9"/>
            <p:cNvSpPr/>
            <p:nvPr/>
          </p:nvSpPr>
          <p:spPr>
            <a:xfrm>
              <a:off x="52018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9"/>
            <p:cNvSpPr/>
            <p:nvPr/>
          </p:nvSpPr>
          <p:spPr>
            <a:xfrm>
              <a:off x="99757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1" y="1"/>
                  </a:moveTo>
                  <a:lnTo>
                    <a:pt x="251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9"/>
            <p:cNvSpPr/>
            <p:nvPr/>
          </p:nvSpPr>
          <p:spPr>
            <a:xfrm>
              <a:off x="148912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9"/>
            <p:cNvSpPr/>
            <p:nvPr/>
          </p:nvSpPr>
          <p:spPr>
            <a:xfrm>
              <a:off x="196651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9"/>
            <p:cNvSpPr/>
            <p:nvPr/>
          </p:nvSpPr>
          <p:spPr>
            <a:xfrm>
              <a:off x="245744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1" y="4200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9"/>
            <p:cNvSpPr/>
            <p:nvPr/>
          </p:nvSpPr>
          <p:spPr>
            <a:xfrm>
              <a:off x="293545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9"/>
            <p:cNvSpPr/>
            <p:nvPr/>
          </p:nvSpPr>
          <p:spPr>
            <a:xfrm>
              <a:off x="342638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298" y="420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9"/>
            <p:cNvSpPr/>
            <p:nvPr/>
          </p:nvSpPr>
          <p:spPr>
            <a:xfrm>
              <a:off x="390378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1" y="4200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9"/>
            <p:cNvSpPr/>
            <p:nvPr/>
          </p:nvSpPr>
          <p:spPr>
            <a:xfrm>
              <a:off x="438179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1" y="1"/>
                  </a:moveTo>
                  <a:lnTo>
                    <a:pt x="251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9"/>
            <p:cNvSpPr/>
            <p:nvPr/>
          </p:nvSpPr>
          <p:spPr>
            <a:xfrm>
              <a:off x="487272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9"/>
            <p:cNvSpPr/>
            <p:nvPr/>
          </p:nvSpPr>
          <p:spPr>
            <a:xfrm>
              <a:off x="535011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1" y="4200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9"/>
            <p:cNvSpPr/>
            <p:nvPr/>
          </p:nvSpPr>
          <p:spPr>
            <a:xfrm>
              <a:off x="584166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298" y="420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9"/>
            <p:cNvSpPr/>
            <p:nvPr/>
          </p:nvSpPr>
          <p:spPr>
            <a:xfrm>
              <a:off x="631905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9"/>
            <p:cNvSpPr/>
            <p:nvPr/>
          </p:nvSpPr>
          <p:spPr>
            <a:xfrm>
              <a:off x="681060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298" y="420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9"/>
            <p:cNvSpPr/>
            <p:nvPr/>
          </p:nvSpPr>
          <p:spPr>
            <a:xfrm>
              <a:off x="728799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9"/>
            <p:cNvSpPr/>
            <p:nvPr/>
          </p:nvSpPr>
          <p:spPr>
            <a:xfrm>
              <a:off x="776539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52" y="1"/>
                  </a:moveTo>
                  <a:lnTo>
                    <a:pt x="252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9"/>
            <p:cNvSpPr/>
            <p:nvPr/>
          </p:nvSpPr>
          <p:spPr>
            <a:xfrm>
              <a:off x="825693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9"/>
            <p:cNvSpPr/>
            <p:nvPr/>
          </p:nvSpPr>
          <p:spPr>
            <a:xfrm>
              <a:off x="22488" y="3709894"/>
              <a:ext cx="19748" cy="19747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37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9"/>
            <p:cNvSpPr/>
            <p:nvPr/>
          </p:nvSpPr>
          <p:spPr>
            <a:xfrm>
              <a:off x="22488" y="3709894"/>
              <a:ext cx="19748" cy="19747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9"/>
            <p:cNvSpPr/>
            <p:nvPr/>
          </p:nvSpPr>
          <p:spPr>
            <a:xfrm>
              <a:off x="855223" y="3709894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37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9"/>
            <p:cNvSpPr/>
            <p:nvPr/>
          </p:nvSpPr>
          <p:spPr>
            <a:xfrm>
              <a:off x="855223" y="3709894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9"/>
            <p:cNvSpPr/>
            <p:nvPr/>
          </p:nvSpPr>
          <p:spPr>
            <a:xfrm>
              <a:off x="26733" y="3715554"/>
              <a:ext cx="9843" cy="9843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92" y="0"/>
                  </a:moveTo>
                  <a:cubicBezTo>
                    <a:pt x="46" y="0"/>
                    <a:pt x="0" y="23"/>
                    <a:pt x="0" y="69"/>
                  </a:cubicBezTo>
                  <a:cubicBezTo>
                    <a:pt x="0" y="114"/>
                    <a:pt x="46" y="160"/>
                    <a:pt x="92" y="160"/>
                  </a:cubicBezTo>
                  <a:cubicBezTo>
                    <a:pt x="137" y="160"/>
                    <a:pt x="160" y="114"/>
                    <a:pt x="160" y="69"/>
                  </a:cubicBezTo>
                  <a:cubicBezTo>
                    <a:pt x="160" y="23"/>
                    <a:pt x="137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9"/>
            <p:cNvSpPr/>
            <p:nvPr/>
          </p:nvSpPr>
          <p:spPr>
            <a:xfrm>
              <a:off x="859406" y="3715554"/>
              <a:ext cx="9905" cy="9843"/>
            </a:xfrm>
            <a:custGeom>
              <a:avLst/>
              <a:gdLst/>
              <a:ahLst/>
              <a:cxnLst/>
              <a:rect l="l" t="t" r="r" b="b"/>
              <a:pathLst>
                <a:path w="161" h="160" extrusionOk="0">
                  <a:moveTo>
                    <a:pt x="92" y="0"/>
                  </a:moveTo>
                  <a:cubicBezTo>
                    <a:pt x="46" y="0"/>
                    <a:pt x="1" y="23"/>
                    <a:pt x="1" y="69"/>
                  </a:cubicBezTo>
                  <a:cubicBezTo>
                    <a:pt x="1" y="114"/>
                    <a:pt x="46" y="160"/>
                    <a:pt x="92" y="160"/>
                  </a:cubicBezTo>
                  <a:cubicBezTo>
                    <a:pt x="138" y="160"/>
                    <a:pt x="160" y="114"/>
                    <a:pt x="160" y="69"/>
                  </a:cubicBezTo>
                  <a:cubicBezTo>
                    <a:pt x="160" y="23"/>
                    <a:pt x="138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9"/>
            <p:cNvSpPr/>
            <p:nvPr/>
          </p:nvSpPr>
          <p:spPr>
            <a:xfrm>
              <a:off x="26733" y="4025848"/>
              <a:ext cx="9843" cy="9904"/>
            </a:xfrm>
            <a:custGeom>
              <a:avLst/>
              <a:gdLst/>
              <a:ahLst/>
              <a:cxnLst/>
              <a:rect l="l" t="t" r="r" b="b"/>
              <a:pathLst>
                <a:path w="160" h="161" extrusionOk="0">
                  <a:moveTo>
                    <a:pt x="92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60"/>
                    <a:pt x="92" y="160"/>
                  </a:cubicBezTo>
                  <a:cubicBezTo>
                    <a:pt x="137" y="160"/>
                    <a:pt x="160" y="138"/>
                    <a:pt x="160" y="92"/>
                  </a:cubicBezTo>
                  <a:cubicBezTo>
                    <a:pt x="160" y="46"/>
                    <a:pt x="137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9"/>
            <p:cNvSpPr/>
            <p:nvPr/>
          </p:nvSpPr>
          <p:spPr>
            <a:xfrm>
              <a:off x="859406" y="4025848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1"/>
                  </a:moveTo>
                  <a:cubicBezTo>
                    <a:pt x="46" y="1"/>
                    <a:pt x="1" y="46"/>
                    <a:pt x="1" y="92"/>
                  </a:cubicBezTo>
                  <a:cubicBezTo>
                    <a:pt x="1" y="138"/>
                    <a:pt x="46" y="160"/>
                    <a:pt x="92" y="160"/>
                  </a:cubicBezTo>
                  <a:cubicBezTo>
                    <a:pt x="138" y="160"/>
                    <a:pt x="160" y="138"/>
                    <a:pt x="160" y="92"/>
                  </a:cubicBezTo>
                  <a:cubicBezTo>
                    <a:pt x="160" y="46"/>
                    <a:pt x="138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9"/>
            <p:cNvSpPr/>
            <p:nvPr/>
          </p:nvSpPr>
          <p:spPr>
            <a:xfrm>
              <a:off x="22488" y="3372901"/>
              <a:ext cx="852421" cy="334286"/>
            </a:xfrm>
            <a:custGeom>
              <a:avLst/>
              <a:gdLst/>
              <a:ahLst/>
              <a:cxnLst/>
              <a:rect l="l" t="t" r="r" b="b"/>
              <a:pathLst>
                <a:path w="13856" h="5434" extrusionOk="0">
                  <a:moveTo>
                    <a:pt x="1" y="1"/>
                  </a:moveTo>
                  <a:lnTo>
                    <a:pt x="1" y="5433"/>
                  </a:lnTo>
                  <a:lnTo>
                    <a:pt x="13856" y="5433"/>
                  </a:lnTo>
                  <a:lnTo>
                    <a:pt x="13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9"/>
            <p:cNvSpPr/>
            <p:nvPr/>
          </p:nvSpPr>
          <p:spPr>
            <a:xfrm>
              <a:off x="52018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9"/>
            <p:cNvSpPr/>
            <p:nvPr/>
          </p:nvSpPr>
          <p:spPr>
            <a:xfrm>
              <a:off x="99757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9"/>
            <p:cNvSpPr/>
            <p:nvPr/>
          </p:nvSpPr>
          <p:spPr>
            <a:xfrm>
              <a:off x="148912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9"/>
            <p:cNvSpPr/>
            <p:nvPr/>
          </p:nvSpPr>
          <p:spPr>
            <a:xfrm>
              <a:off x="196651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9"/>
            <p:cNvSpPr/>
            <p:nvPr/>
          </p:nvSpPr>
          <p:spPr>
            <a:xfrm>
              <a:off x="245744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1" y="1"/>
                  </a:moveTo>
                  <a:lnTo>
                    <a:pt x="1" y="4223"/>
                  </a:lnTo>
                  <a:lnTo>
                    <a:pt x="321" y="4223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9"/>
            <p:cNvSpPr/>
            <p:nvPr/>
          </p:nvSpPr>
          <p:spPr>
            <a:xfrm>
              <a:off x="293545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9"/>
            <p:cNvSpPr/>
            <p:nvPr/>
          </p:nvSpPr>
          <p:spPr>
            <a:xfrm>
              <a:off x="342638" y="3398185"/>
              <a:ext cx="18333" cy="259850"/>
            </a:xfrm>
            <a:custGeom>
              <a:avLst/>
              <a:gdLst/>
              <a:ahLst/>
              <a:cxnLst/>
              <a:rect l="l" t="t" r="r" b="b"/>
              <a:pathLst>
                <a:path w="298" h="4224" extrusionOk="0">
                  <a:moveTo>
                    <a:pt x="1" y="1"/>
                  </a:moveTo>
                  <a:lnTo>
                    <a:pt x="1" y="4223"/>
                  </a:lnTo>
                  <a:lnTo>
                    <a:pt x="298" y="422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9"/>
            <p:cNvSpPr/>
            <p:nvPr/>
          </p:nvSpPr>
          <p:spPr>
            <a:xfrm>
              <a:off x="390378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1" y="1"/>
                  </a:moveTo>
                  <a:lnTo>
                    <a:pt x="1" y="4223"/>
                  </a:lnTo>
                  <a:lnTo>
                    <a:pt x="321" y="4223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9"/>
            <p:cNvSpPr/>
            <p:nvPr/>
          </p:nvSpPr>
          <p:spPr>
            <a:xfrm>
              <a:off x="438179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9"/>
            <p:cNvSpPr/>
            <p:nvPr/>
          </p:nvSpPr>
          <p:spPr>
            <a:xfrm>
              <a:off x="487272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1" y="1"/>
                  </a:moveTo>
                  <a:lnTo>
                    <a:pt x="1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9"/>
            <p:cNvSpPr/>
            <p:nvPr/>
          </p:nvSpPr>
          <p:spPr>
            <a:xfrm>
              <a:off x="535011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1" y="1"/>
                  </a:moveTo>
                  <a:lnTo>
                    <a:pt x="1" y="4223"/>
                  </a:lnTo>
                  <a:lnTo>
                    <a:pt x="321" y="4223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9"/>
            <p:cNvSpPr/>
            <p:nvPr/>
          </p:nvSpPr>
          <p:spPr>
            <a:xfrm>
              <a:off x="584166" y="3398185"/>
              <a:ext cx="18333" cy="259850"/>
            </a:xfrm>
            <a:custGeom>
              <a:avLst/>
              <a:gdLst/>
              <a:ahLst/>
              <a:cxnLst/>
              <a:rect l="l" t="t" r="r" b="b"/>
              <a:pathLst>
                <a:path w="298" h="4224" extrusionOk="0">
                  <a:moveTo>
                    <a:pt x="1" y="1"/>
                  </a:moveTo>
                  <a:lnTo>
                    <a:pt x="1" y="4223"/>
                  </a:lnTo>
                  <a:lnTo>
                    <a:pt x="298" y="422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9"/>
            <p:cNvSpPr/>
            <p:nvPr/>
          </p:nvSpPr>
          <p:spPr>
            <a:xfrm>
              <a:off x="631905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1" y="1"/>
                  </a:moveTo>
                  <a:lnTo>
                    <a:pt x="1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9"/>
            <p:cNvSpPr/>
            <p:nvPr/>
          </p:nvSpPr>
          <p:spPr>
            <a:xfrm>
              <a:off x="681060" y="3398185"/>
              <a:ext cx="18333" cy="259850"/>
            </a:xfrm>
            <a:custGeom>
              <a:avLst/>
              <a:gdLst/>
              <a:ahLst/>
              <a:cxnLst/>
              <a:rect l="l" t="t" r="r" b="b"/>
              <a:pathLst>
                <a:path w="298" h="4224" extrusionOk="0">
                  <a:moveTo>
                    <a:pt x="1" y="1"/>
                  </a:moveTo>
                  <a:lnTo>
                    <a:pt x="1" y="4223"/>
                  </a:lnTo>
                  <a:lnTo>
                    <a:pt x="298" y="422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9"/>
            <p:cNvSpPr/>
            <p:nvPr/>
          </p:nvSpPr>
          <p:spPr>
            <a:xfrm>
              <a:off x="728799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1" y="1"/>
                  </a:moveTo>
                  <a:lnTo>
                    <a:pt x="1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9"/>
            <p:cNvSpPr/>
            <p:nvPr/>
          </p:nvSpPr>
          <p:spPr>
            <a:xfrm>
              <a:off x="776539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1" y="1"/>
                  </a:moveTo>
                  <a:lnTo>
                    <a:pt x="1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9"/>
            <p:cNvSpPr/>
            <p:nvPr/>
          </p:nvSpPr>
          <p:spPr>
            <a:xfrm>
              <a:off x="825693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1" y="1"/>
                  </a:moveTo>
                  <a:lnTo>
                    <a:pt x="1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9"/>
            <p:cNvSpPr/>
            <p:nvPr/>
          </p:nvSpPr>
          <p:spPr>
            <a:xfrm>
              <a:off x="22488" y="3677598"/>
              <a:ext cx="852421" cy="29590"/>
            </a:xfrm>
            <a:custGeom>
              <a:avLst/>
              <a:gdLst/>
              <a:ahLst/>
              <a:cxnLst/>
              <a:rect l="l" t="t" r="r" b="b"/>
              <a:pathLst>
                <a:path w="13856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3856" y="480"/>
                  </a:lnTo>
                  <a:lnTo>
                    <a:pt x="13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9"/>
            <p:cNvSpPr/>
            <p:nvPr/>
          </p:nvSpPr>
          <p:spPr>
            <a:xfrm>
              <a:off x="52018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228" y="1"/>
                  </a:moveTo>
                  <a:lnTo>
                    <a:pt x="228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9"/>
            <p:cNvSpPr/>
            <p:nvPr/>
          </p:nvSpPr>
          <p:spPr>
            <a:xfrm>
              <a:off x="99757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251" y="1"/>
                  </a:moveTo>
                  <a:lnTo>
                    <a:pt x="251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9"/>
            <p:cNvSpPr/>
            <p:nvPr/>
          </p:nvSpPr>
          <p:spPr>
            <a:xfrm>
              <a:off x="148912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228" y="1"/>
                  </a:moveTo>
                  <a:lnTo>
                    <a:pt x="228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9"/>
            <p:cNvSpPr/>
            <p:nvPr/>
          </p:nvSpPr>
          <p:spPr>
            <a:xfrm>
              <a:off x="196651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228" y="1"/>
                  </a:moveTo>
                  <a:lnTo>
                    <a:pt x="228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9"/>
            <p:cNvSpPr/>
            <p:nvPr/>
          </p:nvSpPr>
          <p:spPr>
            <a:xfrm>
              <a:off x="245744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1" y="4132"/>
                  </a:lnTo>
                  <a:lnTo>
                    <a:pt x="1" y="4223"/>
                  </a:lnTo>
                  <a:lnTo>
                    <a:pt x="321" y="4223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9"/>
            <p:cNvSpPr/>
            <p:nvPr/>
          </p:nvSpPr>
          <p:spPr>
            <a:xfrm>
              <a:off x="293545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228" y="1"/>
                  </a:moveTo>
                  <a:lnTo>
                    <a:pt x="228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9"/>
            <p:cNvSpPr/>
            <p:nvPr/>
          </p:nvSpPr>
          <p:spPr>
            <a:xfrm>
              <a:off x="342638" y="3398185"/>
              <a:ext cx="18333" cy="259850"/>
            </a:xfrm>
            <a:custGeom>
              <a:avLst/>
              <a:gdLst/>
              <a:ahLst/>
              <a:cxnLst/>
              <a:rect l="l" t="t" r="r" b="b"/>
              <a:pathLst>
                <a:path w="298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1" y="4132"/>
                  </a:lnTo>
                  <a:lnTo>
                    <a:pt x="1" y="4223"/>
                  </a:lnTo>
                  <a:lnTo>
                    <a:pt x="298" y="422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9"/>
            <p:cNvSpPr/>
            <p:nvPr/>
          </p:nvSpPr>
          <p:spPr>
            <a:xfrm>
              <a:off x="390378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1" y="4132"/>
                  </a:lnTo>
                  <a:lnTo>
                    <a:pt x="1" y="4223"/>
                  </a:lnTo>
                  <a:lnTo>
                    <a:pt x="321" y="4223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9"/>
            <p:cNvSpPr/>
            <p:nvPr/>
          </p:nvSpPr>
          <p:spPr>
            <a:xfrm>
              <a:off x="438179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251" y="1"/>
                  </a:moveTo>
                  <a:lnTo>
                    <a:pt x="251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9"/>
            <p:cNvSpPr/>
            <p:nvPr/>
          </p:nvSpPr>
          <p:spPr>
            <a:xfrm>
              <a:off x="487272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1" y="4132"/>
                  </a:lnTo>
                  <a:lnTo>
                    <a:pt x="1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9"/>
            <p:cNvSpPr/>
            <p:nvPr/>
          </p:nvSpPr>
          <p:spPr>
            <a:xfrm>
              <a:off x="535011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1" y="4132"/>
                  </a:lnTo>
                  <a:lnTo>
                    <a:pt x="1" y="4223"/>
                  </a:lnTo>
                  <a:lnTo>
                    <a:pt x="321" y="4223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9"/>
            <p:cNvSpPr/>
            <p:nvPr/>
          </p:nvSpPr>
          <p:spPr>
            <a:xfrm>
              <a:off x="584166" y="3398185"/>
              <a:ext cx="18333" cy="259850"/>
            </a:xfrm>
            <a:custGeom>
              <a:avLst/>
              <a:gdLst/>
              <a:ahLst/>
              <a:cxnLst/>
              <a:rect l="l" t="t" r="r" b="b"/>
              <a:pathLst>
                <a:path w="298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1" y="4132"/>
                  </a:lnTo>
                  <a:lnTo>
                    <a:pt x="1" y="4223"/>
                  </a:lnTo>
                  <a:lnTo>
                    <a:pt x="298" y="422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9"/>
            <p:cNvSpPr/>
            <p:nvPr/>
          </p:nvSpPr>
          <p:spPr>
            <a:xfrm>
              <a:off x="631905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1" y="4132"/>
                  </a:lnTo>
                  <a:lnTo>
                    <a:pt x="1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9"/>
            <p:cNvSpPr/>
            <p:nvPr/>
          </p:nvSpPr>
          <p:spPr>
            <a:xfrm>
              <a:off x="681060" y="3398185"/>
              <a:ext cx="18333" cy="259850"/>
            </a:xfrm>
            <a:custGeom>
              <a:avLst/>
              <a:gdLst/>
              <a:ahLst/>
              <a:cxnLst/>
              <a:rect l="l" t="t" r="r" b="b"/>
              <a:pathLst>
                <a:path w="298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1" y="4132"/>
                  </a:lnTo>
                  <a:lnTo>
                    <a:pt x="1" y="4223"/>
                  </a:lnTo>
                  <a:lnTo>
                    <a:pt x="298" y="422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9"/>
            <p:cNvSpPr/>
            <p:nvPr/>
          </p:nvSpPr>
          <p:spPr>
            <a:xfrm>
              <a:off x="728799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1" y="4132"/>
                  </a:lnTo>
                  <a:lnTo>
                    <a:pt x="1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9"/>
            <p:cNvSpPr/>
            <p:nvPr/>
          </p:nvSpPr>
          <p:spPr>
            <a:xfrm>
              <a:off x="776539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252" y="1"/>
                  </a:moveTo>
                  <a:lnTo>
                    <a:pt x="252" y="4132"/>
                  </a:lnTo>
                  <a:lnTo>
                    <a:pt x="1" y="4132"/>
                  </a:lnTo>
                  <a:lnTo>
                    <a:pt x="1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9"/>
            <p:cNvSpPr/>
            <p:nvPr/>
          </p:nvSpPr>
          <p:spPr>
            <a:xfrm>
              <a:off x="825693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1" y="4132"/>
                  </a:lnTo>
                  <a:lnTo>
                    <a:pt x="1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9"/>
            <p:cNvSpPr/>
            <p:nvPr/>
          </p:nvSpPr>
          <p:spPr>
            <a:xfrm>
              <a:off x="22488" y="3372901"/>
              <a:ext cx="19748" cy="19747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A6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9"/>
            <p:cNvSpPr/>
            <p:nvPr/>
          </p:nvSpPr>
          <p:spPr>
            <a:xfrm>
              <a:off x="22488" y="3372901"/>
              <a:ext cx="19748" cy="19747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9"/>
            <p:cNvSpPr/>
            <p:nvPr/>
          </p:nvSpPr>
          <p:spPr>
            <a:xfrm>
              <a:off x="855223" y="3372901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A6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855223" y="3372901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9"/>
            <p:cNvSpPr/>
            <p:nvPr/>
          </p:nvSpPr>
          <p:spPr>
            <a:xfrm>
              <a:off x="26733" y="3377146"/>
              <a:ext cx="9843" cy="11258"/>
            </a:xfrm>
            <a:custGeom>
              <a:avLst/>
              <a:gdLst/>
              <a:ahLst/>
              <a:cxnLst/>
              <a:rect l="l" t="t" r="r" b="b"/>
              <a:pathLst>
                <a:path w="160" h="183" extrusionOk="0">
                  <a:moveTo>
                    <a:pt x="92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37"/>
                    <a:pt x="46" y="183"/>
                    <a:pt x="92" y="183"/>
                  </a:cubicBezTo>
                  <a:cubicBezTo>
                    <a:pt x="137" y="183"/>
                    <a:pt x="160" y="137"/>
                    <a:pt x="160" y="92"/>
                  </a:cubicBezTo>
                  <a:cubicBezTo>
                    <a:pt x="160" y="46"/>
                    <a:pt x="137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9"/>
            <p:cNvSpPr/>
            <p:nvPr/>
          </p:nvSpPr>
          <p:spPr>
            <a:xfrm>
              <a:off x="859406" y="3377146"/>
              <a:ext cx="9905" cy="11258"/>
            </a:xfrm>
            <a:custGeom>
              <a:avLst/>
              <a:gdLst/>
              <a:ahLst/>
              <a:cxnLst/>
              <a:rect l="l" t="t" r="r" b="b"/>
              <a:pathLst>
                <a:path w="161" h="183" extrusionOk="0">
                  <a:moveTo>
                    <a:pt x="92" y="0"/>
                  </a:moveTo>
                  <a:cubicBezTo>
                    <a:pt x="46" y="0"/>
                    <a:pt x="1" y="46"/>
                    <a:pt x="1" y="92"/>
                  </a:cubicBezTo>
                  <a:cubicBezTo>
                    <a:pt x="1" y="137"/>
                    <a:pt x="46" y="183"/>
                    <a:pt x="92" y="183"/>
                  </a:cubicBezTo>
                  <a:cubicBezTo>
                    <a:pt x="138" y="183"/>
                    <a:pt x="160" y="137"/>
                    <a:pt x="160" y="92"/>
                  </a:cubicBezTo>
                  <a:cubicBezTo>
                    <a:pt x="160" y="46"/>
                    <a:pt x="138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26733" y="3688855"/>
              <a:ext cx="9843" cy="9904"/>
            </a:xfrm>
            <a:custGeom>
              <a:avLst/>
              <a:gdLst/>
              <a:ahLst/>
              <a:cxnLst/>
              <a:rect l="l" t="t" r="r" b="b"/>
              <a:pathLst>
                <a:path w="160" h="161" extrusionOk="0">
                  <a:moveTo>
                    <a:pt x="92" y="1"/>
                  </a:moveTo>
                  <a:cubicBezTo>
                    <a:pt x="46" y="1"/>
                    <a:pt x="0" y="23"/>
                    <a:pt x="0" y="69"/>
                  </a:cubicBezTo>
                  <a:cubicBezTo>
                    <a:pt x="0" y="115"/>
                    <a:pt x="46" y="160"/>
                    <a:pt x="92" y="160"/>
                  </a:cubicBezTo>
                  <a:cubicBezTo>
                    <a:pt x="137" y="160"/>
                    <a:pt x="160" y="115"/>
                    <a:pt x="160" y="69"/>
                  </a:cubicBezTo>
                  <a:cubicBezTo>
                    <a:pt x="160" y="23"/>
                    <a:pt x="137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859406" y="3688855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1"/>
                  </a:moveTo>
                  <a:cubicBezTo>
                    <a:pt x="46" y="1"/>
                    <a:pt x="1" y="23"/>
                    <a:pt x="1" y="69"/>
                  </a:cubicBezTo>
                  <a:cubicBezTo>
                    <a:pt x="1" y="115"/>
                    <a:pt x="46" y="160"/>
                    <a:pt x="92" y="160"/>
                  </a:cubicBezTo>
                  <a:cubicBezTo>
                    <a:pt x="138" y="160"/>
                    <a:pt x="160" y="115"/>
                    <a:pt x="160" y="69"/>
                  </a:cubicBezTo>
                  <a:cubicBezTo>
                    <a:pt x="160" y="23"/>
                    <a:pt x="138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2802823" y="4046887"/>
              <a:ext cx="851006" cy="334286"/>
            </a:xfrm>
            <a:custGeom>
              <a:avLst/>
              <a:gdLst/>
              <a:ahLst/>
              <a:cxnLst/>
              <a:rect l="l" t="t" r="r" b="b"/>
              <a:pathLst>
                <a:path w="13833" h="5434" extrusionOk="0">
                  <a:moveTo>
                    <a:pt x="1" y="1"/>
                  </a:moveTo>
                  <a:lnTo>
                    <a:pt x="1" y="5433"/>
                  </a:lnTo>
                  <a:lnTo>
                    <a:pt x="13833" y="5433"/>
                  </a:lnTo>
                  <a:lnTo>
                    <a:pt x="13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2832353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9"/>
            <p:cNvSpPr/>
            <p:nvPr/>
          </p:nvSpPr>
          <p:spPr>
            <a:xfrm>
              <a:off x="2880092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9"/>
            <p:cNvSpPr/>
            <p:nvPr/>
          </p:nvSpPr>
          <p:spPr>
            <a:xfrm>
              <a:off x="2929247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9"/>
            <p:cNvSpPr/>
            <p:nvPr/>
          </p:nvSpPr>
          <p:spPr>
            <a:xfrm>
              <a:off x="2976986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9"/>
            <p:cNvSpPr/>
            <p:nvPr/>
          </p:nvSpPr>
          <p:spPr>
            <a:xfrm>
              <a:off x="3024726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9"/>
            <p:cNvSpPr/>
            <p:nvPr/>
          </p:nvSpPr>
          <p:spPr>
            <a:xfrm>
              <a:off x="3073880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9"/>
            <p:cNvSpPr/>
            <p:nvPr/>
          </p:nvSpPr>
          <p:spPr>
            <a:xfrm>
              <a:off x="3121620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9"/>
            <p:cNvSpPr/>
            <p:nvPr/>
          </p:nvSpPr>
          <p:spPr>
            <a:xfrm>
              <a:off x="3170774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9"/>
            <p:cNvSpPr/>
            <p:nvPr/>
          </p:nvSpPr>
          <p:spPr>
            <a:xfrm>
              <a:off x="3218514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9"/>
            <p:cNvSpPr/>
            <p:nvPr/>
          </p:nvSpPr>
          <p:spPr>
            <a:xfrm>
              <a:off x="3267668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9"/>
            <p:cNvSpPr/>
            <p:nvPr/>
          </p:nvSpPr>
          <p:spPr>
            <a:xfrm>
              <a:off x="3315408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9"/>
            <p:cNvSpPr/>
            <p:nvPr/>
          </p:nvSpPr>
          <p:spPr>
            <a:xfrm>
              <a:off x="3363147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9"/>
            <p:cNvSpPr/>
            <p:nvPr/>
          </p:nvSpPr>
          <p:spPr>
            <a:xfrm>
              <a:off x="3412302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9"/>
            <p:cNvSpPr/>
            <p:nvPr/>
          </p:nvSpPr>
          <p:spPr>
            <a:xfrm>
              <a:off x="3460041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9"/>
            <p:cNvSpPr/>
            <p:nvPr/>
          </p:nvSpPr>
          <p:spPr>
            <a:xfrm>
              <a:off x="3509134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298" y="420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9"/>
            <p:cNvSpPr/>
            <p:nvPr/>
          </p:nvSpPr>
          <p:spPr>
            <a:xfrm>
              <a:off x="3556935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9"/>
            <p:cNvSpPr/>
            <p:nvPr/>
          </p:nvSpPr>
          <p:spPr>
            <a:xfrm>
              <a:off x="3604675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9"/>
            <p:cNvSpPr/>
            <p:nvPr/>
          </p:nvSpPr>
          <p:spPr>
            <a:xfrm>
              <a:off x="2802823" y="4352998"/>
              <a:ext cx="851006" cy="28175"/>
            </a:xfrm>
            <a:custGeom>
              <a:avLst/>
              <a:gdLst/>
              <a:ahLst/>
              <a:cxnLst/>
              <a:rect l="l" t="t" r="r" b="b"/>
              <a:pathLst>
                <a:path w="13833" h="458" extrusionOk="0">
                  <a:moveTo>
                    <a:pt x="1" y="1"/>
                  </a:moveTo>
                  <a:lnTo>
                    <a:pt x="1" y="457"/>
                  </a:lnTo>
                  <a:lnTo>
                    <a:pt x="13833" y="457"/>
                  </a:lnTo>
                  <a:lnTo>
                    <a:pt x="13833" y="1"/>
                  </a:lnTo>
                  <a:close/>
                </a:path>
              </a:pathLst>
            </a:custGeom>
            <a:solidFill>
              <a:srgbClr val="F1A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9"/>
            <p:cNvSpPr/>
            <p:nvPr/>
          </p:nvSpPr>
          <p:spPr>
            <a:xfrm>
              <a:off x="2832353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9"/>
            <p:cNvSpPr/>
            <p:nvPr/>
          </p:nvSpPr>
          <p:spPr>
            <a:xfrm>
              <a:off x="2880092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9"/>
            <p:cNvSpPr/>
            <p:nvPr/>
          </p:nvSpPr>
          <p:spPr>
            <a:xfrm>
              <a:off x="2929247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9"/>
            <p:cNvSpPr/>
            <p:nvPr/>
          </p:nvSpPr>
          <p:spPr>
            <a:xfrm>
              <a:off x="2976986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9"/>
            <p:cNvSpPr/>
            <p:nvPr/>
          </p:nvSpPr>
          <p:spPr>
            <a:xfrm>
              <a:off x="3024726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1" y="1"/>
                  </a:moveTo>
                  <a:lnTo>
                    <a:pt x="251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9"/>
            <p:cNvSpPr/>
            <p:nvPr/>
          </p:nvSpPr>
          <p:spPr>
            <a:xfrm>
              <a:off x="3073880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9"/>
            <p:cNvSpPr/>
            <p:nvPr/>
          </p:nvSpPr>
          <p:spPr>
            <a:xfrm>
              <a:off x="3121620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3170774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3218514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9"/>
            <p:cNvSpPr/>
            <p:nvPr/>
          </p:nvSpPr>
          <p:spPr>
            <a:xfrm>
              <a:off x="3267668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9"/>
            <p:cNvSpPr/>
            <p:nvPr/>
          </p:nvSpPr>
          <p:spPr>
            <a:xfrm>
              <a:off x="3315408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9"/>
            <p:cNvSpPr/>
            <p:nvPr/>
          </p:nvSpPr>
          <p:spPr>
            <a:xfrm>
              <a:off x="3363147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1" y="1"/>
                  </a:moveTo>
                  <a:lnTo>
                    <a:pt x="251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3412302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3460041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3509134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298" y="420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9"/>
            <p:cNvSpPr/>
            <p:nvPr/>
          </p:nvSpPr>
          <p:spPr>
            <a:xfrm>
              <a:off x="3556935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9"/>
            <p:cNvSpPr/>
            <p:nvPr/>
          </p:nvSpPr>
          <p:spPr>
            <a:xfrm>
              <a:off x="3604675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1" y="1"/>
                  </a:moveTo>
                  <a:lnTo>
                    <a:pt x="251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2802823" y="4046887"/>
              <a:ext cx="18333" cy="19747"/>
            </a:xfrm>
            <a:custGeom>
              <a:avLst/>
              <a:gdLst/>
              <a:ahLst/>
              <a:cxnLst/>
              <a:rect l="l" t="t" r="r" b="b"/>
              <a:pathLst>
                <a:path w="298" h="321" extrusionOk="0">
                  <a:moveTo>
                    <a:pt x="1" y="1"/>
                  </a:moveTo>
                  <a:lnTo>
                    <a:pt x="1" y="321"/>
                  </a:lnTo>
                  <a:lnTo>
                    <a:pt x="298" y="32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CB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2802823" y="4046887"/>
              <a:ext cx="18333" cy="19747"/>
            </a:xfrm>
            <a:custGeom>
              <a:avLst/>
              <a:gdLst/>
              <a:ahLst/>
              <a:cxnLst/>
              <a:rect l="l" t="t" r="r" b="b"/>
              <a:pathLst>
                <a:path w="298" h="321" extrusionOk="0">
                  <a:moveTo>
                    <a:pt x="1" y="1"/>
                  </a:moveTo>
                  <a:lnTo>
                    <a:pt x="1" y="321"/>
                  </a:lnTo>
                  <a:lnTo>
                    <a:pt x="298" y="32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35558" y="4046887"/>
              <a:ext cx="18271" cy="19747"/>
            </a:xfrm>
            <a:custGeom>
              <a:avLst/>
              <a:gdLst/>
              <a:ahLst/>
              <a:cxnLst/>
              <a:rect l="l" t="t" r="r" b="b"/>
              <a:pathLst>
                <a:path w="297" h="321" extrusionOk="0">
                  <a:moveTo>
                    <a:pt x="0" y="1"/>
                  </a:moveTo>
                  <a:lnTo>
                    <a:pt x="0" y="321"/>
                  </a:lnTo>
                  <a:lnTo>
                    <a:pt x="297" y="32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FCB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35558" y="4046887"/>
              <a:ext cx="18271" cy="19747"/>
            </a:xfrm>
            <a:custGeom>
              <a:avLst/>
              <a:gdLst/>
              <a:ahLst/>
              <a:cxnLst/>
              <a:rect l="l" t="t" r="r" b="b"/>
              <a:pathLst>
                <a:path w="297" h="321" extrusionOk="0">
                  <a:moveTo>
                    <a:pt x="0" y="1"/>
                  </a:moveTo>
                  <a:lnTo>
                    <a:pt x="0" y="321"/>
                  </a:lnTo>
                  <a:lnTo>
                    <a:pt x="297" y="32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2807068" y="4052547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69" y="0"/>
                  </a:moveTo>
                  <a:cubicBezTo>
                    <a:pt x="23" y="0"/>
                    <a:pt x="0" y="23"/>
                    <a:pt x="0" y="69"/>
                  </a:cubicBezTo>
                  <a:cubicBezTo>
                    <a:pt x="0" y="114"/>
                    <a:pt x="23" y="160"/>
                    <a:pt x="69" y="160"/>
                  </a:cubicBezTo>
                  <a:cubicBezTo>
                    <a:pt x="114" y="160"/>
                    <a:pt x="160" y="114"/>
                    <a:pt x="160" y="69"/>
                  </a:cubicBezTo>
                  <a:cubicBezTo>
                    <a:pt x="160" y="23"/>
                    <a:pt x="114" y="0"/>
                    <a:pt x="69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639741" y="4052547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0"/>
                  </a:moveTo>
                  <a:cubicBezTo>
                    <a:pt x="46" y="0"/>
                    <a:pt x="1" y="23"/>
                    <a:pt x="1" y="69"/>
                  </a:cubicBezTo>
                  <a:cubicBezTo>
                    <a:pt x="1" y="114"/>
                    <a:pt x="46" y="160"/>
                    <a:pt x="92" y="160"/>
                  </a:cubicBezTo>
                  <a:cubicBezTo>
                    <a:pt x="138" y="160"/>
                    <a:pt x="161" y="114"/>
                    <a:pt x="161" y="69"/>
                  </a:cubicBezTo>
                  <a:cubicBezTo>
                    <a:pt x="161" y="23"/>
                    <a:pt x="138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2807068" y="4362841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69" y="1"/>
                  </a:moveTo>
                  <a:cubicBezTo>
                    <a:pt x="23" y="1"/>
                    <a:pt x="0" y="23"/>
                    <a:pt x="0" y="69"/>
                  </a:cubicBezTo>
                  <a:cubicBezTo>
                    <a:pt x="0" y="115"/>
                    <a:pt x="23" y="160"/>
                    <a:pt x="69" y="160"/>
                  </a:cubicBezTo>
                  <a:cubicBezTo>
                    <a:pt x="114" y="160"/>
                    <a:pt x="160" y="115"/>
                    <a:pt x="160" y="69"/>
                  </a:cubicBezTo>
                  <a:cubicBezTo>
                    <a:pt x="160" y="23"/>
                    <a:pt x="114" y="1"/>
                    <a:pt x="69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639741" y="4362841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1"/>
                  </a:moveTo>
                  <a:cubicBezTo>
                    <a:pt x="46" y="1"/>
                    <a:pt x="1" y="23"/>
                    <a:pt x="1" y="69"/>
                  </a:cubicBezTo>
                  <a:cubicBezTo>
                    <a:pt x="1" y="115"/>
                    <a:pt x="46" y="160"/>
                    <a:pt x="92" y="160"/>
                  </a:cubicBezTo>
                  <a:cubicBezTo>
                    <a:pt x="138" y="160"/>
                    <a:pt x="161" y="115"/>
                    <a:pt x="161" y="69"/>
                  </a:cubicBezTo>
                  <a:cubicBezTo>
                    <a:pt x="161" y="23"/>
                    <a:pt x="138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2802823" y="3709894"/>
              <a:ext cx="851006" cy="334286"/>
            </a:xfrm>
            <a:custGeom>
              <a:avLst/>
              <a:gdLst/>
              <a:ahLst/>
              <a:cxnLst/>
              <a:rect l="l" t="t" r="r" b="b"/>
              <a:pathLst>
                <a:path w="13833" h="5434" extrusionOk="0">
                  <a:moveTo>
                    <a:pt x="1" y="1"/>
                  </a:moveTo>
                  <a:lnTo>
                    <a:pt x="1" y="5433"/>
                  </a:lnTo>
                  <a:lnTo>
                    <a:pt x="13833" y="5433"/>
                  </a:lnTo>
                  <a:lnTo>
                    <a:pt x="13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2832353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2880092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2929247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2976986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3024726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3073880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9"/>
            <p:cNvSpPr/>
            <p:nvPr/>
          </p:nvSpPr>
          <p:spPr>
            <a:xfrm>
              <a:off x="3121620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9"/>
            <p:cNvSpPr/>
            <p:nvPr/>
          </p:nvSpPr>
          <p:spPr>
            <a:xfrm>
              <a:off x="3170774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3218514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3267668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9"/>
            <p:cNvSpPr/>
            <p:nvPr/>
          </p:nvSpPr>
          <p:spPr>
            <a:xfrm>
              <a:off x="3315408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9"/>
            <p:cNvSpPr/>
            <p:nvPr/>
          </p:nvSpPr>
          <p:spPr>
            <a:xfrm>
              <a:off x="3363147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9"/>
            <p:cNvSpPr/>
            <p:nvPr/>
          </p:nvSpPr>
          <p:spPr>
            <a:xfrm>
              <a:off x="3412302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9"/>
            <p:cNvSpPr/>
            <p:nvPr/>
          </p:nvSpPr>
          <p:spPr>
            <a:xfrm>
              <a:off x="3460041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9"/>
            <p:cNvSpPr/>
            <p:nvPr/>
          </p:nvSpPr>
          <p:spPr>
            <a:xfrm>
              <a:off x="3509134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298" y="420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9"/>
            <p:cNvSpPr/>
            <p:nvPr/>
          </p:nvSpPr>
          <p:spPr>
            <a:xfrm>
              <a:off x="3556935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9"/>
            <p:cNvSpPr/>
            <p:nvPr/>
          </p:nvSpPr>
          <p:spPr>
            <a:xfrm>
              <a:off x="3604675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9"/>
            <p:cNvSpPr/>
            <p:nvPr/>
          </p:nvSpPr>
          <p:spPr>
            <a:xfrm>
              <a:off x="2802823" y="4016005"/>
              <a:ext cx="851006" cy="28175"/>
            </a:xfrm>
            <a:custGeom>
              <a:avLst/>
              <a:gdLst/>
              <a:ahLst/>
              <a:cxnLst/>
              <a:rect l="l" t="t" r="r" b="b"/>
              <a:pathLst>
                <a:path w="13833" h="458" extrusionOk="0">
                  <a:moveTo>
                    <a:pt x="1" y="1"/>
                  </a:moveTo>
                  <a:lnTo>
                    <a:pt x="1" y="457"/>
                  </a:lnTo>
                  <a:lnTo>
                    <a:pt x="13833" y="457"/>
                  </a:lnTo>
                  <a:lnTo>
                    <a:pt x="138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9"/>
            <p:cNvSpPr/>
            <p:nvPr/>
          </p:nvSpPr>
          <p:spPr>
            <a:xfrm>
              <a:off x="2832353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9"/>
            <p:cNvSpPr/>
            <p:nvPr/>
          </p:nvSpPr>
          <p:spPr>
            <a:xfrm>
              <a:off x="2880092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9"/>
            <p:cNvSpPr/>
            <p:nvPr/>
          </p:nvSpPr>
          <p:spPr>
            <a:xfrm>
              <a:off x="2929247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9"/>
            <p:cNvSpPr/>
            <p:nvPr/>
          </p:nvSpPr>
          <p:spPr>
            <a:xfrm>
              <a:off x="2976986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9"/>
            <p:cNvSpPr/>
            <p:nvPr/>
          </p:nvSpPr>
          <p:spPr>
            <a:xfrm>
              <a:off x="3024726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1" y="1"/>
                  </a:moveTo>
                  <a:lnTo>
                    <a:pt x="251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9"/>
            <p:cNvSpPr/>
            <p:nvPr/>
          </p:nvSpPr>
          <p:spPr>
            <a:xfrm>
              <a:off x="3073880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9"/>
            <p:cNvSpPr/>
            <p:nvPr/>
          </p:nvSpPr>
          <p:spPr>
            <a:xfrm>
              <a:off x="3121620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9"/>
            <p:cNvSpPr/>
            <p:nvPr/>
          </p:nvSpPr>
          <p:spPr>
            <a:xfrm>
              <a:off x="3170774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9"/>
            <p:cNvSpPr/>
            <p:nvPr/>
          </p:nvSpPr>
          <p:spPr>
            <a:xfrm>
              <a:off x="3218514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9"/>
            <p:cNvSpPr/>
            <p:nvPr/>
          </p:nvSpPr>
          <p:spPr>
            <a:xfrm>
              <a:off x="3267668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9"/>
            <p:cNvSpPr/>
            <p:nvPr/>
          </p:nvSpPr>
          <p:spPr>
            <a:xfrm>
              <a:off x="3315408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9"/>
            <p:cNvSpPr/>
            <p:nvPr/>
          </p:nvSpPr>
          <p:spPr>
            <a:xfrm>
              <a:off x="3363147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1" y="1"/>
                  </a:moveTo>
                  <a:lnTo>
                    <a:pt x="251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9"/>
            <p:cNvSpPr/>
            <p:nvPr/>
          </p:nvSpPr>
          <p:spPr>
            <a:xfrm>
              <a:off x="3412302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9"/>
            <p:cNvSpPr/>
            <p:nvPr/>
          </p:nvSpPr>
          <p:spPr>
            <a:xfrm>
              <a:off x="3460041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9"/>
            <p:cNvSpPr/>
            <p:nvPr/>
          </p:nvSpPr>
          <p:spPr>
            <a:xfrm>
              <a:off x="3509134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298" y="420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9"/>
            <p:cNvSpPr/>
            <p:nvPr/>
          </p:nvSpPr>
          <p:spPr>
            <a:xfrm>
              <a:off x="3556935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9"/>
            <p:cNvSpPr/>
            <p:nvPr/>
          </p:nvSpPr>
          <p:spPr>
            <a:xfrm>
              <a:off x="3604675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1" y="1"/>
                  </a:moveTo>
                  <a:lnTo>
                    <a:pt x="251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9"/>
            <p:cNvSpPr/>
            <p:nvPr/>
          </p:nvSpPr>
          <p:spPr>
            <a:xfrm>
              <a:off x="2802823" y="3709894"/>
              <a:ext cx="18333" cy="19747"/>
            </a:xfrm>
            <a:custGeom>
              <a:avLst/>
              <a:gdLst/>
              <a:ahLst/>
              <a:cxnLst/>
              <a:rect l="l" t="t" r="r" b="b"/>
              <a:pathLst>
                <a:path w="298" h="321" extrusionOk="0">
                  <a:moveTo>
                    <a:pt x="1" y="1"/>
                  </a:moveTo>
                  <a:lnTo>
                    <a:pt x="1" y="320"/>
                  </a:lnTo>
                  <a:lnTo>
                    <a:pt x="298" y="3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137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9"/>
            <p:cNvSpPr/>
            <p:nvPr/>
          </p:nvSpPr>
          <p:spPr>
            <a:xfrm>
              <a:off x="2802823" y="3709894"/>
              <a:ext cx="18333" cy="19747"/>
            </a:xfrm>
            <a:custGeom>
              <a:avLst/>
              <a:gdLst/>
              <a:ahLst/>
              <a:cxnLst/>
              <a:rect l="l" t="t" r="r" b="b"/>
              <a:pathLst>
                <a:path w="298" h="321" extrusionOk="0">
                  <a:moveTo>
                    <a:pt x="1" y="1"/>
                  </a:moveTo>
                  <a:lnTo>
                    <a:pt x="1" y="320"/>
                  </a:lnTo>
                  <a:lnTo>
                    <a:pt x="298" y="3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9"/>
            <p:cNvSpPr/>
            <p:nvPr/>
          </p:nvSpPr>
          <p:spPr>
            <a:xfrm>
              <a:off x="3635558" y="3709894"/>
              <a:ext cx="18271" cy="19747"/>
            </a:xfrm>
            <a:custGeom>
              <a:avLst/>
              <a:gdLst/>
              <a:ahLst/>
              <a:cxnLst/>
              <a:rect l="l" t="t" r="r" b="b"/>
              <a:pathLst>
                <a:path w="297" h="321" extrusionOk="0">
                  <a:moveTo>
                    <a:pt x="0" y="1"/>
                  </a:moveTo>
                  <a:lnTo>
                    <a:pt x="0" y="320"/>
                  </a:lnTo>
                  <a:lnTo>
                    <a:pt x="297" y="32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137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9"/>
            <p:cNvSpPr/>
            <p:nvPr/>
          </p:nvSpPr>
          <p:spPr>
            <a:xfrm>
              <a:off x="3635558" y="3709894"/>
              <a:ext cx="18271" cy="19747"/>
            </a:xfrm>
            <a:custGeom>
              <a:avLst/>
              <a:gdLst/>
              <a:ahLst/>
              <a:cxnLst/>
              <a:rect l="l" t="t" r="r" b="b"/>
              <a:pathLst>
                <a:path w="297" h="321" extrusionOk="0">
                  <a:moveTo>
                    <a:pt x="0" y="1"/>
                  </a:moveTo>
                  <a:lnTo>
                    <a:pt x="0" y="320"/>
                  </a:lnTo>
                  <a:lnTo>
                    <a:pt x="297" y="32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9"/>
            <p:cNvSpPr/>
            <p:nvPr/>
          </p:nvSpPr>
          <p:spPr>
            <a:xfrm>
              <a:off x="2807068" y="3715554"/>
              <a:ext cx="9905" cy="9843"/>
            </a:xfrm>
            <a:custGeom>
              <a:avLst/>
              <a:gdLst/>
              <a:ahLst/>
              <a:cxnLst/>
              <a:rect l="l" t="t" r="r" b="b"/>
              <a:pathLst>
                <a:path w="161" h="160" extrusionOk="0">
                  <a:moveTo>
                    <a:pt x="69" y="0"/>
                  </a:moveTo>
                  <a:cubicBezTo>
                    <a:pt x="23" y="0"/>
                    <a:pt x="0" y="23"/>
                    <a:pt x="0" y="69"/>
                  </a:cubicBezTo>
                  <a:cubicBezTo>
                    <a:pt x="0" y="114"/>
                    <a:pt x="23" y="160"/>
                    <a:pt x="69" y="160"/>
                  </a:cubicBezTo>
                  <a:cubicBezTo>
                    <a:pt x="114" y="160"/>
                    <a:pt x="160" y="114"/>
                    <a:pt x="160" y="69"/>
                  </a:cubicBezTo>
                  <a:cubicBezTo>
                    <a:pt x="160" y="23"/>
                    <a:pt x="114" y="0"/>
                    <a:pt x="69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9"/>
            <p:cNvSpPr/>
            <p:nvPr/>
          </p:nvSpPr>
          <p:spPr>
            <a:xfrm>
              <a:off x="3639741" y="3715554"/>
              <a:ext cx="9905" cy="9843"/>
            </a:xfrm>
            <a:custGeom>
              <a:avLst/>
              <a:gdLst/>
              <a:ahLst/>
              <a:cxnLst/>
              <a:rect l="l" t="t" r="r" b="b"/>
              <a:pathLst>
                <a:path w="161" h="160" extrusionOk="0">
                  <a:moveTo>
                    <a:pt x="92" y="0"/>
                  </a:moveTo>
                  <a:cubicBezTo>
                    <a:pt x="46" y="0"/>
                    <a:pt x="1" y="23"/>
                    <a:pt x="1" y="69"/>
                  </a:cubicBezTo>
                  <a:cubicBezTo>
                    <a:pt x="1" y="114"/>
                    <a:pt x="46" y="160"/>
                    <a:pt x="92" y="160"/>
                  </a:cubicBezTo>
                  <a:cubicBezTo>
                    <a:pt x="138" y="160"/>
                    <a:pt x="161" y="114"/>
                    <a:pt x="161" y="69"/>
                  </a:cubicBezTo>
                  <a:cubicBezTo>
                    <a:pt x="161" y="23"/>
                    <a:pt x="138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9"/>
            <p:cNvSpPr/>
            <p:nvPr/>
          </p:nvSpPr>
          <p:spPr>
            <a:xfrm>
              <a:off x="2807068" y="4025848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69" y="1"/>
                  </a:moveTo>
                  <a:cubicBezTo>
                    <a:pt x="23" y="1"/>
                    <a:pt x="0" y="46"/>
                    <a:pt x="0" y="92"/>
                  </a:cubicBezTo>
                  <a:cubicBezTo>
                    <a:pt x="0" y="138"/>
                    <a:pt x="23" y="160"/>
                    <a:pt x="69" y="160"/>
                  </a:cubicBezTo>
                  <a:cubicBezTo>
                    <a:pt x="114" y="160"/>
                    <a:pt x="160" y="138"/>
                    <a:pt x="160" y="92"/>
                  </a:cubicBezTo>
                  <a:cubicBezTo>
                    <a:pt x="160" y="46"/>
                    <a:pt x="114" y="1"/>
                    <a:pt x="69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9"/>
            <p:cNvSpPr/>
            <p:nvPr/>
          </p:nvSpPr>
          <p:spPr>
            <a:xfrm>
              <a:off x="3639741" y="4025848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1"/>
                  </a:moveTo>
                  <a:cubicBezTo>
                    <a:pt x="46" y="1"/>
                    <a:pt x="1" y="46"/>
                    <a:pt x="1" y="92"/>
                  </a:cubicBezTo>
                  <a:cubicBezTo>
                    <a:pt x="1" y="138"/>
                    <a:pt x="46" y="160"/>
                    <a:pt x="92" y="160"/>
                  </a:cubicBezTo>
                  <a:cubicBezTo>
                    <a:pt x="138" y="160"/>
                    <a:pt x="161" y="138"/>
                    <a:pt x="161" y="92"/>
                  </a:cubicBezTo>
                  <a:cubicBezTo>
                    <a:pt x="161" y="46"/>
                    <a:pt x="138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9"/>
            <p:cNvSpPr/>
            <p:nvPr/>
          </p:nvSpPr>
          <p:spPr>
            <a:xfrm>
              <a:off x="949287" y="4046887"/>
              <a:ext cx="852421" cy="334286"/>
            </a:xfrm>
            <a:custGeom>
              <a:avLst/>
              <a:gdLst/>
              <a:ahLst/>
              <a:cxnLst/>
              <a:rect l="l" t="t" r="r" b="b"/>
              <a:pathLst>
                <a:path w="13856" h="5434" extrusionOk="0">
                  <a:moveTo>
                    <a:pt x="0" y="1"/>
                  </a:moveTo>
                  <a:lnTo>
                    <a:pt x="0" y="5433"/>
                  </a:lnTo>
                  <a:lnTo>
                    <a:pt x="13855" y="5433"/>
                  </a:lnTo>
                  <a:lnTo>
                    <a:pt x="13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9"/>
            <p:cNvSpPr/>
            <p:nvPr/>
          </p:nvSpPr>
          <p:spPr>
            <a:xfrm>
              <a:off x="978755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9"/>
            <p:cNvSpPr/>
            <p:nvPr/>
          </p:nvSpPr>
          <p:spPr>
            <a:xfrm>
              <a:off x="1026495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9"/>
            <p:cNvSpPr/>
            <p:nvPr/>
          </p:nvSpPr>
          <p:spPr>
            <a:xfrm>
              <a:off x="1075649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9"/>
            <p:cNvSpPr/>
            <p:nvPr/>
          </p:nvSpPr>
          <p:spPr>
            <a:xfrm>
              <a:off x="1123389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9"/>
            <p:cNvSpPr/>
            <p:nvPr/>
          </p:nvSpPr>
          <p:spPr>
            <a:xfrm>
              <a:off x="1172543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9"/>
            <p:cNvSpPr/>
            <p:nvPr/>
          </p:nvSpPr>
          <p:spPr>
            <a:xfrm>
              <a:off x="1220283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9"/>
            <p:cNvSpPr/>
            <p:nvPr/>
          </p:nvSpPr>
          <p:spPr>
            <a:xfrm>
              <a:off x="1268022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9"/>
            <p:cNvSpPr/>
            <p:nvPr/>
          </p:nvSpPr>
          <p:spPr>
            <a:xfrm>
              <a:off x="1317177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9"/>
            <p:cNvSpPr/>
            <p:nvPr/>
          </p:nvSpPr>
          <p:spPr>
            <a:xfrm>
              <a:off x="1364916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9"/>
            <p:cNvSpPr/>
            <p:nvPr/>
          </p:nvSpPr>
          <p:spPr>
            <a:xfrm>
              <a:off x="1414071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9"/>
            <p:cNvSpPr/>
            <p:nvPr/>
          </p:nvSpPr>
          <p:spPr>
            <a:xfrm>
              <a:off x="1461810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9"/>
            <p:cNvSpPr/>
            <p:nvPr/>
          </p:nvSpPr>
          <p:spPr>
            <a:xfrm>
              <a:off x="1510965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9"/>
            <p:cNvSpPr/>
            <p:nvPr/>
          </p:nvSpPr>
          <p:spPr>
            <a:xfrm>
              <a:off x="1558704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9"/>
            <p:cNvSpPr/>
            <p:nvPr/>
          </p:nvSpPr>
          <p:spPr>
            <a:xfrm>
              <a:off x="1606444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9"/>
            <p:cNvSpPr/>
            <p:nvPr/>
          </p:nvSpPr>
          <p:spPr>
            <a:xfrm>
              <a:off x="1655598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9"/>
            <p:cNvSpPr/>
            <p:nvPr/>
          </p:nvSpPr>
          <p:spPr>
            <a:xfrm>
              <a:off x="1703338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9"/>
            <p:cNvSpPr/>
            <p:nvPr/>
          </p:nvSpPr>
          <p:spPr>
            <a:xfrm>
              <a:off x="1752492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9"/>
            <p:cNvSpPr/>
            <p:nvPr/>
          </p:nvSpPr>
          <p:spPr>
            <a:xfrm>
              <a:off x="949287" y="4352998"/>
              <a:ext cx="852421" cy="28175"/>
            </a:xfrm>
            <a:custGeom>
              <a:avLst/>
              <a:gdLst/>
              <a:ahLst/>
              <a:cxnLst/>
              <a:rect l="l" t="t" r="r" b="b"/>
              <a:pathLst>
                <a:path w="13856" h="458" extrusionOk="0">
                  <a:moveTo>
                    <a:pt x="0" y="1"/>
                  </a:moveTo>
                  <a:lnTo>
                    <a:pt x="0" y="457"/>
                  </a:lnTo>
                  <a:lnTo>
                    <a:pt x="13855" y="457"/>
                  </a:lnTo>
                  <a:lnTo>
                    <a:pt x="13855" y="1"/>
                  </a:lnTo>
                  <a:close/>
                </a:path>
              </a:pathLst>
            </a:custGeom>
            <a:solidFill>
              <a:srgbClr val="DD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9"/>
            <p:cNvSpPr/>
            <p:nvPr/>
          </p:nvSpPr>
          <p:spPr>
            <a:xfrm>
              <a:off x="978755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9"/>
            <p:cNvSpPr/>
            <p:nvPr/>
          </p:nvSpPr>
          <p:spPr>
            <a:xfrm>
              <a:off x="1026495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52" y="1"/>
                  </a:moveTo>
                  <a:lnTo>
                    <a:pt x="252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9"/>
            <p:cNvSpPr/>
            <p:nvPr/>
          </p:nvSpPr>
          <p:spPr>
            <a:xfrm>
              <a:off x="1075649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9"/>
            <p:cNvSpPr/>
            <p:nvPr/>
          </p:nvSpPr>
          <p:spPr>
            <a:xfrm>
              <a:off x="1123389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9"/>
            <p:cNvSpPr/>
            <p:nvPr/>
          </p:nvSpPr>
          <p:spPr>
            <a:xfrm>
              <a:off x="1172543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9"/>
            <p:cNvSpPr/>
            <p:nvPr/>
          </p:nvSpPr>
          <p:spPr>
            <a:xfrm>
              <a:off x="1220283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9"/>
            <p:cNvSpPr/>
            <p:nvPr/>
          </p:nvSpPr>
          <p:spPr>
            <a:xfrm>
              <a:off x="1268022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52" y="1"/>
                  </a:moveTo>
                  <a:lnTo>
                    <a:pt x="252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9"/>
            <p:cNvSpPr/>
            <p:nvPr/>
          </p:nvSpPr>
          <p:spPr>
            <a:xfrm>
              <a:off x="1317177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9"/>
            <p:cNvSpPr/>
            <p:nvPr/>
          </p:nvSpPr>
          <p:spPr>
            <a:xfrm>
              <a:off x="1364916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9"/>
            <p:cNvSpPr/>
            <p:nvPr/>
          </p:nvSpPr>
          <p:spPr>
            <a:xfrm>
              <a:off x="1414071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9"/>
            <p:cNvSpPr/>
            <p:nvPr/>
          </p:nvSpPr>
          <p:spPr>
            <a:xfrm>
              <a:off x="1461810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9"/>
            <p:cNvSpPr/>
            <p:nvPr/>
          </p:nvSpPr>
          <p:spPr>
            <a:xfrm>
              <a:off x="1510965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9"/>
            <p:cNvSpPr/>
            <p:nvPr/>
          </p:nvSpPr>
          <p:spPr>
            <a:xfrm>
              <a:off x="1558704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9"/>
            <p:cNvSpPr/>
            <p:nvPr/>
          </p:nvSpPr>
          <p:spPr>
            <a:xfrm>
              <a:off x="1606444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52" y="1"/>
                  </a:moveTo>
                  <a:lnTo>
                    <a:pt x="252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9"/>
            <p:cNvSpPr/>
            <p:nvPr/>
          </p:nvSpPr>
          <p:spPr>
            <a:xfrm>
              <a:off x="1655598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9"/>
            <p:cNvSpPr/>
            <p:nvPr/>
          </p:nvSpPr>
          <p:spPr>
            <a:xfrm>
              <a:off x="1703338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9"/>
            <p:cNvSpPr/>
            <p:nvPr/>
          </p:nvSpPr>
          <p:spPr>
            <a:xfrm>
              <a:off x="1752492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9"/>
            <p:cNvSpPr/>
            <p:nvPr/>
          </p:nvSpPr>
          <p:spPr>
            <a:xfrm>
              <a:off x="949287" y="4046887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1"/>
                  </a:lnTo>
                  <a:lnTo>
                    <a:pt x="320" y="32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A6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9"/>
            <p:cNvSpPr/>
            <p:nvPr/>
          </p:nvSpPr>
          <p:spPr>
            <a:xfrm>
              <a:off x="949287" y="4046887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1"/>
                  </a:lnTo>
                  <a:lnTo>
                    <a:pt x="320" y="32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9"/>
            <p:cNvSpPr/>
            <p:nvPr/>
          </p:nvSpPr>
          <p:spPr>
            <a:xfrm>
              <a:off x="1781960" y="4046887"/>
              <a:ext cx="19748" cy="19747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321"/>
                  </a:lnTo>
                  <a:lnTo>
                    <a:pt x="320" y="32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A6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9"/>
            <p:cNvSpPr/>
            <p:nvPr/>
          </p:nvSpPr>
          <p:spPr>
            <a:xfrm>
              <a:off x="1781960" y="4046887"/>
              <a:ext cx="19748" cy="19747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321"/>
                  </a:lnTo>
                  <a:lnTo>
                    <a:pt x="320" y="32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9"/>
            <p:cNvSpPr/>
            <p:nvPr/>
          </p:nvSpPr>
          <p:spPr>
            <a:xfrm>
              <a:off x="953470" y="4052547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0"/>
                  </a:moveTo>
                  <a:cubicBezTo>
                    <a:pt x="47" y="0"/>
                    <a:pt x="1" y="23"/>
                    <a:pt x="1" y="69"/>
                  </a:cubicBezTo>
                  <a:cubicBezTo>
                    <a:pt x="1" y="114"/>
                    <a:pt x="47" y="160"/>
                    <a:pt x="92" y="160"/>
                  </a:cubicBezTo>
                  <a:cubicBezTo>
                    <a:pt x="138" y="160"/>
                    <a:pt x="161" y="114"/>
                    <a:pt x="161" y="69"/>
                  </a:cubicBezTo>
                  <a:cubicBezTo>
                    <a:pt x="161" y="23"/>
                    <a:pt x="138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9"/>
            <p:cNvSpPr/>
            <p:nvPr/>
          </p:nvSpPr>
          <p:spPr>
            <a:xfrm>
              <a:off x="1786205" y="4052547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0"/>
                  </a:moveTo>
                  <a:cubicBezTo>
                    <a:pt x="46" y="0"/>
                    <a:pt x="0" y="23"/>
                    <a:pt x="0" y="69"/>
                  </a:cubicBezTo>
                  <a:cubicBezTo>
                    <a:pt x="0" y="114"/>
                    <a:pt x="46" y="160"/>
                    <a:pt x="92" y="160"/>
                  </a:cubicBezTo>
                  <a:cubicBezTo>
                    <a:pt x="137" y="160"/>
                    <a:pt x="160" y="114"/>
                    <a:pt x="160" y="69"/>
                  </a:cubicBezTo>
                  <a:cubicBezTo>
                    <a:pt x="160" y="23"/>
                    <a:pt x="137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9"/>
            <p:cNvSpPr/>
            <p:nvPr/>
          </p:nvSpPr>
          <p:spPr>
            <a:xfrm>
              <a:off x="953470" y="4362841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1"/>
                  </a:moveTo>
                  <a:cubicBezTo>
                    <a:pt x="47" y="1"/>
                    <a:pt x="1" y="23"/>
                    <a:pt x="1" y="69"/>
                  </a:cubicBezTo>
                  <a:cubicBezTo>
                    <a:pt x="1" y="115"/>
                    <a:pt x="47" y="160"/>
                    <a:pt x="92" y="160"/>
                  </a:cubicBezTo>
                  <a:cubicBezTo>
                    <a:pt x="138" y="160"/>
                    <a:pt x="161" y="115"/>
                    <a:pt x="161" y="69"/>
                  </a:cubicBezTo>
                  <a:cubicBezTo>
                    <a:pt x="161" y="23"/>
                    <a:pt x="138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9"/>
            <p:cNvSpPr/>
            <p:nvPr/>
          </p:nvSpPr>
          <p:spPr>
            <a:xfrm>
              <a:off x="1786205" y="4362841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1"/>
                  </a:moveTo>
                  <a:cubicBezTo>
                    <a:pt x="46" y="1"/>
                    <a:pt x="0" y="23"/>
                    <a:pt x="0" y="69"/>
                  </a:cubicBezTo>
                  <a:cubicBezTo>
                    <a:pt x="0" y="115"/>
                    <a:pt x="46" y="160"/>
                    <a:pt x="92" y="160"/>
                  </a:cubicBezTo>
                  <a:cubicBezTo>
                    <a:pt x="137" y="160"/>
                    <a:pt x="160" y="115"/>
                    <a:pt x="160" y="69"/>
                  </a:cubicBezTo>
                  <a:cubicBezTo>
                    <a:pt x="160" y="23"/>
                    <a:pt x="137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9"/>
            <p:cNvSpPr/>
            <p:nvPr/>
          </p:nvSpPr>
          <p:spPr>
            <a:xfrm>
              <a:off x="949287" y="3709894"/>
              <a:ext cx="852421" cy="334286"/>
            </a:xfrm>
            <a:custGeom>
              <a:avLst/>
              <a:gdLst/>
              <a:ahLst/>
              <a:cxnLst/>
              <a:rect l="l" t="t" r="r" b="b"/>
              <a:pathLst>
                <a:path w="13856" h="5434" extrusionOk="0">
                  <a:moveTo>
                    <a:pt x="0" y="1"/>
                  </a:moveTo>
                  <a:lnTo>
                    <a:pt x="0" y="5433"/>
                  </a:lnTo>
                  <a:lnTo>
                    <a:pt x="13855" y="5433"/>
                  </a:lnTo>
                  <a:lnTo>
                    <a:pt x="13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9"/>
            <p:cNvSpPr/>
            <p:nvPr/>
          </p:nvSpPr>
          <p:spPr>
            <a:xfrm>
              <a:off x="978755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9"/>
            <p:cNvSpPr/>
            <p:nvPr/>
          </p:nvSpPr>
          <p:spPr>
            <a:xfrm>
              <a:off x="1026495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9"/>
            <p:cNvSpPr/>
            <p:nvPr/>
          </p:nvSpPr>
          <p:spPr>
            <a:xfrm>
              <a:off x="1075649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9"/>
            <p:cNvSpPr/>
            <p:nvPr/>
          </p:nvSpPr>
          <p:spPr>
            <a:xfrm>
              <a:off x="1123389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9"/>
            <p:cNvSpPr/>
            <p:nvPr/>
          </p:nvSpPr>
          <p:spPr>
            <a:xfrm>
              <a:off x="1172543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9"/>
            <p:cNvSpPr/>
            <p:nvPr/>
          </p:nvSpPr>
          <p:spPr>
            <a:xfrm>
              <a:off x="1220283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9"/>
            <p:cNvSpPr/>
            <p:nvPr/>
          </p:nvSpPr>
          <p:spPr>
            <a:xfrm>
              <a:off x="1268022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9"/>
            <p:cNvSpPr/>
            <p:nvPr/>
          </p:nvSpPr>
          <p:spPr>
            <a:xfrm>
              <a:off x="1317177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9"/>
            <p:cNvSpPr/>
            <p:nvPr/>
          </p:nvSpPr>
          <p:spPr>
            <a:xfrm>
              <a:off x="1364916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9"/>
            <p:cNvSpPr/>
            <p:nvPr/>
          </p:nvSpPr>
          <p:spPr>
            <a:xfrm>
              <a:off x="1414071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9"/>
            <p:cNvSpPr/>
            <p:nvPr/>
          </p:nvSpPr>
          <p:spPr>
            <a:xfrm>
              <a:off x="1461810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9"/>
            <p:cNvSpPr/>
            <p:nvPr/>
          </p:nvSpPr>
          <p:spPr>
            <a:xfrm>
              <a:off x="1510965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9"/>
            <p:cNvSpPr/>
            <p:nvPr/>
          </p:nvSpPr>
          <p:spPr>
            <a:xfrm>
              <a:off x="1558704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9"/>
            <p:cNvSpPr/>
            <p:nvPr/>
          </p:nvSpPr>
          <p:spPr>
            <a:xfrm>
              <a:off x="1606444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9"/>
            <p:cNvSpPr/>
            <p:nvPr/>
          </p:nvSpPr>
          <p:spPr>
            <a:xfrm>
              <a:off x="1655598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9"/>
            <p:cNvSpPr/>
            <p:nvPr/>
          </p:nvSpPr>
          <p:spPr>
            <a:xfrm>
              <a:off x="1703338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9"/>
            <p:cNvSpPr/>
            <p:nvPr/>
          </p:nvSpPr>
          <p:spPr>
            <a:xfrm>
              <a:off x="1752492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9"/>
            <p:cNvSpPr/>
            <p:nvPr/>
          </p:nvSpPr>
          <p:spPr>
            <a:xfrm>
              <a:off x="949287" y="4016005"/>
              <a:ext cx="852421" cy="28175"/>
            </a:xfrm>
            <a:custGeom>
              <a:avLst/>
              <a:gdLst/>
              <a:ahLst/>
              <a:cxnLst/>
              <a:rect l="l" t="t" r="r" b="b"/>
              <a:pathLst>
                <a:path w="13856" h="458" extrusionOk="0">
                  <a:moveTo>
                    <a:pt x="0" y="1"/>
                  </a:moveTo>
                  <a:lnTo>
                    <a:pt x="0" y="457"/>
                  </a:lnTo>
                  <a:lnTo>
                    <a:pt x="13855" y="457"/>
                  </a:lnTo>
                  <a:lnTo>
                    <a:pt x="13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9"/>
            <p:cNvSpPr/>
            <p:nvPr/>
          </p:nvSpPr>
          <p:spPr>
            <a:xfrm>
              <a:off x="978755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9"/>
            <p:cNvSpPr/>
            <p:nvPr/>
          </p:nvSpPr>
          <p:spPr>
            <a:xfrm>
              <a:off x="1026495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52" y="1"/>
                  </a:moveTo>
                  <a:lnTo>
                    <a:pt x="252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9"/>
            <p:cNvSpPr/>
            <p:nvPr/>
          </p:nvSpPr>
          <p:spPr>
            <a:xfrm>
              <a:off x="1075649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9"/>
            <p:cNvSpPr/>
            <p:nvPr/>
          </p:nvSpPr>
          <p:spPr>
            <a:xfrm>
              <a:off x="1123389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9"/>
            <p:cNvSpPr/>
            <p:nvPr/>
          </p:nvSpPr>
          <p:spPr>
            <a:xfrm>
              <a:off x="1172543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9"/>
            <p:cNvSpPr/>
            <p:nvPr/>
          </p:nvSpPr>
          <p:spPr>
            <a:xfrm>
              <a:off x="1220283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9"/>
            <p:cNvSpPr/>
            <p:nvPr/>
          </p:nvSpPr>
          <p:spPr>
            <a:xfrm>
              <a:off x="1268022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52" y="1"/>
                  </a:moveTo>
                  <a:lnTo>
                    <a:pt x="252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9"/>
            <p:cNvSpPr/>
            <p:nvPr/>
          </p:nvSpPr>
          <p:spPr>
            <a:xfrm>
              <a:off x="1317177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9"/>
            <p:cNvSpPr/>
            <p:nvPr/>
          </p:nvSpPr>
          <p:spPr>
            <a:xfrm>
              <a:off x="1364916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9"/>
            <p:cNvSpPr/>
            <p:nvPr/>
          </p:nvSpPr>
          <p:spPr>
            <a:xfrm>
              <a:off x="1414071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9"/>
            <p:cNvSpPr/>
            <p:nvPr/>
          </p:nvSpPr>
          <p:spPr>
            <a:xfrm>
              <a:off x="1461810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9"/>
            <p:cNvSpPr/>
            <p:nvPr/>
          </p:nvSpPr>
          <p:spPr>
            <a:xfrm>
              <a:off x="1510965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9"/>
            <p:cNvSpPr/>
            <p:nvPr/>
          </p:nvSpPr>
          <p:spPr>
            <a:xfrm>
              <a:off x="1558704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9"/>
            <p:cNvSpPr/>
            <p:nvPr/>
          </p:nvSpPr>
          <p:spPr>
            <a:xfrm>
              <a:off x="1606444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52" y="1"/>
                  </a:moveTo>
                  <a:lnTo>
                    <a:pt x="252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9"/>
            <p:cNvSpPr/>
            <p:nvPr/>
          </p:nvSpPr>
          <p:spPr>
            <a:xfrm>
              <a:off x="1655598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9"/>
            <p:cNvSpPr/>
            <p:nvPr/>
          </p:nvSpPr>
          <p:spPr>
            <a:xfrm>
              <a:off x="1703338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9"/>
            <p:cNvSpPr/>
            <p:nvPr/>
          </p:nvSpPr>
          <p:spPr>
            <a:xfrm>
              <a:off x="1752492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9"/>
            <p:cNvSpPr/>
            <p:nvPr/>
          </p:nvSpPr>
          <p:spPr>
            <a:xfrm>
              <a:off x="949287" y="3709894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CB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9"/>
            <p:cNvSpPr/>
            <p:nvPr/>
          </p:nvSpPr>
          <p:spPr>
            <a:xfrm>
              <a:off x="949287" y="3709894"/>
              <a:ext cx="19686" cy="19747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0" y="1"/>
                  </a:moveTo>
                  <a:lnTo>
                    <a:pt x="0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9"/>
            <p:cNvSpPr/>
            <p:nvPr/>
          </p:nvSpPr>
          <p:spPr>
            <a:xfrm>
              <a:off x="1781960" y="3709894"/>
              <a:ext cx="19748" cy="19747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CB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9"/>
            <p:cNvSpPr/>
            <p:nvPr/>
          </p:nvSpPr>
          <p:spPr>
            <a:xfrm>
              <a:off x="1781960" y="3709894"/>
              <a:ext cx="19748" cy="19747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9"/>
            <p:cNvSpPr/>
            <p:nvPr/>
          </p:nvSpPr>
          <p:spPr>
            <a:xfrm>
              <a:off x="953470" y="3715554"/>
              <a:ext cx="9905" cy="9843"/>
            </a:xfrm>
            <a:custGeom>
              <a:avLst/>
              <a:gdLst/>
              <a:ahLst/>
              <a:cxnLst/>
              <a:rect l="l" t="t" r="r" b="b"/>
              <a:pathLst>
                <a:path w="161" h="160" extrusionOk="0">
                  <a:moveTo>
                    <a:pt x="92" y="0"/>
                  </a:moveTo>
                  <a:cubicBezTo>
                    <a:pt x="47" y="0"/>
                    <a:pt x="1" y="23"/>
                    <a:pt x="1" y="69"/>
                  </a:cubicBezTo>
                  <a:cubicBezTo>
                    <a:pt x="1" y="114"/>
                    <a:pt x="47" y="160"/>
                    <a:pt x="92" y="160"/>
                  </a:cubicBezTo>
                  <a:cubicBezTo>
                    <a:pt x="138" y="160"/>
                    <a:pt x="161" y="114"/>
                    <a:pt x="161" y="69"/>
                  </a:cubicBezTo>
                  <a:cubicBezTo>
                    <a:pt x="161" y="23"/>
                    <a:pt x="138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9"/>
            <p:cNvSpPr/>
            <p:nvPr/>
          </p:nvSpPr>
          <p:spPr>
            <a:xfrm>
              <a:off x="1786205" y="3715554"/>
              <a:ext cx="9905" cy="9843"/>
            </a:xfrm>
            <a:custGeom>
              <a:avLst/>
              <a:gdLst/>
              <a:ahLst/>
              <a:cxnLst/>
              <a:rect l="l" t="t" r="r" b="b"/>
              <a:pathLst>
                <a:path w="161" h="160" extrusionOk="0">
                  <a:moveTo>
                    <a:pt x="92" y="0"/>
                  </a:moveTo>
                  <a:cubicBezTo>
                    <a:pt x="46" y="0"/>
                    <a:pt x="0" y="23"/>
                    <a:pt x="0" y="69"/>
                  </a:cubicBezTo>
                  <a:cubicBezTo>
                    <a:pt x="0" y="114"/>
                    <a:pt x="46" y="160"/>
                    <a:pt x="92" y="160"/>
                  </a:cubicBezTo>
                  <a:cubicBezTo>
                    <a:pt x="137" y="160"/>
                    <a:pt x="160" y="114"/>
                    <a:pt x="160" y="69"/>
                  </a:cubicBezTo>
                  <a:cubicBezTo>
                    <a:pt x="160" y="23"/>
                    <a:pt x="137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9"/>
            <p:cNvSpPr/>
            <p:nvPr/>
          </p:nvSpPr>
          <p:spPr>
            <a:xfrm>
              <a:off x="953470" y="4025848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1"/>
                  </a:moveTo>
                  <a:cubicBezTo>
                    <a:pt x="47" y="1"/>
                    <a:pt x="1" y="46"/>
                    <a:pt x="1" y="92"/>
                  </a:cubicBezTo>
                  <a:cubicBezTo>
                    <a:pt x="1" y="138"/>
                    <a:pt x="47" y="160"/>
                    <a:pt x="92" y="160"/>
                  </a:cubicBezTo>
                  <a:cubicBezTo>
                    <a:pt x="138" y="160"/>
                    <a:pt x="161" y="138"/>
                    <a:pt x="161" y="92"/>
                  </a:cubicBezTo>
                  <a:cubicBezTo>
                    <a:pt x="161" y="46"/>
                    <a:pt x="138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9"/>
            <p:cNvSpPr/>
            <p:nvPr/>
          </p:nvSpPr>
          <p:spPr>
            <a:xfrm>
              <a:off x="1786205" y="4025848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60"/>
                    <a:pt x="92" y="160"/>
                  </a:cubicBezTo>
                  <a:cubicBezTo>
                    <a:pt x="137" y="160"/>
                    <a:pt x="160" y="138"/>
                    <a:pt x="160" y="92"/>
                  </a:cubicBezTo>
                  <a:cubicBezTo>
                    <a:pt x="160" y="46"/>
                    <a:pt x="137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9"/>
            <p:cNvSpPr/>
            <p:nvPr/>
          </p:nvSpPr>
          <p:spPr>
            <a:xfrm>
              <a:off x="1876086" y="4046887"/>
              <a:ext cx="852421" cy="334286"/>
            </a:xfrm>
            <a:custGeom>
              <a:avLst/>
              <a:gdLst/>
              <a:ahLst/>
              <a:cxnLst/>
              <a:rect l="l" t="t" r="r" b="b"/>
              <a:pathLst>
                <a:path w="13856" h="5434" extrusionOk="0">
                  <a:moveTo>
                    <a:pt x="0" y="1"/>
                  </a:moveTo>
                  <a:lnTo>
                    <a:pt x="0" y="5433"/>
                  </a:lnTo>
                  <a:lnTo>
                    <a:pt x="13855" y="5433"/>
                  </a:lnTo>
                  <a:lnTo>
                    <a:pt x="13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9"/>
            <p:cNvSpPr/>
            <p:nvPr/>
          </p:nvSpPr>
          <p:spPr>
            <a:xfrm>
              <a:off x="1905554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9"/>
            <p:cNvSpPr/>
            <p:nvPr/>
          </p:nvSpPr>
          <p:spPr>
            <a:xfrm>
              <a:off x="1953293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9"/>
            <p:cNvSpPr/>
            <p:nvPr/>
          </p:nvSpPr>
          <p:spPr>
            <a:xfrm>
              <a:off x="2002448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9"/>
            <p:cNvSpPr/>
            <p:nvPr/>
          </p:nvSpPr>
          <p:spPr>
            <a:xfrm>
              <a:off x="2050187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9"/>
            <p:cNvSpPr/>
            <p:nvPr/>
          </p:nvSpPr>
          <p:spPr>
            <a:xfrm>
              <a:off x="2097927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9"/>
            <p:cNvSpPr/>
            <p:nvPr/>
          </p:nvSpPr>
          <p:spPr>
            <a:xfrm>
              <a:off x="2147081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9"/>
            <p:cNvSpPr/>
            <p:nvPr/>
          </p:nvSpPr>
          <p:spPr>
            <a:xfrm>
              <a:off x="2194821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9"/>
            <p:cNvSpPr/>
            <p:nvPr/>
          </p:nvSpPr>
          <p:spPr>
            <a:xfrm>
              <a:off x="2243975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9"/>
            <p:cNvSpPr/>
            <p:nvPr/>
          </p:nvSpPr>
          <p:spPr>
            <a:xfrm>
              <a:off x="2291715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9"/>
            <p:cNvSpPr/>
            <p:nvPr/>
          </p:nvSpPr>
          <p:spPr>
            <a:xfrm>
              <a:off x="2340869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9"/>
            <p:cNvSpPr/>
            <p:nvPr/>
          </p:nvSpPr>
          <p:spPr>
            <a:xfrm>
              <a:off x="2388609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9"/>
            <p:cNvSpPr/>
            <p:nvPr/>
          </p:nvSpPr>
          <p:spPr>
            <a:xfrm>
              <a:off x="2436348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9"/>
            <p:cNvSpPr/>
            <p:nvPr/>
          </p:nvSpPr>
          <p:spPr>
            <a:xfrm>
              <a:off x="2485503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9"/>
            <p:cNvSpPr/>
            <p:nvPr/>
          </p:nvSpPr>
          <p:spPr>
            <a:xfrm>
              <a:off x="2533242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9"/>
            <p:cNvSpPr/>
            <p:nvPr/>
          </p:nvSpPr>
          <p:spPr>
            <a:xfrm>
              <a:off x="2582397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9"/>
            <p:cNvSpPr/>
            <p:nvPr/>
          </p:nvSpPr>
          <p:spPr>
            <a:xfrm>
              <a:off x="2630136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9"/>
            <p:cNvSpPr/>
            <p:nvPr/>
          </p:nvSpPr>
          <p:spPr>
            <a:xfrm>
              <a:off x="2679291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9"/>
            <p:cNvSpPr/>
            <p:nvPr/>
          </p:nvSpPr>
          <p:spPr>
            <a:xfrm>
              <a:off x="1876086" y="4352998"/>
              <a:ext cx="852421" cy="28175"/>
            </a:xfrm>
            <a:custGeom>
              <a:avLst/>
              <a:gdLst/>
              <a:ahLst/>
              <a:cxnLst/>
              <a:rect l="l" t="t" r="r" b="b"/>
              <a:pathLst>
                <a:path w="13856" h="458" extrusionOk="0">
                  <a:moveTo>
                    <a:pt x="0" y="1"/>
                  </a:moveTo>
                  <a:lnTo>
                    <a:pt x="0" y="457"/>
                  </a:lnTo>
                  <a:lnTo>
                    <a:pt x="13855" y="457"/>
                  </a:lnTo>
                  <a:lnTo>
                    <a:pt x="13855" y="1"/>
                  </a:lnTo>
                  <a:close/>
                </a:path>
              </a:pathLst>
            </a:custGeom>
            <a:solidFill>
              <a:srgbClr val="156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9"/>
            <p:cNvSpPr/>
            <p:nvPr/>
          </p:nvSpPr>
          <p:spPr>
            <a:xfrm>
              <a:off x="1905554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9"/>
            <p:cNvSpPr/>
            <p:nvPr/>
          </p:nvSpPr>
          <p:spPr>
            <a:xfrm>
              <a:off x="1953293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9"/>
            <p:cNvSpPr/>
            <p:nvPr/>
          </p:nvSpPr>
          <p:spPr>
            <a:xfrm>
              <a:off x="2002448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9"/>
            <p:cNvSpPr/>
            <p:nvPr/>
          </p:nvSpPr>
          <p:spPr>
            <a:xfrm>
              <a:off x="2050187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9"/>
            <p:cNvSpPr/>
            <p:nvPr/>
          </p:nvSpPr>
          <p:spPr>
            <a:xfrm>
              <a:off x="2097927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52" y="1"/>
                  </a:moveTo>
                  <a:lnTo>
                    <a:pt x="252" y="4109"/>
                  </a:lnTo>
                  <a:lnTo>
                    <a:pt x="1" y="4109"/>
                  </a:lnTo>
                  <a:lnTo>
                    <a:pt x="1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9"/>
            <p:cNvSpPr/>
            <p:nvPr/>
          </p:nvSpPr>
          <p:spPr>
            <a:xfrm>
              <a:off x="2147081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9"/>
            <p:cNvSpPr/>
            <p:nvPr/>
          </p:nvSpPr>
          <p:spPr>
            <a:xfrm>
              <a:off x="2194821" y="4073586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52" y="1"/>
                  </a:moveTo>
                  <a:lnTo>
                    <a:pt x="252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9"/>
            <p:cNvSpPr/>
            <p:nvPr/>
          </p:nvSpPr>
          <p:spPr>
            <a:xfrm>
              <a:off x="2243975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9"/>
            <p:cNvSpPr/>
            <p:nvPr/>
          </p:nvSpPr>
          <p:spPr>
            <a:xfrm>
              <a:off x="2291715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9"/>
            <p:cNvSpPr/>
            <p:nvPr/>
          </p:nvSpPr>
          <p:spPr>
            <a:xfrm>
              <a:off x="2340869" y="4073586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9"/>
            <p:cNvSpPr/>
            <p:nvPr/>
          </p:nvSpPr>
          <p:spPr>
            <a:xfrm>
              <a:off x="2388609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9"/>
            <p:cNvSpPr/>
            <p:nvPr/>
          </p:nvSpPr>
          <p:spPr>
            <a:xfrm>
              <a:off x="2436348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2" y="1"/>
                  </a:moveTo>
                  <a:lnTo>
                    <a:pt x="252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9"/>
            <p:cNvSpPr/>
            <p:nvPr/>
          </p:nvSpPr>
          <p:spPr>
            <a:xfrm>
              <a:off x="2485503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9"/>
            <p:cNvSpPr/>
            <p:nvPr/>
          </p:nvSpPr>
          <p:spPr>
            <a:xfrm>
              <a:off x="2533242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9"/>
            <p:cNvSpPr/>
            <p:nvPr/>
          </p:nvSpPr>
          <p:spPr>
            <a:xfrm>
              <a:off x="2582397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9"/>
            <p:cNvSpPr/>
            <p:nvPr/>
          </p:nvSpPr>
          <p:spPr>
            <a:xfrm>
              <a:off x="2630136" y="4073586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320" y="420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9"/>
            <p:cNvSpPr/>
            <p:nvPr/>
          </p:nvSpPr>
          <p:spPr>
            <a:xfrm>
              <a:off x="2679291" y="4073586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1"/>
                  </a:lnTo>
                  <a:lnTo>
                    <a:pt x="297" y="420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9"/>
            <p:cNvSpPr/>
            <p:nvPr/>
          </p:nvSpPr>
          <p:spPr>
            <a:xfrm>
              <a:off x="1876086" y="4046887"/>
              <a:ext cx="18271" cy="19747"/>
            </a:xfrm>
            <a:custGeom>
              <a:avLst/>
              <a:gdLst/>
              <a:ahLst/>
              <a:cxnLst/>
              <a:rect l="l" t="t" r="r" b="b"/>
              <a:pathLst>
                <a:path w="297" h="321" extrusionOk="0">
                  <a:moveTo>
                    <a:pt x="0" y="1"/>
                  </a:moveTo>
                  <a:lnTo>
                    <a:pt x="0" y="321"/>
                  </a:lnTo>
                  <a:lnTo>
                    <a:pt x="297" y="32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137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9"/>
            <p:cNvSpPr/>
            <p:nvPr/>
          </p:nvSpPr>
          <p:spPr>
            <a:xfrm>
              <a:off x="1876086" y="4046887"/>
              <a:ext cx="18271" cy="19747"/>
            </a:xfrm>
            <a:custGeom>
              <a:avLst/>
              <a:gdLst/>
              <a:ahLst/>
              <a:cxnLst/>
              <a:rect l="l" t="t" r="r" b="b"/>
              <a:pathLst>
                <a:path w="297" h="321" extrusionOk="0">
                  <a:moveTo>
                    <a:pt x="0" y="1"/>
                  </a:moveTo>
                  <a:lnTo>
                    <a:pt x="0" y="321"/>
                  </a:lnTo>
                  <a:lnTo>
                    <a:pt x="297" y="32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9"/>
            <p:cNvSpPr/>
            <p:nvPr/>
          </p:nvSpPr>
          <p:spPr>
            <a:xfrm>
              <a:off x="2708759" y="4046887"/>
              <a:ext cx="19748" cy="19747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321"/>
                  </a:lnTo>
                  <a:lnTo>
                    <a:pt x="320" y="32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37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9"/>
            <p:cNvSpPr/>
            <p:nvPr/>
          </p:nvSpPr>
          <p:spPr>
            <a:xfrm>
              <a:off x="2708759" y="4046887"/>
              <a:ext cx="19748" cy="19747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321"/>
                  </a:lnTo>
                  <a:lnTo>
                    <a:pt x="320" y="32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9"/>
            <p:cNvSpPr/>
            <p:nvPr/>
          </p:nvSpPr>
          <p:spPr>
            <a:xfrm>
              <a:off x="1880269" y="4052547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0"/>
                  </a:moveTo>
                  <a:cubicBezTo>
                    <a:pt x="46" y="0"/>
                    <a:pt x="1" y="23"/>
                    <a:pt x="1" y="69"/>
                  </a:cubicBezTo>
                  <a:cubicBezTo>
                    <a:pt x="1" y="114"/>
                    <a:pt x="46" y="160"/>
                    <a:pt x="92" y="160"/>
                  </a:cubicBezTo>
                  <a:cubicBezTo>
                    <a:pt x="115" y="160"/>
                    <a:pt x="160" y="114"/>
                    <a:pt x="160" y="69"/>
                  </a:cubicBezTo>
                  <a:cubicBezTo>
                    <a:pt x="160" y="23"/>
                    <a:pt x="115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9"/>
            <p:cNvSpPr/>
            <p:nvPr/>
          </p:nvSpPr>
          <p:spPr>
            <a:xfrm>
              <a:off x="2713004" y="4052547"/>
              <a:ext cx="9843" cy="9904"/>
            </a:xfrm>
            <a:custGeom>
              <a:avLst/>
              <a:gdLst/>
              <a:ahLst/>
              <a:cxnLst/>
              <a:rect l="l" t="t" r="r" b="b"/>
              <a:pathLst>
                <a:path w="160" h="161" extrusionOk="0">
                  <a:moveTo>
                    <a:pt x="91" y="0"/>
                  </a:moveTo>
                  <a:cubicBezTo>
                    <a:pt x="46" y="0"/>
                    <a:pt x="0" y="23"/>
                    <a:pt x="0" y="69"/>
                  </a:cubicBezTo>
                  <a:cubicBezTo>
                    <a:pt x="0" y="114"/>
                    <a:pt x="46" y="160"/>
                    <a:pt x="91" y="160"/>
                  </a:cubicBezTo>
                  <a:cubicBezTo>
                    <a:pt x="137" y="160"/>
                    <a:pt x="160" y="114"/>
                    <a:pt x="160" y="69"/>
                  </a:cubicBezTo>
                  <a:cubicBezTo>
                    <a:pt x="160" y="23"/>
                    <a:pt x="137" y="0"/>
                    <a:pt x="91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9"/>
            <p:cNvSpPr/>
            <p:nvPr/>
          </p:nvSpPr>
          <p:spPr>
            <a:xfrm>
              <a:off x="1880269" y="4362841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1"/>
                  </a:moveTo>
                  <a:cubicBezTo>
                    <a:pt x="46" y="1"/>
                    <a:pt x="1" y="23"/>
                    <a:pt x="1" y="69"/>
                  </a:cubicBezTo>
                  <a:cubicBezTo>
                    <a:pt x="1" y="115"/>
                    <a:pt x="46" y="160"/>
                    <a:pt x="92" y="160"/>
                  </a:cubicBezTo>
                  <a:cubicBezTo>
                    <a:pt x="115" y="160"/>
                    <a:pt x="160" y="115"/>
                    <a:pt x="160" y="69"/>
                  </a:cubicBezTo>
                  <a:cubicBezTo>
                    <a:pt x="160" y="23"/>
                    <a:pt x="115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9"/>
            <p:cNvSpPr/>
            <p:nvPr/>
          </p:nvSpPr>
          <p:spPr>
            <a:xfrm>
              <a:off x="2713004" y="4362841"/>
              <a:ext cx="9843" cy="9904"/>
            </a:xfrm>
            <a:custGeom>
              <a:avLst/>
              <a:gdLst/>
              <a:ahLst/>
              <a:cxnLst/>
              <a:rect l="l" t="t" r="r" b="b"/>
              <a:pathLst>
                <a:path w="160" h="161" extrusionOk="0">
                  <a:moveTo>
                    <a:pt x="91" y="1"/>
                  </a:moveTo>
                  <a:cubicBezTo>
                    <a:pt x="46" y="1"/>
                    <a:pt x="0" y="23"/>
                    <a:pt x="0" y="69"/>
                  </a:cubicBezTo>
                  <a:cubicBezTo>
                    <a:pt x="0" y="115"/>
                    <a:pt x="46" y="160"/>
                    <a:pt x="91" y="160"/>
                  </a:cubicBezTo>
                  <a:cubicBezTo>
                    <a:pt x="137" y="160"/>
                    <a:pt x="160" y="115"/>
                    <a:pt x="160" y="69"/>
                  </a:cubicBezTo>
                  <a:cubicBezTo>
                    <a:pt x="160" y="23"/>
                    <a:pt x="137" y="1"/>
                    <a:pt x="91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9"/>
            <p:cNvSpPr/>
            <p:nvPr/>
          </p:nvSpPr>
          <p:spPr>
            <a:xfrm>
              <a:off x="1876086" y="3709894"/>
              <a:ext cx="852421" cy="334286"/>
            </a:xfrm>
            <a:custGeom>
              <a:avLst/>
              <a:gdLst/>
              <a:ahLst/>
              <a:cxnLst/>
              <a:rect l="l" t="t" r="r" b="b"/>
              <a:pathLst>
                <a:path w="13856" h="5434" extrusionOk="0">
                  <a:moveTo>
                    <a:pt x="0" y="1"/>
                  </a:moveTo>
                  <a:lnTo>
                    <a:pt x="0" y="5433"/>
                  </a:lnTo>
                  <a:lnTo>
                    <a:pt x="13855" y="5433"/>
                  </a:lnTo>
                  <a:lnTo>
                    <a:pt x="13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9"/>
            <p:cNvSpPr/>
            <p:nvPr/>
          </p:nvSpPr>
          <p:spPr>
            <a:xfrm>
              <a:off x="1905554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9"/>
            <p:cNvSpPr/>
            <p:nvPr/>
          </p:nvSpPr>
          <p:spPr>
            <a:xfrm>
              <a:off x="1953293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9"/>
            <p:cNvSpPr/>
            <p:nvPr/>
          </p:nvSpPr>
          <p:spPr>
            <a:xfrm>
              <a:off x="2002448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9"/>
            <p:cNvSpPr/>
            <p:nvPr/>
          </p:nvSpPr>
          <p:spPr>
            <a:xfrm>
              <a:off x="2050187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9"/>
            <p:cNvSpPr/>
            <p:nvPr/>
          </p:nvSpPr>
          <p:spPr>
            <a:xfrm>
              <a:off x="2097927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1" y="1"/>
                  </a:move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9"/>
            <p:cNvSpPr/>
            <p:nvPr/>
          </p:nvSpPr>
          <p:spPr>
            <a:xfrm>
              <a:off x="2147081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9"/>
            <p:cNvSpPr/>
            <p:nvPr/>
          </p:nvSpPr>
          <p:spPr>
            <a:xfrm>
              <a:off x="2194821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9"/>
            <p:cNvSpPr/>
            <p:nvPr/>
          </p:nvSpPr>
          <p:spPr>
            <a:xfrm>
              <a:off x="2243975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9"/>
            <p:cNvSpPr/>
            <p:nvPr/>
          </p:nvSpPr>
          <p:spPr>
            <a:xfrm>
              <a:off x="2291715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9"/>
            <p:cNvSpPr/>
            <p:nvPr/>
          </p:nvSpPr>
          <p:spPr>
            <a:xfrm>
              <a:off x="2340869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9"/>
            <p:cNvSpPr/>
            <p:nvPr/>
          </p:nvSpPr>
          <p:spPr>
            <a:xfrm>
              <a:off x="2388609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9"/>
            <p:cNvSpPr/>
            <p:nvPr/>
          </p:nvSpPr>
          <p:spPr>
            <a:xfrm>
              <a:off x="2436348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9"/>
            <p:cNvSpPr/>
            <p:nvPr/>
          </p:nvSpPr>
          <p:spPr>
            <a:xfrm>
              <a:off x="2485503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9"/>
            <p:cNvSpPr/>
            <p:nvPr/>
          </p:nvSpPr>
          <p:spPr>
            <a:xfrm>
              <a:off x="2533242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9"/>
            <p:cNvSpPr/>
            <p:nvPr/>
          </p:nvSpPr>
          <p:spPr>
            <a:xfrm>
              <a:off x="2582397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9"/>
            <p:cNvSpPr/>
            <p:nvPr/>
          </p:nvSpPr>
          <p:spPr>
            <a:xfrm>
              <a:off x="2630136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9"/>
            <p:cNvSpPr/>
            <p:nvPr/>
          </p:nvSpPr>
          <p:spPr>
            <a:xfrm>
              <a:off x="2679291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0" y="1"/>
                  </a:move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9"/>
            <p:cNvSpPr/>
            <p:nvPr/>
          </p:nvSpPr>
          <p:spPr>
            <a:xfrm>
              <a:off x="1876086" y="4016005"/>
              <a:ext cx="852421" cy="28175"/>
            </a:xfrm>
            <a:custGeom>
              <a:avLst/>
              <a:gdLst/>
              <a:ahLst/>
              <a:cxnLst/>
              <a:rect l="l" t="t" r="r" b="b"/>
              <a:pathLst>
                <a:path w="13856" h="458" extrusionOk="0">
                  <a:moveTo>
                    <a:pt x="0" y="1"/>
                  </a:moveTo>
                  <a:lnTo>
                    <a:pt x="0" y="457"/>
                  </a:lnTo>
                  <a:lnTo>
                    <a:pt x="13855" y="457"/>
                  </a:lnTo>
                  <a:lnTo>
                    <a:pt x="13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9"/>
            <p:cNvSpPr/>
            <p:nvPr/>
          </p:nvSpPr>
          <p:spPr>
            <a:xfrm>
              <a:off x="1905554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9"/>
            <p:cNvSpPr/>
            <p:nvPr/>
          </p:nvSpPr>
          <p:spPr>
            <a:xfrm>
              <a:off x="1953293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9"/>
            <p:cNvSpPr/>
            <p:nvPr/>
          </p:nvSpPr>
          <p:spPr>
            <a:xfrm>
              <a:off x="2002448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9"/>
            <p:cNvSpPr/>
            <p:nvPr/>
          </p:nvSpPr>
          <p:spPr>
            <a:xfrm>
              <a:off x="2050187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9"/>
            <p:cNvSpPr/>
            <p:nvPr/>
          </p:nvSpPr>
          <p:spPr>
            <a:xfrm>
              <a:off x="2097927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52" y="1"/>
                  </a:moveTo>
                  <a:lnTo>
                    <a:pt x="252" y="4109"/>
                  </a:lnTo>
                  <a:lnTo>
                    <a:pt x="1" y="4109"/>
                  </a:lnTo>
                  <a:lnTo>
                    <a:pt x="1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9"/>
            <p:cNvSpPr/>
            <p:nvPr/>
          </p:nvSpPr>
          <p:spPr>
            <a:xfrm>
              <a:off x="2147081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9"/>
            <p:cNvSpPr/>
            <p:nvPr/>
          </p:nvSpPr>
          <p:spPr>
            <a:xfrm>
              <a:off x="2194821" y="3736593"/>
              <a:ext cx="19748" cy="258435"/>
            </a:xfrm>
            <a:custGeom>
              <a:avLst/>
              <a:gdLst/>
              <a:ahLst/>
              <a:cxnLst/>
              <a:rect l="l" t="t" r="r" b="b"/>
              <a:pathLst>
                <a:path w="321" h="4201" extrusionOk="0">
                  <a:moveTo>
                    <a:pt x="252" y="1"/>
                  </a:moveTo>
                  <a:lnTo>
                    <a:pt x="252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9"/>
            <p:cNvSpPr/>
            <p:nvPr/>
          </p:nvSpPr>
          <p:spPr>
            <a:xfrm>
              <a:off x="2243975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9"/>
            <p:cNvSpPr/>
            <p:nvPr/>
          </p:nvSpPr>
          <p:spPr>
            <a:xfrm>
              <a:off x="2291715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9"/>
            <p:cNvSpPr/>
            <p:nvPr/>
          </p:nvSpPr>
          <p:spPr>
            <a:xfrm>
              <a:off x="2340869" y="3736593"/>
              <a:ext cx="18333" cy="258435"/>
            </a:xfrm>
            <a:custGeom>
              <a:avLst/>
              <a:gdLst/>
              <a:ahLst/>
              <a:cxnLst/>
              <a:rect l="l" t="t" r="r" b="b"/>
              <a:pathLst>
                <a:path w="298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9"/>
            <p:cNvSpPr/>
            <p:nvPr/>
          </p:nvSpPr>
          <p:spPr>
            <a:xfrm>
              <a:off x="2388609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9"/>
            <p:cNvSpPr/>
            <p:nvPr/>
          </p:nvSpPr>
          <p:spPr>
            <a:xfrm>
              <a:off x="2436348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52" y="1"/>
                  </a:moveTo>
                  <a:lnTo>
                    <a:pt x="252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9"/>
            <p:cNvSpPr/>
            <p:nvPr/>
          </p:nvSpPr>
          <p:spPr>
            <a:xfrm>
              <a:off x="2485503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9"/>
            <p:cNvSpPr/>
            <p:nvPr/>
          </p:nvSpPr>
          <p:spPr>
            <a:xfrm>
              <a:off x="2533242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9"/>
            <p:cNvSpPr/>
            <p:nvPr/>
          </p:nvSpPr>
          <p:spPr>
            <a:xfrm>
              <a:off x="2582397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9"/>
            <p:cNvSpPr/>
            <p:nvPr/>
          </p:nvSpPr>
          <p:spPr>
            <a:xfrm>
              <a:off x="2630136" y="3736593"/>
              <a:ext cx="19686" cy="258435"/>
            </a:xfrm>
            <a:custGeom>
              <a:avLst/>
              <a:gdLst/>
              <a:ahLst/>
              <a:cxnLst/>
              <a:rect l="l" t="t" r="r" b="b"/>
              <a:pathLst>
                <a:path w="320" h="4201" extrusionOk="0">
                  <a:moveTo>
                    <a:pt x="229" y="1"/>
                  </a:moveTo>
                  <a:lnTo>
                    <a:pt x="229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320" y="420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9"/>
            <p:cNvSpPr/>
            <p:nvPr/>
          </p:nvSpPr>
          <p:spPr>
            <a:xfrm>
              <a:off x="2679291" y="3736593"/>
              <a:ext cx="18271" cy="258435"/>
            </a:xfrm>
            <a:custGeom>
              <a:avLst/>
              <a:gdLst/>
              <a:ahLst/>
              <a:cxnLst/>
              <a:rect l="l" t="t" r="r" b="b"/>
              <a:pathLst>
                <a:path w="297" h="4201" extrusionOk="0">
                  <a:moveTo>
                    <a:pt x="228" y="1"/>
                  </a:moveTo>
                  <a:lnTo>
                    <a:pt x="228" y="4109"/>
                  </a:lnTo>
                  <a:lnTo>
                    <a:pt x="0" y="4109"/>
                  </a:lnTo>
                  <a:lnTo>
                    <a:pt x="0" y="4200"/>
                  </a:lnTo>
                  <a:lnTo>
                    <a:pt x="297" y="420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9"/>
            <p:cNvSpPr/>
            <p:nvPr/>
          </p:nvSpPr>
          <p:spPr>
            <a:xfrm>
              <a:off x="1876086" y="3709894"/>
              <a:ext cx="18271" cy="19747"/>
            </a:xfrm>
            <a:custGeom>
              <a:avLst/>
              <a:gdLst/>
              <a:ahLst/>
              <a:cxnLst/>
              <a:rect l="l" t="t" r="r" b="b"/>
              <a:pathLst>
                <a:path w="297" h="321" extrusionOk="0">
                  <a:moveTo>
                    <a:pt x="0" y="1"/>
                  </a:moveTo>
                  <a:lnTo>
                    <a:pt x="0" y="320"/>
                  </a:lnTo>
                  <a:lnTo>
                    <a:pt x="297" y="32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FA6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9"/>
            <p:cNvSpPr/>
            <p:nvPr/>
          </p:nvSpPr>
          <p:spPr>
            <a:xfrm>
              <a:off x="1876086" y="3709894"/>
              <a:ext cx="18271" cy="19747"/>
            </a:xfrm>
            <a:custGeom>
              <a:avLst/>
              <a:gdLst/>
              <a:ahLst/>
              <a:cxnLst/>
              <a:rect l="l" t="t" r="r" b="b"/>
              <a:pathLst>
                <a:path w="297" h="321" extrusionOk="0">
                  <a:moveTo>
                    <a:pt x="0" y="1"/>
                  </a:moveTo>
                  <a:lnTo>
                    <a:pt x="0" y="320"/>
                  </a:lnTo>
                  <a:lnTo>
                    <a:pt x="297" y="32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9"/>
            <p:cNvSpPr/>
            <p:nvPr/>
          </p:nvSpPr>
          <p:spPr>
            <a:xfrm>
              <a:off x="2708759" y="3709894"/>
              <a:ext cx="19748" cy="19747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A6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9"/>
            <p:cNvSpPr/>
            <p:nvPr/>
          </p:nvSpPr>
          <p:spPr>
            <a:xfrm>
              <a:off x="2708759" y="3709894"/>
              <a:ext cx="19748" cy="19747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9"/>
            <p:cNvSpPr/>
            <p:nvPr/>
          </p:nvSpPr>
          <p:spPr>
            <a:xfrm>
              <a:off x="1880269" y="3715554"/>
              <a:ext cx="9905" cy="9843"/>
            </a:xfrm>
            <a:custGeom>
              <a:avLst/>
              <a:gdLst/>
              <a:ahLst/>
              <a:cxnLst/>
              <a:rect l="l" t="t" r="r" b="b"/>
              <a:pathLst>
                <a:path w="161" h="160" extrusionOk="0">
                  <a:moveTo>
                    <a:pt x="92" y="0"/>
                  </a:moveTo>
                  <a:cubicBezTo>
                    <a:pt x="46" y="0"/>
                    <a:pt x="1" y="23"/>
                    <a:pt x="1" y="69"/>
                  </a:cubicBezTo>
                  <a:cubicBezTo>
                    <a:pt x="1" y="114"/>
                    <a:pt x="46" y="160"/>
                    <a:pt x="92" y="160"/>
                  </a:cubicBezTo>
                  <a:cubicBezTo>
                    <a:pt x="115" y="160"/>
                    <a:pt x="160" y="114"/>
                    <a:pt x="160" y="69"/>
                  </a:cubicBezTo>
                  <a:cubicBezTo>
                    <a:pt x="160" y="23"/>
                    <a:pt x="115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9"/>
            <p:cNvSpPr/>
            <p:nvPr/>
          </p:nvSpPr>
          <p:spPr>
            <a:xfrm>
              <a:off x="2713004" y="3715554"/>
              <a:ext cx="9843" cy="9843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91" y="0"/>
                  </a:moveTo>
                  <a:cubicBezTo>
                    <a:pt x="46" y="0"/>
                    <a:pt x="0" y="23"/>
                    <a:pt x="0" y="69"/>
                  </a:cubicBezTo>
                  <a:cubicBezTo>
                    <a:pt x="0" y="114"/>
                    <a:pt x="46" y="160"/>
                    <a:pt x="91" y="160"/>
                  </a:cubicBezTo>
                  <a:cubicBezTo>
                    <a:pt x="137" y="160"/>
                    <a:pt x="160" y="114"/>
                    <a:pt x="160" y="69"/>
                  </a:cubicBezTo>
                  <a:cubicBezTo>
                    <a:pt x="160" y="23"/>
                    <a:pt x="137" y="0"/>
                    <a:pt x="91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9"/>
            <p:cNvSpPr/>
            <p:nvPr/>
          </p:nvSpPr>
          <p:spPr>
            <a:xfrm>
              <a:off x="1880269" y="4025848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1"/>
                  </a:moveTo>
                  <a:cubicBezTo>
                    <a:pt x="46" y="1"/>
                    <a:pt x="1" y="46"/>
                    <a:pt x="1" y="92"/>
                  </a:cubicBezTo>
                  <a:cubicBezTo>
                    <a:pt x="1" y="138"/>
                    <a:pt x="46" y="160"/>
                    <a:pt x="92" y="160"/>
                  </a:cubicBezTo>
                  <a:cubicBezTo>
                    <a:pt x="115" y="160"/>
                    <a:pt x="160" y="138"/>
                    <a:pt x="160" y="92"/>
                  </a:cubicBezTo>
                  <a:cubicBezTo>
                    <a:pt x="160" y="46"/>
                    <a:pt x="115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9"/>
            <p:cNvSpPr/>
            <p:nvPr/>
          </p:nvSpPr>
          <p:spPr>
            <a:xfrm>
              <a:off x="2713004" y="4025848"/>
              <a:ext cx="9843" cy="9904"/>
            </a:xfrm>
            <a:custGeom>
              <a:avLst/>
              <a:gdLst/>
              <a:ahLst/>
              <a:cxnLst/>
              <a:rect l="l" t="t" r="r" b="b"/>
              <a:pathLst>
                <a:path w="160" h="161" extrusionOk="0">
                  <a:moveTo>
                    <a:pt x="91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60"/>
                    <a:pt x="91" y="160"/>
                  </a:cubicBezTo>
                  <a:cubicBezTo>
                    <a:pt x="137" y="160"/>
                    <a:pt x="160" y="138"/>
                    <a:pt x="160" y="92"/>
                  </a:cubicBezTo>
                  <a:cubicBezTo>
                    <a:pt x="160" y="46"/>
                    <a:pt x="137" y="1"/>
                    <a:pt x="91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9"/>
            <p:cNvSpPr/>
            <p:nvPr/>
          </p:nvSpPr>
          <p:spPr>
            <a:xfrm>
              <a:off x="1876086" y="3372901"/>
              <a:ext cx="852421" cy="334286"/>
            </a:xfrm>
            <a:custGeom>
              <a:avLst/>
              <a:gdLst/>
              <a:ahLst/>
              <a:cxnLst/>
              <a:rect l="l" t="t" r="r" b="b"/>
              <a:pathLst>
                <a:path w="13856" h="5434" extrusionOk="0">
                  <a:moveTo>
                    <a:pt x="0" y="1"/>
                  </a:moveTo>
                  <a:lnTo>
                    <a:pt x="0" y="5433"/>
                  </a:lnTo>
                  <a:lnTo>
                    <a:pt x="13855" y="5433"/>
                  </a:lnTo>
                  <a:lnTo>
                    <a:pt x="13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9"/>
            <p:cNvSpPr/>
            <p:nvPr/>
          </p:nvSpPr>
          <p:spPr>
            <a:xfrm>
              <a:off x="1905554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9"/>
            <p:cNvSpPr/>
            <p:nvPr/>
          </p:nvSpPr>
          <p:spPr>
            <a:xfrm>
              <a:off x="1953293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1" y="1"/>
                  </a:moveTo>
                  <a:lnTo>
                    <a:pt x="1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9"/>
            <p:cNvSpPr/>
            <p:nvPr/>
          </p:nvSpPr>
          <p:spPr>
            <a:xfrm>
              <a:off x="2002448" y="3398185"/>
              <a:ext cx="18333" cy="259850"/>
            </a:xfrm>
            <a:custGeom>
              <a:avLst/>
              <a:gdLst/>
              <a:ahLst/>
              <a:cxnLst/>
              <a:rect l="l" t="t" r="r" b="b"/>
              <a:pathLst>
                <a:path w="298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297" y="422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9"/>
            <p:cNvSpPr/>
            <p:nvPr/>
          </p:nvSpPr>
          <p:spPr>
            <a:xfrm>
              <a:off x="2050187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9"/>
            <p:cNvSpPr/>
            <p:nvPr/>
          </p:nvSpPr>
          <p:spPr>
            <a:xfrm>
              <a:off x="2097927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1" y="1"/>
                  </a:moveTo>
                  <a:lnTo>
                    <a:pt x="1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9"/>
            <p:cNvSpPr/>
            <p:nvPr/>
          </p:nvSpPr>
          <p:spPr>
            <a:xfrm>
              <a:off x="2147081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9"/>
            <p:cNvSpPr/>
            <p:nvPr/>
          </p:nvSpPr>
          <p:spPr>
            <a:xfrm>
              <a:off x="2194821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9"/>
            <p:cNvSpPr/>
            <p:nvPr/>
          </p:nvSpPr>
          <p:spPr>
            <a:xfrm>
              <a:off x="2243975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9"/>
            <p:cNvSpPr/>
            <p:nvPr/>
          </p:nvSpPr>
          <p:spPr>
            <a:xfrm>
              <a:off x="2291715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9"/>
            <p:cNvSpPr/>
            <p:nvPr/>
          </p:nvSpPr>
          <p:spPr>
            <a:xfrm>
              <a:off x="2340869" y="3398185"/>
              <a:ext cx="18333" cy="259850"/>
            </a:xfrm>
            <a:custGeom>
              <a:avLst/>
              <a:gdLst/>
              <a:ahLst/>
              <a:cxnLst/>
              <a:rect l="l" t="t" r="r" b="b"/>
              <a:pathLst>
                <a:path w="298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297" y="422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9"/>
            <p:cNvSpPr/>
            <p:nvPr/>
          </p:nvSpPr>
          <p:spPr>
            <a:xfrm>
              <a:off x="2388609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9"/>
            <p:cNvSpPr/>
            <p:nvPr/>
          </p:nvSpPr>
          <p:spPr>
            <a:xfrm>
              <a:off x="2436348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9"/>
            <p:cNvSpPr/>
            <p:nvPr/>
          </p:nvSpPr>
          <p:spPr>
            <a:xfrm>
              <a:off x="2485503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9"/>
            <p:cNvSpPr/>
            <p:nvPr/>
          </p:nvSpPr>
          <p:spPr>
            <a:xfrm>
              <a:off x="2533242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9"/>
            <p:cNvSpPr/>
            <p:nvPr/>
          </p:nvSpPr>
          <p:spPr>
            <a:xfrm>
              <a:off x="2582397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9"/>
            <p:cNvSpPr/>
            <p:nvPr/>
          </p:nvSpPr>
          <p:spPr>
            <a:xfrm>
              <a:off x="2630136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9"/>
            <p:cNvSpPr/>
            <p:nvPr/>
          </p:nvSpPr>
          <p:spPr>
            <a:xfrm>
              <a:off x="2679291" y="3398185"/>
              <a:ext cx="18271" cy="259850"/>
            </a:xfrm>
            <a:custGeom>
              <a:avLst/>
              <a:gdLst/>
              <a:ahLst/>
              <a:cxnLst/>
              <a:rect l="l" t="t" r="r" b="b"/>
              <a:pathLst>
                <a:path w="297" h="4224" extrusionOk="0">
                  <a:moveTo>
                    <a:pt x="0" y="1"/>
                  </a:moveTo>
                  <a:lnTo>
                    <a:pt x="0" y="4223"/>
                  </a:lnTo>
                  <a:lnTo>
                    <a:pt x="297" y="422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9"/>
            <p:cNvSpPr/>
            <p:nvPr/>
          </p:nvSpPr>
          <p:spPr>
            <a:xfrm>
              <a:off x="1876086" y="3677598"/>
              <a:ext cx="852421" cy="29590"/>
            </a:xfrm>
            <a:custGeom>
              <a:avLst/>
              <a:gdLst/>
              <a:ahLst/>
              <a:cxnLst/>
              <a:rect l="l" t="t" r="r" b="b"/>
              <a:pathLst>
                <a:path w="13856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3855" y="480"/>
                  </a:lnTo>
                  <a:lnTo>
                    <a:pt x="13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9"/>
            <p:cNvSpPr/>
            <p:nvPr/>
          </p:nvSpPr>
          <p:spPr>
            <a:xfrm>
              <a:off x="1905554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9"/>
            <p:cNvSpPr/>
            <p:nvPr/>
          </p:nvSpPr>
          <p:spPr>
            <a:xfrm>
              <a:off x="1953293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1" y="4132"/>
                  </a:lnTo>
                  <a:lnTo>
                    <a:pt x="1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9"/>
            <p:cNvSpPr/>
            <p:nvPr/>
          </p:nvSpPr>
          <p:spPr>
            <a:xfrm>
              <a:off x="2002448" y="3398185"/>
              <a:ext cx="18333" cy="259850"/>
            </a:xfrm>
            <a:custGeom>
              <a:avLst/>
              <a:gdLst/>
              <a:ahLst/>
              <a:cxnLst/>
              <a:rect l="l" t="t" r="r" b="b"/>
              <a:pathLst>
                <a:path w="298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297" y="422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9"/>
            <p:cNvSpPr/>
            <p:nvPr/>
          </p:nvSpPr>
          <p:spPr>
            <a:xfrm>
              <a:off x="2050187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9"/>
            <p:cNvSpPr/>
            <p:nvPr/>
          </p:nvSpPr>
          <p:spPr>
            <a:xfrm>
              <a:off x="2097927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252" y="1"/>
                  </a:moveTo>
                  <a:lnTo>
                    <a:pt x="252" y="4132"/>
                  </a:lnTo>
                  <a:lnTo>
                    <a:pt x="1" y="4132"/>
                  </a:lnTo>
                  <a:lnTo>
                    <a:pt x="1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9"/>
            <p:cNvSpPr/>
            <p:nvPr/>
          </p:nvSpPr>
          <p:spPr>
            <a:xfrm>
              <a:off x="2147081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9"/>
            <p:cNvSpPr/>
            <p:nvPr/>
          </p:nvSpPr>
          <p:spPr>
            <a:xfrm>
              <a:off x="2194821" y="3398185"/>
              <a:ext cx="19748" cy="259850"/>
            </a:xfrm>
            <a:custGeom>
              <a:avLst/>
              <a:gdLst/>
              <a:ahLst/>
              <a:cxnLst/>
              <a:rect l="l" t="t" r="r" b="b"/>
              <a:pathLst>
                <a:path w="321" h="4224" extrusionOk="0">
                  <a:moveTo>
                    <a:pt x="252" y="1"/>
                  </a:moveTo>
                  <a:lnTo>
                    <a:pt x="252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9"/>
            <p:cNvSpPr/>
            <p:nvPr/>
          </p:nvSpPr>
          <p:spPr>
            <a:xfrm>
              <a:off x="2243975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9"/>
            <p:cNvSpPr/>
            <p:nvPr/>
          </p:nvSpPr>
          <p:spPr>
            <a:xfrm>
              <a:off x="2291715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9"/>
            <p:cNvSpPr/>
            <p:nvPr/>
          </p:nvSpPr>
          <p:spPr>
            <a:xfrm>
              <a:off x="2340869" y="3398185"/>
              <a:ext cx="18333" cy="259850"/>
            </a:xfrm>
            <a:custGeom>
              <a:avLst/>
              <a:gdLst/>
              <a:ahLst/>
              <a:cxnLst/>
              <a:rect l="l" t="t" r="r" b="b"/>
              <a:pathLst>
                <a:path w="298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297" y="422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9"/>
            <p:cNvSpPr/>
            <p:nvPr/>
          </p:nvSpPr>
          <p:spPr>
            <a:xfrm>
              <a:off x="2388609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9"/>
            <p:cNvSpPr/>
            <p:nvPr/>
          </p:nvSpPr>
          <p:spPr>
            <a:xfrm>
              <a:off x="2436348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252" y="1"/>
                  </a:moveTo>
                  <a:lnTo>
                    <a:pt x="252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9"/>
            <p:cNvSpPr/>
            <p:nvPr/>
          </p:nvSpPr>
          <p:spPr>
            <a:xfrm>
              <a:off x="2485503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9"/>
            <p:cNvSpPr/>
            <p:nvPr/>
          </p:nvSpPr>
          <p:spPr>
            <a:xfrm>
              <a:off x="2533242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9"/>
            <p:cNvSpPr/>
            <p:nvPr/>
          </p:nvSpPr>
          <p:spPr>
            <a:xfrm>
              <a:off x="2582397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9"/>
            <p:cNvSpPr/>
            <p:nvPr/>
          </p:nvSpPr>
          <p:spPr>
            <a:xfrm>
              <a:off x="2630136" y="3398185"/>
              <a:ext cx="19686" cy="259850"/>
            </a:xfrm>
            <a:custGeom>
              <a:avLst/>
              <a:gdLst/>
              <a:ahLst/>
              <a:cxnLst/>
              <a:rect l="l" t="t" r="r" b="b"/>
              <a:pathLst>
                <a:path w="320" h="4224" extrusionOk="0">
                  <a:moveTo>
                    <a:pt x="229" y="1"/>
                  </a:moveTo>
                  <a:lnTo>
                    <a:pt x="229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320" y="422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9"/>
            <p:cNvSpPr/>
            <p:nvPr/>
          </p:nvSpPr>
          <p:spPr>
            <a:xfrm>
              <a:off x="2679291" y="3398185"/>
              <a:ext cx="18271" cy="259850"/>
            </a:xfrm>
            <a:custGeom>
              <a:avLst/>
              <a:gdLst/>
              <a:ahLst/>
              <a:cxnLst/>
              <a:rect l="l" t="t" r="r" b="b"/>
              <a:pathLst>
                <a:path w="297" h="4224" extrusionOk="0">
                  <a:moveTo>
                    <a:pt x="228" y="1"/>
                  </a:moveTo>
                  <a:lnTo>
                    <a:pt x="228" y="4132"/>
                  </a:lnTo>
                  <a:lnTo>
                    <a:pt x="0" y="4132"/>
                  </a:lnTo>
                  <a:lnTo>
                    <a:pt x="0" y="4223"/>
                  </a:lnTo>
                  <a:lnTo>
                    <a:pt x="297" y="422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9"/>
            <p:cNvSpPr/>
            <p:nvPr/>
          </p:nvSpPr>
          <p:spPr>
            <a:xfrm>
              <a:off x="1876086" y="3372901"/>
              <a:ext cx="18271" cy="19747"/>
            </a:xfrm>
            <a:custGeom>
              <a:avLst/>
              <a:gdLst/>
              <a:ahLst/>
              <a:cxnLst/>
              <a:rect l="l" t="t" r="r" b="b"/>
              <a:pathLst>
                <a:path w="297" h="321" extrusionOk="0">
                  <a:moveTo>
                    <a:pt x="0" y="1"/>
                  </a:moveTo>
                  <a:lnTo>
                    <a:pt x="0" y="320"/>
                  </a:lnTo>
                  <a:lnTo>
                    <a:pt x="297" y="32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FCB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9"/>
            <p:cNvSpPr/>
            <p:nvPr/>
          </p:nvSpPr>
          <p:spPr>
            <a:xfrm>
              <a:off x="1876086" y="3372901"/>
              <a:ext cx="18271" cy="19747"/>
            </a:xfrm>
            <a:custGeom>
              <a:avLst/>
              <a:gdLst/>
              <a:ahLst/>
              <a:cxnLst/>
              <a:rect l="l" t="t" r="r" b="b"/>
              <a:pathLst>
                <a:path w="297" h="321" extrusionOk="0">
                  <a:moveTo>
                    <a:pt x="0" y="1"/>
                  </a:moveTo>
                  <a:lnTo>
                    <a:pt x="0" y="320"/>
                  </a:lnTo>
                  <a:lnTo>
                    <a:pt x="297" y="32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FCB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9"/>
            <p:cNvSpPr/>
            <p:nvPr/>
          </p:nvSpPr>
          <p:spPr>
            <a:xfrm>
              <a:off x="2708759" y="3372901"/>
              <a:ext cx="19748" cy="19747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CB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9"/>
            <p:cNvSpPr/>
            <p:nvPr/>
          </p:nvSpPr>
          <p:spPr>
            <a:xfrm>
              <a:off x="2708759" y="3372901"/>
              <a:ext cx="19748" cy="19747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320"/>
                  </a:lnTo>
                  <a:lnTo>
                    <a:pt x="320" y="32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CB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9"/>
            <p:cNvSpPr/>
            <p:nvPr/>
          </p:nvSpPr>
          <p:spPr>
            <a:xfrm>
              <a:off x="1880269" y="3377146"/>
              <a:ext cx="9905" cy="11258"/>
            </a:xfrm>
            <a:custGeom>
              <a:avLst/>
              <a:gdLst/>
              <a:ahLst/>
              <a:cxnLst/>
              <a:rect l="l" t="t" r="r" b="b"/>
              <a:pathLst>
                <a:path w="161" h="183" extrusionOk="0">
                  <a:moveTo>
                    <a:pt x="92" y="0"/>
                  </a:moveTo>
                  <a:cubicBezTo>
                    <a:pt x="46" y="0"/>
                    <a:pt x="1" y="46"/>
                    <a:pt x="1" y="92"/>
                  </a:cubicBezTo>
                  <a:cubicBezTo>
                    <a:pt x="1" y="137"/>
                    <a:pt x="46" y="183"/>
                    <a:pt x="92" y="183"/>
                  </a:cubicBezTo>
                  <a:cubicBezTo>
                    <a:pt x="115" y="183"/>
                    <a:pt x="160" y="137"/>
                    <a:pt x="160" y="92"/>
                  </a:cubicBezTo>
                  <a:cubicBezTo>
                    <a:pt x="160" y="46"/>
                    <a:pt x="115" y="0"/>
                    <a:pt x="92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9"/>
            <p:cNvSpPr/>
            <p:nvPr/>
          </p:nvSpPr>
          <p:spPr>
            <a:xfrm>
              <a:off x="2713004" y="3377146"/>
              <a:ext cx="9843" cy="11258"/>
            </a:xfrm>
            <a:custGeom>
              <a:avLst/>
              <a:gdLst/>
              <a:ahLst/>
              <a:cxnLst/>
              <a:rect l="l" t="t" r="r" b="b"/>
              <a:pathLst>
                <a:path w="160" h="183" extrusionOk="0">
                  <a:moveTo>
                    <a:pt x="91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37"/>
                    <a:pt x="46" y="183"/>
                    <a:pt x="91" y="183"/>
                  </a:cubicBezTo>
                  <a:cubicBezTo>
                    <a:pt x="137" y="183"/>
                    <a:pt x="160" y="137"/>
                    <a:pt x="160" y="92"/>
                  </a:cubicBezTo>
                  <a:cubicBezTo>
                    <a:pt x="160" y="46"/>
                    <a:pt x="137" y="0"/>
                    <a:pt x="91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9"/>
            <p:cNvSpPr/>
            <p:nvPr/>
          </p:nvSpPr>
          <p:spPr>
            <a:xfrm>
              <a:off x="1880269" y="3688855"/>
              <a:ext cx="9905" cy="990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92" y="1"/>
                  </a:moveTo>
                  <a:cubicBezTo>
                    <a:pt x="46" y="1"/>
                    <a:pt x="1" y="23"/>
                    <a:pt x="1" y="69"/>
                  </a:cubicBezTo>
                  <a:cubicBezTo>
                    <a:pt x="1" y="115"/>
                    <a:pt x="46" y="160"/>
                    <a:pt x="92" y="160"/>
                  </a:cubicBezTo>
                  <a:cubicBezTo>
                    <a:pt x="115" y="160"/>
                    <a:pt x="160" y="115"/>
                    <a:pt x="160" y="69"/>
                  </a:cubicBezTo>
                  <a:cubicBezTo>
                    <a:pt x="160" y="23"/>
                    <a:pt x="115" y="1"/>
                    <a:pt x="92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9"/>
            <p:cNvSpPr/>
            <p:nvPr/>
          </p:nvSpPr>
          <p:spPr>
            <a:xfrm>
              <a:off x="2713004" y="3688855"/>
              <a:ext cx="9843" cy="9904"/>
            </a:xfrm>
            <a:custGeom>
              <a:avLst/>
              <a:gdLst/>
              <a:ahLst/>
              <a:cxnLst/>
              <a:rect l="l" t="t" r="r" b="b"/>
              <a:pathLst>
                <a:path w="160" h="161" extrusionOk="0">
                  <a:moveTo>
                    <a:pt x="91" y="1"/>
                  </a:moveTo>
                  <a:cubicBezTo>
                    <a:pt x="46" y="1"/>
                    <a:pt x="0" y="23"/>
                    <a:pt x="0" y="69"/>
                  </a:cubicBezTo>
                  <a:cubicBezTo>
                    <a:pt x="0" y="115"/>
                    <a:pt x="46" y="160"/>
                    <a:pt x="91" y="160"/>
                  </a:cubicBezTo>
                  <a:cubicBezTo>
                    <a:pt x="137" y="160"/>
                    <a:pt x="160" y="115"/>
                    <a:pt x="160" y="69"/>
                  </a:cubicBezTo>
                  <a:cubicBezTo>
                    <a:pt x="160" y="23"/>
                    <a:pt x="137" y="1"/>
                    <a:pt x="91" y="1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9"/>
            <p:cNvSpPr/>
            <p:nvPr/>
          </p:nvSpPr>
          <p:spPr>
            <a:xfrm>
              <a:off x="3971149" y="3764706"/>
              <a:ext cx="594037" cy="407246"/>
            </a:xfrm>
            <a:custGeom>
              <a:avLst/>
              <a:gdLst/>
              <a:ahLst/>
              <a:cxnLst/>
              <a:rect l="l" t="t" r="r" b="b"/>
              <a:pathLst>
                <a:path w="9656" h="6620" extrusionOk="0">
                  <a:moveTo>
                    <a:pt x="69" y="0"/>
                  </a:moveTo>
                  <a:lnTo>
                    <a:pt x="1" y="91"/>
                  </a:lnTo>
                  <a:lnTo>
                    <a:pt x="9587" y="6619"/>
                  </a:lnTo>
                  <a:lnTo>
                    <a:pt x="9656" y="652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9"/>
            <p:cNvSpPr/>
            <p:nvPr/>
          </p:nvSpPr>
          <p:spPr>
            <a:xfrm>
              <a:off x="3923410" y="3761877"/>
              <a:ext cx="57644" cy="353910"/>
            </a:xfrm>
            <a:custGeom>
              <a:avLst/>
              <a:gdLst/>
              <a:ahLst/>
              <a:cxnLst/>
              <a:rect l="l" t="t" r="r" b="b"/>
              <a:pathLst>
                <a:path w="937" h="5753" extrusionOk="0">
                  <a:moveTo>
                    <a:pt x="0" y="0"/>
                  </a:moveTo>
                  <a:lnTo>
                    <a:pt x="0" y="5752"/>
                  </a:lnTo>
                  <a:lnTo>
                    <a:pt x="936" y="5752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9"/>
            <p:cNvSpPr/>
            <p:nvPr/>
          </p:nvSpPr>
          <p:spPr>
            <a:xfrm>
              <a:off x="3889697" y="3811029"/>
              <a:ext cx="33774" cy="30943"/>
            </a:xfrm>
            <a:custGeom>
              <a:avLst/>
              <a:gdLst/>
              <a:ahLst/>
              <a:cxnLst/>
              <a:rect l="l" t="t" r="r" b="b"/>
              <a:pathLst>
                <a:path w="549" h="503" extrusionOk="0">
                  <a:moveTo>
                    <a:pt x="1" y="0"/>
                  </a:moveTo>
                  <a:lnTo>
                    <a:pt x="1" y="502"/>
                  </a:lnTo>
                  <a:lnTo>
                    <a:pt x="548" y="50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9"/>
            <p:cNvSpPr/>
            <p:nvPr/>
          </p:nvSpPr>
          <p:spPr>
            <a:xfrm>
              <a:off x="3889697" y="3907919"/>
              <a:ext cx="33774" cy="29528"/>
            </a:xfrm>
            <a:custGeom>
              <a:avLst/>
              <a:gdLst/>
              <a:ahLst/>
              <a:cxnLst/>
              <a:rect l="l" t="t" r="r" b="b"/>
              <a:pathLst>
                <a:path w="549" h="480" extrusionOk="0">
                  <a:moveTo>
                    <a:pt x="1" y="0"/>
                  </a:moveTo>
                  <a:lnTo>
                    <a:pt x="1" y="480"/>
                  </a:lnTo>
                  <a:lnTo>
                    <a:pt x="548" y="480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9"/>
            <p:cNvSpPr/>
            <p:nvPr/>
          </p:nvSpPr>
          <p:spPr>
            <a:xfrm>
              <a:off x="3889697" y="4003394"/>
              <a:ext cx="33774" cy="29528"/>
            </a:xfrm>
            <a:custGeom>
              <a:avLst/>
              <a:gdLst/>
              <a:ahLst/>
              <a:cxnLst/>
              <a:rect l="l" t="t" r="r" b="b"/>
              <a:pathLst>
                <a:path w="549" h="480" extrusionOk="0">
                  <a:moveTo>
                    <a:pt x="1" y="0"/>
                  </a:moveTo>
                  <a:lnTo>
                    <a:pt x="1" y="480"/>
                  </a:lnTo>
                  <a:lnTo>
                    <a:pt x="548" y="480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9"/>
            <p:cNvSpPr/>
            <p:nvPr/>
          </p:nvSpPr>
          <p:spPr>
            <a:xfrm>
              <a:off x="-1621818" y="4117140"/>
              <a:ext cx="5444212" cy="136261"/>
            </a:xfrm>
            <a:custGeom>
              <a:avLst/>
              <a:gdLst/>
              <a:ahLst/>
              <a:cxnLst/>
              <a:rect l="l" t="t" r="r" b="b"/>
              <a:pathLst>
                <a:path w="88495" h="2215" extrusionOk="0">
                  <a:moveTo>
                    <a:pt x="74137" y="0"/>
                  </a:moveTo>
                  <a:lnTo>
                    <a:pt x="71649" y="1552"/>
                  </a:lnTo>
                  <a:lnTo>
                    <a:pt x="0" y="1552"/>
                  </a:lnTo>
                  <a:lnTo>
                    <a:pt x="0" y="2214"/>
                  </a:lnTo>
                  <a:lnTo>
                    <a:pt x="114" y="2214"/>
                  </a:lnTo>
                  <a:lnTo>
                    <a:pt x="114" y="1666"/>
                  </a:lnTo>
                  <a:lnTo>
                    <a:pt x="71695" y="1666"/>
                  </a:lnTo>
                  <a:lnTo>
                    <a:pt x="74160" y="137"/>
                  </a:lnTo>
                  <a:lnTo>
                    <a:pt x="88380" y="137"/>
                  </a:lnTo>
                  <a:lnTo>
                    <a:pt x="88380" y="662"/>
                  </a:lnTo>
                  <a:lnTo>
                    <a:pt x="88494" y="662"/>
                  </a:lnTo>
                  <a:lnTo>
                    <a:pt x="88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9"/>
            <p:cNvSpPr/>
            <p:nvPr/>
          </p:nvSpPr>
          <p:spPr>
            <a:xfrm>
              <a:off x="-1561467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9"/>
            <p:cNvSpPr/>
            <p:nvPr/>
          </p:nvSpPr>
          <p:spPr>
            <a:xfrm>
              <a:off x="-1516496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9"/>
            <p:cNvSpPr/>
            <p:nvPr/>
          </p:nvSpPr>
          <p:spPr>
            <a:xfrm>
              <a:off x="-1471587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9"/>
            <p:cNvSpPr/>
            <p:nvPr/>
          </p:nvSpPr>
          <p:spPr>
            <a:xfrm>
              <a:off x="-1426615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9"/>
            <p:cNvSpPr/>
            <p:nvPr/>
          </p:nvSpPr>
          <p:spPr>
            <a:xfrm>
              <a:off x="-1383121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9"/>
            <p:cNvSpPr/>
            <p:nvPr/>
          </p:nvSpPr>
          <p:spPr>
            <a:xfrm>
              <a:off x="-1338150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1" y="61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9"/>
            <p:cNvSpPr/>
            <p:nvPr/>
          </p:nvSpPr>
          <p:spPr>
            <a:xfrm>
              <a:off x="-1293240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9"/>
            <p:cNvSpPr/>
            <p:nvPr/>
          </p:nvSpPr>
          <p:spPr>
            <a:xfrm>
              <a:off x="-1248331" y="4215445"/>
              <a:ext cx="5721" cy="37956"/>
            </a:xfrm>
            <a:custGeom>
              <a:avLst/>
              <a:gdLst/>
              <a:ahLst/>
              <a:cxnLst/>
              <a:rect l="l" t="t" r="r" b="b"/>
              <a:pathLst>
                <a:path w="93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9"/>
            <p:cNvSpPr/>
            <p:nvPr/>
          </p:nvSpPr>
          <p:spPr>
            <a:xfrm>
              <a:off x="-1203359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9"/>
            <p:cNvSpPr/>
            <p:nvPr/>
          </p:nvSpPr>
          <p:spPr>
            <a:xfrm>
              <a:off x="-1158450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9"/>
            <p:cNvSpPr/>
            <p:nvPr/>
          </p:nvSpPr>
          <p:spPr>
            <a:xfrm>
              <a:off x="-1113479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9"/>
            <p:cNvSpPr/>
            <p:nvPr/>
          </p:nvSpPr>
          <p:spPr>
            <a:xfrm>
              <a:off x="-1068569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9"/>
            <p:cNvSpPr/>
            <p:nvPr/>
          </p:nvSpPr>
          <p:spPr>
            <a:xfrm>
              <a:off x="-1023659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9"/>
            <p:cNvSpPr/>
            <p:nvPr/>
          </p:nvSpPr>
          <p:spPr>
            <a:xfrm>
              <a:off x="-978688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9"/>
            <p:cNvSpPr/>
            <p:nvPr/>
          </p:nvSpPr>
          <p:spPr>
            <a:xfrm>
              <a:off x="-935194" y="4215445"/>
              <a:ext cx="5721" cy="37956"/>
            </a:xfrm>
            <a:custGeom>
              <a:avLst/>
              <a:gdLst/>
              <a:ahLst/>
              <a:cxnLst/>
              <a:rect l="l" t="t" r="r" b="b"/>
              <a:pathLst>
                <a:path w="93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9"/>
            <p:cNvSpPr/>
            <p:nvPr/>
          </p:nvSpPr>
          <p:spPr>
            <a:xfrm>
              <a:off x="-890223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9"/>
            <p:cNvSpPr/>
            <p:nvPr/>
          </p:nvSpPr>
          <p:spPr>
            <a:xfrm>
              <a:off x="-845313" y="4215445"/>
              <a:ext cx="5721" cy="37956"/>
            </a:xfrm>
            <a:custGeom>
              <a:avLst/>
              <a:gdLst/>
              <a:ahLst/>
              <a:cxnLst/>
              <a:rect l="l" t="t" r="r" b="b"/>
              <a:pathLst>
                <a:path w="93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9"/>
            <p:cNvSpPr/>
            <p:nvPr/>
          </p:nvSpPr>
          <p:spPr>
            <a:xfrm>
              <a:off x="-800342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1" y="61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9"/>
            <p:cNvSpPr/>
            <p:nvPr/>
          </p:nvSpPr>
          <p:spPr>
            <a:xfrm>
              <a:off x="-755432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9"/>
            <p:cNvSpPr/>
            <p:nvPr/>
          </p:nvSpPr>
          <p:spPr>
            <a:xfrm>
              <a:off x="-710523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9"/>
            <p:cNvSpPr/>
            <p:nvPr/>
          </p:nvSpPr>
          <p:spPr>
            <a:xfrm>
              <a:off x="-665552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9"/>
            <p:cNvSpPr/>
            <p:nvPr/>
          </p:nvSpPr>
          <p:spPr>
            <a:xfrm>
              <a:off x="-620642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9"/>
            <p:cNvSpPr/>
            <p:nvPr/>
          </p:nvSpPr>
          <p:spPr>
            <a:xfrm>
              <a:off x="-575671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9"/>
            <p:cNvSpPr/>
            <p:nvPr/>
          </p:nvSpPr>
          <p:spPr>
            <a:xfrm>
              <a:off x="-530761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9"/>
            <p:cNvSpPr/>
            <p:nvPr/>
          </p:nvSpPr>
          <p:spPr>
            <a:xfrm>
              <a:off x="-485852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9"/>
            <p:cNvSpPr/>
            <p:nvPr/>
          </p:nvSpPr>
          <p:spPr>
            <a:xfrm>
              <a:off x="-442295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9"/>
            <p:cNvSpPr/>
            <p:nvPr/>
          </p:nvSpPr>
          <p:spPr>
            <a:xfrm>
              <a:off x="-397386" y="4215445"/>
              <a:ext cx="5721" cy="37956"/>
            </a:xfrm>
            <a:custGeom>
              <a:avLst/>
              <a:gdLst/>
              <a:ahLst/>
              <a:cxnLst/>
              <a:rect l="l" t="t" r="r" b="b"/>
              <a:pathLst>
                <a:path w="93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9"/>
            <p:cNvSpPr/>
            <p:nvPr/>
          </p:nvSpPr>
          <p:spPr>
            <a:xfrm>
              <a:off x="-352415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9"/>
            <p:cNvSpPr/>
            <p:nvPr/>
          </p:nvSpPr>
          <p:spPr>
            <a:xfrm>
              <a:off x="-307505" y="4215445"/>
              <a:ext cx="5721" cy="37956"/>
            </a:xfrm>
            <a:custGeom>
              <a:avLst/>
              <a:gdLst/>
              <a:ahLst/>
              <a:cxnLst/>
              <a:rect l="l" t="t" r="r" b="b"/>
              <a:pathLst>
                <a:path w="93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9"/>
            <p:cNvSpPr/>
            <p:nvPr/>
          </p:nvSpPr>
          <p:spPr>
            <a:xfrm>
              <a:off x="-262534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9"/>
            <p:cNvSpPr/>
            <p:nvPr/>
          </p:nvSpPr>
          <p:spPr>
            <a:xfrm>
              <a:off x="-217624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9"/>
            <p:cNvSpPr/>
            <p:nvPr/>
          </p:nvSpPr>
          <p:spPr>
            <a:xfrm>
              <a:off x="-172653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9"/>
            <p:cNvSpPr/>
            <p:nvPr/>
          </p:nvSpPr>
          <p:spPr>
            <a:xfrm>
              <a:off x="-127744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9"/>
            <p:cNvSpPr/>
            <p:nvPr/>
          </p:nvSpPr>
          <p:spPr>
            <a:xfrm>
              <a:off x="-82834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9"/>
            <p:cNvSpPr/>
            <p:nvPr/>
          </p:nvSpPr>
          <p:spPr>
            <a:xfrm>
              <a:off x="-37863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9"/>
            <p:cNvSpPr/>
            <p:nvPr/>
          </p:nvSpPr>
          <p:spPr>
            <a:xfrm>
              <a:off x="5632" y="4215445"/>
              <a:ext cx="5721" cy="37956"/>
            </a:xfrm>
            <a:custGeom>
              <a:avLst/>
              <a:gdLst/>
              <a:ahLst/>
              <a:cxnLst/>
              <a:rect l="l" t="t" r="r" b="b"/>
              <a:pathLst>
                <a:path w="93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9"/>
            <p:cNvSpPr/>
            <p:nvPr/>
          </p:nvSpPr>
          <p:spPr>
            <a:xfrm>
              <a:off x="50603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9"/>
            <p:cNvSpPr/>
            <p:nvPr/>
          </p:nvSpPr>
          <p:spPr>
            <a:xfrm>
              <a:off x="95512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9"/>
            <p:cNvSpPr/>
            <p:nvPr/>
          </p:nvSpPr>
          <p:spPr>
            <a:xfrm>
              <a:off x="140483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1" y="61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9"/>
            <p:cNvSpPr/>
            <p:nvPr/>
          </p:nvSpPr>
          <p:spPr>
            <a:xfrm>
              <a:off x="185393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9"/>
            <p:cNvSpPr/>
            <p:nvPr/>
          </p:nvSpPr>
          <p:spPr>
            <a:xfrm>
              <a:off x="230303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9"/>
            <p:cNvSpPr/>
            <p:nvPr/>
          </p:nvSpPr>
          <p:spPr>
            <a:xfrm>
              <a:off x="275274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9"/>
            <p:cNvSpPr/>
            <p:nvPr/>
          </p:nvSpPr>
          <p:spPr>
            <a:xfrm>
              <a:off x="320183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9"/>
            <p:cNvSpPr/>
            <p:nvPr/>
          </p:nvSpPr>
          <p:spPr>
            <a:xfrm>
              <a:off x="365155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9"/>
            <p:cNvSpPr/>
            <p:nvPr/>
          </p:nvSpPr>
          <p:spPr>
            <a:xfrm>
              <a:off x="410064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9"/>
            <p:cNvSpPr/>
            <p:nvPr/>
          </p:nvSpPr>
          <p:spPr>
            <a:xfrm>
              <a:off x="453620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1" y="61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9"/>
            <p:cNvSpPr/>
            <p:nvPr/>
          </p:nvSpPr>
          <p:spPr>
            <a:xfrm>
              <a:off x="498530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9"/>
            <p:cNvSpPr/>
            <p:nvPr/>
          </p:nvSpPr>
          <p:spPr>
            <a:xfrm>
              <a:off x="543439" y="4215445"/>
              <a:ext cx="5721" cy="37956"/>
            </a:xfrm>
            <a:custGeom>
              <a:avLst/>
              <a:gdLst/>
              <a:ahLst/>
              <a:cxnLst/>
              <a:rect l="l" t="t" r="r" b="b"/>
              <a:pathLst>
                <a:path w="93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9"/>
            <p:cNvSpPr/>
            <p:nvPr/>
          </p:nvSpPr>
          <p:spPr>
            <a:xfrm>
              <a:off x="588411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9"/>
            <p:cNvSpPr/>
            <p:nvPr/>
          </p:nvSpPr>
          <p:spPr>
            <a:xfrm>
              <a:off x="633320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9"/>
            <p:cNvSpPr/>
            <p:nvPr/>
          </p:nvSpPr>
          <p:spPr>
            <a:xfrm>
              <a:off x="678291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723201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768111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813082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9"/>
            <p:cNvSpPr/>
            <p:nvPr/>
          </p:nvSpPr>
          <p:spPr>
            <a:xfrm>
              <a:off x="857991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9"/>
            <p:cNvSpPr/>
            <p:nvPr/>
          </p:nvSpPr>
          <p:spPr>
            <a:xfrm>
              <a:off x="902962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9"/>
            <p:cNvSpPr/>
            <p:nvPr/>
          </p:nvSpPr>
          <p:spPr>
            <a:xfrm>
              <a:off x="946457" y="4215445"/>
              <a:ext cx="5721" cy="37956"/>
            </a:xfrm>
            <a:custGeom>
              <a:avLst/>
              <a:gdLst/>
              <a:ahLst/>
              <a:cxnLst/>
              <a:rect l="l" t="t" r="r" b="b"/>
              <a:pathLst>
                <a:path w="93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9"/>
            <p:cNvSpPr/>
            <p:nvPr/>
          </p:nvSpPr>
          <p:spPr>
            <a:xfrm>
              <a:off x="991428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9"/>
            <p:cNvSpPr/>
            <p:nvPr/>
          </p:nvSpPr>
          <p:spPr>
            <a:xfrm>
              <a:off x="1036338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9"/>
            <p:cNvSpPr/>
            <p:nvPr/>
          </p:nvSpPr>
          <p:spPr>
            <a:xfrm>
              <a:off x="1081309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1" y="61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9"/>
            <p:cNvSpPr/>
            <p:nvPr/>
          </p:nvSpPr>
          <p:spPr>
            <a:xfrm>
              <a:off x="1126218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9"/>
            <p:cNvSpPr/>
            <p:nvPr/>
          </p:nvSpPr>
          <p:spPr>
            <a:xfrm>
              <a:off x="1171128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9"/>
            <p:cNvSpPr/>
            <p:nvPr/>
          </p:nvSpPr>
          <p:spPr>
            <a:xfrm>
              <a:off x="1216099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9"/>
            <p:cNvSpPr/>
            <p:nvPr/>
          </p:nvSpPr>
          <p:spPr>
            <a:xfrm>
              <a:off x="1261009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9"/>
            <p:cNvSpPr/>
            <p:nvPr/>
          </p:nvSpPr>
          <p:spPr>
            <a:xfrm>
              <a:off x="1305980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9"/>
            <p:cNvSpPr/>
            <p:nvPr/>
          </p:nvSpPr>
          <p:spPr>
            <a:xfrm>
              <a:off x="1350889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9"/>
            <p:cNvSpPr/>
            <p:nvPr/>
          </p:nvSpPr>
          <p:spPr>
            <a:xfrm>
              <a:off x="1394446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1" y="61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9"/>
            <p:cNvSpPr/>
            <p:nvPr/>
          </p:nvSpPr>
          <p:spPr>
            <a:xfrm>
              <a:off x="1439355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9"/>
            <p:cNvSpPr/>
            <p:nvPr/>
          </p:nvSpPr>
          <p:spPr>
            <a:xfrm>
              <a:off x="1484265" y="4215445"/>
              <a:ext cx="5721" cy="37956"/>
            </a:xfrm>
            <a:custGeom>
              <a:avLst/>
              <a:gdLst/>
              <a:ahLst/>
              <a:cxnLst/>
              <a:rect l="l" t="t" r="r" b="b"/>
              <a:pathLst>
                <a:path w="93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9"/>
            <p:cNvSpPr/>
            <p:nvPr/>
          </p:nvSpPr>
          <p:spPr>
            <a:xfrm>
              <a:off x="1529236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9"/>
            <p:cNvSpPr/>
            <p:nvPr/>
          </p:nvSpPr>
          <p:spPr>
            <a:xfrm>
              <a:off x="1574146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9"/>
            <p:cNvSpPr/>
            <p:nvPr/>
          </p:nvSpPr>
          <p:spPr>
            <a:xfrm>
              <a:off x="1619117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9"/>
            <p:cNvSpPr/>
            <p:nvPr/>
          </p:nvSpPr>
          <p:spPr>
            <a:xfrm>
              <a:off x="1664026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9"/>
            <p:cNvSpPr/>
            <p:nvPr/>
          </p:nvSpPr>
          <p:spPr>
            <a:xfrm>
              <a:off x="1708936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9"/>
            <p:cNvSpPr/>
            <p:nvPr/>
          </p:nvSpPr>
          <p:spPr>
            <a:xfrm>
              <a:off x="1753907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9"/>
            <p:cNvSpPr/>
            <p:nvPr/>
          </p:nvSpPr>
          <p:spPr>
            <a:xfrm>
              <a:off x="1798817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9"/>
            <p:cNvSpPr/>
            <p:nvPr/>
          </p:nvSpPr>
          <p:spPr>
            <a:xfrm>
              <a:off x="1842373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9"/>
            <p:cNvSpPr/>
            <p:nvPr/>
          </p:nvSpPr>
          <p:spPr>
            <a:xfrm>
              <a:off x="1887282" y="4215445"/>
              <a:ext cx="5721" cy="37956"/>
            </a:xfrm>
            <a:custGeom>
              <a:avLst/>
              <a:gdLst/>
              <a:ahLst/>
              <a:cxnLst/>
              <a:rect l="l" t="t" r="r" b="b"/>
              <a:pathLst>
                <a:path w="93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9"/>
            <p:cNvSpPr/>
            <p:nvPr/>
          </p:nvSpPr>
          <p:spPr>
            <a:xfrm>
              <a:off x="1932253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1" y="61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9"/>
            <p:cNvSpPr/>
            <p:nvPr/>
          </p:nvSpPr>
          <p:spPr>
            <a:xfrm>
              <a:off x="1977163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9"/>
            <p:cNvSpPr/>
            <p:nvPr/>
          </p:nvSpPr>
          <p:spPr>
            <a:xfrm>
              <a:off x="2022073" y="4215445"/>
              <a:ext cx="5721" cy="37956"/>
            </a:xfrm>
            <a:custGeom>
              <a:avLst/>
              <a:gdLst/>
              <a:ahLst/>
              <a:cxnLst/>
              <a:rect l="l" t="t" r="r" b="b"/>
              <a:pathLst>
                <a:path w="93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9"/>
            <p:cNvSpPr/>
            <p:nvPr/>
          </p:nvSpPr>
          <p:spPr>
            <a:xfrm>
              <a:off x="2067044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9"/>
            <p:cNvSpPr/>
            <p:nvPr/>
          </p:nvSpPr>
          <p:spPr>
            <a:xfrm>
              <a:off x="2111953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9"/>
            <p:cNvSpPr/>
            <p:nvPr/>
          </p:nvSpPr>
          <p:spPr>
            <a:xfrm>
              <a:off x="2156925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9"/>
            <p:cNvSpPr/>
            <p:nvPr/>
          </p:nvSpPr>
          <p:spPr>
            <a:xfrm>
              <a:off x="2201834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9"/>
            <p:cNvSpPr/>
            <p:nvPr/>
          </p:nvSpPr>
          <p:spPr>
            <a:xfrm>
              <a:off x="2246805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9"/>
            <p:cNvSpPr/>
            <p:nvPr/>
          </p:nvSpPr>
          <p:spPr>
            <a:xfrm>
              <a:off x="2291715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9"/>
            <p:cNvSpPr/>
            <p:nvPr/>
          </p:nvSpPr>
          <p:spPr>
            <a:xfrm>
              <a:off x="2335271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1" y="61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9"/>
            <p:cNvSpPr/>
            <p:nvPr/>
          </p:nvSpPr>
          <p:spPr>
            <a:xfrm>
              <a:off x="2380181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9"/>
            <p:cNvSpPr/>
            <p:nvPr/>
          </p:nvSpPr>
          <p:spPr>
            <a:xfrm>
              <a:off x="2425090" y="4215445"/>
              <a:ext cx="5721" cy="37956"/>
            </a:xfrm>
            <a:custGeom>
              <a:avLst/>
              <a:gdLst/>
              <a:ahLst/>
              <a:cxnLst/>
              <a:rect l="l" t="t" r="r" b="b"/>
              <a:pathLst>
                <a:path w="93" h="617" extrusionOk="0">
                  <a:moveTo>
                    <a:pt x="1" y="0"/>
                  </a:moveTo>
                  <a:lnTo>
                    <a:pt x="1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9"/>
            <p:cNvSpPr/>
            <p:nvPr/>
          </p:nvSpPr>
          <p:spPr>
            <a:xfrm>
              <a:off x="2470061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9"/>
            <p:cNvSpPr/>
            <p:nvPr/>
          </p:nvSpPr>
          <p:spPr>
            <a:xfrm>
              <a:off x="2514971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9"/>
            <p:cNvSpPr/>
            <p:nvPr/>
          </p:nvSpPr>
          <p:spPr>
            <a:xfrm>
              <a:off x="2559942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9"/>
            <p:cNvSpPr/>
            <p:nvPr/>
          </p:nvSpPr>
          <p:spPr>
            <a:xfrm>
              <a:off x="2604852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9"/>
            <p:cNvSpPr/>
            <p:nvPr/>
          </p:nvSpPr>
          <p:spPr>
            <a:xfrm>
              <a:off x="2649761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9"/>
            <p:cNvSpPr/>
            <p:nvPr/>
          </p:nvSpPr>
          <p:spPr>
            <a:xfrm>
              <a:off x="2694732" y="4215445"/>
              <a:ext cx="4245" cy="37956"/>
            </a:xfrm>
            <a:custGeom>
              <a:avLst/>
              <a:gdLst/>
              <a:ahLst/>
              <a:cxnLst/>
              <a:rect l="l" t="t" r="r" b="b"/>
              <a:pathLst>
                <a:path w="69" h="617" extrusionOk="0">
                  <a:moveTo>
                    <a:pt x="0" y="0"/>
                  </a:moveTo>
                  <a:lnTo>
                    <a:pt x="0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9"/>
            <p:cNvSpPr/>
            <p:nvPr/>
          </p:nvSpPr>
          <p:spPr>
            <a:xfrm>
              <a:off x="2739642" y="4215445"/>
              <a:ext cx="4306" cy="37956"/>
            </a:xfrm>
            <a:custGeom>
              <a:avLst/>
              <a:gdLst/>
              <a:ahLst/>
              <a:cxnLst/>
              <a:rect l="l" t="t" r="r" b="b"/>
              <a:pathLst>
                <a:path w="70" h="617" extrusionOk="0">
                  <a:moveTo>
                    <a:pt x="1" y="0"/>
                  </a:moveTo>
                  <a:lnTo>
                    <a:pt x="1" y="616"/>
                  </a:lnTo>
                  <a:lnTo>
                    <a:pt x="69" y="61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9"/>
            <p:cNvSpPr/>
            <p:nvPr/>
          </p:nvSpPr>
          <p:spPr>
            <a:xfrm>
              <a:off x="2958715" y="4121323"/>
              <a:ext cx="4245" cy="36603"/>
            </a:xfrm>
            <a:custGeom>
              <a:avLst/>
              <a:gdLst/>
              <a:ahLst/>
              <a:cxnLst/>
              <a:rect l="l" t="t" r="r" b="b"/>
              <a:pathLst>
                <a:path w="69" h="595" extrusionOk="0">
                  <a:moveTo>
                    <a:pt x="0" y="1"/>
                  </a:moveTo>
                  <a:lnTo>
                    <a:pt x="0" y="594"/>
                  </a:lnTo>
                  <a:lnTo>
                    <a:pt x="69" y="59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9"/>
            <p:cNvSpPr/>
            <p:nvPr/>
          </p:nvSpPr>
          <p:spPr>
            <a:xfrm>
              <a:off x="3003624" y="4121323"/>
              <a:ext cx="4306" cy="36603"/>
            </a:xfrm>
            <a:custGeom>
              <a:avLst/>
              <a:gdLst/>
              <a:ahLst/>
              <a:cxnLst/>
              <a:rect l="l" t="t" r="r" b="b"/>
              <a:pathLst>
                <a:path w="70" h="595" extrusionOk="0">
                  <a:moveTo>
                    <a:pt x="1" y="1"/>
                  </a:moveTo>
                  <a:lnTo>
                    <a:pt x="1" y="594"/>
                  </a:lnTo>
                  <a:lnTo>
                    <a:pt x="69" y="59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9"/>
            <p:cNvSpPr/>
            <p:nvPr/>
          </p:nvSpPr>
          <p:spPr>
            <a:xfrm>
              <a:off x="3048595" y="4121323"/>
              <a:ext cx="4245" cy="36603"/>
            </a:xfrm>
            <a:custGeom>
              <a:avLst/>
              <a:gdLst/>
              <a:ahLst/>
              <a:cxnLst/>
              <a:rect l="l" t="t" r="r" b="b"/>
              <a:pathLst>
                <a:path w="69" h="595" extrusionOk="0">
                  <a:moveTo>
                    <a:pt x="0" y="1"/>
                  </a:moveTo>
                  <a:lnTo>
                    <a:pt x="0" y="594"/>
                  </a:lnTo>
                  <a:lnTo>
                    <a:pt x="69" y="59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9"/>
            <p:cNvSpPr/>
            <p:nvPr/>
          </p:nvSpPr>
          <p:spPr>
            <a:xfrm>
              <a:off x="3093505" y="4121323"/>
              <a:ext cx="4306" cy="36603"/>
            </a:xfrm>
            <a:custGeom>
              <a:avLst/>
              <a:gdLst/>
              <a:ahLst/>
              <a:cxnLst/>
              <a:rect l="l" t="t" r="r" b="b"/>
              <a:pathLst>
                <a:path w="70" h="595" extrusionOk="0">
                  <a:moveTo>
                    <a:pt x="1" y="1"/>
                  </a:moveTo>
                  <a:lnTo>
                    <a:pt x="1" y="594"/>
                  </a:lnTo>
                  <a:lnTo>
                    <a:pt x="69" y="59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9"/>
            <p:cNvSpPr/>
            <p:nvPr/>
          </p:nvSpPr>
          <p:spPr>
            <a:xfrm>
              <a:off x="3138476" y="4121323"/>
              <a:ext cx="4245" cy="36603"/>
            </a:xfrm>
            <a:custGeom>
              <a:avLst/>
              <a:gdLst/>
              <a:ahLst/>
              <a:cxnLst/>
              <a:rect l="l" t="t" r="r" b="b"/>
              <a:pathLst>
                <a:path w="69" h="595" extrusionOk="0">
                  <a:moveTo>
                    <a:pt x="0" y="1"/>
                  </a:moveTo>
                  <a:lnTo>
                    <a:pt x="0" y="594"/>
                  </a:lnTo>
                  <a:lnTo>
                    <a:pt x="69" y="59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9"/>
            <p:cNvSpPr/>
            <p:nvPr/>
          </p:nvSpPr>
          <p:spPr>
            <a:xfrm>
              <a:off x="3183386" y="4121323"/>
              <a:ext cx="4245" cy="36603"/>
            </a:xfrm>
            <a:custGeom>
              <a:avLst/>
              <a:gdLst/>
              <a:ahLst/>
              <a:cxnLst/>
              <a:rect l="l" t="t" r="r" b="b"/>
              <a:pathLst>
                <a:path w="69" h="595" extrusionOk="0">
                  <a:moveTo>
                    <a:pt x="1" y="1"/>
                  </a:moveTo>
                  <a:lnTo>
                    <a:pt x="1" y="594"/>
                  </a:lnTo>
                  <a:lnTo>
                    <a:pt x="69" y="59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9"/>
            <p:cNvSpPr/>
            <p:nvPr/>
          </p:nvSpPr>
          <p:spPr>
            <a:xfrm>
              <a:off x="3226942" y="4121323"/>
              <a:ext cx="5660" cy="36603"/>
            </a:xfrm>
            <a:custGeom>
              <a:avLst/>
              <a:gdLst/>
              <a:ahLst/>
              <a:cxnLst/>
              <a:rect l="l" t="t" r="r" b="b"/>
              <a:pathLst>
                <a:path w="92" h="595" extrusionOk="0">
                  <a:moveTo>
                    <a:pt x="0" y="1"/>
                  </a:moveTo>
                  <a:lnTo>
                    <a:pt x="0" y="594"/>
                  </a:lnTo>
                  <a:lnTo>
                    <a:pt x="91" y="59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9"/>
            <p:cNvSpPr/>
            <p:nvPr/>
          </p:nvSpPr>
          <p:spPr>
            <a:xfrm>
              <a:off x="3271851" y="4121323"/>
              <a:ext cx="5660" cy="36603"/>
            </a:xfrm>
            <a:custGeom>
              <a:avLst/>
              <a:gdLst/>
              <a:ahLst/>
              <a:cxnLst/>
              <a:rect l="l" t="t" r="r" b="b"/>
              <a:pathLst>
                <a:path w="92" h="595" extrusionOk="0">
                  <a:moveTo>
                    <a:pt x="1" y="1"/>
                  </a:moveTo>
                  <a:lnTo>
                    <a:pt x="1" y="594"/>
                  </a:lnTo>
                  <a:lnTo>
                    <a:pt x="92" y="59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9"/>
            <p:cNvSpPr/>
            <p:nvPr/>
          </p:nvSpPr>
          <p:spPr>
            <a:xfrm>
              <a:off x="3316761" y="4121323"/>
              <a:ext cx="5721" cy="36603"/>
            </a:xfrm>
            <a:custGeom>
              <a:avLst/>
              <a:gdLst/>
              <a:ahLst/>
              <a:cxnLst/>
              <a:rect l="l" t="t" r="r" b="b"/>
              <a:pathLst>
                <a:path w="93" h="595" extrusionOk="0">
                  <a:moveTo>
                    <a:pt x="1" y="1"/>
                  </a:moveTo>
                  <a:lnTo>
                    <a:pt x="1" y="594"/>
                  </a:lnTo>
                  <a:lnTo>
                    <a:pt x="92" y="59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9"/>
            <p:cNvSpPr/>
            <p:nvPr/>
          </p:nvSpPr>
          <p:spPr>
            <a:xfrm>
              <a:off x="3361732" y="4121323"/>
              <a:ext cx="5660" cy="36603"/>
            </a:xfrm>
            <a:custGeom>
              <a:avLst/>
              <a:gdLst/>
              <a:ahLst/>
              <a:cxnLst/>
              <a:rect l="l" t="t" r="r" b="b"/>
              <a:pathLst>
                <a:path w="92" h="595" extrusionOk="0">
                  <a:moveTo>
                    <a:pt x="0" y="1"/>
                  </a:moveTo>
                  <a:lnTo>
                    <a:pt x="0" y="594"/>
                  </a:lnTo>
                  <a:lnTo>
                    <a:pt x="92" y="59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9"/>
            <p:cNvSpPr/>
            <p:nvPr/>
          </p:nvSpPr>
          <p:spPr>
            <a:xfrm>
              <a:off x="3406642" y="4121323"/>
              <a:ext cx="4306" cy="36603"/>
            </a:xfrm>
            <a:custGeom>
              <a:avLst/>
              <a:gdLst/>
              <a:ahLst/>
              <a:cxnLst/>
              <a:rect l="l" t="t" r="r" b="b"/>
              <a:pathLst>
                <a:path w="70" h="595" extrusionOk="0">
                  <a:moveTo>
                    <a:pt x="1" y="1"/>
                  </a:moveTo>
                  <a:lnTo>
                    <a:pt x="1" y="594"/>
                  </a:lnTo>
                  <a:lnTo>
                    <a:pt x="69" y="59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9"/>
            <p:cNvSpPr/>
            <p:nvPr/>
          </p:nvSpPr>
          <p:spPr>
            <a:xfrm>
              <a:off x="3451613" y="4121323"/>
              <a:ext cx="4245" cy="36603"/>
            </a:xfrm>
            <a:custGeom>
              <a:avLst/>
              <a:gdLst/>
              <a:ahLst/>
              <a:cxnLst/>
              <a:rect l="l" t="t" r="r" b="b"/>
              <a:pathLst>
                <a:path w="69" h="595" extrusionOk="0">
                  <a:moveTo>
                    <a:pt x="0" y="1"/>
                  </a:moveTo>
                  <a:lnTo>
                    <a:pt x="0" y="594"/>
                  </a:lnTo>
                  <a:lnTo>
                    <a:pt x="69" y="59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9"/>
            <p:cNvSpPr/>
            <p:nvPr/>
          </p:nvSpPr>
          <p:spPr>
            <a:xfrm>
              <a:off x="3496523" y="4121323"/>
              <a:ext cx="4306" cy="36603"/>
            </a:xfrm>
            <a:custGeom>
              <a:avLst/>
              <a:gdLst/>
              <a:ahLst/>
              <a:cxnLst/>
              <a:rect l="l" t="t" r="r" b="b"/>
              <a:pathLst>
                <a:path w="70" h="595" extrusionOk="0">
                  <a:moveTo>
                    <a:pt x="1" y="1"/>
                  </a:moveTo>
                  <a:lnTo>
                    <a:pt x="1" y="594"/>
                  </a:lnTo>
                  <a:lnTo>
                    <a:pt x="69" y="59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9"/>
            <p:cNvSpPr/>
            <p:nvPr/>
          </p:nvSpPr>
          <p:spPr>
            <a:xfrm>
              <a:off x="3541432" y="4121323"/>
              <a:ext cx="4306" cy="36603"/>
            </a:xfrm>
            <a:custGeom>
              <a:avLst/>
              <a:gdLst/>
              <a:ahLst/>
              <a:cxnLst/>
              <a:rect l="l" t="t" r="r" b="b"/>
              <a:pathLst>
                <a:path w="70" h="595" extrusionOk="0">
                  <a:moveTo>
                    <a:pt x="1" y="1"/>
                  </a:moveTo>
                  <a:lnTo>
                    <a:pt x="1" y="594"/>
                  </a:lnTo>
                  <a:lnTo>
                    <a:pt x="69" y="59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9"/>
            <p:cNvSpPr/>
            <p:nvPr/>
          </p:nvSpPr>
          <p:spPr>
            <a:xfrm>
              <a:off x="3584988" y="4121323"/>
              <a:ext cx="5660" cy="36603"/>
            </a:xfrm>
            <a:custGeom>
              <a:avLst/>
              <a:gdLst/>
              <a:ahLst/>
              <a:cxnLst/>
              <a:rect l="l" t="t" r="r" b="b"/>
              <a:pathLst>
                <a:path w="92" h="595" extrusionOk="0">
                  <a:moveTo>
                    <a:pt x="1" y="1"/>
                  </a:moveTo>
                  <a:lnTo>
                    <a:pt x="1" y="594"/>
                  </a:lnTo>
                  <a:lnTo>
                    <a:pt x="92" y="59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9"/>
            <p:cNvSpPr/>
            <p:nvPr/>
          </p:nvSpPr>
          <p:spPr>
            <a:xfrm>
              <a:off x="3629898" y="4121323"/>
              <a:ext cx="5721" cy="36603"/>
            </a:xfrm>
            <a:custGeom>
              <a:avLst/>
              <a:gdLst/>
              <a:ahLst/>
              <a:cxnLst/>
              <a:rect l="l" t="t" r="r" b="b"/>
              <a:pathLst>
                <a:path w="93" h="595" extrusionOk="0">
                  <a:moveTo>
                    <a:pt x="1" y="1"/>
                  </a:moveTo>
                  <a:lnTo>
                    <a:pt x="1" y="594"/>
                  </a:lnTo>
                  <a:lnTo>
                    <a:pt x="92" y="59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9"/>
            <p:cNvSpPr/>
            <p:nvPr/>
          </p:nvSpPr>
          <p:spPr>
            <a:xfrm>
              <a:off x="3674869" y="4121323"/>
              <a:ext cx="5660" cy="36603"/>
            </a:xfrm>
            <a:custGeom>
              <a:avLst/>
              <a:gdLst/>
              <a:ahLst/>
              <a:cxnLst/>
              <a:rect l="l" t="t" r="r" b="b"/>
              <a:pathLst>
                <a:path w="92" h="595" extrusionOk="0">
                  <a:moveTo>
                    <a:pt x="0" y="1"/>
                  </a:moveTo>
                  <a:lnTo>
                    <a:pt x="0" y="594"/>
                  </a:lnTo>
                  <a:lnTo>
                    <a:pt x="92" y="59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9"/>
            <p:cNvSpPr/>
            <p:nvPr/>
          </p:nvSpPr>
          <p:spPr>
            <a:xfrm>
              <a:off x="3719779" y="4121323"/>
              <a:ext cx="5721" cy="36603"/>
            </a:xfrm>
            <a:custGeom>
              <a:avLst/>
              <a:gdLst/>
              <a:ahLst/>
              <a:cxnLst/>
              <a:rect l="l" t="t" r="r" b="b"/>
              <a:pathLst>
                <a:path w="93" h="595" extrusionOk="0">
                  <a:moveTo>
                    <a:pt x="1" y="1"/>
                  </a:moveTo>
                  <a:lnTo>
                    <a:pt x="1" y="594"/>
                  </a:lnTo>
                  <a:lnTo>
                    <a:pt x="92" y="59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9"/>
            <p:cNvSpPr/>
            <p:nvPr/>
          </p:nvSpPr>
          <p:spPr>
            <a:xfrm>
              <a:off x="3764750" y="4121323"/>
              <a:ext cx="5660" cy="36603"/>
            </a:xfrm>
            <a:custGeom>
              <a:avLst/>
              <a:gdLst/>
              <a:ahLst/>
              <a:cxnLst/>
              <a:rect l="l" t="t" r="r" b="b"/>
              <a:pathLst>
                <a:path w="92" h="595" extrusionOk="0">
                  <a:moveTo>
                    <a:pt x="0" y="1"/>
                  </a:moveTo>
                  <a:lnTo>
                    <a:pt x="0" y="594"/>
                  </a:lnTo>
                  <a:lnTo>
                    <a:pt x="91" y="59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9"/>
            <p:cNvSpPr/>
            <p:nvPr/>
          </p:nvSpPr>
          <p:spPr>
            <a:xfrm>
              <a:off x="2783198" y="4215445"/>
              <a:ext cx="5660" cy="37956"/>
            </a:xfrm>
            <a:custGeom>
              <a:avLst/>
              <a:gdLst/>
              <a:ahLst/>
              <a:cxnLst/>
              <a:rect l="l" t="t" r="r" b="b"/>
              <a:pathLst>
                <a:path w="92" h="617" extrusionOk="0">
                  <a:moveTo>
                    <a:pt x="0" y="0"/>
                  </a:moveTo>
                  <a:lnTo>
                    <a:pt x="0" y="616"/>
                  </a:lnTo>
                  <a:lnTo>
                    <a:pt x="92" y="6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9"/>
            <p:cNvSpPr/>
            <p:nvPr/>
          </p:nvSpPr>
          <p:spPr>
            <a:xfrm>
              <a:off x="2829523" y="4190161"/>
              <a:ext cx="4245" cy="51982"/>
            </a:xfrm>
            <a:custGeom>
              <a:avLst/>
              <a:gdLst/>
              <a:ahLst/>
              <a:cxnLst/>
              <a:rect l="l" t="t" r="r" b="b"/>
              <a:pathLst>
                <a:path w="69" h="845" extrusionOk="0">
                  <a:moveTo>
                    <a:pt x="1" y="0"/>
                  </a:moveTo>
                  <a:lnTo>
                    <a:pt x="1" y="845"/>
                  </a:lnTo>
                  <a:lnTo>
                    <a:pt x="69" y="84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9"/>
            <p:cNvSpPr/>
            <p:nvPr/>
          </p:nvSpPr>
          <p:spPr>
            <a:xfrm>
              <a:off x="2873079" y="4162048"/>
              <a:ext cx="5660" cy="52044"/>
            </a:xfrm>
            <a:custGeom>
              <a:avLst/>
              <a:gdLst/>
              <a:ahLst/>
              <a:cxnLst/>
              <a:rect l="l" t="t" r="r" b="b"/>
              <a:pathLst>
                <a:path w="92" h="846" extrusionOk="0">
                  <a:moveTo>
                    <a:pt x="0" y="1"/>
                  </a:moveTo>
                  <a:lnTo>
                    <a:pt x="0" y="845"/>
                  </a:lnTo>
                  <a:lnTo>
                    <a:pt x="91" y="845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9"/>
            <p:cNvSpPr/>
            <p:nvPr/>
          </p:nvSpPr>
          <p:spPr>
            <a:xfrm>
              <a:off x="2917988" y="4132581"/>
              <a:ext cx="5660" cy="51982"/>
            </a:xfrm>
            <a:custGeom>
              <a:avLst/>
              <a:gdLst/>
              <a:ahLst/>
              <a:cxnLst/>
              <a:rect l="l" t="t" r="r" b="b"/>
              <a:pathLst>
                <a:path w="9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2" y="84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5E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9"/>
            <p:cNvSpPr/>
            <p:nvPr/>
          </p:nvSpPr>
          <p:spPr>
            <a:xfrm>
              <a:off x="-1620403" y="4006224"/>
              <a:ext cx="6192603" cy="1019468"/>
            </a:xfrm>
            <a:custGeom>
              <a:avLst/>
              <a:gdLst/>
              <a:ahLst/>
              <a:cxnLst/>
              <a:rect l="l" t="t" r="r" b="b"/>
              <a:pathLst>
                <a:path w="100660" h="16572" extrusionOk="0">
                  <a:moveTo>
                    <a:pt x="91050" y="0"/>
                  </a:moveTo>
                  <a:lnTo>
                    <a:pt x="88494" y="2465"/>
                  </a:lnTo>
                  <a:lnTo>
                    <a:pt x="74456" y="2465"/>
                  </a:lnTo>
                  <a:cubicBezTo>
                    <a:pt x="74297" y="2465"/>
                    <a:pt x="74137" y="2511"/>
                    <a:pt x="74000" y="2602"/>
                  </a:cubicBezTo>
                  <a:lnTo>
                    <a:pt x="72128" y="3858"/>
                  </a:lnTo>
                  <a:cubicBezTo>
                    <a:pt x="71991" y="3949"/>
                    <a:pt x="71831" y="4017"/>
                    <a:pt x="71672" y="4017"/>
                  </a:cubicBezTo>
                  <a:lnTo>
                    <a:pt x="0" y="4017"/>
                  </a:lnTo>
                  <a:lnTo>
                    <a:pt x="1712" y="15088"/>
                  </a:lnTo>
                  <a:cubicBezTo>
                    <a:pt x="1917" y="15864"/>
                    <a:pt x="2374" y="16571"/>
                    <a:pt x="3196" y="16571"/>
                  </a:cubicBezTo>
                  <a:lnTo>
                    <a:pt x="95319" y="16571"/>
                  </a:lnTo>
                  <a:cubicBezTo>
                    <a:pt x="96140" y="13718"/>
                    <a:pt x="99518" y="5296"/>
                    <a:pt x="100660" y="2556"/>
                  </a:cubicBezTo>
                  <a:lnTo>
                    <a:pt x="91050" y="2556"/>
                  </a:lnTo>
                  <a:lnTo>
                    <a:pt x="910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9"/>
            <p:cNvSpPr/>
            <p:nvPr/>
          </p:nvSpPr>
          <p:spPr>
            <a:xfrm>
              <a:off x="-966077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15" y="1"/>
                  </a:moveTo>
                  <a:cubicBezTo>
                    <a:pt x="46" y="1"/>
                    <a:pt x="1" y="47"/>
                    <a:pt x="1" y="138"/>
                  </a:cubicBezTo>
                  <a:lnTo>
                    <a:pt x="1" y="366"/>
                  </a:lnTo>
                  <a:cubicBezTo>
                    <a:pt x="1" y="435"/>
                    <a:pt x="46" y="503"/>
                    <a:pt x="115" y="503"/>
                  </a:cubicBezTo>
                  <a:lnTo>
                    <a:pt x="663" y="503"/>
                  </a:lnTo>
                  <a:cubicBezTo>
                    <a:pt x="731" y="503"/>
                    <a:pt x="800" y="435"/>
                    <a:pt x="800" y="366"/>
                  </a:cubicBezTo>
                  <a:lnTo>
                    <a:pt x="800" y="138"/>
                  </a:lnTo>
                  <a:cubicBezTo>
                    <a:pt x="800" y="47"/>
                    <a:pt x="731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9"/>
            <p:cNvSpPr/>
            <p:nvPr/>
          </p:nvSpPr>
          <p:spPr>
            <a:xfrm>
              <a:off x="-1538951" y="4320702"/>
              <a:ext cx="50569" cy="31005"/>
            </a:xfrm>
            <a:custGeom>
              <a:avLst/>
              <a:gdLst/>
              <a:ahLst/>
              <a:cxnLst/>
              <a:rect l="l" t="t" r="r" b="b"/>
              <a:pathLst>
                <a:path w="822" h="504" extrusionOk="0">
                  <a:moveTo>
                    <a:pt x="137" y="1"/>
                  </a:moveTo>
                  <a:cubicBezTo>
                    <a:pt x="68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8" y="503"/>
                    <a:pt x="137" y="503"/>
                  </a:cubicBezTo>
                  <a:lnTo>
                    <a:pt x="685" y="503"/>
                  </a:lnTo>
                  <a:cubicBezTo>
                    <a:pt x="753" y="503"/>
                    <a:pt x="822" y="435"/>
                    <a:pt x="822" y="366"/>
                  </a:cubicBezTo>
                  <a:lnTo>
                    <a:pt x="822" y="138"/>
                  </a:lnTo>
                  <a:cubicBezTo>
                    <a:pt x="822" y="47"/>
                    <a:pt x="753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9"/>
            <p:cNvSpPr/>
            <p:nvPr/>
          </p:nvSpPr>
          <p:spPr>
            <a:xfrm>
              <a:off x="-824212" y="4320702"/>
              <a:ext cx="50569" cy="31005"/>
            </a:xfrm>
            <a:custGeom>
              <a:avLst/>
              <a:gdLst/>
              <a:ahLst/>
              <a:cxnLst/>
              <a:rect l="l" t="t" r="r" b="b"/>
              <a:pathLst>
                <a:path w="822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85" y="503"/>
                  </a:lnTo>
                  <a:cubicBezTo>
                    <a:pt x="753" y="503"/>
                    <a:pt x="822" y="435"/>
                    <a:pt x="822" y="366"/>
                  </a:cubicBezTo>
                  <a:lnTo>
                    <a:pt x="822" y="138"/>
                  </a:lnTo>
                  <a:cubicBezTo>
                    <a:pt x="822" y="47"/>
                    <a:pt x="753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9"/>
            <p:cNvSpPr/>
            <p:nvPr/>
          </p:nvSpPr>
          <p:spPr>
            <a:xfrm>
              <a:off x="-680993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62" y="503"/>
                  </a:lnTo>
                  <a:cubicBezTo>
                    <a:pt x="754" y="503"/>
                    <a:pt x="799" y="435"/>
                    <a:pt x="799" y="366"/>
                  </a:cubicBezTo>
                  <a:lnTo>
                    <a:pt x="799" y="138"/>
                  </a:lnTo>
                  <a:cubicBezTo>
                    <a:pt x="799" y="47"/>
                    <a:pt x="754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9"/>
            <p:cNvSpPr/>
            <p:nvPr/>
          </p:nvSpPr>
          <p:spPr>
            <a:xfrm>
              <a:off x="-1395732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85" y="503"/>
                  </a:lnTo>
                  <a:cubicBezTo>
                    <a:pt x="753" y="503"/>
                    <a:pt x="799" y="435"/>
                    <a:pt x="799" y="366"/>
                  </a:cubicBezTo>
                  <a:lnTo>
                    <a:pt x="799" y="138"/>
                  </a:lnTo>
                  <a:cubicBezTo>
                    <a:pt x="799" y="47"/>
                    <a:pt x="753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9"/>
            <p:cNvSpPr/>
            <p:nvPr/>
          </p:nvSpPr>
          <p:spPr>
            <a:xfrm>
              <a:off x="-1252514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62" y="503"/>
                  </a:lnTo>
                  <a:cubicBezTo>
                    <a:pt x="754" y="503"/>
                    <a:pt x="799" y="435"/>
                    <a:pt x="799" y="366"/>
                  </a:cubicBezTo>
                  <a:lnTo>
                    <a:pt x="799" y="138"/>
                  </a:lnTo>
                  <a:cubicBezTo>
                    <a:pt x="799" y="47"/>
                    <a:pt x="754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9"/>
            <p:cNvSpPr/>
            <p:nvPr/>
          </p:nvSpPr>
          <p:spPr>
            <a:xfrm>
              <a:off x="-1109295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8" y="1"/>
                  </a:moveTo>
                  <a:cubicBezTo>
                    <a:pt x="46" y="1"/>
                    <a:pt x="1" y="47"/>
                    <a:pt x="1" y="138"/>
                  </a:cubicBezTo>
                  <a:lnTo>
                    <a:pt x="1" y="366"/>
                  </a:lnTo>
                  <a:cubicBezTo>
                    <a:pt x="1" y="435"/>
                    <a:pt x="46" y="503"/>
                    <a:pt x="138" y="503"/>
                  </a:cubicBezTo>
                  <a:lnTo>
                    <a:pt x="662" y="503"/>
                  </a:lnTo>
                  <a:cubicBezTo>
                    <a:pt x="731" y="503"/>
                    <a:pt x="799" y="435"/>
                    <a:pt x="799" y="366"/>
                  </a:cubicBezTo>
                  <a:lnTo>
                    <a:pt x="799" y="138"/>
                  </a:lnTo>
                  <a:cubicBezTo>
                    <a:pt x="799" y="47"/>
                    <a:pt x="731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9"/>
            <p:cNvSpPr/>
            <p:nvPr/>
          </p:nvSpPr>
          <p:spPr>
            <a:xfrm>
              <a:off x="-537775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62" y="503"/>
                  </a:lnTo>
                  <a:cubicBezTo>
                    <a:pt x="754" y="503"/>
                    <a:pt x="799" y="435"/>
                    <a:pt x="799" y="366"/>
                  </a:cubicBezTo>
                  <a:lnTo>
                    <a:pt x="799" y="138"/>
                  </a:lnTo>
                  <a:cubicBezTo>
                    <a:pt x="799" y="47"/>
                    <a:pt x="754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9"/>
            <p:cNvSpPr/>
            <p:nvPr/>
          </p:nvSpPr>
          <p:spPr>
            <a:xfrm>
              <a:off x="-394556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8" y="1"/>
                  </a:moveTo>
                  <a:cubicBezTo>
                    <a:pt x="46" y="1"/>
                    <a:pt x="1" y="47"/>
                    <a:pt x="1" y="138"/>
                  </a:cubicBezTo>
                  <a:lnTo>
                    <a:pt x="1" y="366"/>
                  </a:lnTo>
                  <a:cubicBezTo>
                    <a:pt x="1" y="435"/>
                    <a:pt x="46" y="503"/>
                    <a:pt x="138" y="503"/>
                  </a:cubicBezTo>
                  <a:lnTo>
                    <a:pt x="663" y="503"/>
                  </a:lnTo>
                  <a:cubicBezTo>
                    <a:pt x="731" y="503"/>
                    <a:pt x="800" y="435"/>
                    <a:pt x="800" y="366"/>
                  </a:cubicBezTo>
                  <a:lnTo>
                    <a:pt x="800" y="138"/>
                  </a:lnTo>
                  <a:cubicBezTo>
                    <a:pt x="800" y="47"/>
                    <a:pt x="731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9"/>
            <p:cNvSpPr/>
            <p:nvPr/>
          </p:nvSpPr>
          <p:spPr>
            <a:xfrm>
              <a:off x="-252752" y="4320702"/>
              <a:ext cx="50631" cy="31005"/>
            </a:xfrm>
            <a:custGeom>
              <a:avLst/>
              <a:gdLst/>
              <a:ahLst/>
              <a:cxnLst/>
              <a:rect l="l" t="t" r="r" b="b"/>
              <a:pathLst>
                <a:path w="823" h="504" extrusionOk="0">
                  <a:moveTo>
                    <a:pt x="138" y="1"/>
                  </a:moveTo>
                  <a:cubicBezTo>
                    <a:pt x="69" y="1"/>
                    <a:pt x="1" y="47"/>
                    <a:pt x="1" y="138"/>
                  </a:cubicBezTo>
                  <a:lnTo>
                    <a:pt x="1" y="366"/>
                  </a:lnTo>
                  <a:cubicBezTo>
                    <a:pt x="1" y="435"/>
                    <a:pt x="69" y="503"/>
                    <a:pt x="138" y="503"/>
                  </a:cubicBezTo>
                  <a:lnTo>
                    <a:pt x="686" y="503"/>
                  </a:lnTo>
                  <a:cubicBezTo>
                    <a:pt x="754" y="503"/>
                    <a:pt x="823" y="435"/>
                    <a:pt x="823" y="366"/>
                  </a:cubicBezTo>
                  <a:lnTo>
                    <a:pt x="823" y="138"/>
                  </a:lnTo>
                  <a:cubicBezTo>
                    <a:pt x="823" y="47"/>
                    <a:pt x="754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9"/>
            <p:cNvSpPr/>
            <p:nvPr/>
          </p:nvSpPr>
          <p:spPr>
            <a:xfrm>
              <a:off x="-109472" y="4320702"/>
              <a:ext cx="50569" cy="31005"/>
            </a:xfrm>
            <a:custGeom>
              <a:avLst/>
              <a:gdLst/>
              <a:ahLst/>
              <a:cxnLst/>
              <a:rect l="l" t="t" r="r" b="b"/>
              <a:pathLst>
                <a:path w="822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85" y="503"/>
                  </a:lnTo>
                  <a:cubicBezTo>
                    <a:pt x="753" y="503"/>
                    <a:pt x="822" y="435"/>
                    <a:pt x="822" y="366"/>
                  </a:cubicBezTo>
                  <a:lnTo>
                    <a:pt x="822" y="138"/>
                  </a:lnTo>
                  <a:cubicBezTo>
                    <a:pt x="822" y="47"/>
                    <a:pt x="753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9"/>
            <p:cNvSpPr/>
            <p:nvPr/>
          </p:nvSpPr>
          <p:spPr>
            <a:xfrm>
              <a:off x="33746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62" y="503"/>
                  </a:lnTo>
                  <a:cubicBezTo>
                    <a:pt x="754" y="503"/>
                    <a:pt x="799" y="435"/>
                    <a:pt x="799" y="366"/>
                  </a:cubicBezTo>
                  <a:lnTo>
                    <a:pt x="799" y="138"/>
                  </a:lnTo>
                  <a:cubicBezTo>
                    <a:pt x="799" y="47"/>
                    <a:pt x="754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9"/>
            <p:cNvSpPr/>
            <p:nvPr/>
          </p:nvSpPr>
          <p:spPr>
            <a:xfrm>
              <a:off x="176965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7" y="1"/>
                  </a:moveTo>
                  <a:cubicBezTo>
                    <a:pt x="69" y="1"/>
                    <a:pt x="1" y="47"/>
                    <a:pt x="1" y="138"/>
                  </a:cubicBezTo>
                  <a:lnTo>
                    <a:pt x="1" y="366"/>
                  </a:lnTo>
                  <a:cubicBezTo>
                    <a:pt x="1" y="435"/>
                    <a:pt x="69" y="503"/>
                    <a:pt x="137" y="503"/>
                  </a:cubicBezTo>
                  <a:lnTo>
                    <a:pt x="662" y="503"/>
                  </a:lnTo>
                  <a:cubicBezTo>
                    <a:pt x="731" y="503"/>
                    <a:pt x="799" y="435"/>
                    <a:pt x="799" y="366"/>
                  </a:cubicBezTo>
                  <a:lnTo>
                    <a:pt x="799" y="138"/>
                  </a:lnTo>
                  <a:cubicBezTo>
                    <a:pt x="799" y="47"/>
                    <a:pt x="731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9"/>
            <p:cNvSpPr/>
            <p:nvPr/>
          </p:nvSpPr>
          <p:spPr>
            <a:xfrm>
              <a:off x="320183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8" y="1"/>
                  </a:moveTo>
                  <a:cubicBezTo>
                    <a:pt x="46" y="1"/>
                    <a:pt x="1" y="47"/>
                    <a:pt x="1" y="138"/>
                  </a:cubicBezTo>
                  <a:lnTo>
                    <a:pt x="1" y="366"/>
                  </a:lnTo>
                  <a:cubicBezTo>
                    <a:pt x="1" y="435"/>
                    <a:pt x="46" y="503"/>
                    <a:pt x="138" y="503"/>
                  </a:cubicBezTo>
                  <a:lnTo>
                    <a:pt x="663" y="503"/>
                  </a:lnTo>
                  <a:cubicBezTo>
                    <a:pt x="731" y="503"/>
                    <a:pt x="800" y="435"/>
                    <a:pt x="800" y="366"/>
                  </a:cubicBezTo>
                  <a:lnTo>
                    <a:pt x="800" y="138"/>
                  </a:lnTo>
                  <a:cubicBezTo>
                    <a:pt x="800" y="47"/>
                    <a:pt x="731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9"/>
            <p:cNvSpPr/>
            <p:nvPr/>
          </p:nvSpPr>
          <p:spPr>
            <a:xfrm>
              <a:off x="462049" y="4320702"/>
              <a:ext cx="50569" cy="31005"/>
            </a:xfrm>
            <a:custGeom>
              <a:avLst/>
              <a:gdLst/>
              <a:ahLst/>
              <a:cxnLst/>
              <a:rect l="l" t="t" r="r" b="b"/>
              <a:pathLst>
                <a:path w="822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85" y="503"/>
                  </a:lnTo>
                  <a:cubicBezTo>
                    <a:pt x="753" y="503"/>
                    <a:pt x="822" y="435"/>
                    <a:pt x="822" y="366"/>
                  </a:cubicBezTo>
                  <a:lnTo>
                    <a:pt x="822" y="138"/>
                  </a:lnTo>
                  <a:cubicBezTo>
                    <a:pt x="822" y="47"/>
                    <a:pt x="753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9"/>
            <p:cNvSpPr/>
            <p:nvPr/>
          </p:nvSpPr>
          <p:spPr>
            <a:xfrm>
              <a:off x="605267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85" y="503"/>
                  </a:lnTo>
                  <a:cubicBezTo>
                    <a:pt x="753" y="503"/>
                    <a:pt x="799" y="435"/>
                    <a:pt x="799" y="366"/>
                  </a:cubicBezTo>
                  <a:lnTo>
                    <a:pt x="799" y="138"/>
                  </a:lnTo>
                  <a:cubicBezTo>
                    <a:pt x="799" y="47"/>
                    <a:pt x="753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9"/>
            <p:cNvSpPr/>
            <p:nvPr/>
          </p:nvSpPr>
          <p:spPr>
            <a:xfrm>
              <a:off x="748486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62" y="503"/>
                  </a:lnTo>
                  <a:cubicBezTo>
                    <a:pt x="754" y="503"/>
                    <a:pt x="799" y="435"/>
                    <a:pt x="799" y="366"/>
                  </a:cubicBezTo>
                  <a:lnTo>
                    <a:pt x="799" y="138"/>
                  </a:lnTo>
                  <a:cubicBezTo>
                    <a:pt x="799" y="47"/>
                    <a:pt x="754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9"/>
            <p:cNvSpPr/>
            <p:nvPr/>
          </p:nvSpPr>
          <p:spPr>
            <a:xfrm>
              <a:off x="891704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8" y="1"/>
                  </a:moveTo>
                  <a:cubicBezTo>
                    <a:pt x="46" y="1"/>
                    <a:pt x="1" y="47"/>
                    <a:pt x="1" y="138"/>
                  </a:cubicBezTo>
                  <a:lnTo>
                    <a:pt x="1" y="366"/>
                  </a:lnTo>
                  <a:cubicBezTo>
                    <a:pt x="1" y="435"/>
                    <a:pt x="46" y="503"/>
                    <a:pt x="138" y="503"/>
                  </a:cubicBezTo>
                  <a:lnTo>
                    <a:pt x="663" y="503"/>
                  </a:lnTo>
                  <a:cubicBezTo>
                    <a:pt x="731" y="503"/>
                    <a:pt x="799" y="435"/>
                    <a:pt x="799" y="366"/>
                  </a:cubicBezTo>
                  <a:lnTo>
                    <a:pt x="799" y="138"/>
                  </a:lnTo>
                  <a:cubicBezTo>
                    <a:pt x="799" y="47"/>
                    <a:pt x="731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9"/>
            <p:cNvSpPr/>
            <p:nvPr/>
          </p:nvSpPr>
          <p:spPr>
            <a:xfrm>
              <a:off x="1034923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15" y="1"/>
                  </a:moveTo>
                  <a:cubicBezTo>
                    <a:pt x="46" y="1"/>
                    <a:pt x="1" y="47"/>
                    <a:pt x="1" y="138"/>
                  </a:cubicBezTo>
                  <a:lnTo>
                    <a:pt x="1" y="366"/>
                  </a:lnTo>
                  <a:cubicBezTo>
                    <a:pt x="1" y="435"/>
                    <a:pt x="46" y="503"/>
                    <a:pt x="115" y="503"/>
                  </a:cubicBezTo>
                  <a:lnTo>
                    <a:pt x="663" y="503"/>
                  </a:lnTo>
                  <a:cubicBezTo>
                    <a:pt x="731" y="503"/>
                    <a:pt x="800" y="435"/>
                    <a:pt x="800" y="366"/>
                  </a:cubicBezTo>
                  <a:lnTo>
                    <a:pt x="800" y="138"/>
                  </a:lnTo>
                  <a:cubicBezTo>
                    <a:pt x="800" y="47"/>
                    <a:pt x="731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9"/>
            <p:cNvSpPr/>
            <p:nvPr/>
          </p:nvSpPr>
          <p:spPr>
            <a:xfrm>
              <a:off x="1176788" y="4320702"/>
              <a:ext cx="50569" cy="31005"/>
            </a:xfrm>
            <a:custGeom>
              <a:avLst/>
              <a:gdLst/>
              <a:ahLst/>
              <a:cxnLst/>
              <a:rect l="l" t="t" r="r" b="b"/>
              <a:pathLst>
                <a:path w="822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85" y="503"/>
                  </a:lnTo>
                  <a:cubicBezTo>
                    <a:pt x="753" y="503"/>
                    <a:pt x="822" y="435"/>
                    <a:pt x="822" y="366"/>
                  </a:cubicBezTo>
                  <a:lnTo>
                    <a:pt x="822" y="138"/>
                  </a:lnTo>
                  <a:cubicBezTo>
                    <a:pt x="822" y="47"/>
                    <a:pt x="753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9"/>
            <p:cNvSpPr/>
            <p:nvPr/>
          </p:nvSpPr>
          <p:spPr>
            <a:xfrm>
              <a:off x="1320006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85" y="503"/>
                  </a:lnTo>
                  <a:cubicBezTo>
                    <a:pt x="754" y="503"/>
                    <a:pt x="799" y="435"/>
                    <a:pt x="799" y="366"/>
                  </a:cubicBezTo>
                  <a:lnTo>
                    <a:pt x="799" y="138"/>
                  </a:lnTo>
                  <a:cubicBezTo>
                    <a:pt x="799" y="47"/>
                    <a:pt x="754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9"/>
            <p:cNvSpPr/>
            <p:nvPr/>
          </p:nvSpPr>
          <p:spPr>
            <a:xfrm>
              <a:off x="1463225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7" y="1"/>
                  </a:moveTo>
                  <a:cubicBezTo>
                    <a:pt x="69" y="1"/>
                    <a:pt x="1" y="47"/>
                    <a:pt x="1" y="138"/>
                  </a:cubicBezTo>
                  <a:lnTo>
                    <a:pt x="1" y="366"/>
                  </a:lnTo>
                  <a:cubicBezTo>
                    <a:pt x="1" y="435"/>
                    <a:pt x="69" y="503"/>
                    <a:pt x="137" y="503"/>
                  </a:cubicBezTo>
                  <a:lnTo>
                    <a:pt x="662" y="503"/>
                  </a:lnTo>
                  <a:cubicBezTo>
                    <a:pt x="754" y="503"/>
                    <a:pt x="799" y="435"/>
                    <a:pt x="799" y="366"/>
                  </a:cubicBezTo>
                  <a:lnTo>
                    <a:pt x="799" y="138"/>
                  </a:lnTo>
                  <a:cubicBezTo>
                    <a:pt x="799" y="47"/>
                    <a:pt x="754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9"/>
            <p:cNvSpPr/>
            <p:nvPr/>
          </p:nvSpPr>
          <p:spPr>
            <a:xfrm>
              <a:off x="1606444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8" y="1"/>
                  </a:moveTo>
                  <a:cubicBezTo>
                    <a:pt x="46" y="1"/>
                    <a:pt x="1" y="47"/>
                    <a:pt x="1" y="138"/>
                  </a:cubicBezTo>
                  <a:lnTo>
                    <a:pt x="1" y="366"/>
                  </a:lnTo>
                  <a:cubicBezTo>
                    <a:pt x="1" y="435"/>
                    <a:pt x="46" y="503"/>
                    <a:pt x="138" y="503"/>
                  </a:cubicBezTo>
                  <a:lnTo>
                    <a:pt x="663" y="503"/>
                  </a:lnTo>
                  <a:cubicBezTo>
                    <a:pt x="731" y="503"/>
                    <a:pt x="800" y="435"/>
                    <a:pt x="800" y="366"/>
                  </a:cubicBezTo>
                  <a:lnTo>
                    <a:pt x="800" y="138"/>
                  </a:lnTo>
                  <a:cubicBezTo>
                    <a:pt x="800" y="47"/>
                    <a:pt x="731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9"/>
            <p:cNvSpPr/>
            <p:nvPr/>
          </p:nvSpPr>
          <p:spPr>
            <a:xfrm>
              <a:off x="1749662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15" y="1"/>
                  </a:moveTo>
                  <a:cubicBezTo>
                    <a:pt x="47" y="1"/>
                    <a:pt x="1" y="47"/>
                    <a:pt x="1" y="138"/>
                  </a:cubicBezTo>
                  <a:lnTo>
                    <a:pt x="1" y="366"/>
                  </a:lnTo>
                  <a:cubicBezTo>
                    <a:pt x="1" y="435"/>
                    <a:pt x="47" y="503"/>
                    <a:pt x="115" y="503"/>
                  </a:cubicBezTo>
                  <a:lnTo>
                    <a:pt x="663" y="503"/>
                  </a:lnTo>
                  <a:cubicBezTo>
                    <a:pt x="731" y="503"/>
                    <a:pt x="800" y="435"/>
                    <a:pt x="800" y="366"/>
                  </a:cubicBezTo>
                  <a:lnTo>
                    <a:pt x="800" y="138"/>
                  </a:lnTo>
                  <a:cubicBezTo>
                    <a:pt x="800" y="47"/>
                    <a:pt x="731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9"/>
            <p:cNvSpPr/>
            <p:nvPr/>
          </p:nvSpPr>
          <p:spPr>
            <a:xfrm>
              <a:off x="1891527" y="4320702"/>
              <a:ext cx="50569" cy="31005"/>
            </a:xfrm>
            <a:custGeom>
              <a:avLst/>
              <a:gdLst/>
              <a:ahLst/>
              <a:cxnLst/>
              <a:rect l="l" t="t" r="r" b="b"/>
              <a:pathLst>
                <a:path w="822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85" y="503"/>
                  </a:lnTo>
                  <a:cubicBezTo>
                    <a:pt x="753" y="503"/>
                    <a:pt x="822" y="435"/>
                    <a:pt x="822" y="366"/>
                  </a:cubicBezTo>
                  <a:lnTo>
                    <a:pt x="822" y="138"/>
                  </a:lnTo>
                  <a:cubicBezTo>
                    <a:pt x="822" y="47"/>
                    <a:pt x="753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9"/>
            <p:cNvSpPr/>
            <p:nvPr/>
          </p:nvSpPr>
          <p:spPr>
            <a:xfrm>
              <a:off x="2034746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62" y="503"/>
                  </a:lnTo>
                  <a:cubicBezTo>
                    <a:pt x="754" y="503"/>
                    <a:pt x="799" y="435"/>
                    <a:pt x="799" y="366"/>
                  </a:cubicBezTo>
                  <a:lnTo>
                    <a:pt x="799" y="138"/>
                  </a:lnTo>
                  <a:cubicBezTo>
                    <a:pt x="799" y="47"/>
                    <a:pt x="754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9"/>
            <p:cNvSpPr/>
            <p:nvPr/>
          </p:nvSpPr>
          <p:spPr>
            <a:xfrm>
              <a:off x="2177964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8" y="1"/>
                  </a:moveTo>
                  <a:cubicBezTo>
                    <a:pt x="69" y="1"/>
                    <a:pt x="1" y="47"/>
                    <a:pt x="1" y="138"/>
                  </a:cubicBezTo>
                  <a:lnTo>
                    <a:pt x="1" y="366"/>
                  </a:lnTo>
                  <a:cubicBezTo>
                    <a:pt x="1" y="435"/>
                    <a:pt x="69" y="503"/>
                    <a:pt x="138" y="503"/>
                  </a:cubicBezTo>
                  <a:lnTo>
                    <a:pt x="663" y="503"/>
                  </a:lnTo>
                  <a:cubicBezTo>
                    <a:pt x="754" y="503"/>
                    <a:pt x="799" y="435"/>
                    <a:pt x="799" y="366"/>
                  </a:cubicBezTo>
                  <a:lnTo>
                    <a:pt x="799" y="138"/>
                  </a:lnTo>
                  <a:cubicBezTo>
                    <a:pt x="799" y="47"/>
                    <a:pt x="754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9"/>
            <p:cNvSpPr/>
            <p:nvPr/>
          </p:nvSpPr>
          <p:spPr>
            <a:xfrm>
              <a:off x="2321183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8" y="1"/>
                  </a:moveTo>
                  <a:cubicBezTo>
                    <a:pt x="46" y="1"/>
                    <a:pt x="1" y="47"/>
                    <a:pt x="1" y="138"/>
                  </a:cubicBezTo>
                  <a:lnTo>
                    <a:pt x="1" y="366"/>
                  </a:lnTo>
                  <a:cubicBezTo>
                    <a:pt x="1" y="435"/>
                    <a:pt x="46" y="503"/>
                    <a:pt x="138" y="503"/>
                  </a:cubicBezTo>
                  <a:lnTo>
                    <a:pt x="663" y="503"/>
                  </a:lnTo>
                  <a:cubicBezTo>
                    <a:pt x="731" y="503"/>
                    <a:pt x="800" y="435"/>
                    <a:pt x="800" y="366"/>
                  </a:cubicBezTo>
                  <a:lnTo>
                    <a:pt x="800" y="138"/>
                  </a:lnTo>
                  <a:cubicBezTo>
                    <a:pt x="800" y="47"/>
                    <a:pt x="731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9"/>
            <p:cNvSpPr/>
            <p:nvPr/>
          </p:nvSpPr>
          <p:spPr>
            <a:xfrm>
              <a:off x="2463048" y="4320702"/>
              <a:ext cx="50569" cy="31005"/>
            </a:xfrm>
            <a:custGeom>
              <a:avLst/>
              <a:gdLst/>
              <a:ahLst/>
              <a:cxnLst/>
              <a:rect l="l" t="t" r="r" b="b"/>
              <a:pathLst>
                <a:path w="822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85" y="503"/>
                  </a:lnTo>
                  <a:cubicBezTo>
                    <a:pt x="753" y="503"/>
                    <a:pt x="822" y="435"/>
                    <a:pt x="822" y="366"/>
                  </a:cubicBezTo>
                  <a:lnTo>
                    <a:pt x="822" y="138"/>
                  </a:lnTo>
                  <a:cubicBezTo>
                    <a:pt x="822" y="47"/>
                    <a:pt x="753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9"/>
            <p:cNvSpPr/>
            <p:nvPr/>
          </p:nvSpPr>
          <p:spPr>
            <a:xfrm>
              <a:off x="2606267" y="4320702"/>
              <a:ext cx="50631" cy="31005"/>
            </a:xfrm>
            <a:custGeom>
              <a:avLst/>
              <a:gdLst/>
              <a:ahLst/>
              <a:cxnLst/>
              <a:rect l="l" t="t" r="r" b="b"/>
              <a:pathLst>
                <a:path w="823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85" y="503"/>
                  </a:lnTo>
                  <a:cubicBezTo>
                    <a:pt x="754" y="503"/>
                    <a:pt x="822" y="435"/>
                    <a:pt x="822" y="366"/>
                  </a:cubicBezTo>
                  <a:lnTo>
                    <a:pt x="822" y="138"/>
                  </a:lnTo>
                  <a:cubicBezTo>
                    <a:pt x="822" y="47"/>
                    <a:pt x="754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9"/>
            <p:cNvSpPr/>
            <p:nvPr/>
          </p:nvSpPr>
          <p:spPr>
            <a:xfrm>
              <a:off x="2749485" y="4320702"/>
              <a:ext cx="49216" cy="31005"/>
            </a:xfrm>
            <a:custGeom>
              <a:avLst/>
              <a:gdLst/>
              <a:ahLst/>
              <a:cxnLst/>
              <a:rect l="l" t="t" r="r" b="b"/>
              <a:pathLst>
                <a:path w="800" h="504" extrusionOk="0">
                  <a:moveTo>
                    <a:pt x="137" y="1"/>
                  </a:moveTo>
                  <a:cubicBezTo>
                    <a:pt x="69" y="1"/>
                    <a:pt x="0" y="47"/>
                    <a:pt x="0" y="138"/>
                  </a:cubicBezTo>
                  <a:lnTo>
                    <a:pt x="0" y="366"/>
                  </a:lnTo>
                  <a:cubicBezTo>
                    <a:pt x="0" y="435"/>
                    <a:pt x="69" y="503"/>
                    <a:pt x="137" y="503"/>
                  </a:cubicBezTo>
                  <a:lnTo>
                    <a:pt x="662" y="503"/>
                  </a:lnTo>
                  <a:cubicBezTo>
                    <a:pt x="754" y="503"/>
                    <a:pt x="799" y="435"/>
                    <a:pt x="799" y="366"/>
                  </a:cubicBezTo>
                  <a:lnTo>
                    <a:pt x="799" y="138"/>
                  </a:lnTo>
                  <a:cubicBezTo>
                    <a:pt x="799" y="47"/>
                    <a:pt x="754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9"/>
            <p:cNvSpPr/>
            <p:nvPr/>
          </p:nvSpPr>
          <p:spPr>
            <a:xfrm>
              <a:off x="2989598" y="4163463"/>
              <a:ext cx="1582602" cy="862229"/>
            </a:xfrm>
            <a:custGeom>
              <a:avLst/>
              <a:gdLst/>
              <a:ahLst/>
              <a:cxnLst/>
              <a:rect l="l" t="t" r="r" b="b"/>
              <a:pathLst>
                <a:path w="25725" h="14016" extrusionOk="0">
                  <a:moveTo>
                    <a:pt x="25702" y="0"/>
                  </a:moveTo>
                  <a:cubicBezTo>
                    <a:pt x="25679" y="0"/>
                    <a:pt x="25679" y="23"/>
                    <a:pt x="25679" y="23"/>
                  </a:cubicBezTo>
                  <a:cubicBezTo>
                    <a:pt x="24310" y="2009"/>
                    <a:pt x="22438" y="3653"/>
                    <a:pt x="20384" y="4931"/>
                  </a:cubicBezTo>
                  <a:cubicBezTo>
                    <a:pt x="17804" y="6574"/>
                    <a:pt x="14928" y="7715"/>
                    <a:pt x="12075" y="8857"/>
                  </a:cubicBezTo>
                  <a:cubicBezTo>
                    <a:pt x="9496" y="9861"/>
                    <a:pt x="6940" y="10888"/>
                    <a:pt x="4383" y="11915"/>
                  </a:cubicBezTo>
                  <a:cubicBezTo>
                    <a:pt x="2899" y="12486"/>
                    <a:pt x="1416" y="13079"/>
                    <a:pt x="92" y="13924"/>
                  </a:cubicBezTo>
                  <a:cubicBezTo>
                    <a:pt x="69" y="13947"/>
                    <a:pt x="23" y="13970"/>
                    <a:pt x="1" y="14015"/>
                  </a:cubicBezTo>
                  <a:lnTo>
                    <a:pt x="20384" y="14015"/>
                  </a:lnTo>
                  <a:cubicBezTo>
                    <a:pt x="21205" y="11162"/>
                    <a:pt x="24583" y="2740"/>
                    <a:pt x="25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9"/>
            <p:cNvSpPr/>
            <p:nvPr/>
          </p:nvSpPr>
          <p:spPr>
            <a:xfrm>
              <a:off x="-1487028" y="4843908"/>
              <a:ext cx="75916" cy="149488"/>
            </a:xfrm>
            <a:custGeom>
              <a:avLst/>
              <a:gdLst/>
              <a:ahLst/>
              <a:cxnLst/>
              <a:rect l="l" t="t" r="r" b="b"/>
              <a:pathLst>
                <a:path w="1234" h="2430" extrusionOk="0">
                  <a:moveTo>
                    <a:pt x="91" y="1"/>
                  </a:moveTo>
                  <a:cubicBezTo>
                    <a:pt x="83" y="1"/>
                    <a:pt x="75" y="4"/>
                    <a:pt x="69" y="10"/>
                  </a:cubicBezTo>
                  <a:cubicBezTo>
                    <a:pt x="23" y="10"/>
                    <a:pt x="1" y="33"/>
                    <a:pt x="23" y="78"/>
                  </a:cubicBezTo>
                  <a:cubicBezTo>
                    <a:pt x="92" y="443"/>
                    <a:pt x="137" y="717"/>
                    <a:pt x="160" y="854"/>
                  </a:cubicBezTo>
                  <a:cubicBezTo>
                    <a:pt x="297" y="1471"/>
                    <a:pt x="662" y="2018"/>
                    <a:pt x="1142" y="2406"/>
                  </a:cubicBezTo>
                  <a:cubicBezTo>
                    <a:pt x="1142" y="2429"/>
                    <a:pt x="1165" y="2429"/>
                    <a:pt x="1187" y="2429"/>
                  </a:cubicBezTo>
                  <a:cubicBezTo>
                    <a:pt x="1187" y="2429"/>
                    <a:pt x="1210" y="2429"/>
                    <a:pt x="1210" y="2406"/>
                  </a:cubicBezTo>
                  <a:cubicBezTo>
                    <a:pt x="1233" y="2384"/>
                    <a:pt x="1233" y="2338"/>
                    <a:pt x="1210" y="2338"/>
                  </a:cubicBezTo>
                  <a:cubicBezTo>
                    <a:pt x="754" y="1950"/>
                    <a:pt x="411" y="1402"/>
                    <a:pt x="274" y="831"/>
                  </a:cubicBezTo>
                  <a:cubicBezTo>
                    <a:pt x="252" y="694"/>
                    <a:pt x="206" y="421"/>
                    <a:pt x="137" y="55"/>
                  </a:cubicBezTo>
                  <a:cubicBezTo>
                    <a:pt x="137" y="22"/>
                    <a:pt x="113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9"/>
            <p:cNvSpPr/>
            <p:nvPr/>
          </p:nvSpPr>
          <p:spPr>
            <a:xfrm>
              <a:off x="-1544611" y="4486430"/>
              <a:ext cx="53461" cy="294915"/>
            </a:xfrm>
            <a:custGeom>
              <a:avLst/>
              <a:gdLst/>
              <a:ahLst/>
              <a:cxnLst/>
              <a:rect l="l" t="t" r="r" b="b"/>
              <a:pathLst>
                <a:path w="869" h="4794" extrusionOk="0">
                  <a:moveTo>
                    <a:pt x="46" y="0"/>
                  </a:moveTo>
                  <a:cubicBezTo>
                    <a:pt x="24" y="0"/>
                    <a:pt x="1" y="46"/>
                    <a:pt x="1" y="69"/>
                  </a:cubicBezTo>
                  <a:lnTo>
                    <a:pt x="46" y="297"/>
                  </a:lnTo>
                  <a:cubicBezTo>
                    <a:pt x="229" y="1530"/>
                    <a:pt x="526" y="3356"/>
                    <a:pt x="754" y="4748"/>
                  </a:cubicBezTo>
                  <a:cubicBezTo>
                    <a:pt x="754" y="4771"/>
                    <a:pt x="777" y="4794"/>
                    <a:pt x="822" y="4794"/>
                  </a:cubicBezTo>
                  <a:cubicBezTo>
                    <a:pt x="868" y="4794"/>
                    <a:pt x="868" y="4771"/>
                    <a:pt x="868" y="4725"/>
                  </a:cubicBezTo>
                  <a:cubicBezTo>
                    <a:pt x="640" y="3333"/>
                    <a:pt x="343" y="1507"/>
                    <a:pt x="160" y="297"/>
                  </a:cubicBezTo>
                  <a:lnTo>
                    <a:pt x="115" y="46"/>
                  </a:lnTo>
                  <a:cubicBezTo>
                    <a:pt x="115" y="23"/>
                    <a:pt x="92" y="0"/>
                    <a:pt x="46" y="0"/>
                  </a:cubicBezTo>
                  <a:close/>
                </a:path>
              </a:pathLst>
            </a:custGeom>
            <a:solidFill>
              <a:srgbClr val="082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9"/>
            <p:cNvSpPr/>
            <p:nvPr/>
          </p:nvSpPr>
          <p:spPr>
            <a:xfrm>
              <a:off x="-1457560" y="4442875"/>
              <a:ext cx="4304001" cy="7075"/>
            </a:xfrm>
            <a:custGeom>
              <a:avLst/>
              <a:gdLst/>
              <a:ahLst/>
              <a:cxnLst/>
              <a:rect l="l" t="t" r="r" b="b"/>
              <a:pathLst>
                <a:path w="69961" h="115" extrusionOk="0">
                  <a:moveTo>
                    <a:pt x="69" y="1"/>
                  </a:moveTo>
                  <a:cubicBezTo>
                    <a:pt x="47" y="1"/>
                    <a:pt x="1" y="24"/>
                    <a:pt x="1" y="46"/>
                  </a:cubicBezTo>
                  <a:cubicBezTo>
                    <a:pt x="1" y="92"/>
                    <a:pt x="47" y="115"/>
                    <a:pt x="69" y="115"/>
                  </a:cubicBezTo>
                  <a:lnTo>
                    <a:pt x="69915" y="115"/>
                  </a:lnTo>
                  <a:cubicBezTo>
                    <a:pt x="69938" y="115"/>
                    <a:pt x="69960" y="92"/>
                    <a:pt x="69960" y="46"/>
                  </a:cubicBezTo>
                  <a:cubicBezTo>
                    <a:pt x="69960" y="24"/>
                    <a:pt x="69938" y="1"/>
                    <a:pt x="69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9"/>
            <p:cNvSpPr/>
            <p:nvPr/>
          </p:nvSpPr>
          <p:spPr>
            <a:xfrm>
              <a:off x="4031500" y="4233654"/>
              <a:ext cx="414337" cy="7075"/>
            </a:xfrm>
            <a:custGeom>
              <a:avLst/>
              <a:gdLst/>
              <a:ahLst/>
              <a:cxnLst/>
              <a:rect l="l" t="t" r="r" b="b"/>
              <a:pathLst>
                <a:path w="6735" h="115" extrusionOk="0">
                  <a:moveTo>
                    <a:pt x="69" y="1"/>
                  </a:moveTo>
                  <a:cubicBezTo>
                    <a:pt x="24" y="1"/>
                    <a:pt x="1" y="24"/>
                    <a:pt x="1" y="46"/>
                  </a:cubicBezTo>
                  <a:cubicBezTo>
                    <a:pt x="1" y="92"/>
                    <a:pt x="24" y="115"/>
                    <a:pt x="69" y="115"/>
                  </a:cubicBezTo>
                  <a:lnTo>
                    <a:pt x="6666" y="115"/>
                  </a:lnTo>
                  <a:cubicBezTo>
                    <a:pt x="6712" y="115"/>
                    <a:pt x="6734" y="92"/>
                    <a:pt x="6734" y="46"/>
                  </a:cubicBezTo>
                  <a:cubicBezTo>
                    <a:pt x="6734" y="24"/>
                    <a:pt x="6712" y="1"/>
                    <a:pt x="6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9"/>
            <p:cNvSpPr/>
            <p:nvPr/>
          </p:nvSpPr>
          <p:spPr>
            <a:xfrm>
              <a:off x="2902547" y="4233654"/>
              <a:ext cx="838395" cy="183999"/>
            </a:xfrm>
            <a:custGeom>
              <a:avLst/>
              <a:gdLst/>
              <a:ahLst/>
              <a:cxnLst/>
              <a:rect l="l" t="t" r="r" b="b"/>
              <a:pathLst>
                <a:path w="13628" h="2991" extrusionOk="0">
                  <a:moveTo>
                    <a:pt x="4771" y="1"/>
                  </a:moveTo>
                  <a:cubicBezTo>
                    <a:pt x="3561" y="1"/>
                    <a:pt x="2899" y="24"/>
                    <a:pt x="2123" y="549"/>
                  </a:cubicBezTo>
                  <a:cubicBezTo>
                    <a:pt x="1849" y="731"/>
                    <a:pt x="457" y="2375"/>
                    <a:pt x="0" y="2900"/>
                  </a:cubicBezTo>
                  <a:cubicBezTo>
                    <a:pt x="0" y="2922"/>
                    <a:pt x="0" y="2968"/>
                    <a:pt x="23" y="2991"/>
                  </a:cubicBezTo>
                  <a:lnTo>
                    <a:pt x="46" y="2991"/>
                  </a:lnTo>
                  <a:cubicBezTo>
                    <a:pt x="69" y="2991"/>
                    <a:pt x="92" y="2991"/>
                    <a:pt x="92" y="2968"/>
                  </a:cubicBezTo>
                  <a:cubicBezTo>
                    <a:pt x="1324" y="1553"/>
                    <a:pt x="2009" y="754"/>
                    <a:pt x="2192" y="640"/>
                  </a:cubicBezTo>
                  <a:cubicBezTo>
                    <a:pt x="2922" y="138"/>
                    <a:pt x="3538" y="115"/>
                    <a:pt x="4771" y="115"/>
                  </a:cubicBezTo>
                  <a:lnTo>
                    <a:pt x="13559" y="115"/>
                  </a:lnTo>
                  <a:cubicBezTo>
                    <a:pt x="13582" y="115"/>
                    <a:pt x="13627" y="92"/>
                    <a:pt x="13627" y="46"/>
                  </a:cubicBezTo>
                  <a:cubicBezTo>
                    <a:pt x="13627" y="24"/>
                    <a:pt x="13582" y="1"/>
                    <a:pt x="13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49"/>
          <p:cNvGrpSpPr/>
          <p:nvPr/>
        </p:nvGrpSpPr>
        <p:grpSpPr>
          <a:xfrm flipH="1">
            <a:off x="14" y="4473200"/>
            <a:ext cx="9183664" cy="1390384"/>
            <a:chOff x="338550" y="1782325"/>
            <a:chExt cx="2222625" cy="336500"/>
          </a:xfrm>
        </p:grpSpPr>
        <p:sp>
          <p:nvSpPr>
            <p:cNvPr id="2829" name="Google Shape;2829;p49"/>
            <p:cNvSpPr/>
            <p:nvPr/>
          </p:nvSpPr>
          <p:spPr>
            <a:xfrm>
              <a:off x="338550" y="1782325"/>
              <a:ext cx="2222625" cy="336500"/>
            </a:xfrm>
            <a:custGeom>
              <a:avLst/>
              <a:gdLst/>
              <a:ahLst/>
              <a:cxnLst/>
              <a:rect l="l" t="t" r="r" b="b"/>
              <a:pathLst>
                <a:path w="88905" h="13460" extrusionOk="0">
                  <a:moveTo>
                    <a:pt x="23451" y="1"/>
                  </a:moveTo>
                  <a:cubicBezTo>
                    <a:pt x="16235" y="1"/>
                    <a:pt x="8490" y="507"/>
                    <a:pt x="0" y="1910"/>
                  </a:cubicBezTo>
                  <a:lnTo>
                    <a:pt x="0" y="13460"/>
                  </a:lnTo>
                  <a:lnTo>
                    <a:pt x="88905" y="13460"/>
                  </a:lnTo>
                  <a:lnTo>
                    <a:pt x="88905" y="1910"/>
                  </a:lnTo>
                  <a:cubicBezTo>
                    <a:pt x="83382" y="3003"/>
                    <a:pt x="78042" y="3409"/>
                    <a:pt x="72729" y="3409"/>
                  </a:cubicBezTo>
                  <a:cubicBezTo>
                    <a:pt x="57338" y="3409"/>
                    <a:pt x="42173" y="1"/>
                    <a:pt x="2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9"/>
            <p:cNvSpPr/>
            <p:nvPr/>
          </p:nvSpPr>
          <p:spPr>
            <a:xfrm>
              <a:off x="338550" y="1927850"/>
              <a:ext cx="2222625" cy="190975"/>
            </a:xfrm>
            <a:custGeom>
              <a:avLst/>
              <a:gdLst/>
              <a:ahLst/>
              <a:cxnLst/>
              <a:rect l="l" t="t" r="r" b="b"/>
              <a:pathLst>
                <a:path w="88905" h="7639" extrusionOk="0">
                  <a:moveTo>
                    <a:pt x="14401" y="1"/>
                  </a:moveTo>
                  <a:cubicBezTo>
                    <a:pt x="4762" y="1"/>
                    <a:pt x="0" y="1042"/>
                    <a:pt x="0" y="1042"/>
                  </a:cubicBezTo>
                  <a:lnTo>
                    <a:pt x="0" y="7639"/>
                  </a:lnTo>
                  <a:lnTo>
                    <a:pt x="88905" y="7639"/>
                  </a:lnTo>
                  <a:lnTo>
                    <a:pt x="88905" y="2457"/>
                  </a:lnTo>
                  <a:cubicBezTo>
                    <a:pt x="88905" y="2457"/>
                    <a:pt x="81608" y="4983"/>
                    <a:pt x="68202" y="4983"/>
                  </a:cubicBezTo>
                  <a:cubicBezTo>
                    <a:pt x="62449" y="4983"/>
                    <a:pt x="55570" y="4518"/>
                    <a:pt x="47659" y="3188"/>
                  </a:cubicBezTo>
                  <a:cubicBezTo>
                    <a:pt x="33306" y="690"/>
                    <a:pt x="22240" y="1"/>
                    <a:pt x="14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9"/>
            <p:cNvSpPr/>
            <p:nvPr/>
          </p:nvSpPr>
          <p:spPr>
            <a:xfrm>
              <a:off x="1610475" y="1898550"/>
              <a:ext cx="139275" cy="9725"/>
            </a:xfrm>
            <a:custGeom>
              <a:avLst/>
              <a:gdLst/>
              <a:ahLst/>
              <a:cxnLst/>
              <a:rect l="l" t="t" r="r" b="b"/>
              <a:pathLst>
                <a:path w="5571" h="389" extrusionOk="0">
                  <a:moveTo>
                    <a:pt x="1873" y="0"/>
                  </a:moveTo>
                  <a:lnTo>
                    <a:pt x="1850" y="23"/>
                  </a:lnTo>
                  <a:cubicBezTo>
                    <a:pt x="1576" y="183"/>
                    <a:pt x="1262" y="263"/>
                    <a:pt x="951" y="263"/>
                  </a:cubicBezTo>
                  <a:cubicBezTo>
                    <a:pt x="640" y="263"/>
                    <a:pt x="332" y="183"/>
                    <a:pt x="69" y="23"/>
                  </a:cubicBezTo>
                  <a:lnTo>
                    <a:pt x="1" y="137"/>
                  </a:lnTo>
                  <a:cubicBezTo>
                    <a:pt x="291" y="300"/>
                    <a:pt x="623" y="385"/>
                    <a:pt x="954" y="385"/>
                  </a:cubicBezTo>
                  <a:cubicBezTo>
                    <a:pt x="1273" y="385"/>
                    <a:pt x="1592" y="305"/>
                    <a:pt x="1873" y="137"/>
                  </a:cubicBezTo>
                  <a:cubicBezTo>
                    <a:pt x="2158" y="297"/>
                    <a:pt x="2477" y="377"/>
                    <a:pt x="2794" y="377"/>
                  </a:cubicBezTo>
                  <a:cubicBezTo>
                    <a:pt x="3111" y="377"/>
                    <a:pt x="3425" y="297"/>
                    <a:pt x="3699" y="137"/>
                  </a:cubicBezTo>
                  <a:cubicBezTo>
                    <a:pt x="3995" y="297"/>
                    <a:pt x="4315" y="388"/>
                    <a:pt x="4634" y="388"/>
                  </a:cubicBezTo>
                  <a:cubicBezTo>
                    <a:pt x="4954" y="388"/>
                    <a:pt x="5296" y="297"/>
                    <a:pt x="5570" y="137"/>
                  </a:cubicBezTo>
                  <a:lnTo>
                    <a:pt x="5525" y="23"/>
                  </a:lnTo>
                  <a:cubicBezTo>
                    <a:pt x="5251" y="183"/>
                    <a:pt x="4937" y="263"/>
                    <a:pt x="4626" y="263"/>
                  </a:cubicBezTo>
                  <a:cubicBezTo>
                    <a:pt x="4315" y="263"/>
                    <a:pt x="4007" y="183"/>
                    <a:pt x="3744" y="23"/>
                  </a:cubicBezTo>
                  <a:lnTo>
                    <a:pt x="3699" y="0"/>
                  </a:lnTo>
                  <a:lnTo>
                    <a:pt x="3676" y="23"/>
                  </a:lnTo>
                  <a:cubicBezTo>
                    <a:pt x="3402" y="183"/>
                    <a:pt x="3094" y="263"/>
                    <a:pt x="2786" y="263"/>
                  </a:cubicBezTo>
                  <a:cubicBezTo>
                    <a:pt x="2477" y="263"/>
                    <a:pt x="2169" y="183"/>
                    <a:pt x="1895" y="23"/>
                  </a:cubicBezTo>
                  <a:lnTo>
                    <a:pt x="1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9"/>
            <p:cNvSpPr/>
            <p:nvPr/>
          </p:nvSpPr>
          <p:spPr>
            <a:xfrm>
              <a:off x="1039275" y="2007525"/>
              <a:ext cx="139275" cy="9725"/>
            </a:xfrm>
            <a:custGeom>
              <a:avLst/>
              <a:gdLst/>
              <a:ahLst/>
              <a:cxnLst/>
              <a:rect l="l" t="t" r="r" b="b"/>
              <a:pathLst>
                <a:path w="5571" h="389" extrusionOk="0">
                  <a:moveTo>
                    <a:pt x="1872" y="1"/>
                  </a:moveTo>
                  <a:lnTo>
                    <a:pt x="1850" y="24"/>
                  </a:lnTo>
                  <a:cubicBezTo>
                    <a:pt x="1576" y="183"/>
                    <a:pt x="1262" y="263"/>
                    <a:pt x="951" y="263"/>
                  </a:cubicBezTo>
                  <a:cubicBezTo>
                    <a:pt x="640" y="263"/>
                    <a:pt x="332" y="183"/>
                    <a:pt x="69" y="24"/>
                  </a:cubicBezTo>
                  <a:lnTo>
                    <a:pt x="1" y="115"/>
                  </a:lnTo>
                  <a:cubicBezTo>
                    <a:pt x="291" y="289"/>
                    <a:pt x="623" y="375"/>
                    <a:pt x="953" y="375"/>
                  </a:cubicBezTo>
                  <a:cubicBezTo>
                    <a:pt x="1273" y="375"/>
                    <a:pt x="1592" y="295"/>
                    <a:pt x="1872" y="138"/>
                  </a:cubicBezTo>
                  <a:cubicBezTo>
                    <a:pt x="2158" y="298"/>
                    <a:pt x="2477" y="377"/>
                    <a:pt x="2794" y="377"/>
                  </a:cubicBezTo>
                  <a:cubicBezTo>
                    <a:pt x="3111" y="377"/>
                    <a:pt x="3425" y="298"/>
                    <a:pt x="3698" y="138"/>
                  </a:cubicBezTo>
                  <a:cubicBezTo>
                    <a:pt x="3995" y="298"/>
                    <a:pt x="4315" y="389"/>
                    <a:pt x="4634" y="389"/>
                  </a:cubicBezTo>
                  <a:cubicBezTo>
                    <a:pt x="4954" y="389"/>
                    <a:pt x="5296" y="298"/>
                    <a:pt x="5570" y="115"/>
                  </a:cubicBezTo>
                  <a:lnTo>
                    <a:pt x="5502" y="24"/>
                  </a:lnTo>
                  <a:cubicBezTo>
                    <a:pt x="5239" y="183"/>
                    <a:pt x="4931" y="263"/>
                    <a:pt x="4623" y="263"/>
                  </a:cubicBezTo>
                  <a:cubicBezTo>
                    <a:pt x="4315" y="263"/>
                    <a:pt x="4007" y="183"/>
                    <a:pt x="3744" y="24"/>
                  </a:cubicBezTo>
                  <a:lnTo>
                    <a:pt x="3698" y="1"/>
                  </a:lnTo>
                  <a:lnTo>
                    <a:pt x="3676" y="24"/>
                  </a:lnTo>
                  <a:cubicBezTo>
                    <a:pt x="3402" y="183"/>
                    <a:pt x="3094" y="263"/>
                    <a:pt x="2785" y="263"/>
                  </a:cubicBezTo>
                  <a:cubicBezTo>
                    <a:pt x="2477" y="263"/>
                    <a:pt x="2169" y="183"/>
                    <a:pt x="1895" y="24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9"/>
            <p:cNvSpPr/>
            <p:nvPr/>
          </p:nvSpPr>
          <p:spPr>
            <a:xfrm>
              <a:off x="1901500" y="2007525"/>
              <a:ext cx="139275" cy="9725"/>
            </a:xfrm>
            <a:custGeom>
              <a:avLst/>
              <a:gdLst/>
              <a:ahLst/>
              <a:cxnLst/>
              <a:rect l="l" t="t" r="r" b="b"/>
              <a:pathLst>
                <a:path w="5571" h="389" extrusionOk="0">
                  <a:moveTo>
                    <a:pt x="1850" y="1"/>
                  </a:moveTo>
                  <a:lnTo>
                    <a:pt x="1827" y="24"/>
                  </a:lnTo>
                  <a:cubicBezTo>
                    <a:pt x="1553" y="183"/>
                    <a:pt x="1245" y="263"/>
                    <a:pt x="937" y="263"/>
                  </a:cubicBezTo>
                  <a:cubicBezTo>
                    <a:pt x="628" y="263"/>
                    <a:pt x="320" y="183"/>
                    <a:pt x="46" y="24"/>
                  </a:cubicBezTo>
                  <a:lnTo>
                    <a:pt x="1" y="115"/>
                  </a:lnTo>
                  <a:cubicBezTo>
                    <a:pt x="291" y="289"/>
                    <a:pt x="617" y="375"/>
                    <a:pt x="942" y="375"/>
                  </a:cubicBezTo>
                  <a:cubicBezTo>
                    <a:pt x="1256" y="375"/>
                    <a:pt x="1569" y="295"/>
                    <a:pt x="1850" y="138"/>
                  </a:cubicBezTo>
                  <a:cubicBezTo>
                    <a:pt x="2135" y="298"/>
                    <a:pt x="2454" y="377"/>
                    <a:pt x="2774" y="377"/>
                  </a:cubicBezTo>
                  <a:cubicBezTo>
                    <a:pt x="3094" y="377"/>
                    <a:pt x="3413" y="298"/>
                    <a:pt x="3698" y="138"/>
                  </a:cubicBezTo>
                  <a:cubicBezTo>
                    <a:pt x="3972" y="298"/>
                    <a:pt x="4292" y="389"/>
                    <a:pt x="4611" y="389"/>
                  </a:cubicBezTo>
                  <a:cubicBezTo>
                    <a:pt x="4954" y="389"/>
                    <a:pt x="5273" y="298"/>
                    <a:pt x="5570" y="115"/>
                  </a:cubicBezTo>
                  <a:lnTo>
                    <a:pt x="5502" y="24"/>
                  </a:lnTo>
                  <a:cubicBezTo>
                    <a:pt x="5228" y="183"/>
                    <a:pt x="4920" y="263"/>
                    <a:pt x="4611" y="263"/>
                  </a:cubicBezTo>
                  <a:cubicBezTo>
                    <a:pt x="4303" y="263"/>
                    <a:pt x="3995" y="183"/>
                    <a:pt x="3721" y="24"/>
                  </a:cubicBezTo>
                  <a:lnTo>
                    <a:pt x="3698" y="1"/>
                  </a:lnTo>
                  <a:lnTo>
                    <a:pt x="3676" y="24"/>
                  </a:lnTo>
                  <a:cubicBezTo>
                    <a:pt x="3402" y="183"/>
                    <a:pt x="3088" y="263"/>
                    <a:pt x="2777" y="263"/>
                  </a:cubicBezTo>
                  <a:cubicBezTo>
                    <a:pt x="2466" y="263"/>
                    <a:pt x="2158" y="183"/>
                    <a:pt x="1895" y="24"/>
                  </a:cubicBezTo>
                  <a:lnTo>
                    <a:pt x="1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9"/>
            <p:cNvSpPr/>
            <p:nvPr/>
          </p:nvSpPr>
          <p:spPr>
            <a:xfrm>
              <a:off x="408725" y="1901975"/>
              <a:ext cx="139275" cy="9725"/>
            </a:xfrm>
            <a:custGeom>
              <a:avLst/>
              <a:gdLst/>
              <a:ahLst/>
              <a:cxnLst/>
              <a:rect l="l" t="t" r="r" b="b"/>
              <a:pathLst>
                <a:path w="5571" h="389" extrusionOk="0">
                  <a:moveTo>
                    <a:pt x="1872" y="0"/>
                  </a:moveTo>
                  <a:lnTo>
                    <a:pt x="1827" y="23"/>
                  </a:lnTo>
                  <a:cubicBezTo>
                    <a:pt x="1564" y="183"/>
                    <a:pt x="1256" y="263"/>
                    <a:pt x="948" y="263"/>
                  </a:cubicBezTo>
                  <a:cubicBezTo>
                    <a:pt x="640" y="263"/>
                    <a:pt x="332" y="183"/>
                    <a:pt x="69" y="23"/>
                  </a:cubicBezTo>
                  <a:lnTo>
                    <a:pt x="1" y="114"/>
                  </a:lnTo>
                  <a:cubicBezTo>
                    <a:pt x="291" y="288"/>
                    <a:pt x="623" y="374"/>
                    <a:pt x="953" y="374"/>
                  </a:cubicBezTo>
                  <a:cubicBezTo>
                    <a:pt x="1273" y="374"/>
                    <a:pt x="1592" y="294"/>
                    <a:pt x="1872" y="137"/>
                  </a:cubicBezTo>
                  <a:cubicBezTo>
                    <a:pt x="2146" y="297"/>
                    <a:pt x="2466" y="377"/>
                    <a:pt x="2785" y="377"/>
                  </a:cubicBezTo>
                  <a:cubicBezTo>
                    <a:pt x="3105" y="377"/>
                    <a:pt x="3425" y="297"/>
                    <a:pt x="3698" y="137"/>
                  </a:cubicBezTo>
                  <a:cubicBezTo>
                    <a:pt x="3995" y="297"/>
                    <a:pt x="4292" y="388"/>
                    <a:pt x="4611" y="388"/>
                  </a:cubicBezTo>
                  <a:cubicBezTo>
                    <a:pt x="4954" y="388"/>
                    <a:pt x="5273" y="297"/>
                    <a:pt x="5570" y="114"/>
                  </a:cubicBezTo>
                  <a:lnTo>
                    <a:pt x="5502" y="23"/>
                  </a:lnTo>
                  <a:cubicBezTo>
                    <a:pt x="5239" y="183"/>
                    <a:pt x="4931" y="263"/>
                    <a:pt x="4623" y="263"/>
                  </a:cubicBezTo>
                  <a:cubicBezTo>
                    <a:pt x="4315" y="263"/>
                    <a:pt x="4007" y="183"/>
                    <a:pt x="3744" y="23"/>
                  </a:cubicBezTo>
                  <a:lnTo>
                    <a:pt x="3698" y="0"/>
                  </a:lnTo>
                  <a:lnTo>
                    <a:pt x="3676" y="23"/>
                  </a:lnTo>
                  <a:cubicBezTo>
                    <a:pt x="3402" y="183"/>
                    <a:pt x="3094" y="263"/>
                    <a:pt x="2785" y="263"/>
                  </a:cubicBezTo>
                  <a:cubicBezTo>
                    <a:pt x="2477" y="263"/>
                    <a:pt x="2169" y="183"/>
                    <a:pt x="1895" y="23"/>
                  </a:cubicBezTo>
                  <a:lnTo>
                    <a:pt x="18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9"/>
            <p:cNvSpPr/>
            <p:nvPr/>
          </p:nvSpPr>
          <p:spPr>
            <a:xfrm>
              <a:off x="846975" y="2044050"/>
              <a:ext cx="93600" cy="9725"/>
            </a:xfrm>
            <a:custGeom>
              <a:avLst/>
              <a:gdLst/>
              <a:ahLst/>
              <a:cxnLst/>
              <a:rect l="l" t="t" r="r" b="b"/>
              <a:pathLst>
                <a:path w="3744" h="389" extrusionOk="0">
                  <a:moveTo>
                    <a:pt x="1872" y="1"/>
                  </a:moveTo>
                  <a:lnTo>
                    <a:pt x="1849" y="23"/>
                  </a:lnTo>
                  <a:cubicBezTo>
                    <a:pt x="1576" y="183"/>
                    <a:pt x="1262" y="263"/>
                    <a:pt x="951" y="263"/>
                  </a:cubicBezTo>
                  <a:cubicBezTo>
                    <a:pt x="640" y="263"/>
                    <a:pt x="332" y="183"/>
                    <a:pt x="69" y="23"/>
                  </a:cubicBezTo>
                  <a:lnTo>
                    <a:pt x="1" y="115"/>
                  </a:lnTo>
                  <a:cubicBezTo>
                    <a:pt x="291" y="289"/>
                    <a:pt x="622" y="374"/>
                    <a:pt x="953" y="374"/>
                  </a:cubicBezTo>
                  <a:cubicBezTo>
                    <a:pt x="1273" y="374"/>
                    <a:pt x="1592" y="295"/>
                    <a:pt x="1872" y="138"/>
                  </a:cubicBezTo>
                  <a:cubicBezTo>
                    <a:pt x="2146" y="297"/>
                    <a:pt x="2466" y="389"/>
                    <a:pt x="2785" y="389"/>
                  </a:cubicBezTo>
                  <a:cubicBezTo>
                    <a:pt x="3128" y="389"/>
                    <a:pt x="3447" y="297"/>
                    <a:pt x="3744" y="115"/>
                  </a:cubicBezTo>
                  <a:lnTo>
                    <a:pt x="3675" y="23"/>
                  </a:lnTo>
                  <a:cubicBezTo>
                    <a:pt x="3402" y="183"/>
                    <a:pt x="3093" y="263"/>
                    <a:pt x="2785" y="263"/>
                  </a:cubicBezTo>
                  <a:cubicBezTo>
                    <a:pt x="2477" y="263"/>
                    <a:pt x="2169" y="183"/>
                    <a:pt x="1895" y="23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9"/>
            <p:cNvSpPr/>
            <p:nvPr/>
          </p:nvSpPr>
          <p:spPr>
            <a:xfrm>
              <a:off x="956550" y="1870000"/>
              <a:ext cx="231125" cy="9450"/>
            </a:xfrm>
            <a:custGeom>
              <a:avLst/>
              <a:gdLst/>
              <a:ahLst/>
              <a:cxnLst/>
              <a:rect l="l" t="t" r="r" b="b"/>
              <a:pathLst>
                <a:path w="9245" h="378" extrusionOk="0">
                  <a:moveTo>
                    <a:pt x="69" y="1"/>
                  </a:moveTo>
                  <a:lnTo>
                    <a:pt x="0" y="115"/>
                  </a:lnTo>
                  <a:cubicBezTo>
                    <a:pt x="290" y="289"/>
                    <a:pt x="622" y="375"/>
                    <a:pt x="953" y="375"/>
                  </a:cubicBezTo>
                  <a:cubicBezTo>
                    <a:pt x="1272" y="375"/>
                    <a:pt x="1591" y="295"/>
                    <a:pt x="1872" y="138"/>
                  </a:cubicBezTo>
                  <a:cubicBezTo>
                    <a:pt x="2157" y="298"/>
                    <a:pt x="2477" y="378"/>
                    <a:pt x="2796" y="378"/>
                  </a:cubicBezTo>
                  <a:cubicBezTo>
                    <a:pt x="3116" y="378"/>
                    <a:pt x="3435" y="298"/>
                    <a:pt x="3721" y="138"/>
                  </a:cubicBezTo>
                  <a:cubicBezTo>
                    <a:pt x="3994" y="298"/>
                    <a:pt x="4314" y="378"/>
                    <a:pt x="4634" y="378"/>
                  </a:cubicBezTo>
                  <a:cubicBezTo>
                    <a:pt x="4953" y="378"/>
                    <a:pt x="5273" y="298"/>
                    <a:pt x="5547" y="138"/>
                  </a:cubicBezTo>
                  <a:cubicBezTo>
                    <a:pt x="5832" y="298"/>
                    <a:pt x="6151" y="378"/>
                    <a:pt x="6471" y="378"/>
                  </a:cubicBezTo>
                  <a:cubicBezTo>
                    <a:pt x="6791" y="378"/>
                    <a:pt x="7110" y="298"/>
                    <a:pt x="7395" y="138"/>
                  </a:cubicBezTo>
                  <a:cubicBezTo>
                    <a:pt x="7669" y="298"/>
                    <a:pt x="7989" y="366"/>
                    <a:pt x="8308" y="366"/>
                  </a:cubicBezTo>
                  <a:cubicBezTo>
                    <a:pt x="8628" y="366"/>
                    <a:pt x="8970" y="275"/>
                    <a:pt x="9244" y="115"/>
                  </a:cubicBezTo>
                  <a:lnTo>
                    <a:pt x="9199" y="1"/>
                  </a:lnTo>
                  <a:cubicBezTo>
                    <a:pt x="8925" y="161"/>
                    <a:pt x="8617" y="241"/>
                    <a:pt x="8308" y="241"/>
                  </a:cubicBezTo>
                  <a:cubicBezTo>
                    <a:pt x="8000" y="241"/>
                    <a:pt x="7692" y="161"/>
                    <a:pt x="7418" y="1"/>
                  </a:cubicBezTo>
                  <a:lnTo>
                    <a:pt x="7350" y="1"/>
                  </a:lnTo>
                  <a:cubicBezTo>
                    <a:pt x="7087" y="161"/>
                    <a:pt x="6779" y="241"/>
                    <a:pt x="6471" y="241"/>
                  </a:cubicBezTo>
                  <a:cubicBezTo>
                    <a:pt x="6163" y="241"/>
                    <a:pt x="5855" y="161"/>
                    <a:pt x="5592" y="1"/>
                  </a:cubicBezTo>
                  <a:lnTo>
                    <a:pt x="5524" y="1"/>
                  </a:lnTo>
                  <a:cubicBezTo>
                    <a:pt x="5250" y="161"/>
                    <a:pt x="4942" y="241"/>
                    <a:pt x="4634" y="241"/>
                  </a:cubicBezTo>
                  <a:cubicBezTo>
                    <a:pt x="4325" y="241"/>
                    <a:pt x="4017" y="161"/>
                    <a:pt x="3743" y="1"/>
                  </a:cubicBezTo>
                  <a:lnTo>
                    <a:pt x="3675" y="1"/>
                  </a:lnTo>
                  <a:cubicBezTo>
                    <a:pt x="3412" y="161"/>
                    <a:pt x="3104" y="241"/>
                    <a:pt x="2796" y="241"/>
                  </a:cubicBezTo>
                  <a:cubicBezTo>
                    <a:pt x="2488" y="241"/>
                    <a:pt x="2180" y="161"/>
                    <a:pt x="1917" y="1"/>
                  </a:cubicBezTo>
                  <a:lnTo>
                    <a:pt x="1849" y="1"/>
                  </a:lnTo>
                  <a:cubicBezTo>
                    <a:pt x="1575" y="161"/>
                    <a:pt x="1267" y="241"/>
                    <a:pt x="959" y="241"/>
                  </a:cubicBezTo>
                  <a:cubicBezTo>
                    <a:pt x="651" y="241"/>
                    <a:pt x="342" y="16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9"/>
            <p:cNvSpPr/>
            <p:nvPr/>
          </p:nvSpPr>
          <p:spPr>
            <a:xfrm>
              <a:off x="2170850" y="1972725"/>
              <a:ext cx="231125" cy="9450"/>
            </a:xfrm>
            <a:custGeom>
              <a:avLst/>
              <a:gdLst/>
              <a:ahLst/>
              <a:cxnLst/>
              <a:rect l="l" t="t" r="r" b="b"/>
              <a:pathLst>
                <a:path w="9245" h="378" extrusionOk="0">
                  <a:moveTo>
                    <a:pt x="1872" y="0"/>
                  </a:moveTo>
                  <a:lnTo>
                    <a:pt x="1849" y="23"/>
                  </a:lnTo>
                  <a:cubicBezTo>
                    <a:pt x="1575" y="183"/>
                    <a:pt x="1267" y="263"/>
                    <a:pt x="959" y="263"/>
                  </a:cubicBezTo>
                  <a:cubicBezTo>
                    <a:pt x="651" y="263"/>
                    <a:pt x="343" y="183"/>
                    <a:pt x="69" y="23"/>
                  </a:cubicBezTo>
                  <a:lnTo>
                    <a:pt x="0" y="115"/>
                  </a:lnTo>
                  <a:cubicBezTo>
                    <a:pt x="291" y="289"/>
                    <a:pt x="622" y="374"/>
                    <a:pt x="953" y="374"/>
                  </a:cubicBezTo>
                  <a:cubicBezTo>
                    <a:pt x="1273" y="374"/>
                    <a:pt x="1592" y="294"/>
                    <a:pt x="1872" y="137"/>
                  </a:cubicBezTo>
                  <a:cubicBezTo>
                    <a:pt x="2157" y="297"/>
                    <a:pt x="2477" y="377"/>
                    <a:pt x="2796" y="377"/>
                  </a:cubicBezTo>
                  <a:cubicBezTo>
                    <a:pt x="3116" y="377"/>
                    <a:pt x="3436" y="297"/>
                    <a:pt x="3721" y="137"/>
                  </a:cubicBezTo>
                  <a:cubicBezTo>
                    <a:pt x="3995" y="297"/>
                    <a:pt x="4309" y="377"/>
                    <a:pt x="4625" y="377"/>
                  </a:cubicBezTo>
                  <a:cubicBezTo>
                    <a:pt x="4942" y="377"/>
                    <a:pt x="5262" y="297"/>
                    <a:pt x="5547" y="137"/>
                  </a:cubicBezTo>
                  <a:cubicBezTo>
                    <a:pt x="5832" y="297"/>
                    <a:pt x="6152" y="377"/>
                    <a:pt x="6471" y="377"/>
                  </a:cubicBezTo>
                  <a:cubicBezTo>
                    <a:pt x="6791" y="377"/>
                    <a:pt x="7110" y="297"/>
                    <a:pt x="7396" y="137"/>
                  </a:cubicBezTo>
                  <a:cubicBezTo>
                    <a:pt x="7670" y="297"/>
                    <a:pt x="7989" y="366"/>
                    <a:pt x="8309" y="366"/>
                  </a:cubicBezTo>
                  <a:cubicBezTo>
                    <a:pt x="8628" y="366"/>
                    <a:pt x="8971" y="274"/>
                    <a:pt x="9245" y="115"/>
                  </a:cubicBezTo>
                  <a:lnTo>
                    <a:pt x="9199" y="23"/>
                  </a:lnTo>
                  <a:cubicBezTo>
                    <a:pt x="8925" y="183"/>
                    <a:pt x="8617" y="263"/>
                    <a:pt x="8309" y="263"/>
                  </a:cubicBezTo>
                  <a:cubicBezTo>
                    <a:pt x="8001" y="263"/>
                    <a:pt x="7692" y="183"/>
                    <a:pt x="7419" y="23"/>
                  </a:cubicBezTo>
                  <a:lnTo>
                    <a:pt x="7396" y="0"/>
                  </a:lnTo>
                  <a:lnTo>
                    <a:pt x="7350" y="23"/>
                  </a:lnTo>
                  <a:cubicBezTo>
                    <a:pt x="7088" y="183"/>
                    <a:pt x="6779" y="263"/>
                    <a:pt x="6468" y="263"/>
                  </a:cubicBezTo>
                  <a:cubicBezTo>
                    <a:pt x="6157" y="263"/>
                    <a:pt x="5844" y="183"/>
                    <a:pt x="5570" y="23"/>
                  </a:cubicBezTo>
                  <a:lnTo>
                    <a:pt x="5547" y="0"/>
                  </a:lnTo>
                  <a:lnTo>
                    <a:pt x="5524" y="23"/>
                  </a:lnTo>
                  <a:cubicBezTo>
                    <a:pt x="5250" y="183"/>
                    <a:pt x="4942" y="263"/>
                    <a:pt x="4634" y="263"/>
                  </a:cubicBezTo>
                  <a:cubicBezTo>
                    <a:pt x="4326" y="263"/>
                    <a:pt x="4018" y="183"/>
                    <a:pt x="3744" y="23"/>
                  </a:cubicBezTo>
                  <a:lnTo>
                    <a:pt x="3721" y="0"/>
                  </a:lnTo>
                  <a:lnTo>
                    <a:pt x="3675" y="23"/>
                  </a:lnTo>
                  <a:cubicBezTo>
                    <a:pt x="3413" y="183"/>
                    <a:pt x="3105" y="263"/>
                    <a:pt x="2794" y="263"/>
                  </a:cubicBezTo>
                  <a:cubicBezTo>
                    <a:pt x="2483" y="263"/>
                    <a:pt x="2169" y="183"/>
                    <a:pt x="1895" y="23"/>
                  </a:cubicBezTo>
                  <a:lnTo>
                    <a:pt x="18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9"/>
            <p:cNvSpPr/>
            <p:nvPr/>
          </p:nvSpPr>
          <p:spPr>
            <a:xfrm>
              <a:off x="686050" y="2007525"/>
              <a:ext cx="231150" cy="9725"/>
            </a:xfrm>
            <a:custGeom>
              <a:avLst/>
              <a:gdLst/>
              <a:ahLst/>
              <a:cxnLst/>
              <a:rect l="l" t="t" r="r" b="b"/>
              <a:pathLst>
                <a:path w="9246" h="389" extrusionOk="0">
                  <a:moveTo>
                    <a:pt x="1873" y="1"/>
                  </a:moveTo>
                  <a:lnTo>
                    <a:pt x="1850" y="24"/>
                  </a:lnTo>
                  <a:cubicBezTo>
                    <a:pt x="1576" y="183"/>
                    <a:pt x="1268" y="263"/>
                    <a:pt x="960" y="263"/>
                  </a:cubicBezTo>
                  <a:cubicBezTo>
                    <a:pt x="651" y="263"/>
                    <a:pt x="343" y="183"/>
                    <a:pt x="69" y="24"/>
                  </a:cubicBezTo>
                  <a:lnTo>
                    <a:pt x="1" y="115"/>
                  </a:lnTo>
                  <a:cubicBezTo>
                    <a:pt x="291" y="289"/>
                    <a:pt x="623" y="375"/>
                    <a:pt x="954" y="375"/>
                  </a:cubicBezTo>
                  <a:cubicBezTo>
                    <a:pt x="1273" y="375"/>
                    <a:pt x="1592" y="295"/>
                    <a:pt x="1873" y="138"/>
                  </a:cubicBezTo>
                  <a:cubicBezTo>
                    <a:pt x="2158" y="298"/>
                    <a:pt x="2477" y="377"/>
                    <a:pt x="2797" y="377"/>
                  </a:cubicBezTo>
                  <a:cubicBezTo>
                    <a:pt x="3117" y="377"/>
                    <a:pt x="3436" y="298"/>
                    <a:pt x="3721" y="138"/>
                  </a:cubicBezTo>
                  <a:cubicBezTo>
                    <a:pt x="3995" y="298"/>
                    <a:pt x="4315" y="377"/>
                    <a:pt x="4634" y="377"/>
                  </a:cubicBezTo>
                  <a:cubicBezTo>
                    <a:pt x="4954" y="377"/>
                    <a:pt x="5274" y="298"/>
                    <a:pt x="5547" y="138"/>
                  </a:cubicBezTo>
                  <a:cubicBezTo>
                    <a:pt x="5833" y="298"/>
                    <a:pt x="6152" y="377"/>
                    <a:pt x="6472" y="377"/>
                  </a:cubicBezTo>
                  <a:cubicBezTo>
                    <a:pt x="6791" y="377"/>
                    <a:pt x="7111" y="298"/>
                    <a:pt x="7396" y="138"/>
                  </a:cubicBezTo>
                  <a:cubicBezTo>
                    <a:pt x="7670" y="298"/>
                    <a:pt x="7990" y="389"/>
                    <a:pt x="8309" y="389"/>
                  </a:cubicBezTo>
                  <a:cubicBezTo>
                    <a:pt x="8629" y="389"/>
                    <a:pt x="8971" y="298"/>
                    <a:pt x="9245" y="115"/>
                  </a:cubicBezTo>
                  <a:lnTo>
                    <a:pt x="9199" y="24"/>
                  </a:lnTo>
                  <a:cubicBezTo>
                    <a:pt x="8926" y="183"/>
                    <a:pt x="8617" y="263"/>
                    <a:pt x="8309" y="263"/>
                  </a:cubicBezTo>
                  <a:cubicBezTo>
                    <a:pt x="8001" y="263"/>
                    <a:pt x="7693" y="183"/>
                    <a:pt x="7419" y="24"/>
                  </a:cubicBezTo>
                  <a:lnTo>
                    <a:pt x="7396" y="1"/>
                  </a:lnTo>
                  <a:lnTo>
                    <a:pt x="7351" y="24"/>
                  </a:lnTo>
                  <a:cubicBezTo>
                    <a:pt x="7088" y="183"/>
                    <a:pt x="6780" y="263"/>
                    <a:pt x="6469" y="263"/>
                  </a:cubicBezTo>
                  <a:cubicBezTo>
                    <a:pt x="6158" y="263"/>
                    <a:pt x="5844" y="183"/>
                    <a:pt x="5570" y="24"/>
                  </a:cubicBezTo>
                  <a:lnTo>
                    <a:pt x="5547" y="1"/>
                  </a:lnTo>
                  <a:lnTo>
                    <a:pt x="5525" y="24"/>
                  </a:lnTo>
                  <a:cubicBezTo>
                    <a:pt x="5251" y="183"/>
                    <a:pt x="4943" y="263"/>
                    <a:pt x="4634" y="263"/>
                  </a:cubicBezTo>
                  <a:cubicBezTo>
                    <a:pt x="4326" y="263"/>
                    <a:pt x="4018" y="183"/>
                    <a:pt x="3744" y="24"/>
                  </a:cubicBezTo>
                  <a:lnTo>
                    <a:pt x="3721" y="1"/>
                  </a:lnTo>
                  <a:lnTo>
                    <a:pt x="3676" y="24"/>
                  </a:lnTo>
                  <a:cubicBezTo>
                    <a:pt x="3413" y="183"/>
                    <a:pt x="3105" y="263"/>
                    <a:pt x="2797" y="263"/>
                  </a:cubicBezTo>
                  <a:cubicBezTo>
                    <a:pt x="2489" y="263"/>
                    <a:pt x="2181" y="183"/>
                    <a:pt x="1918" y="24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1"/>
          <p:cNvSpPr txBox="1">
            <a:spLocks noGrp="1"/>
          </p:cNvSpPr>
          <p:nvPr>
            <p:ph type="title"/>
          </p:nvPr>
        </p:nvSpPr>
        <p:spPr>
          <a:xfrm>
            <a:off x="1710893" y="135499"/>
            <a:ext cx="5811459" cy="812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/>
              <a:t>Brand and Product/Service Introduction</a:t>
            </a:r>
            <a:endParaRPr sz="2300" dirty="0"/>
          </a:p>
        </p:txBody>
      </p:sp>
      <p:grpSp>
        <p:nvGrpSpPr>
          <p:cNvPr id="1168" name="Google Shape;1168;p41"/>
          <p:cNvGrpSpPr/>
          <p:nvPr/>
        </p:nvGrpSpPr>
        <p:grpSpPr>
          <a:xfrm>
            <a:off x="1965888" y="3234556"/>
            <a:ext cx="5235201" cy="1515075"/>
            <a:chOff x="3621400" y="3023825"/>
            <a:chExt cx="2480550" cy="717875"/>
          </a:xfrm>
        </p:grpSpPr>
        <p:sp>
          <p:nvSpPr>
            <p:cNvPr id="1169" name="Google Shape;1169;p41"/>
            <p:cNvSpPr/>
            <p:nvPr/>
          </p:nvSpPr>
          <p:spPr>
            <a:xfrm>
              <a:off x="3621400" y="3735975"/>
              <a:ext cx="2480550" cy="5725"/>
            </a:xfrm>
            <a:custGeom>
              <a:avLst/>
              <a:gdLst/>
              <a:ahLst/>
              <a:cxnLst/>
              <a:rect l="l" t="t" r="r" b="b"/>
              <a:pathLst>
                <a:path w="99222" h="229" extrusionOk="0">
                  <a:moveTo>
                    <a:pt x="0" y="0"/>
                  </a:moveTo>
                  <a:lnTo>
                    <a:pt x="0" y="229"/>
                  </a:lnTo>
                  <a:lnTo>
                    <a:pt x="99222" y="229"/>
                  </a:lnTo>
                  <a:lnTo>
                    <a:pt x="99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4292450" y="3591025"/>
              <a:ext cx="339550" cy="87350"/>
            </a:xfrm>
            <a:custGeom>
              <a:avLst/>
              <a:gdLst/>
              <a:ahLst/>
              <a:cxnLst/>
              <a:rect l="l" t="t" r="r" b="b"/>
              <a:pathLst>
                <a:path w="13582" h="3494" extrusionOk="0">
                  <a:moveTo>
                    <a:pt x="1393" y="1"/>
                  </a:moveTo>
                  <a:cubicBezTo>
                    <a:pt x="640" y="1"/>
                    <a:pt x="1" y="617"/>
                    <a:pt x="1" y="1393"/>
                  </a:cubicBezTo>
                  <a:lnTo>
                    <a:pt x="1" y="2124"/>
                  </a:lnTo>
                  <a:cubicBezTo>
                    <a:pt x="1" y="2877"/>
                    <a:pt x="640" y="3493"/>
                    <a:pt x="1393" y="3493"/>
                  </a:cubicBezTo>
                  <a:lnTo>
                    <a:pt x="12212" y="3493"/>
                  </a:lnTo>
                  <a:cubicBezTo>
                    <a:pt x="12966" y="3493"/>
                    <a:pt x="13582" y="2877"/>
                    <a:pt x="13582" y="2124"/>
                  </a:cubicBezTo>
                  <a:lnTo>
                    <a:pt x="13582" y="1393"/>
                  </a:lnTo>
                  <a:cubicBezTo>
                    <a:pt x="13582" y="617"/>
                    <a:pt x="12966" y="1"/>
                    <a:pt x="12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3654500" y="3574475"/>
              <a:ext cx="1719325" cy="50825"/>
            </a:xfrm>
            <a:custGeom>
              <a:avLst/>
              <a:gdLst/>
              <a:ahLst/>
              <a:cxnLst/>
              <a:rect l="l" t="t" r="r" b="b"/>
              <a:pathLst>
                <a:path w="68773" h="2033" extrusionOk="0">
                  <a:moveTo>
                    <a:pt x="0" y="1"/>
                  </a:moveTo>
                  <a:lnTo>
                    <a:pt x="0" y="2032"/>
                  </a:lnTo>
                  <a:lnTo>
                    <a:pt x="68773" y="2032"/>
                  </a:lnTo>
                  <a:lnTo>
                    <a:pt x="68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5404050" y="3327975"/>
              <a:ext cx="45675" cy="179775"/>
            </a:xfrm>
            <a:custGeom>
              <a:avLst/>
              <a:gdLst/>
              <a:ahLst/>
              <a:cxnLst/>
              <a:rect l="l" t="t" r="r" b="b"/>
              <a:pathLst>
                <a:path w="1827" h="7191" extrusionOk="0">
                  <a:moveTo>
                    <a:pt x="0" y="0"/>
                  </a:moveTo>
                  <a:lnTo>
                    <a:pt x="0" y="7190"/>
                  </a:lnTo>
                  <a:lnTo>
                    <a:pt x="1827" y="7190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5373800" y="3284600"/>
              <a:ext cx="75925" cy="25700"/>
            </a:xfrm>
            <a:custGeom>
              <a:avLst/>
              <a:gdLst/>
              <a:ahLst/>
              <a:cxnLst/>
              <a:rect l="l" t="t" r="r" b="b"/>
              <a:pathLst>
                <a:path w="3037" h="1028" extrusionOk="0">
                  <a:moveTo>
                    <a:pt x="1" y="1"/>
                  </a:moveTo>
                  <a:lnTo>
                    <a:pt x="1" y="1028"/>
                  </a:lnTo>
                  <a:lnTo>
                    <a:pt x="3037" y="1028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3621400" y="3046650"/>
              <a:ext cx="1782675" cy="527850"/>
            </a:xfrm>
            <a:custGeom>
              <a:avLst/>
              <a:gdLst/>
              <a:ahLst/>
              <a:cxnLst/>
              <a:rect l="l" t="t" r="r" b="b"/>
              <a:pathLst>
                <a:path w="71307" h="21114" extrusionOk="0">
                  <a:moveTo>
                    <a:pt x="1530" y="1"/>
                  </a:moveTo>
                  <a:cubicBezTo>
                    <a:pt x="685" y="1"/>
                    <a:pt x="0" y="708"/>
                    <a:pt x="0" y="1553"/>
                  </a:cubicBezTo>
                  <a:lnTo>
                    <a:pt x="0" y="19562"/>
                  </a:lnTo>
                  <a:cubicBezTo>
                    <a:pt x="0" y="20406"/>
                    <a:pt x="685" y="21114"/>
                    <a:pt x="1530" y="21114"/>
                  </a:cubicBezTo>
                  <a:lnTo>
                    <a:pt x="69777" y="21114"/>
                  </a:lnTo>
                  <a:cubicBezTo>
                    <a:pt x="70622" y="21114"/>
                    <a:pt x="71306" y="20406"/>
                    <a:pt x="71306" y="19562"/>
                  </a:cubicBezTo>
                  <a:lnTo>
                    <a:pt x="71306" y="1553"/>
                  </a:lnTo>
                  <a:cubicBezTo>
                    <a:pt x="71306" y="708"/>
                    <a:pt x="70622" y="1"/>
                    <a:pt x="69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3664200" y="3086600"/>
              <a:ext cx="1697075" cy="447975"/>
            </a:xfrm>
            <a:custGeom>
              <a:avLst/>
              <a:gdLst/>
              <a:ahLst/>
              <a:cxnLst/>
              <a:rect l="l" t="t" r="r" b="b"/>
              <a:pathLst>
                <a:path w="67883" h="17919" extrusionOk="0">
                  <a:moveTo>
                    <a:pt x="0" y="0"/>
                  </a:moveTo>
                  <a:lnTo>
                    <a:pt x="0" y="17918"/>
                  </a:lnTo>
                  <a:lnTo>
                    <a:pt x="67883" y="17918"/>
                  </a:lnTo>
                  <a:lnTo>
                    <a:pt x="67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4585200" y="3625275"/>
              <a:ext cx="584350" cy="25700"/>
            </a:xfrm>
            <a:custGeom>
              <a:avLst/>
              <a:gdLst/>
              <a:ahLst/>
              <a:cxnLst/>
              <a:rect l="l" t="t" r="r" b="b"/>
              <a:pathLst>
                <a:path w="23374" h="1028" extrusionOk="0">
                  <a:moveTo>
                    <a:pt x="23145" y="0"/>
                  </a:moveTo>
                  <a:cubicBezTo>
                    <a:pt x="23145" y="434"/>
                    <a:pt x="22803" y="799"/>
                    <a:pt x="22369" y="799"/>
                  </a:cubicBezTo>
                  <a:lnTo>
                    <a:pt x="0" y="799"/>
                  </a:lnTo>
                  <a:lnTo>
                    <a:pt x="0" y="1028"/>
                  </a:lnTo>
                  <a:lnTo>
                    <a:pt x="22369" y="1028"/>
                  </a:lnTo>
                  <a:cubicBezTo>
                    <a:pt x="22917" y="1028"/>
                    <a:pt x="23373" y="571"/>
                    <a:pt x="23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3661350" y="3086600"/>
              <a:ext cx="5725" cy="447975"/>
            </a:xfrm>
            <a:custGeom>
              <a:avLst/>
              <a:gdLst/>
              <a:ahLst/>
              <a:cxnLst/>
              <a:rect l="l" t="t" r="r" b="b"/>
              <a:pathLst>
                <a:path w="229" h="17919" extrusionOk="0">
                  <a:moveTo>
                    <a:pt x="0" y="0"/>
                  </a:moveTo>
                  <a:lnTo>
                    <a:pt x="0" y="17918"/>
                  </a:lnTo>
                  <a:lnTo>
                    <a:pt x="228" y="1791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6B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3774325" y="3086600"/>
              <a:ext cx="5725" cy="447975"/>
            </a:xfrm>
            <a:custGeom>
              <a:avLst/>
              <a:gdLst/>
              <a:ahLst/>
              <a:cxnLst/>
              <a:rect l="l" t="t" r="r" b="b"/>
              <a:pathLst>
                <a:path w="229" h="17919" extrusionOk="0">
                  <a:moveTo>
                    <a:pt x="0" y="0"/>
                  </a:moveTo>
                  <a:lnTo>
                    <a:pt x="0" y="17918"/>
                  </a:lnTo>
                  <a:lnTo>
                    <a:pt x="229" y="1791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3887300" y="3086600"/>
              <a:ext cx="5750" cy="447975"/>
            </a:xfrm>
            <a:custGeom>
              <a:avLst/>
              <a:gdLst/>
              <a:ahLst/>
              <a:cxnLst/>
              <a:rect l="l" t="t" r="r" b="b"/>
              <a:pathLst>
                <a:path w="230" h="17919" extrusionOk="0">
                  <a:moveTo>
                    <a:pt x="1" y="0"/>
                  </a:moveTo>
                  <a:lnTo>
                    <a:pt x="1" y="17918"/>
                  </a:lnTo>
                  <a:lnTo>
                    <a:pt x="229" y="1791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4000875" y="3086600"/>
              <a:ext cx="5725" cy="447975"/>
            </a:xfrm>
            <a:custGeom>
              <a:avLst/>
              <a:gdLst/>
              <a:ahLst/>
              <a:cxnLst/>
              <a:rect l="l" t="t" r="r" b="b"/>
              <a:pathLst>
                <a:path w="229" h="17919" extrusionOk="0">
                  <a:moveTo>
                    <a:pt x="0" y="0"/>
                  </a:moveTo>
                  <a:lnTo>
                    <a:pt x="0" y="17918"/>
                  </a:lnTo>
                  <a:lnTo>
                    <a:pt x="228" y="1791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4113850" y="3086600"/>
              <a:ext cx="5725" cy="447975"/>
            </a:xfrm>
            <a:custGeom>
              <a:avLst/>
              <a:gdLst/>
              <a:ahLst/>
              <a:cxnLst/>
              <a:rect l="l" t="t" r="r" b="b"/>
              <a:pathLst>
                <a:path w="229" h="17919" extrusionOk="0">
                  <a:moveTo>
                    <a:pt x="0" y="0"/>
                  </a:moveTo>
                  <a:lnTo>
                    <a:pt x="0" y="17918"/>
                  </a:lnTo>
                  <a:lnTo>
                    <a:pt x="229" y="1791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4226825" y="3086600"/>
              <a:ext cx="5750" cy="447975"/>
            </a:xfrm>
            <a:custGeom>
              <a:avLst/>
              <a:gdLst/>
              <a:ahLst/>
              <a:cxnLst/>
              <a:rect l="l" t="t" r="r" b="b"/>
              <a:pathLst>
                <a:path w="230" h="17919" extrusionOk="0">
                  <a:moveTo>
                    <a:pt x="1" y="0"/>
                  </a:moveTo>
                  <a:lnTo>
                    <a:pt x="1" y="17918"/>
                  </a:lnTo>
                  <a:lnTo>
                    <a:pt x="229" y="1791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4340400" y="3086600"/>
              <a:ext cx="5150" cy="447975"/>
            </a:xfrm>
            <a:custGeom>
              <a:avLst/>
              <a:gdLst/>
              <a:ahLst/>
              <a:cxnLst/>
              <a:rect l="l" t="t" r="r" b="b"/>
              <a:pathLst>
                <a:path w="206" h="17919" extrusionOk="0">
                  <a:moveTo>
                    <a:pt x="0" y="0"/>
                  </a:moveTo>
                  <a:lnTo>
                    <a:pt x="0" y="17918"/>
                  </a:lnTo>
                  <a:lnTo>
                    <a:pt x="206" y="1791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4453375" y="3086600"/>
              <a:ext cx="5725" cy="447975"/>
            </a:xfrm>
            <a:custGeom>
              <a:avLst/>
              <a:gdLst/>
              <a:ahLst/>
              <a:cxnLst/>
              <a:rect l="l" t="t" r="r" b="b"/>
              <a:pathLst>
                <a:path w="229" h="17919" extrusionOk="0">
                  <a:moveTo>
                    <a:pt x="1" y="0"/>
                  </a:moveTo>
                  <a:lnTo>
                    <a:pt x="1" y="17918"/>
                  </a:lnTo>
                  <a:lnTo>
                    <a:pt x="229" y="1791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4566350" y="3086600"/>
              <a:ext cx="5750" cy="447975"/>
            </a:xfrm>
            <a:custGeom>
              <a:avLst/>
              <a:gdLst/>
              <a:ahLst/>
              <a:cxnLst/>
              <a:rect l="l" t="t" r="r" b="b"/>
              <a:pathLst>
                <a:path w="230" h="17919" extrusionOk="0">
                  <a:moveTo>
                    <a:pt x="1" y="0"/>
                  </a:moveTo>
                  <a:lnTo>
                    <a:pt x="1" y="17918"/>
                  </a:lnTo>
                  <a:lnTo>
                    <a:pt x="229" y="1791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4679925" y="3086600"/>
              <a:ext cx="5150" cy="447975"/>
            </a:xfrm>
            <a:custGeom>
              <a:avLst/>
              <a:gdLst/>
              <a:ahLst/>
              <a:cxnLst/>
              <a:rect l="l" t="t" r="r" b="b"/>
              <a:pathLst>
                <a:path w="206" h="17919" extrusionOk="0">
                  <a:moveTo>
                    <a:pt x="0" y="0"/>
                  </a:moveTo>
                  <a:lnTo>
                    <a:pt x="0" y="17918"/>
                  </a:lnTo>
                  <a:lnTo>
                    <a:pt x="206" y="1791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4792900" y="3086600"/>
              <a:ext cx="5725" cy="447975"/>
            </a:xfrm>
            <a:custGeom>
              <a:avLst/>
              <a:gdLst/>
              <a:ahLst/>
              <a:cxnLst/>
              <a:rect l="l" t="t" r="r" b="b"/>
              <a:pathLst>
                <a:path w="229" h="17919" extrusionOk="0">
                  <a:moveTo>
                    <a:pt x="1" y="0"/>
                  </a:moveTo>
                  <a:lnTo>
                    <a:pt x="1" y="17918"/>
                  </a:lnTo>
                  <a:lnTo>
                    <a:pt x="229" y="1791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4905900" y="3086600"/>
              <a:ext cx="5725" cy="447975"/>
            </a:xfrm>
            <a:custGeom>
              <a:avLst/>
              <a:gdLst/>
              <a:ahLst/>
              <a:cxnLst/>
              <a:rect l="l" t="t" r="r" b="b"/>
              <a:pathLst>
                <a:path w="229" h="17919" extrusionOk="0">
                  <a:moveTo>
                    <a:pt x="0" y="0"/>
                  </a:moveTo>
                  <a:lnTo>
                    <a:pt x="0" y="17918"/>
                  </a:lnTo>
                  <a:lnTo>
                    <a:pt x="228" y="1791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5018875" y="3086600"/>
              <a:ext cx="5725" cy="447975"/>
            </a:xfrm>
            <a:custGeom>
              <a:avLst/>
              <a:gdLst/>
              <a:ahLst/>
              <a:cxnLst/>
              <a:rect l="l" t="t" r="r" b="b"/>
              <a:pathLst>
                <a:path w="229" h="17919" extrusionOk="0">
                  <a:moveTo>
                    <a:pt x="0" y="0"/>
                  </a:moveTo>
                  <a:lnTo>
                    <a:pt x="0" y="17918"/>
                  </a:lnTo>
                  <a:lnTo>
                    <a:pt x="229" y="1791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5132425" y="3086600"/>
              <a:ext cx="5725" cy="447975"/>
            </a:xfrm>
            <a:custGeom>
              <a:avLst/>
              <a:gdLst/>
              <a:ahLst/>
              <a:cxnLst/>
              <a:rect l="l" t="t" r="r" b="b"/>
              <a:pathLst>
                <a:path w="229" h="17919" extrusionOk="0">
                  <a:moveTo>
                    <a:pt x="1" y="0"/>
                  </a:moveTo>
                  <a:lnTo>
                    <a:pt x="1" y="17918"/>
                  </a:lnTo>
                  <a:lnTo>
                    <a:pt x="229" y="1791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5245425" y="3086600"/>
              <a:ext cx="5725" cy="447975"/>
            </a:xfrm>
            <a:custGeom>
              <a:avLst/>
              <a:gdLst/>
              <a:ahLst/>
              <a:cxnLst/>
              <a:rect l="l" t="t" r="r" b="b"/>
              <a:pathLst>
                <a:path w="229" h="17919" extrusionOk="0">
                  <a:moveTo>
                    <a:pt x="0" y="0"/>
                  </a:moveTo>
                  <a:lnTo>
                    <a:pt x="0" y="17918"/>
                  </a:lnTo>
                  <a:lnTo>
                    <a:pt x="228" y="1791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5358400" y="3086600"/>
              <a:ext cx="5725" cy="447975"/>
            </a:xfrm>
            <a:custGeom>
              <a:avLst/>
              <a:gdLst/>
              <a:ahLst/>
              <a:cxnLst/>
              <a:rect l="l" t="t" r="r" b="b"/>
              <a:pathLst>
                <a:path w="229" h="17919" extrusionOk="0">
                  <a:moveTo>
                    <a:pt x="0" y="0"/>
                  </a:moveTo>
                  <a:lnTo>
                    <a:pt x="0" y="17918"/>
                  </a:lnTo>
                  <a:lnTo>
                    <a:pt x="229" y="1791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6B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3664200" y="3083750"/>
              <a:ext cx="1697075" cy="5725"/>
            </a:xfrm>
            <a:custGeom>
              <a:avLst/>
              <a:gdLst/>
              <a:ahLst/>
              <a:cxnLst/>
              <a:rect l="l" t="t" r="r" b="b"/>
              <a:pathLst>
                <a:path w="67883" h="229" extrusionOk="0">
                  <a:moveTo>
                    <a:pt x="0" y="0"/>
                  </a:moveTo>
                  <a:lnTo>
                    <a:pt x="0" y="228"/>
                  </a:lnTo>
                  <a:lnTo>
                    <a:pt x="67883" y="228"/>
                  </a:lnTo>
                  <a:lnTo>
                    <a:pt x="67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3664200" y="3531700"/>
              <a:ext cx="1697075" cy="5725"/>
            </a:xfrm>
            <a:custGeom>
              <a:avLst/>
              <a:gdLst/>
              <a:ahLst/>
              <a:cxnLst/>
              <a:rect l="l" t="t" r="r" b="b"/>
              <a:pathLst>
                <a:path w="67883" h="229" extrusionOk="0">
                  <a:moveTo>
                    <a:pt x="0" y="0"/>
                  </a:moveTo>
                  <a:lnTo>
                    <a:pt x="0" y="228"/>
                  </a:lnTo>
                  <a:lnTo>
                    <a:pt x="67883" y="228"/>
                  </a:lnTo>
                  <a:lnTo>
                    <a:pt x="67883" y="0"/>
                  </a:lnTo>
                  <a:close/>
                </a:path>
              </a:pathLst>
            </a:custGeom>
            <a:solidFill>
              <a:srgbClr val="6B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4855675" y="3625275"/>
              <a:ext cx="139250" cy="9725"/>
            </a:xfrm>
            <a:custGeom>
              <a:avLst/>
              <a:gdLst/>
              <a:ahLst/>
              <a:cxnLst/>
              <a:rect l="l" t="t" r="r" b="b"/>
              <a:pathLst>
                <a:path w="5570" h="389" extrusionOk="0">
                  <a:moveTo>
                    <a:pt x="0" y="0"/>
                  </a:moveTo>
                  <a:lnTo>
                    <a:pt x="0" y="388"/>
                  </a:lnTo>
                  <a:lnTo>
                    <a:pt x="5570" y="388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3883875" y="3023825"/>
              <a:ext cx="304750" cy="22850"/>
            </a:xfrm>
            <a:custGeom>
              <a:avLst/>
              <a:gdLst/>
              <a:ahLst/>
              <a:cxnLst/>
              <a:rect l="l" t="t" r="r" b="b"/>
              <a:pathLst>
                <a:path w="12190" h="914" extrusionOk="0">
                  <a:moveTo>
                    <a:pt x="1" y="1"/>
                  </a:moveTo>
                  <a:lnTo>
                    <a:pt x="1" y="914"/>
                  </a:lnTo>
                  <a:lnTo>
                    <a:pt x="12190" y="914"/>
                  </a:lnTo>
                  <a:lnTo>
                    <a:pt x="121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4830575" y="3023825"/>
              <a:ext cx="304725" cy="22850"/>
            </a:xfrm>
            <a:custGeom>
              <a:avLst/>
              <a:gdLst/>
              <a:ahLst/>
              <a:cxnLst/>
              <a:rect l="l" t="t" r="r" b="b"/>
              <a:pathLst>
                <a:path w="1218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12189" y="914"/>
                  </a:lnTo>
                  <a:lnTo>
                    <a:pt x="121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695075" y="3342800"/>
              <a:ext cx="151800" cy="91325"/>
            </a:xfrm>
            <a:custGeom>
              <a:avLst/>
              <a:gdLst/>
              <a:ahLst/>
              <a:cxnLst/>
              <a:rect l="l" t="t" r="r" b="b"/>
              <a:pathLst>
                <a:path w="6072" h="3653" extrusionOk="0">
                  <a:moveTo>
                    <a:pt x="343" y="1"/>
                  </a:moveTo>
                  <a:cubicBezTo>
                    <a:pt x="160" y="1"/>
                    <a:pt x="0" y="161"/>
                    <a:pt x="0" y="320"/>
                  </a:cubicBezTo>
                  <a:lnTo>
                    <a:pt x="0" y="3333"/>
                  </a:lnTo>
                  <a:cubicBezTo>
                    <a:pt x="0" y="3516"/>
                    <a:pt x="160" y="3653"/>
                    <a:pt x="343" y="3653"/>
                  </a:cubicBezTo>
                  <a:lnTo>
                    <a:pt x="5661" y="3653"/>
                  </a:lnTo>
                  <a:cubicBezTo>
                    <a:pt x="5912" y="3653"/>
                    <a:pt x="6072" y="3425"/>
                    <a:pt x="5981" y="3219"/>
                  </a:cubicBezTo>
                  <a:lnTo>
                    <a:pt x="5227" y="686"/>
                  </a:lnTo>
                  <a:cubicBezTo>
                    <a:pt x="5045" y="275"/>
                    <a:pt x="4634" y="1"/>
                    <a:pt x="4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90775" y="3342800"/>
              <a:ext cx="107875" cy="91325"/>
            </a:xfrm>
            <a:custGeom>
              <a:avLst/>
              <a:gdLst/>
              <a:ahLst/>
              <a:cxnLst/>
              <a:rect l="l" t="t" r="r" b="b"/>
              <a:pathLst>
                <a:path w="4315" h="3653" extrusionOk="0">
                  <a:moveTo>
                    <a:pt x="526" y="1"/>
                  </a:moveTo>
                  <a:cubicBezTo>
                    <a:pt x="229" y="1"/>
                    <a:pt x="1" y="252"/>
                    <a:pt x="1" y="526"/>
                  </a:cubicBezTo>
                  <a:lnTo>
                    <a:pt x="1" y="3128"/>
                  </a:lnTo>
                  <a:cubicBezTo>
                    <a:pt x="1" y="3425"/>
                    <a:pt x="229" y="3653"/>
                    <a:pt x="526" y="3653"/>
                  </a:cubicBezTo>
                  <a:lnTo>
                    <a:pt x="3790" y="3653"/>
                  </a:lnTo>
                  <a:cubicBezTo>
                    <a:pt x="4087" y="3653"/>
                    <a:pt x="4315" y="3425"/>
                    <a:pt x="4315" y="3128"/>
                  </a:cubicBezTo>
                  <a:lnTo>
                    <a:pt x="4315" y="526"/>
                  </a:lnTo>
                  <a:cubicBezTo>
                    <a:pt x="4315" y="252"/>
                    <a:pt x="4087" y="1"/>
                    <a:pt x="3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495925" y="3336525"/>
              <a:ext cx="72500" cy="106175"/>
            </a:xfrm>
            <a:custGeom>
              <a:avLst/>
              <a:gdLst/>
              <a:ahLst/>
              <a:cxnLst/>
              <a:rect l="l" t="t" r="r" b="b"/>
              <a:pathLst>
                <a:path w="2900" h="4247" extrusionOk="0">
                  <a:moveTo>
                    <a:pt x="0" y="1"/>
                  </a:moveTo>
                  <a:lnTo>
                    <a:pt x="1667" y="4246"/>
                  </a:lnTo>
                  <a:lnTo>
                    <a:pt x="2899" y="4246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543275" y="3336525"/>
              <a:ext cx="50250" cy="106175"/>
            </a:xfrm>
            <a:custGeom>
              <a:avLst/>
              <a:gdLst/>
              <a:ahLst/>
              <a:cxnLst/>
              <a:rect l="l" t="t" r="r" b="b"/>
              <a:pathLst>
                <a:path w="2010" h="4247" extrusionOk="0">
                  <a:moveTo>
                    <a:pt x="1" y="1"/>
                  </a:moveTo>
                  <a:lnTo>
                    <a:pt x="1690" y="4246"/>
                  </a:lnTo>
                  <a:lnTo>
                    <a:pt x="2010" y="4246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36150" y="3339950"/>
              <a:ext cx="82775" cy="106175"/>
            </a:xfrm>
            <a:custGeom>
              <a:avLst/>
              <a:gdLst/>
              <a:ahLst/>
              <a:cxnLst/>
              <a:rect l="l" t="t" r="r" b="b"/>
              <a:pathLst>
                <a:path w="3311" h="4247" extrusionOk="0">
                  <a:moveTo>
                    <a:pt x="1" y="1"/>
                  </a:moveTo>
                  <a:lnTo>
                    <a:pt x="1667" y="4246"/>
                  </a:lnTo>
                  <a:lnTo>
                    <a:pt x="3310" y="4246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785225" y="3339950"/>
              <a:ext cx="55950" cy="106175"/>
            </a:xfrm>
            <a:custGeom>
              <a:avLst/>
              <a:gdLst/>
              <a:ahLst/>
              <a:cxnLst/>
              <a:rect l="l" t="t" r="r" b="b"/>
              <a:pathLst>
                <a:path w="2238" h="4247" extrusionOk="0">
                  <a:moveTo>
                    <a:pt x="1" y="1"/>
                  </a:moveTo>
                  <a:lnTo>
                    <a:pt x="1690" y="4246"/>
                  </a:lnTo>
                  <a:lnTo>
                    <a:pt x="2238" y="424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5721900" y="3339950"/>
              <a:ext cx="48525" cy="106175"/>
            </a:xfrm>
            <a:custGeom>
              <a:avLst/>
              <a:gdLst/>
              <a:ahLst/>
              <a:cxnLst/>
              <a:rect l="l" t="t" r="r" b="b"/>
              <a:pathLst>
                <a:path w="1941" h="4247" extrusionOk="0">
                  <a:moveTo>
                    <a:pt x="0" y="1"/>
                  </a:moveTo>
                  <a:lnTo>
                    <a:pt x="1666" y="4246"/>
                  </a:lnTo>
                  <a:lnTo>
                    <a:pt x="1940" y="424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5449700" y="3184175"/>
              <a:ext cx="610600" cy="491350"/>
            </a:xfrm>
            <a:custGeom>
              <a:avLst/>
              <a:gdLst/>
              <a:ahLst/>
              <a:cxnLst/>
              <a:rect l="l" t="t" r="r" b="b"/>
              <a:pathLst>
                <a:path w="24424" h="19654" extrusionOk="0">
                  <a:moveTo>
                    <a:pt x="5433" y="6346"/>
                  </a:moveTo>
                  <a:cubicBezTo>
                    <a:pt x="5730" y="6346"/>
                    <a:pt x="5958" y="6597"/>
                    <a:pt x="5958" y="6871"/>
                  </a:cubicBezTo>
                  <a:lnTo>
                    <a:pt x="5958" y="9473"/>
                  </a:lnTo>
                  <a:cubicBezTo>
                    <a:pt x="5958" y="9770"/>
                    <a:pt x="5730" y="9998"/>
                    <a:pt x="5433" y="9998"/>
                  </a:cubicBezTo>
                  <a:lnTo>
                    <a:pt x="2169" y="9998"/>
                  </a:lnTo>
                  <a:cubicBezTo>
                    <a:pt x="1872" y="9998"/>
                    <a:pt x="1644" y="9770"/>
                    <a:pt x="1644" y="9473"/>
                  </a:cubicBezTo>
                  <a:lnTo>
                    <a:pt x="1644" y="6871"/>
                  </a:lnTo>
                  <a:cubicBezTo>
                    <a:pt x="1644" y="6597"/>
                    <a:pt x="1872" y="6346"/>
                    <a:pt x="2169" y="6346"/>
                  </a:cubicBezTo>
                  <a:close/>
                  <a:moveTo>
                    <a:pt x="13970" y="6346"/>
                  </a:moveTo>
                  <a:cubicBezTo>
                    <a:pt x="14449" y="6346"/>
                    <a:pt x="14860" y="6620"/>
                    <a:pt x="15042" y="7031"/>
                  </a:cubicBezTo>
                  <a:lnTo>
                    <a:pt x="15796" y="9564"/>
                  </a:lnTo>
                  <a:cubicBezTo>
                    <a:pt x="15887" y="9770"/>
                    <a:pt x="15727" y="9998"/>
                    <a:pt x="15476" y="9998"/>
                  </a:cubicBezTo>
                  <a:lnTo>
                    <a:pt x="10158" y="9998"/>
                  </a:lnTo>
                  <a:cubicBezTo>
                    <a:pt x="9975" y="9998"/>
                    <a:pt x="9815" y="9861"/>
                    <a:pt x="9815" y="9678"/>
                  </a:cubicBezTo>
                  <a:lnTo>
                    <a:pt x="9815" y="6665"/>
                  </a:lnTo>
                  <a:cubicBezTo>
                    <a:pt x="9815" y="6506"/>
                    <a:pt x="9975" y="6346"/>
                    <a:pt x="10158" y="6346"/>
                  </a:cubicBezTo>
                  <a:close/>
                  <a:moveTo>
                    <a:pt x="389" y="0"/>
                  </a:moveTo>
                  <a:cubicBezTo>
                    <a:pt x="183" y="0"/>
                    <a:pt x="1" y="183"/>
                    <a:pt x="1" y="411"/>
                  </a:cubicBezTo>
                  <a:lnTo>
                    <a:pt x="1" y="15818"/>
                  </a:lnTo>
                  <a:cubicBezTo>
                    <a:pt x="1" y="15933"/>
                    <a:pt x="23" y="16001"/>
                    <a:pt x="160" y="16001"/>
                  </a:cubicBezTo>
                  <a:lnTo>
                    <a:pt x="160" y="16549"/>
                  </a:lnTo>
                  <a:cubicBezTo>
                    <a:pt x="46" y="16549"/>
                    <a:pt x="1" y="16617"/>
                    <a:pt x="1" y="16731"/>
                  </a:cubicBezTo>
                  <a:lnTo>
                    <a:pt x="1" y="19653"/>
                  </a:lnTo>
                  <a:lnTo>
                    <a:pt x="24424" y="19653"/>
                  </a:lnTo>
                  <a:lnTo>
                    <a:pt x="24424" y="13581"/>
                  </a:lnTo>
                  <a:cubicBezTo>
                    <a:pt x="24424" y="12691"/>
                    <a:pt x="23876" y="11870"/>
                    <a:pt x="23031" y="11527"/>
                  </a:cubicBezTo>
                  <a:cubicBezTo>
                    <a:pt x="21114" y="10751"/>
                    <a:pt x="19219" y="10363"/>
                    <a:pt x="16983" y="9998"/>
                  </a:cubicBezTo>
                  <a:lnTo>
                    <a:pt x="15567" y="5889"/>
                  </a:lnTo>
                  <a:lnTo>
                    <a:pt x="17256" y="5889"/>
                  </a:lnTo>
                  <a:cubicBezTo>
                    <a:pt x="16092" y="4451"/>
                    <a:pt x="13764" y="3493"/>
                    <a:pt x="9724" y="3287"/>
                  </a:cubicBezTo>
                  <a:cubicBezTo>
                    <a:pt x="7989" y="1370"/>
                    <a:pt x="4497" y="46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5863400" y="3568200"/>
              <a:ext cx="170075" cy="57675"/>
            </a:xfrm>
            <a:custGeom>
              <a:avLst/>
              <a:gdLst/>
              <a:ahLst/>
              <a:cxnLst/>
              <a:rect l="l" t="t" r="r" b="b"/>
              <a:pathLst>
                <a:path w="6803" h="2307" extrusionOk="0">
                  <a:moveTo>
                    <a:pt x="3402" y="1"/>
                  </a:moveTo>
                  <a:cubicBezTo>
                    <a:pt x="1941" y="1"/>
                    <a:pt x="594" y="868"/>
                    <a:pt x="1" y="2215"/>
                  </a:cubicBezTo>
                  <a:lnTo>
                    <a:pt x="206" y="2306"/>
                  </a:lnTo>
                  <a:cubicBezTo>
                    <a:pt x="754" y="1051"/>
                    <a:pt x="2009" y="229"/>
                    <a:pt x="3402" y="229"/>
                  </a:cubicBezTo>
                  <a:cubicBezTo>
                    <a:pt x="4794" y="229"/>
                    <a:pt x="6050" y="1051"/>
                    <a:pt x="6597" y="2306"/>
                  </a:cubicBezTo>
                  <a:lnTo>
                    <a:pt x="6803" y="2215"/>
                  </a:lnTo>
                  <a:cubicBezTo>
                    <a:pt x="6209" y="868"/>
                    <a:pt x="4885" y="1"/>
                    <a:pt x="3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5449700" y="3263500"/>
              <a:ext cx="243125" cy="5725"/>
            </a:xfrm>
            <a:custGeom>
              <a:avLst/>
              <a:gdLst/>
              <a:ahLst/>
              <a:cxnLst/>
              <a:rect l="l" t="t" r="r" b="b"/>
              <a:pathLst>
                <a:path w="9725" h="229" extrusionOk="0">
                  <a:moveTo>
                    <a:pt x="1" y="0"/>
                  </a:moveTo>
                  <a:lnTo>
                    <a:pt x="1" y="228"/>
                  </a:lnTo>
                  <a:lnTo>
                    <a:pt x="9724" y="228"/>
                  </a:lnTo>
                  <a:lnTo>
                    <a:pt x="97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5449700" y="3329125"/>
              <a:ext cx="389200" cy="5150"/>
            </a:xfrm>
            <a:custGeom>
              <a:avLst/>
              <a:gdLst/>
              <a:ahLst/>
              <a:cxnLst/>
              <a:rect l="l" t="t" r="r" b="b"/>
              <a:pathLst>
                <a:path w="15568" h="206" extrusionOk="0">
                  <a:moveTo>
                    <a:pt x="1" y="0"/>
                  </a:moveTo>
                  <a:lnTo>
                    <a:pt x="1" y="206"/>
                  </a:lnTo>
                  <a:lnTo>
                    <a:pt x="15567" y="206"/>
                  </a:lnTo>
                  <a:lnTo>
                    <a:pt x="15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5453700" y="3581325"/>
              <a:ext cx="446250" cy="5750"/>
            </a:xfrm>
            <a:custGeom>
              <a:avLst/>
              <a:gdLst/>
              <a:ahLst/>
              <a:cxnLst/>
              <a:rect l="l" t="t" r="r" b="b"/>
              <a:pathLst>
                <a:path w="17850" h="230" extrusionOk="0">
                  <a:moveTo>
                    <a:pt x="0" y="1"/>
                  </a:moveTo>
                  <a:lnTo>
                    <a:pt x="0" y="229"/>
                  </a:lnTo>
                  <a:lnTo>
                    <a:pt x="17850" y="229"/>
                  </a:lnTo>
                  <a:lnTo>
                    <a:pt x="178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5647700" y="3331975"/>
              <a:ext cx="5750" cy="252225"/>
            </a:xfrm>
            <a:custGeom>
              <a:avLst/>
              <a:gdLst/>
              <a:ahLst/>
              <a:cxnLst/>
              <a:rect l="l" t="t" r="r" b="b"/>
              <a:pathLst>
                <a:path w="230" h="10089" extrusionOk="0">
                  <a:moveTo>
                    <a:pt x="1" y="0"/>
                  </a:moveTo>
                  <a:lnTo>
                    <a:pt x="1" y="10089"/>
                  </a:lnTo>
                  <a:lnTo>
                    <a:pt x="229" y="1008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038600" y="3584175"/>
              <a:ext cx="33675" cy="91900"/>
            </a:xfrm>
            <a:custGeom>
              <a:avLst/>
              <a:gdLst/>
              <a:ahLst/>
              <a:cxnLst/>
              <a:rect l="l" t="t" r="r" b="b"/>
              <a:pathLst>
                <a:path w="1347" h="3676" extrusionOk="0">
                  <a:moveTo>
                    <a:pt x="457" y="1"/>
                  </a:moveTo>
                  <a:cubicBezTo>
                    <a:pt x="206" y="1"/>
                    <a:pt x="0" y="206"/>
                    <a:pt x="0" y="457"/>
                  </a:cubicBezTo>
                  <a:lnTo>
                    <a:pt x="0" y="3219"/>
                  </a:lnTo>
                  <a:cubicBezTo>
                    <a:pt x="0" y="3470"/>
                    <a:pt x="206" y="3676"/>
                    <a:pt x="457" y="3676"/>
                  </a:cubicBezTo>
                  <a:lnTo>
                    <a:pt x="890" y="3676"/>
                  </a:lnTo>
                  <a:cubicBezTo>
                    <a:pt x="1142" y="3676"/>
                    <a:pt x="1347" y="3470"/>
                    <a:pt x="1347" y="3219"/>
                  </a:cubicBezTo>
                  <a:lnTo>
                    <a:pt x="1347" y="457"/>
                  </a:lnTo>
                  <a:cubicBezTo>
                    <a:pt x="1347" y="206"/>
                    <a:pt x="1142" y="1"/>
                    <a:pt x="8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038600" y="3534550"/>
              <a:ext cx="10850" cy="31400"/>
            </a:xfrm>
            <a:custGeom>
              <a:avLst/>
              <a:gdLst/>
              <a:ahLst/>
              <a:cxnLst/>
              <a:rect l="l" t="t" r="r" b="b"/>
              <a:pathLst>
                <a:path w="434" h="1256" extrusionOk="0">
                  <a:moveTo>
                    <a:pt x="228" y="0"/>
                  </a:moveTo>
                  <a:cubicBezTo>
                    <a:pt x="114" y="0"/>
                    <a:pt x="0" y="274"/>
                    <a:pt x="0" y="639"/>
                  </a:cubicBezTo>
                  <a:cubicBezTo>
                    <a:pt x="0" y="982"/>
                    <a:pt x="114" y="1256"/>
                    <a:pt x="228" y="1256"/>
                  </a:cubicBezTo>
                  <a:cubicBezTo>
                    <a:pt x="343" y="1256"/>
                    <a:pt x="434" y="982"/>
                    <a:pt x="434" y="639"/>
                  </a:cubicBezTo>
                  <a:cubicBezTo>
                    <a:pt x="434" y="274"/>
                    <a:pt x="343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5998650" y="3409575"/>
              <a:ext cx="17150" cy="79900"/>
            </a:xfrm>
            <a:custGeom>
              <a:avLst/>
              <a:gdLst/>
              <a:ahLst/>
              <a:cxnLst/>
              <a:rect l="l" t="t" r="r" b="b"/>
              <a:pathLst>
                <a:path w="686" h="3196" extrusionOk="0">
                  <a:moveTo>
                    <a:pt x="0" y="0"/>
                  </a:moveTo>
                  <a:lnTo>
                    <a:pt x="0" y="229"/>
                  </a:lnTo>
                  <a:lnTo>
                    <a:pt x="274" y="229"/>
                  </a:lnTo>
                  <a:cubicBezTo>
                    <a:pt x="388" y="229"/>
                    <a:pt x="457" y="297"/>
                    <a:pt x="457" y="411"/>
                  </a:cubicBezTo>
                  <a:lnTo>
                    <a:pt x="457" y="3196"/>
                  </a:lnTo>
                  <a:lnTo>
                    <a:pt x="685" y="3196"/>
                  </a:lnTo>
                  <a:lnTo>
                    <a:pt x="685" y="411"/>
                  </a:lnTo>
                  <a:cubicBezTo>
                    <a:pt x="685" y="183"/>
                    <a:pt x="503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5991800" y="3388450"/>
              <a:ext cx="12000" cy="49100"/>
            </a:xfrm>
            <a:custGeom>
              <a:avLst/>
              <a:gdLst/>
              <a:ahLst/>
              <a:cxnLst/>
              <a:rect l="l" t="t" r="r" b="b"/>
              <a:pathLst>
                <a:path w="480" h="1964" extrusionOk="0">
                  <a:moveTo>
                    <a:pt x="1" y="1"/>
                  </a:moveTo>
                  <a:lnTo>
                    <a:pt x="1" y="1964"/>
                  </a:lnTo>
                  <a:cubicBezTo>
                    <a:pt x="274" y="1964"/>
                    <a:pt x="480" y="1758"/>
                    <a:pt x="480" y="1507"/>
                  </a:cubicBezTo>
                  <a:lnTo>
                    <a:pt x="480" y="435"/>
                  </a:lnTo>
                  <a:cubicBezTo>
                    <a:pt x="480" y="206"/>
                    <a:pt x="27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005500" y="3480325"/>
              <a:ext cx="14850" cy="14875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297" y="1"/>
                  </a:moveTo>
                  <a:cubicBezTo>
                    <a:pt x="137" y="1"/>
                    <a:pt x="0" y="138"/>
                    <a:pt x="0" y="298"/>
                  </a:cubicBezTo>
                  <a:cubicBezTo>
                    <a:pt x="0" y="457"/>
                    <a:pt x="137" y="594"/>
                    <a:pt x="297" y="594"/>
                  </a:cubicBezTo>
                  <a:cubicBezTo>
                    <a:pt x="457" y="594"/>
                    <a:pt x="594" y="457"/>
                    <a:pt x="594" y="298"/>
                  </a:cubicBezTo>
                  <a:cubicBezTo>
                    <a:pt x="594" y="138"/>
                    <a:pt x="457" y="1"/>
                    <a:pt x="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5854275" y="3350800"/>
              <a:ext cx="12000" cy="66775"/>
            </a:xfrm>
            <a:custGeom>
              <a:avLst/>
              <a:gdLst/>
              <a:ahLst/>
              <a:cxnLst/>
              <a:rect l="l" t="t" r="r" b="b"/>
              <a:pathLst>
                <a:path w="480" h="2671" extrusionOk="0">
                  <a:moveTo>
                    <a:pt x="1" y="0"/>
                  </a:moveTo>
                  <a:lnTo>
                    <a:pt x="1" y="708"/>
                  </a:lnTo>
                  <a:lnTo>
                    <a:pt x="1" y="1986"/>
                  </a:lnTo>
                  <a:lnTo>
                    <a:pt x="1" y="2671"/>
                  </a:lnTo>
                  <a:cubicBezTo>
                    <a:pt x="252" y="2671"/>
                    <a:pt x="480" y="2466"/>
                    <a:pt x="480" y="2237"/>
                  </a:cubicBezTo>
                  <a:lnTo>
                    <a:pt x="480" y="1530"/>
                  </a:lnTo>
                  <a:lnTo>
                    <a:pt x="480" y="1165"/>
                  </a:lnTo>
                  <a:lnTo>
                    <a:pt x="480" y="457"/>
                  </a:lnTo>
                  <a:cubicBezTo>
                    <a:pt x="480" y="206"/>
                    <a:pt x="252" y="2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5710475" y="3342800"/>
              <a:ext cx="16575" cy="91325"/>
            </a:xfrm>
            <a:custGeom>
              <a:avLst/>
              <a:gdLst/>
              <a:ahLst/>
              <a:cxnLst/>
              <a:rect l="l" t="t" r="r" b="b"/>
              <a:pathLst>
                <a:path w="663" h="3653" extrusionOk="0">
                  <a:moveTo>
                    <a:pt x="1" y="1"/>
                  </a:moveTo>
                  <a:lnTo>
                    <a:pt x="1" y="3653"/>
                  </a:lnTo>
                  <a:lnTo>
                    <a:pt x="663" y="36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5713900" y="3139675"/>
              <a:ext cx="5175" cy="158075"/>
            </a:xfrm>
            <a:custGeom>
              <a:avLst/>
              <a:gdLst/>
              <a:ahLst/>
              <a:cxnLst/>
              <a:rect l="l" t="t" r="r" b="b"/>
              <a:pathLst>
                <a:path w="207" h="6323" extrusionOk="0">
                  <a:moveTo>
                    <a:pt x="1" y="0"/>
                  </a:moveTo>
                  <a:lnTo>
                    <a:pt x="1" y="6323"/>
                  </a:lnTo>
                  <a:lnTo>
                    <a:pt x="206" y="632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5453700" y="3595025"/>
              <a:ext cx="430275" cy="5725"/>
            </a:xfrm>
            <a:custGeom>
              <a:avLst/>
              <a:gdLst/>
              <a:ahLst/>
              <a:cxnLst/>
              <a:rect l="l" t="t" r="r" b="b"/>
              <a:pathLst>
                <a:path w="17211" h="229" extrusionOk="0">
                  <a:moveTo>
                    <a:pt x="0" y="1"/>
                  </a:moveTo>
                  <a:lnTo>
                    <a:pt x="0" y="229"/>
                  </a:lnTo>
                  <a:lnTo>
                    <a:pt x="17211" y="229"/>
                  </a:lnTo>
                  <a:lnTo>
                    <a:pt x="172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5695650" y="3472350"/>
              <a:ext cx="37675" cy="15425"/>
            </a:xfrm>
            <a:custGeom>
              <a:avLst/>
              <a:gdLst/>
              <a:ahLst/>
              <a:cxnLst/>
              <a:rect l="l" t="t" r="r" b="b"/>
              <a:pathLst>
                <a:path w="1507" h="617" extrusionOk="0">
                  <a:moveTo>
                    <a:pt x="297" y="0"/>
                  </a:moveTo>
                  <a:cubicBezTo>
                    <a:pt x="137" y="0"/>
                    <a:pt x="0" y="137"/>
                    <a:pt x="0" y="320"/>
                  </a:cubicBezTo>
                  <a:cubicBezTo>
                    <a:pt x="0" y="480"/>
                    <a:pt x="137" y="617"/>
                    <a:pt x="297" y="617"/>
                  </a:cubicBezTo>
                  <a:lnTo>
                    <a:pt x="1187" y="617"/>
                  </a:lnTo>
                  <a:cubicBezTo>
                    <a:pt x="1370" y="617"/>
                    <a:pt x="1507" y="480"/>
                    <a:pt x="1507" y="320"/>
                  </a:cubicBezTo>
                  <a:cubicBezTo>
                    <a:pt x="1507" y="137"/>
                    <a:pt x="1370" y="0"/>
                    <a:pt x="1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5710475" y="3289175"/>
              <a:ext cx="12025" cy="12575"/>
            </a:xfrm>
            <a:custGeom>
              <a:avLst/>
              <a:gdLst/>
              <a:ahLst/>
              <a:cxnLst/>
              <a:rect l="l" t="t" r="r" b="b"/>
              <a:pathLst>
                <a:path w="481" h="503" extrusionOk="0">
                  <a:moveTo>
                    <a:pt x="252" y="0"/>
                  </a:moveTo>
                  <a:cubicBezTo>
                    <a:pt x="115" y="0"/>
                    <a:pt x="1" y="114"/>
                    <a:pt x="1" y="251"/>
                  </a:cubicBezTo>
                  <a:cubicBezTo>
                    <a:pt x="1" y="388"/>
                    <a:pt x="115" y="502"/>
                    <a:pt x="252" y="502"/>
                  </a:cubicBezTo>
                  <a:cubicBezTo>
                    <a:pt x="389" y="502"/>
                    <a:pt x="480" y="388"/>
                    <a:pt x="480" y="251"/>
                  </a:cubicBezTo>
                  <a:cubicBezTo>
                    <a:pt x="480" y="114"/>
                    <a:pt x="389" y="0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5859975" y="3508300"/>
              <a:ext cx="63375" cy="5725"/>
            </a:xfrm>
            <a:custGeom>
              <a:avLst/>
              <a:gdLst/>
              <a:ahLst/>
              <a:cxnLst/>
              <a:rect l="l" t="t" r="r" b="b"/>
              <a:pathLst>
                <a:path w="2535" h="229" extrusionOk="0">
                  <a:moveTo>
                    <a:pt x="1" y="0"/>
                  </a:moveTo>
                  <a:lnTo>
                    <a:pt x="1" y="228"/>
                  </a:lnTo>
                  <a:lnTo>
                    <a:pt x="2535" y="228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859975" y="3522000"/>
              <a:ext cx="63375" cy="5725"/>
            </a:xfrm>
            <a:custGeom>
              <a:avLst/>
              <a:gdLst/>
              <a:ahLst/>
              <a:cxnLst/>
              <a:rect l="l" t="t" r="r" b="b"/>
              <a:pathLst>
                <a:path w="2535" h="229" extrusionOk="0">
                  <a:moveTo>
                    <a:pt x="1" y="0"/>
                  </a:moveTo>
                  <a:lnTo>
                    <a:pt x="1" y="228"/>
                  </a:lnTo>
                  <a:lnTo>
                    <a:pt x="2535" y="228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5859975" y="3535675"/>
              <a:ext cx="63375" cy="5750"/>
            </a:xfrm>
            <a:custGeom>
              <a:avLst/>
              <a:gdLst/>
              <a:ahLst/>
              <a:cxnLst/>
              <a:rect l="l" t="t" r="r" b="b"/>
              <a:pathLst>
                <a:path w="2535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5" y="229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5843425" y="3357650"/>
              <a:ext cx="13725" cy="5725"/>
            </a:xfrm>
            <a:custGeom>
              <a:avLst/>
              <a:gdLst/>
              <a:ahLst/>
              <a:cxnLst/>
              <a:rect l="l" t="t" r="r" b="b"/>
              <a:pathLst>
                <a:path w="549" h="229" extrusionOk="0">
                  <a:moveTo>
                    <a:pt x="1" y="0"/>
                  </a:moveTo>
                  <a:lnTo>
                    <a:pt x="1" y="229"/>
                  </a:lnTo>
                  <a:lnTo>
                    <a:pt x="549" y="229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5870825" y="3584175"/>
              <a:ext cx="155250" cy="154675"/>
            </a:xfrm>
            <a:custGeom>
              <a:avLst/>
              <a:gdLst/>
              <a:ahLst/>
              <a:cxnLst/>
              <a:rect l="l" t="t" r="r" b="b"/>
              <a:pathLst>
                <a:path w="6210" h="6187" extrusionOk="0">
                  <a:moveTo>
                    <a:pt x="3105" y="1"/>
                  </a:moveTo>
                  <a:cubicBezTo>
                    <a:pt x="1393" y="1"/>
                    <a:pt x="1" y="1370"/>
                    <a:pt x="1" y="3082"/>
                  </a:cubicBezTo>
                  <a:cubicBezTo>
                    <a:pt x="1" y="4794"/>
                    <a:pt x="1393" y="6187"/>
                    <a:pt x="3105" y="6187"/>
                  </a:cubicBezTo>
                  <a:cubicBezTo>
                    <a:pt x="4817" y="6187"/>
                    <a:pt x="6209" y="4794"/>
                    <a:pt x="6209" y="3082"/>
                  </a:cubicBezTo>
                  <a:cubicBezTo>
                    <a:pt x="6209" y="1370"/>
                    <a:pt x="4817" y="1"/>
                    <a:pt x="3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5899925" y="3612725"/>
              <a:ext cx="97025" cy="97600"/>
            </a:xfrm>
            <a:custGeom>
              <a:avLst/>
              <a:gdLst/>
              <a:ahLst/>
              <a:cxnLst/>
              <a:rect l="l" t="t" r="r" b="b"/>
              <a:pathLst>
                <a:path w="3881" h="3904" extrusionOk="0">
                  <a:moveTo>
                    <a:pt x="1941" y="0"/>
                  </a:moveTo>
                  <a:cubicBezTo>
                    <a:pt x="868" y="0"/>
                    <a:pt x="1" y="868"/>
                    <a:pt x="1" y="1940"/>
                  </a:cubicBezTo>
                  <a:cubicBezTo>
                    <a:pt x="1" y="3013"/>
                    <a:pt x="868" y="3903"/>
                    <a:pt x="1941" y="3903"/>
                  </a:cubicBezTo>
                  <a:cubicBezTo>
                    <a:pt x="3014" y="3903"/>
                    <a:pt x="3881" y="3013"/>
                    <a:pt x="3881" y="1940"/>
                  </a:cubicBezTo>
                  <a:cubicBezTo>
                    <a:pt x="3881" y="868"/>
                    <a:pt x="3014" y="0"/>
                    <a:pt x="1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5935300" y="3648100"/>
              <a:ext cx="26850" cy="26850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526" y="0"/>
                  </a:moveTo>
                  <a:cubicBezTo>
                    <a:pt x="229" y="0"/>
                    <a:pt x="1" y="229"/>
                    <a:pt x="1" y="525"/>
                  </a:cubicBezTo>
                  <a:cubicBezTo>
                    <a:pt x="1" y="822"/>
                    <a:pt x="229" y="1073"/>
                    <a:pt x="526" y="1073"/>
                  </a:cubicBezTo>
                  <a:cubicBezTo>
                    <a:pt x="823" y="1073"/>
                    <a:pt x="1074" y="822"/>
                    <a:pt x="1074" y="525"/>
                  </a:cubicBezTo>
                  <a:cubicBezTo>
                    <a:pt x="1074" y="229"/>
                    <a:pt x="823" y="0"/>
                    <a:pt x="526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5942150" y="36258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5" y="0"/>
                    <a:pt x="1" y="114"/>
                    <a:pt x="1" y="251"/>
                  </a:cubicBezTo>
                  <a:cubicBezTo>
                    <a:pt x="1" y="388"/>
                    <a:pt x="115" y="502"/>
                    <a:pt x="252" y="502"/>
                  </a:cubicBezTo>
                  <a:cubicBezTo>
                    <a:pt x="389" y="502"/>
                    <a:pt x="503" y="388"/>
                    <a:pt x="503" y="251"/>
                  </a:cubicBezTo>
                  <a:cubicBezTo>
                    <a:pt x="503" y="114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5942150" y="3684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5" y="0"/>
                    <a:pt x="1" y="114"/>
                    <a:pt x="1" y="251"/>
                  </a:cubicBezTo>
                  <a:cubicBezTo>
                    <a:pt x="1" y="388"/>
                    <a:pt x="115" y="502"/>
                    <a:pt x="252" y="502"/>
                  </a:cubicBezTo>
                  <a:cubicBezTo>
                    <a:pt x="389" y="502"/>
                    <a:pt x="503" y="388"/>
                    <a:pt x="503" y="251"/>
                  </a:cubicBezTo>
                  <a:cubicBezTo>
                    <a:pt x="503" y="114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5971250" y="36549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5" y="0"/>
                    <a:pt x="1" y="114"/>
                    <a:pt x="1" y="251"/>
                  </a:cubicBezTo>
                  <a:cubicBezTo>
                    <a:pt x="1" y="388"/>
                    <a:pt x="115" y="502"/>
                    <a:pt x="252" y="502"/>
                  </a:cubicBezTo>
                  <a:cubicBezTo>
                    <a:pt x="389" y="502"/>
                    <a:pt x="503" y="388"/>
                    <a:pt x="503" y="251"/>
                  </a:cubicBezTo>
                  <a:cubicBezTo>
                    <a:pt x="503" y="114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5913050" y="36549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5" y="0"/>
                    <a:pt x="1" y="114"/>
                    <a:pt x="1" y="251"/>
                  </a:cubicBezTo>
                  <a:cubicBezTo>
                    <a:pt x="1" y="388"/>
                    <a:pt x="115" y="502"/>
                    <a:pt x="252" y="502"/>
                  </a:cubicBezTo>
                  <a:cubicBezTo>
                    <a:pt x="389" y="502"/>
                    <a:pt x="503" y="388"/>
                    <a:pt x="503" y="251"/>
                  </a:cubicBezTo>
                  <a:cubicBezTo>
                    <a:pt x="503" y="114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5962125" y="3634400"/>
              <a:ext cx="13725" cy="12575"/>
            </a:xfrm>
            <a:custGeom>
              <a:avLst/>
              <a:gdLst/>
              <a:ahLst/>
              <a:cxnLst/>
              <a:rect l="l" t="t" r="r" b="b"/>
              <a:pathLst>
                <a:path w="549" h="503" extrusionOk="0">
                  <a:moveTo>
                    <a:pt x="286" y="1"/>
                  </a:moveTo>
                  <a:cubicBezTo>
                    <a:pt x="223" y="1"/>
                    <a:pt x="160" y="23"/>
                    <a:pt x="115" y="69"/>
                  </a:cubicBezTo>
                  <a:cubicBezTo>
                    <a:pt x="1" y="183"/>
                    <a:pt x="1" y="343"/>
                    <a:pt x="115" y="434"/>
                  </a:cubicBezTo>
                  <a:cubicBezTo>
                    <a:pt x="160" y="480"/>
                    <a:pt x="223" y="503"/>
                    <a:pt x="286" y="503"/>
                  </a:cubicBezTo>
                  <a:cubicBezTo>
                    <a:pt x="349" y="503"/>
                    <a:pt x="412" y="480"/>
                    <a:pt x="457" y="434"/>
                  </a:cubicBezTo>
                  <a:cubicBezTo>
                    <a:pt x="548" y="343"/>
                    <a:pt x="548" y="183"/>
                    <a:pt x="457" y="69"/>
                  </a:cubicBezTo>
                  <a:cubicBezTo>
                    <a:pt x="412" y="2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5921050" y="3676050"/>
              <a:ext cx="13725" cy="12450"/>
            </a:xfrm>
            <a:custGeom>
              <a:avLst/>
              <a:gdLst/>
              <a:ahLst/>
              <a:cxnLst/>
              <a:rect l="l" t="t" r="r" b="b"/>
              <a:pathLst>
                <a:path w="549" h="498" extrusionOk="0">
                  <a:moveTo>
                    <a:pt x="266" y="1"/>
                  </a:moveTo>
                  <a:cubicBezTo>
                    <a:pt x="200" y="1"/>
                    <a:pt x="137" y="24"/>
                    <a:pt x="92" y="69"/>
                  </a:cubicBezTo>
                  <a:cubicBezTo>
                    <a:pt x="0" y="161"/>
                    <a:pt x="0" y="320"/>
                    <a:pt x="92" y="412"/>
                  </a:cubicBezTo>
                  <a:cubicBezTo>
                    <a:pt x="137" y="469"/>
                    <a:pt x="200" y="497"/>
                    <a:pt x="266" y="497"/>
                  </a:cubicBezTo>
                  <a:cubicBezTo>
                    <a:pt x="331" y="497"/>
                    <a:pt x="400" y="469"/>
                    <a:pt x="457" y="412"/>
                  </a:cubicBezTo>
                  <a:cubicBezTo>
                    <a:pt x="548" y="320"/>
                    <a:pt x="548" y="161"/>
                    <a:pt x="457" y="69"/>
                  </a:cubicBezTo>
                  <a:cubicBezTo>
                    <a:pt x="400" y="24"/>
                    <a:pt x="331" y="1"/>
                    <a:pt x="266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5962125" y="3676050"/>
              <a:ext cx="13725" cy="12450"/>
            </a:xfrm>
            <a:custGeom>
              <a:avLst/>
              <a:gdLst/>
              <a:ahLst/>
              <a:cxnLst/>
              <a:rect l="l" t="t" r="r" b="b"/>
              <a:pathLst>
                <a:path w="549" h="498" extrusionOk="0">
                  <a:moveTo>
                    <a:pt x="286" y="1"/>
                  </a:moveTo>
                  <a:cubicBezTo>
                    <a:pt x="223" y="1"/>
                    <a:pt x="160" y="24"/>
                    <a:pt x="115" y="69"/>
                  </a:cubicBezTo>
                  <a:cubicBezTo>
                    <a:pt x="1" y="161"/>
                    <a:pt x="1" y="320"/>
                    <a:pt x="115" y="412"/>
                  </a:cubicBezTo>
                  <a:cubicBezTo>
                    <a:pt x="160" y="469"/>
                    <a:pt x="223" y="497"/>
                    <a:pt x="286" y="497"/>
                  </a:cubicBezTo>
                  <a:cubicBezTo>
                    <a:pt x="349" y="497"/>
                    <a:pt x="412" y="469"/>
                    <a:pt x="457" y="412"/>
                  </a:cubicBezTo>
                  <a:cubicBezTo>
                    <a:pt x="548" y="320"/>
                    <a:pt x="548" y="161"/>
                    <a:pt x="457" y="69"/>
                  </a:cubicBezTo>
                  <a:cubicBezTo>
                    <a:pt x="412" y="24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5921050" y="3634400"/>
              <a:ext cx="13725" cy="12575"/>
            </a:xfrm>
            <a:custGeom>
              <a:avLst/>
              <a:gdLst/>
              <a:ahLst/>
              <a:cxnLst/>
              <a:rect l="l" t="t" r="r" b="b"/>
              <a:pathLst>
                <a:path w="549" h="503" extrusionOk="0">
                  <a:moveTo>
                    <a:pt x="266" y="1"/>
                  </a:moveTo>
                  <a:cubicBezTo>
                    <a:pt x="200" y="1"/>
                    <a:pt x="137" y="23"/>
                    <a:pt x="92" y="69"/>
                  </a:cubicBezTo>
                  <a:cubicBezTo>
                    <a:pt x="0" y="183"/>
                    <a:pt x="0" y="343"/>
                    <a:pt x="92" y="434"/>
                  </a:cubicBezTo>
                  <a:cubicBezTo>
                    <a:pt x="137" y="480"/>
                    <a:pt x="200" y="503"/>
                    <a:pt x="266" y="503"/>
                  </a:cubicBezTo>
                  <a:cubicBezTo>
                    <a:pt x="331" y="503"/>
                    <a:pt x="400" y="480"/>
                    <a:pt x="457" y="434"/>
                  </a:cubicBezTo>
                  <a:cubicBezTo>
                    <a:pt x="548" y="343"/>
                    <a:pt x="548" y="183"/>
                    <a:pt x="457" y="69"/>
                  </a:cubicBezTo>
                  <a:cubicBezTo>
                    <a:pt x="400" y="23"/>
                    <a:pt x="331" y="1"/>
                    <a:pt x="266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5899350" y="3612150"/>
              <a:ext cx="98175" cy="98175"/>
            </a:xfrm>
            <a:custGeom>
              <a:avLst/>
              <a:gdLst/>
              <a:ahLst/>
              <a:cxnLst/>
              <a:rect l="l" t="t" r="r" b="b"/>
              <a:pathLst>
                <a:path w="3927" h="3927" extrusionOk="0">
                  <a:moveTo>
                    <a:pt x="1964" y="229"/>
                  </a:moveTo>
                  <a:cubicBezTo>
                    <a:pt x="2923" y="229"/>
                    <a:pt x="3699" y="1005"/>
                    <a:pt x="3699" y="1963"/>
                  </a:cubicBezTo>
                  <a:cubicBezTo>
                    <a:pt x="3699" y="2922"/>
                    <a:pt x="2923" y="3721"/>
                    <a:pt x="1964" y="3721"/>
                  </a:cubicBezTo>
                  <a:cubicBezTo>
                    <a:pt x="1005" y="3721"/>
                    <a:pt x="229" y="2922"/>
                    <a:pt x="229" y="1963"/>
                  </a:cubicBezTo>
                  <a:cubicBezTo>
                    <a:pt x="229" y="1005"/>
                    <a:pt x="1005" y="229"/>
                    <a:pt x="1964" y="229"/>
                  </a:cubicBezTo>
                  <a:close/>
                  <a:moveTo>
                    <a:pt x="1964" y="0"/>
                  </a:moveTo>
                  <a:cubicBezTo>
                    <a:pt x="891" y="0"/>
                    <a:pt x="1" y="891"/>
                    <a:pt x="1" y="1963"/>
                  </a:cubicBezTo>
                  <a:cubicBezTo>
                    <a:pt x="1" y="3059"/>
                    <a:pt x="891" y="3926"/>
                    <a:pt x="1964" y="3926"/>
                  </a:cubicBezTo>
                  <a:cubicBezTo>
                    <a:pt x="3037" y="3926"/>
                    <a:pt x="3927" y="3059"/>
                    <a:pt x="3927" y="1963"/>
                  </a:cubicBezTo>
                  <a:cubicBezTo>
                    <a:pt x="3927" y="891"/>
                    <a:pt x="3037" y="0"/>
                    <a:pt x="1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5206600" y="3584175"/>
              <a:ext cx="154675" cy="154675"/>
            </a:xfrm>
            <a:custGeom>
              <a:avLst/>
              <a:gdLst/>
              <a:ahLst/>
              <a:cxnLst/>
              <a:rect l="l" t="t" r="r" b="b"/>
              <a:pathLst>
                <a:path w="6187" h="6187" extrusionOk="0">
                  <a:moveTo>
                    <a:pt x="3105" y="1"/>
                  </a:moveTo>
                  <a:cubicBezTo>
                    <a:pt x="1393" y="1"/>
                    <a:pt x="1" y="1370"/>
                    <a:pt x="1" y="3082"/>
                  </a:cubicBezTo>
                  <a:cubicBezTo>
                    <a:pt x="1" y="4794"/>
                    <a:pt x="1393" y="6187"/>
                    <a:pt x="3105" y="6187"/>
                  </a:cubicBezTo>
                  <a:cubicBezTo>
                    <a:pt x="4817" y="6187"/>
                    <a:pt x="6187" y="4794"/>
                    <a:pt x="6187" y="3082"/>
                  </a:cubicBezTo>
                  <a:cubicBezTo>
                    <a:pt x="6187" y="1370"/>
                    <a:pt x="4817" y="1"/>
                    <a:pt x="3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5235150" y="3612725"/>
              <a:ext cx="97600" cy="97600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63" y="0"/>
                  </a:moveTo>
                  <a:cubicBezTo>
                    <a:pt x="890" y="0"/>
                    <a:pt x="0" y="868"/>
                    <a:pt x="0" y="1940"/>
                  </a:cubicBezTo>
                  <a:cubicBezTo>
                    <a:pt x="0" y="3013"/>
                    <a:pt x="890" y="3903"/>
                    <a:pt x="1963" y="3903"/>
                  </a:cubicBezTo>
                  <a:cubicBezTo>
                    <a:pt x="3036" y="3903"/>
                    <a:pt x="3903" y="3013"/>
                    <a:pt x="3903" y="1940"/>
                  </a:cubicBezTo>
                  <a:cubicBezTo>
                    <a:pt x="3903" y="868"/>
                    <a:pt x="3036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5270525" y="3648100"/>
              <a:ext cx="26850" cy="26850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548" y="0"/>
                  </a:moveTo>
                  <a:cubicBezTo>
                    <a:pt x="251" y="0"/>
                    <a:pt x="0" y="229"/>
                    <a:pt x="0" y="525"/>
                  </a:cubicBezTo>
                  <a:cubicBezTo>
                    <a:pt x="0" y="822"/>
                    <a:pt x="251" y="1073"/>
                    <a:pt x="548" y="1073"/>
                  </a:cubicBezTo>
                  <a:cubicBezTo>
                    <a:pt x="845" y="1073"/>
                    <a:pt x="1073" y="822"/>
                    <a:pt x="1073" y="525"/>
                  </a:cubicBezTo>
                  <a:cubicBezTo>
                    <a:pt x="1073" y="229"/>
                    <a:pt x="845" y="0"/>
                    <a:pt x="548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5277950" y="36258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5277950" y="3684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5307050" y="36549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5248275" y="36549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5297900" y="3634400"/>
              <a:ext cx="13725" cy="12575"/>
            </a:xfrm>
            <a:custGeom>
              <a:avLst/>
              <a:gdLst/>
              <a:ahLst/>
              <a:cxnLst/>
              <a:rect l="l" t="t" r="r" b="b"/>
              <a:pathLst>
                <a:path w="549" h="503" extrusionOk="0">
                  <a:moveTo>
                    <a:pt x="263" y="1"/>
                  </a:moveTo>
                  <a:cubicBezTo>
                    <a:pt x="201" y="1"/>
                    <a:pt x="138" y="23"/>
                    <a:pt x="92" y="69"/>
                  </a:cubicBezTo>
                  <a:cubicBezTo>
                    <a:pt x="1" y="183"/>
                    <a:pt x="1" y="343"/>
                    <a:pt x="92" y="434"/>
                  </a:cubicBezTo>
                  <a:cubicBezTo>
                    <a:pt x="138" y="480"/>
                    <a:pt x="201" y="503"/>
                    <a:pt x="263" y="503"/>
                  </a:cubicBezTo>
                  <a:cubicBezTo>
                    <a:pt x="326" y="503"/>
                    <a:pt x="389" y="480"/>
                    <a:pt x="435" y="434"/>
                  </a:cubicBezTo>
                  <a:cubicBezTo>
                    <a:pt x="549" y="343"/>
                    <a:pt x="549" y="183"/>
                    <a:pt x="435" y="69"/>
                  </a:cubicBezTo>
                  <a:cubicBezTo>
                    <a:pt x="389" y="23"/>
                    <a:pt x="326" y="1"/>
                    <a:pt x="263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5256250" y="3676050"/>
              <a:ext cx="13725" cy="12450"/>
            </a:xfrm>
            <a:custGeom>
              <a:avLst/>
              <a:gdLst/>
              <a:ahLst/>
              <a:cxnLst/>
              <a:rect l="l" t="t" r="r" b="b"/>
              <a:pathLst>
                <a:path w="549" h="498" extrusionOk="0">
                  <a:moveTo>
                    <a:pt x="286" y="1"/>
                  </a:moveTo>
                  <a:cubicBezTo>
                    <a:pt x="223" y="1"/>
                    <a:pt x="161" y="24"/>
                    <a:pt x="115" y="69"/>
                  </a:cubicBezTo>
                  <a:cubicBezTo>
                    <a:pt x="1" y="161"/>
                    <a:pt x="1" y="320"/>
                    <a:pt x="115" y="412"/>
                  </a:cubicBezTo>
                  <a:cubicBezTo>
                    <a:pt x="161" y="469"/>
                    <a:pt x="223" y="497"/>
                    <a:pt x="286" y="497"/>
                  </a:cubicBezTo>
                  <a:cubicBezTo>
                    <a:pt x="349" y="497"/>
                    <a:pt x="412" y="469"/>
                    <a:pt x="457" y="412"/>
                  </a:cubicBezTo>
                  <a:cubicBezTo>
                    <a:pt x="549" y="320"/>
                    <a:pt x="549" y="161"/>
                    <a:pt x="457" y="69"/>
                  </a:cubicBezTo>
                  <a:cubicBezTo>
                    <a:pt x="412" y="24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5297900" y="3676050"/>
              <a:ext cx="13725" cy="12450"/>
            </a:xfrm>
            <a:custGeom>
              <a:avLst/>
              <a:gdLst/>
              <a:ahLst/>
              <a:cxnLst/>
              <a:rect l="l" t="t" r="r" b="b"/>
              <a:pathLst>
                <a:path w="549" h="498" extrusionOk="0">
                  <a:moveTo>
                    <a:pt x="263" y="1"/>
                  </a:moveTo>
                  <a:cubicBezTo>
                    <a:pt x="201" y="1"/>
                    <a:pt x="138" y="24"/>
                    <a:pt x="92" y="69"/>
                  </a:cubicBezTo>
                  <a:cubicBezTo>
                    <a:pt x="1" y="161"/>
                    <a:pt x="1" y="320"/>
                    <a:pt x="92" y="412"/>
                  </a:cubicBezTo>
                  <a:cubicBezTo>
                    <a:pt x="138" y="469"/>
                    <a:pt x="201" y="497"/>
                    <a:pt x="263" y="497"/>
                  </a:cubicBezTo>
                  <a:cubicBezTo>
                    <a:pt x="326" y="497"/>
                    <a:pt x="389" y="469"/>
                    <a:pt x="435" y="412"/>
                  </a:cubicBezTo>
                  <a:cubicBezTo>
                    <a:pt x="549" y="320"/>
                    <a:pt x="549" y="161"/>
                    <a:pt x="435" y="69"/>
                  </a:cubicBezTo>
                  <a:cubicBezTo>
                    <a:pt x="389" y="24"/>
                    <a:pt x="326" y="1"/>
                    <a:pt x="263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5256250" y="3634400"/>
              <a:ext cx="13725" cy="12575"/>
            </a:xfrm>
            <a:custGeom>
              <a:avLst/>
              <a:gdLst/>
              <a:ahLst/>
              <a:cxnLst/>
              <a:rect l="l" t="t" r="r" b="b"/>
              <a:pathLst>
                <a:path w="549" h="503" extrusionOk="0">
                  <a:moveTo>
                    <a:pt x="286" y="1"/>
                  </a:moveTo>
                  <a:cubicBezTo>
                    <a:pt x="223" y="1"/>
                    <a:pt x="161" y="23"/>
                    <a:pt x="115" y="69"/>
                  </a:cubicBezTo>
                  <a:cubicBezTo>
                    <a:pt x="1" y="183"/>
                    <a:pt x="1" y="343"/>
                    <a:pt x="115" y="434"/>
                  </a:cubicBezTo>
                  <a:cubicBezTo>
                    <a:pt x="161" y="480"/>
                    <a:pt x="223" y="503"/>
                    <a:pt x="286" y="503"/>
                  </a:cubicBezTo>
                  <a:cubicBezTo>
                    <a:pt x="349" y="503"/>
                    <a:pt x="412" y="480"/>
                    <a:pt x="457" y="434"/>
                  </a:cubicBezTo>
                  <a:cubicBezTo>
                    <a:pt x="549" y="343"/>
                    <a:pt x="549" y="183"/>
                    <a:pt x="457" y="69"/>
                  </a:cubicBezTo>
                  <a:cubicBezTo>
                    <a:pt x="412" y="2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5235150" y="3612150"/>
              <a:ext cx="98175" cy="98175"/>
            </a:xfrm>
            <a:custGeom>
              <a:avLst/>
              <a:gdLst/>
              <a:ahLst/>
              <a:cxnLst/>
              <a:rect l="l" t="t" r="r" b="b"/>
              <a:pathLst>
                <a:path w="3927" h="3927" extrusionOk="0">
                  <a:moveTo>
                    <a:pt x="1963" y="229"/>
                  </a:moveTo>
                  <a:cubicBezTo>
                    <a:pt x="2922" y="229"/>
                    <a:pt x="3698" y="1005"/>
                    <a:pt x="3698" y="1963"/>
                  </a:cubicBezTo>
                  <a:cubicBezTo>
                    <a:pt x="3698" y="2922"/>
                    <a:pt x="2922" y="3721"/>
                    <a:pt x="1963" y="3721"/>
                  </a:cubicBezTo>
                  <a:cubicBezTo>
                    <a:pt x="1005" y="3721"/>
                    <a:pt x="206" y="2922"/>
                    <a:pt x="206" y="1963"/>
                  </a:cubicBezTo>
                  <a:cubicBezTo>
                    <a:pt x="206" y="1005"/>
                    <a:pt x="1005" y="229"/>
                    <a:pt x="1963" y="229"/>
                  </a:cubicBezTo>
                  <a:close/>
                  <a:moveTo>
                    <a:pt x="1963" y="0"/>
                  </a:moveTo>
                  <a:cubicBezTo>
                    <a:pt x="868" y="0"/>
                    <a:pt x="0" y="891"/>
                    <a:pt x="0" y="1963"/>
                  </a:cubicBezTo>
                  <a:cubicBezTo>
                    <a:pt x="0" y="3059"/>
                    <a:pt x="868" y="3926"/>
                    <a:pt x="1963" y="3926"/>
                  </a:cubicBezTo>
                  <a:cubicBezTo>
                    <a:pt x="3036" y="3926"/>
                    <a:pt x="3926" y="3059"/>
                    <a:pt x="3926" y="1963"/>
                  </a:cubicBezTo>
                  <a:cubicBezTo>
                    <a:pt x="3926" y="891"/>
                    <a:pt x="3036" y="0"/>
                    <a:pt x="1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4017975" y="3584175"/>
              <a:ext cx="154675" cy="154675"/>
            </a:xfrm>
            <a:custGeom>
              <a:avLst/>
              <a:gdLst/>
              <a:ahLst/>
              <a:cxnLst/>
              <a:rect l="l" t="t" r="r" b="b"/>
              <a:pathLst>
                <a:path w="6187" h="6187" extrusionOk="0">
                  <a:moveTo>
                    <a:pt x="3082" y="1"/>
                  </a:moveTo>
                  <a:cubicBezTo>
                    <a:pt x="1370" y="1"/>
                    <a:pt x="1" y="1370"/>
                    <a:pt x="1" y="3082"/>
                  </a:cubicBezTo>
                  <a:cubicBezTo>
                    <a:pt x="1" y="4794"/>
                    <a:pt x="1370" y="6187"/>
                    <a:pt x="3082" y="6187"/>
                  </a:cubicBezTo>
                  <a:cubicBezTo>
                    <a:pt x="4794" y="6187"/>
                    <a:pt x="6186" y="4794"/>
                    <a:pt x="6186" y="3082"/>
                  </a:cubicBezTo>
                  <a:cubicBezTo>
                    <a:pt x="6186" y="1370"/>
                    <a:pt x="4794" y="1"/>
                    <a:pt x="3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4046525" y="3612725"/>
              <a:ext cx="97025" cy="97600"/>
            </a:xfrm>
            <a:custGeom>
              <a:avLst/>
              <a:gdLst/>
              <a:ahLst/>
              <a:cxnLst/>
              <a:rect l="l" t="t" r="r" b="b"/>
              <a:pathLst>
                <a:path w="3881" h="3904" extrusionOk="0">
                  <a:moveTo>
                    <a:pt x="1940" y="0"/>
                  </a:moveTo>
                  <a:cubicBezTo>
                    <a:pt x="867" y="0"/>
                    <a:pt x="0" y="868"/>
                    <a:pt x="0" y="1940"/>
                  </a:cubicBezTo>
                  <a:cubicBezTo>
                    <a:pt x="0" y="3013"/>
                    <a:pt x="867" y="3903"/>
                    <a:pt x="1940" y="3903"/>
                  </a:cubicBezTo>
                  <a:cubicBezTo>
                    <a:pt x="3013" y="3903"/>
                    <a:pt x="3880" y="3013"/>
                    <a:pt x="3880" y="1940"/>
                  </a:cubicBezTo>
                  <a:cubicBezTo>
                    <a:pt x="3880" y="868"/>
                    <a:pt x="3013" y="0"/>
                    <a:pt x="1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081900" y="3648100"/>
              <a:ext cx="26850" cy="26850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525" y="0"/>
                  </a:moveTo>
                  <a:cubicBezTo>
                    <a:pt x="229" y="0"/>
                    <a:pt x="0" y="229"/>
                    <a:pt x="0" y="525"/>
                  </a:cubicBezTo>
                  <a:cubicBezTo>
                    <a:pt x="0" y="822"/>
                    <a:pt x="229" y="1073"/>
                    <a:pt x="525" y="1073"/>
                  </a:cubicBezTo>
                  <a:cubicBezTo>
                    <a:pt x="822" y="1073"/>
                    <a:pt x="1073" y="822"/>
                    <a:pt x="1073" y="525"/>
                  </a:cubicBezTo>
                  <a:cubicBezTo>
                    <a:pt x="1073" y="229"/>
                    <a:pt x="822" y="0"/>
                    <a:pt x="525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088750" y="36258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088750" y="3684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118425" y="3654950"/>
              <a:ext cx="12000" cy="12575"/>
            </a:xfrm>
            <a:custGeom>
              <a:avLst/>
              <a:gdLst/>
              <a:ahLst/>
              <a:cxnLst/>
              <a:rect l="l" t="t" r="r" b="b"/>
              <a:pathLst>
                <a:path w="480" h="503" extrusionOk="0">
                  <a:moveTo>
                    <a:pt x="228" y="0"/>
                  </a:moveTo>
                  <a:cubicBezTo>
                    <a:pt x="91" y="0"/>
                    <a:pt x="0" y="114"/>
                    <a:pt x="0" y="251"/>
                  </a:cubicBezTo>
                  <a:cubicBezTo>
                    <a:pt x="0" y="388"/>
                    <a:pt x="91" y="502"/>
                    <a:pt x="228" y="502"/>
                  </a:cubicBezTo>
                  <a:cubicBezTo>
                    <a:pt x="388" y="502"/>
                    <a:pt x="479" y="388"/>
                    <a:pt x="479" y="251"/>
                  </a:cubicBezTo>
                  <a:cubicBezTo>
                    <a:pt x="479" y="114"/>
                    <a:pt x="388" y="0"/>
                    <a:pt x="228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059650" y="36549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109275" y="3634400"/>
              <a:ext cx="13150" cy="12575"/>
            </a:xfrm>
            <a:custGeom>
              <a:avLst/>
              <a:gdLst/>
              <a:ahLst/>
              <a:cxnLst/>
              <a:rect l="l" t="t" r="r" b="b"/>
              <a:pathLst>
                <a:path w="526" h="503" extrusionOk="0">
                  <a:moveTo>
                    <a:pt x="263" y="1"/>
                  </a:moveTo>
                  <a:cubicBezTo>
                    <a:pt x="201" y="1"/>
                    <a:pt x="138" y="23"/>
                    <a:pt x="92" y="69"/>
                  </a:cubicBezTo>
                  <a:cubicBezTo>
                    <a:pt x="1" y="183"/>
                    <a:pt x="1" y="343"/>
                    <a:pt x="92" y="434"/>
                  </a:cubicBezTo>
                  <a:cubicBezTo>
                    <a:pt x="138" y="480"/>
                    <a:pt x="201" y="503"/>
                    <a:pt x="263" y="503"/>
                  </a:cubicBezTo>
                  <a:cubicBezTo>
                    <a:pt x="326" y="503"/>
                    <a:pt x="389" y="480"/>
                    <a:pt x="435" y="434"/>
                  </a:cubicBezTo>
                  <a:cubicBezTo>
                    <a:pt x="526" y="343"/>
                    <a:pt x="526" y="183"/>
                    <a:pt x="435" y="69"/>
                  </a:cubicBezTo>
                  <a:cubicBezTo>
                    <a:pt x="389" y="23"/>
                    <a:pt x="326" y="1"/>
                    <a:pt x="263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067625" y="3676050"/>
              <a:ext cx="13725" cy="12450"/>
            </a:xfrm>
            <a:custGeom>
              <a:avLst/>
              <a:gdLst/>
              <a:ahLst/>
              <a:cxnLst/>
              <a:rect l="l" t="t" r="r" b="b"/>
              <a:pathLst>
                <a:path w="549" h="498" extrusionOk="0">
                  <a:moveTo>
                    <a:pt x="283" y="1"/>
                  </a:moveTo>
                  <a:cubicBezTo>
                    <a:pt x="217" y="1"/>
                    <a:pt x="149" y="24"/>
                    <a:pt x="92" y="69"/>
                  </a:cubicBezTo>
                  <a:cubicBezTo>
                    <a:pt x="1" y="161"/>
                    <a:pt x="1" y="320"/>
                    <a:pt x="92" y="412"/>
                  </a:cubicBezTo>
                  <a:cubicBezTo>
                    <a:pt x="149" y="469"/>
                    <a:pt x="217" y="497"/>
                    <a:pt x="283" y="497"/>
                  </a:cubicBezTo>
                  <a:cubicBezTo>
                    <a:pt x="349" y="497"/>
                    <a:pt x="411" y="469"/>
                    <a:pt x="457" y="412"/>
                  </a:cubicBezTo>
                  <a:cubicBezTo>
                    <a:pt x="548" y="320"/>
                    <a:pt x="548" y="161"/>
                    <a:pt x="457" y="69"/>
                  </a:cubicBezTo>
                  <a:cubicBezTo>
                    <a:pt x="411" y="24"/>
                    <a:pt x="349" y="1"/>
                    <a:pt x="283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4109275" y="3676050"/>
              <a:ext cx="13150" cy="12450"/>
            </a:xfrm>
            <a:custGeom>
              <a:avLst/>
              <a:gdLst/>
              <a:ahLst/>
              <a:cxnLst/>
              <a:rect l="l" t="t" r="r" b="b"/>
              <a:pathLst>
                <a:path w="526" h="498" extrusionOk="0">
                  <a:moveTo>
                    <a:pt x="263" y="1"/>
                  </a:moveTo>
                  <a:cubicBezTo>
                    <a:pt x="201" y="1"/>
                    <a:pt x="138" y="24"/>
                    <a:pt x="92" y="69"/>
                  </a:cubicBezTo>
                  <a:cubicBezTo>
                    <a:pt x="1" y="161"/>
                    <a:pt x="1" y="320"/>
                    <a:pt x="92" y="412"/>
                  </a:cubicBezTo>
                  <a:cubicBezTo>
                    <a:pt x="138" y="469"/>
                    <a:pt x="201" y="497"/>
                    <a:pt x="263" y="497"/>
                  </a:cubicBezTo>
                  <a:cubicBezTo>
                    <a:pt x="326" y="497"/>
                    <a:pt x="389" y="469"/>
                    <a:pt x="435" y="412"/>
                  </a:cubicBezTo>
                  <a:cubicBezTo>
                    <a:pt x="526" y="320"/>
                    <a:pt x="526" y="161"/>
                    <a:pt x="435" y="69"/>
                  </a:cubicBezTo>
                  <a:cubicBezTo>
                    <a:pt x="389" y="24"/>
                    <a:pt x="326" y="1"/>
                    <a:pt x="263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4067625" y="3634400"/>
              <a:ext cx="13725" cy="12575"/>
            </a:xfrm>
            <a:custGeom>
              <a:avLst/>
              <a:gdLst/>
              <a:ahLst/>
              <a:cxnLst/>
              <a:rect l="l" t="t" r="r" b="b"/>
              <a:pathLst>
                <a:path w="549" h="503" extrusionOk="0">
                  <a:moveTo>
                    <a:pt x="283" y="1"/>
                  </a:moveTo>
                  <a:cubicBezTo>
                    <a:pt x="217" y="1"/>
                    <a:pt x="149" y="23"/>
                    <a:pt x="92" y="69"/>
                  </a:cubicBezTo>
                  <a:cubicBezTo>
                    <a:pt x="1" y="183"/>
                    <a:pt x="1" y="343"/>
                    <a:pt x="92" y="434"/>
                  </a:cubicBezTo>
                  <a:cubicBezTo>
                    <a:pt x="149" y="480"/>
                    <a:pt x="217" y="503"/>
                    <a:pt x="283" y="503"/>
                  </a:cubicBezTo>
                  <a:cubicBezTo>
                    <a:pt x="349" y="503"/>
                    <a:pt x="411" y="480"/>
                    <a:pt x="457" y="434"/>
                  </a:cubicBezTo>
                  <a:cubicBezTo>
                    <a:pt x="548" y="343"/>
                    <a:pt x="548" y="183"/>
                    <a:pt x="457" y="69"/>
                  </a:cubicBezTo>
                  <a:cubicBezTo>
                    <a:pt x="411" y="23"/>
                    <a:pt x="349" y="1"/>
                    <a:pt x="283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4045950" y="3612150"/>
              <a:ext cx="98175" cy="98175"/>
            </a:xfrm>
            <a:custGeom>
              <a:avLst/>
              <a:gdLst/>
              <a:ahLst/>
              <a:cxnLst/>
              <a:rect l="l" t="t" r="r" b="b"/>
              <a:pathLst>
                <a:path w="3927" h="3927" extrusionOk="0">
                  <a:moveTo>
                    <a:pt x="1963" y="229"/>
                  </a:moveTo>
                  <a:cubicBezTo>
                    <a:pt x="2922" y="229"/>
                    <a:pt x="3698" y="1005"/>
                    <a:pt x="3698" y="1963"/>
                  </a:cubicBezTo>
                  <a:cubicBezTo>
                    <a:pt x="3698" y="2922"/>
                    <a:pt x="2922" y="3721"/>
                    <a:pt x="1963" y="3721"/>
                  </a:cubicBezTo>
                  <a:cubicBezTo>
                    <a:pt x="1005" y="3721"/>
                    <a:pt x="229" y="2922"/>
                    <a:pt x="229" y="1963"/>
                  </a:cubicBezTo>
                  <a:cubicBezTo>
                    <a:pt x="229" y="1005"/>
                    <a:pt x="1005" y="229"/>
                    <a:pt x="1963" y="229"/>
                  </a:cubicBezTo>
                  <a:close/>
                  <a:moveTo>
                    <a:pt x="1963" y="0"/>
                  </a:moveTo>
                  <a:cubicBezTo>
                    <a:pt x="890" y="0"/>
                    <a:pt x="0" y="891"/>
                    <a:pt x="0" y="1963"/>
                  </a:cubicBezTo>
                  <a:cubicBezTo>
                    <a:pt x="0" y="3059"/>
                    <a:pt x="890" y="3926"/>
                    <a:pt x="1963" y="3926"/>
                  </a:cubicBezTo>
                  <a:cubicBezTo>
                    <a:pt x="3059" y="3926"/>
                    <a:pt x="3926" y="3059"/>
                    <a:pt x="3926" y="1963"/>
                  </a:cubicBezTo>
                  <a:cubicBezTo>
                    <a:pt x="3926" y="891"/>
                    <a:pt x="3059" y="0"/>
                    <a:pt x="1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3855350" y="3584175"/>
              <a:ext cx="154675" cy="154675"/>
            </a:xfrm>
            <a:custGeom>
              <a:avLst/>
              <a:gdLst/>
              <a:ahLst/>
              <a:cxnLst/>
              <a:rect l="l" t="t" r="r" b="b"/>
              <a:pathLst>
                <a:path w="6187" h="6187" extrusionOk="0">
                  <a:moveTo>
                    <a:pt x="3082" y="1"/>
                  </a:moveTo>
                  <a:cubicBezTo>
                    <a:pt x="1370" y="1"/>
                    <a:pt x="1" y="1370"/>
                    <a:pt x="1" y="3082"/>
                  </a:cubicBezTo>
                  <a:cubicBezTo>
                    <a:pt x="1" y="4794"/>
                    <a:pt x="1370" y="6187"/>
                    <a:pt x="3082" y="6187"/>
                  </a:cubicBezTo>
                  <a:cubicBezTo>
                    <a:pt x="4794" y="6187"/>
                    <a:pt x="6186" y="4794"/>
                    <a:pt x="6186" y="3082"/>
                  </a:cubicBezTo>
                  <a:cubicBezTo>
                    <a:pt x="6186" y="1370"/>
                    <a:pt x="4794" y="1"/>
                    <a:pt x="3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3883875" y="3612725"/>
              <a:ext cx="97600" cy="97600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41" y="0"/>
                  </a:moveTo>
                  <a:cubicBezTo>
                    <a:pt x="868" y="0"/>
                    <a:pt x="1" y="868"/>
                    <a:pt x="1" y="1940"/>
                  </a:cubicBezTo>
                  <a:cubicBezTo>
                    <a:pt x="1" y="3013"/>
                    <a:pt x="868" y="3903"/>
                    <a:pt x="1941" y="3903"/>
                  </a:cubicBezTo>
                  <a:cubicBezTo>
                    <a:pt x="3014" y="3903"/>
                    <a:pt x="3904" y="3013"/>
                    <a:pt x="3904" y="1940"/>
                  </a:cubicBezTo>
                  <a:cubicBezTo>
                    <a:pt x="3904" y="868"/>
                    <a:pt x="3014" y="0"/>
                    <a:pt x="1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3919275" y="3648100"/>
              <a:ext cx="26825" cy="26850"/>
            </a:xfrm>
            <a:custGeom>
              <a:avLst/>
              <a:gdLst/>
              <a:ahLst/>
              <a:cxnLst/>
              <a:rect l="l" t="t" r="r" b="b"/>
              <a:pathLst>
                <a:path w="1073" h="1074" extrusionOk="0">
                  <a:moveTo>
                    <a:pt x="525" y="0"/>
                  </a:moveTo>
                  <a:cubicBezTo>
                    <a:pt x="228" y="0"/>
                    <a:pt x="0" y="229"/>
                    <a:pt x="0" y="525"/>
                  </a:cubicBezTo>
                  <a:cubicBezTo>
                    <a:pt x="0" y="822"/>
                    <a:pt x="228" y="1073"/>
                    <a:pt x="525" y="1073"/>
                  </a:cubicBezTo>
                  <a:cubicBezTo>
                    <a:pt x="822" y="1073"/>
                    <a:pt x="1073" y="822"/>
                    <a:pt x="1073" y="525"/>
                  </a:cubicBezTo>
                  <a:cubicBezTo>
                    <a:pt x="1073" y="229"/>
                    <a:pt x="822" y="0"/>
                    <a:pt x="525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3926100" y="36258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5" y="0"/>
                    <a:pt x="1" y="114"/>
                    <a:pt x="1" y="251"/>
                  </a:cubicBezTo>
                  <a:cubicBezTo>
                    <a:pt x="1" y="388"/>
                    <a:pt x="115" y="502"/>
                    <a:pt x="252" y="502"/>
                  </a:cubicBezTo>
                  <a:cubicBezTo>
                    <a:pt x="389" y="502"/>
                    <a:pt x="503" y="388"/>
                    <a:pt x="503" y="251"/>
                  </a:cubicBezTo>
                  <a:cubicBezTo>
                    <a:pt x="503" y="114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3926100" y="3684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5" y="0"/>
                    <a:pt x="1" y="114"/>
                    <a:pt x="1" y="251"/>
                  </a:cubicBezTo>
                  <a:cubicBezTo>
                    <a:pt x="1" y="388"/>
                    <a:pt x="115" y="502"/>
                    <a:pt x="252" y="502"/>
                  </a:cubicBezTo>
                  <a:cubicBezTo>
                    <a:pt x="389" y="502"/>
                    <a:pt x="503" y="388"/>
                    <a:pt x="503" y="251"/>
                  </a:cubicBezTo>
                  <a:cubicBezTo>
                    <a:pt x="503" y="114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3955775" y="36549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5" y="0"/>
                    <a:pt x="1" y="114"/>
                    <a:pt x="1" y="251"/>
                  </a:cubicBezTo>
                  <a:cubicBezTo>
                    <a:pt x="1" y="388"/>
                    <a:pt x="115" y="502"/>
                    <a:pt x="252" y="502"/>
                  </a:cubicBezTo>
                  <a:cubicBezTo>
                    <a:pt x="389" y="502"/>
                    <a:pt x="503" y="388"/>
                    <a:pt x="503" y="251"/>
                  </a:cubicBezTo>
                  <a:cubicBezTo>
                    <a:pt x="503" y="114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3897000" y="36549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5" y="0"/>
                    <a:pt x="1" y="114"/>
                    <a:pt x="1" y="251"/>
                  </a:cubicBezTo>
                  <a:cubicBezTo>
                    <a:pt x="1" y="388"/>
                    <a:pt x="115" y="502"/>
                    <a:pt x="252" y="502"/>
                  </a:cubicBezTo>
                  <a:cubicBezTo>
                    <a:pt x="389" y="502"/>
                    <a:pt x="503" y="388"/>
                    <a:pt x="503" y="251"/>
                  </a:cubicBezTo>
                  <a:cubicBezTo>
                    <a:pt x="503" y="114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3946650" y="3634400"/>
              <a:ext cx="13725" cy="12575"/>
            </a:xfrm>
            <a:custGeom>
              <a:avLst/>
              <a:gdLst/>
              <a:ahLst/>
              <a:cxnLst/>
              <a:rect l="l" t="t" r="r" b="b"/>
              <a:pathLst>
                <a:path w="549" h="503" extrusionOk="0">
                  <a:moveTo>
                    <a:pt x="263" y="1"/>
                  </a:moveTo>
                  <a:cubicBezTo>
                    <a:pt x="200" y="1"/>
                    <a:pt x="138" y="23"/>
                    <a:pt x="92" y="69"/>
                  </a:cubicBezTo>
                  <a:cubicBezTo>
                    <a:pt x="1" y="183"/>
                    <a:pt x="1" y="343"/>
                    <a:pt x="92" y="434"/>
                  </a:cubicBezTo>
                  <a:cubicBezTo>
                    <a:pt x="138" y="480"/>
                    <a:pt x="200" y="503"/>
                    <a:pt x="263" y="503"/>
                  </a:cubicBezTo>
                  <a:cubicBezTo>
                    <a:pt x="326" y="503"/>
                    <a:pt x="389" y="480"/>
                    <a:pt x="434" y="434"/>
                  </a:cubicBezTo>
                  <a:cubicBezTo>
                    <a:pt x="548" y="343"/>
                    <a:pt x="548" y="183"/>
                    <a:pt x="434" y="69"/>
                  </a:cubicBezTo>
                  <a:cubicBezTo>
                    <a:pt x="389" y="23"/>
                    <a:pt x="326" y="1"/>
                    <a:pt x="263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3905000" y="3676050"/>
              <a:ext cx="13725" cy="12450"/>
            </a:xfrm>
            <a:custGeom>
              <a:avLst/>
              <a:gdLst/>
              <a:ahLst/>
              <a:cxnLst/>
              <a:rect l="l" t="t" r="r" b="b"/>
              <a:pathLst>
                <a:path w="549" h="498" extrusionOk="0">
                  <a:moveTo>
                    <a:pt x="283" y="1"/>
                  </a:moveTo>
                  <a:cubicBezTo>
                    <a:pt x="217" y="1"/>
                    <a:pt x="149" y="24"/>
                    <a:pt x="92" y="69"/>
                  </a:cubicBezTo>
                  <a:cubicBezTo>
                    <a:pt x="0" y="161"/>
                    <a:pt x="0" y="320"/>
                    <a:pt x="92" y="412"/>
                  </a:cubicBezTo>
                  <a:cubicBezTo>
                    <a:pt x="149" y="469"/>
                    <a:pt x="217" y="497"/>
                    <a:pt x="283" y="497"/>
                  </a:cubicBezTo>
                  <a:cubicBezTo>
                    <a:pt x="349" y="497"/>
                    <a:pt x="411" y="469"/>
                    <a:pt x="457" y="412"/>
                  </a:cubicBezTo>
                  <a:cubicBezTo>
                    <a:pt x="548" y="320"/>
                    <a:pt x="548" y="161"/>
                    <a:pt x="457" y="69"/>
                  </a:cubicBezTo>
                  <a:cubicBezTo>
                    <a:pt x="411" y="24"/>
                    <a:pt x="349" y="1"/>
                    <a:pt x="283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3946650" y="3676050"/>
              <a:ext cx="13725" cy="12450"/>
            </a:xfrm>
            <a:custGeom>
              <a:avLst/>
              <a:gdLst/>
              <a:ahLst/>
              <a:cxnLst/>
              <a:rect l="l" t="t" r="r" b="b"/>
              <a:pathLst>
                <a:path w="549" h="498" extrusionOk="0">
                  <a:moveTo>
                    <a:pt x="263" y="1"/>
                  </a:moveTo>
                  <a:cubicBezTo>
                    <a:pt x="200" y="1"/>
                    <a:pt x="138" y="24"/>
                    <a:pt x="92" y="69"/>
                  </a:cubicBezTo>
                  <a:cubicBezTo>
                    <a:pt x="1" y="161"/>
                    <a:pt x="1" y="320"/>
                    <a:pt x="92" y="412"/>
                  </a:cubicBezTo>
                  <a:cubicBezTo>
                    <a:pt x="138" y="469"/>
                    <a:pt x="200" y="497"/>
                    <a:pt x="263" y="497"/>
                  </a:cubicBezTo>
                  <a:cubicBezTo>
                    <a:pt x="326" y="497"/>
                    <a:pt x="389" y="469"/>
                    <a:pt x="434" y="412"/>
                  </a:cubicBezTo>
                  <a:cubicBezTo>
                    <a:pt x="548" y="320"/>
                    <a:pt x="548" y="161"/>
                    <a:pt x="434" y="69"/>
                  </a:cubicBezTo>
                  <a:cubicBezTo>
                    <a:pt x="389" y="24"/>
                    <a:pt x="326" y="1"/>
                    <a:pt x="263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3905000" y="3634400"/>
              <a:ext cx="13725" cy="12575"/>
            </a:xfrm>
            <a:custGeom>
              <a:avLst/>
              <a:gdLst/>
              <a:ahLst/>
              <a:cxnLst/>
              <a:rect l="l" t="t" r="r" b="b"/>
              <a:pathLst>
                <a:path w="549" h="503" extrusionOk="0">
                  <a:moveTo>
                    <a:pt x="283" y="1"/>
                  </a:moveTo>
                  <a:cubicBezTo>
                    <a:pt x="217" y="1"/>
                    <a:pt x="149" y="23"/>
                    <a:pt x="92" y="69"/>
                  </a:cubicBezTo>
                  <a:cubicBezTo>
                    <a:pt x="0" y="183"/>
                    <a:pt x="0" y="343"/>
                    <a:pt x="92" y="434"/>
                  </a:cubicBezTo>
                  <a:cubicBezTo>
                    <a:pt x="149" y="480"/>
                    <a:pt x="217" y="503"/>
                    <a:pt x="283" y="503"/>
                  </a:cubicBezTo>
                  <a:cubicBezTo>
                    <a:pt x="349" y="503"/>
                    <a:pt x="411" y="480"/>
                    <a:pt x="457" y="434"/>
                  </a:cubicBezTo>
                  <a:cubicBezTo>
                    <a:pt x="548" y="343"/>
                    <a:pt x="548" y="183"/>
                    <a:pt x="457" y="69"/>
                  </a:cubicBezTo>
                  <a:cubicBezTo>
                    <a:pt x="411" y="23"/>
                    <a:pt x="349" y="1"/>
                    <a:pt x="283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3883325" y="3612150"/>
              <a:ext cx="98150" cy="98175"/>
            </a:xfrm>
            <a:custGeom>
              <a:avLst/>
              <a:gdLst/>
              <a:ahLst/>
              <a:cxnLst/>
              <a:rect l="l" t="t" r="r" b="b"/>
              <a:pathLst>
                <a:path w="3926" h="3927" extrusionOk="0">
                  <a:moveTo>
                    <a:pt x="1963" y="229"/>
                  </a:moveTo>
                  <a:cubicBezTo>
                    <a:pt x="2922" y="229"/>
                    <a:pt x="3698" y="1005"/>
                    <a:pt x="3698" y="1963"/>
                  </a:cubicBezTo>
                  <a:cubicBezTo>
                    <a:pt x="3698" y="2922"/>
                    <a:pt x="2922" y="3721"/>
                    <a:pt x="1963" y="3721"/>
                  </a:cubicBezTo>
                  <a:cubicBezTo>
                    <a:pt x="1004" y="3721"/>
                    <a:pt x="228" y="2922"/>
                    <a:pt x="228" y="1963"/>
                  </a:cubicBezTo>
                  <a:cubicBezTo>
                    <a:pt x="228" y="1005"/>
                    <a:pt x="1004" y="229"/>
                    <a:pt x="1963" y="229"/>
                  </a:cubicBezTo>
                  <a:close/>
                  <a:moveTo>
                    <a:pt x="1963" y="0"/>
                  </a:moveTo>
                  <a:cubicBezTo>
                    <a:pt x="890" y="0"/>
                    <a:pt x="0" y="891"/>
                    <a:pt x="0" y="1963"/>
                  </a:cubicBezTo>
                  <a:cubicBezTo>
                    <a:pt x="0" y="3059"/>
                    <a:pt x="890" y="3926"/>
                    <a:pt x="1963" y="3926"/>
                  </a:cubicBezTo>
                  <a:cubicBezTo>
                    <a:pt x="3059" y="3926"/>
                    <a:pt x="3926" y="3059"/>
                    <a:pt x="3926" y="1963"/>
                  </a:cubicBezTo>
                  <a:cubicBezTo>
                    <a:pt x="3926" y="891"/>
                    <a:pt x="3059" y="0"/>
                    <a:pt x="1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3692725" y="3584175"/>
              <a:ext cx="154675" cy="154675"/>
            </a:xfrm>
            <a:custGeom>
              <a:avLst/>
              <a:gdLst/>
              <a:ahLst/>
              <a:cxnLst/>
              <a:rect l="l" t="t" r="r" b="b"/>
              <a:pathLst>
                <a:path w="6187" h="6187" extrusionOk="0">
                  <a:moveTo>
                    <a:pt x="3082" y="1"/>
                  </a:moveTo>
                  <a:cubicBezTo>
                    <a:pt x="1393" y="1"/>
                    <a:pt x="0" y="1370"/>
                    <a:pt x="0" y="3082"/>
                  </a:cubicBezTo>
                  <a:cubicBezTo>
                    <a:pt x="0" y="4794"/>
                    <a:pt x="1393" y="6187"/>
                    <a:pt x="3082" y="6187"/>
                  </a:cubicBezTo>
                  <a:cubicBezTo>
                    <a:pt x="4794" y="6187"/>
                    <a:pt x="6186" y="4794"/>
                    <a:pt x="6186" y="3082"/>
                  </a:cubicBezTo>
                  <a:cubicBezTo>
                    <a:pt x="6186" y="1370"/>
                    <a:pt x="4794" y="1"/>
                    <a:pt x="3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3721250" y="3612725"/>
              <a:ext cx="97600" cy="97600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41" y="0"/>
                  </a:moveTo>
                  <a:cubicBezTo>
                    <a:pt x="868" y="0"/>
                    <a:pt x="1" y="868"/>
                    <a:pt x="1" y="1940"/>
                  </a:cubicBezTo>
                  <a:cubicBezTo>
                    <a:pt x="1" y="3013"/>
                    <a:pt x="868" y="3903"/>
                    <a:pt x="1941" y="3903"/>
                  </a:cubicBezTo>
                  <a:cubicBezTo>
                    <a:pt x="3036" y="3903"/>
                    <a:pt x="3904" y="3013"/>
                    <a:pt x="3904" y="1940"/>
                  </a:cubicBezTo>
                  <a:cubicBezTo>
                    <a:pt x="3904" y="868"/>
                    <a:pt x="3036" y="0"/>
                    <a:pt x="1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3756625" y="3648100"/>
              <a:ext cx="26850" cy="26850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526" y="0"/>
                  </a:moveTo>
                  <a:cubicBezTo>
                    <a:pt x="252" y="0"/>
                    <a:pt x="1" y="229"/>
                    <a:pt x="1" y="525"/>
                  </a:cubicBezTo>
                  <a:cubicBezTo>
                    <a:pt x="1" y="822"/>
                    <a:pt x="252" y="1073"/>
                    <a:pt x="526" y="1073"/>
                  </a:cubicBezTo>
                  <a:cubicBezTo>
                    <a:pt x="823" y="1073"/>
                    <a:pt x="1074" y="822"/>
                    <a:pt x="1074" y="525"/>
                  </a:cubicBezTo>
                  <a:cubicBezTo>
                    <a:pt x="1074" y="229"/>
                    <a:pt x="823" y="0"/>
                    <a:pt x="526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3764050" y="3625850"/>
              <a:ext cx="12000" cy="12575"/>
            </a:xfrm>
            <a:custGeom>
              <a:avLst/>
              <a:gdLst/>
              <a:ahLst/>
              <a:cxnLst/>
              <a:rect l="l" t="t" r="r" b="b"/>
              <a:pathLst>
                <a:path w="480" h="503" extrusionOk="0">
                  <a:moveTo>
                    <a:pt x="229" y="0"/>
                  </a:moveTo>
                  <a:cubicBezTo>
                    <a:pt x="92" y="0"/>
                    <a:pt x="1" y="114"/>
                    <a:pt x="1" y="251"/>
                  </a:cubicBezTo>
                  <a:cubicBezTo>
                    <a:pt x="1" y="388"/>
                    <a:pt x="92" y="502"/>
                    <a:pt x="229" y="502"/>
                  </a:cubicBezTo>
                  <a:cubicBezTo>
                    <a:pt x="366" y="502"/>
                    <a:pt x="480" y="388"/>
                    <a:pt x="480" y="251"/>
                  </a:cubicBezTo>
                  <a:cubicBezTo>
                    <a:pt x="480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3764050" y="3684625"/>
              <a:ext cx="12000" cy="12575"/>
            </a:xfrm>
            <a:custGeom>
              <a:avLst/>
              <a:gdLst/>
              <a:ahLst/>
              <a:cxnLst/>
              <a:rect l="l" t="t" r="r" b="b"/>
              <a:pathLst>
                <a:path w="480" h="503" extrusionOk="0">
                  <a:moveTo>
                    <a:pt x="229" y="0"/>
                  </a:moveTo>
                  <a:cubicBezTo>
                    <a:pt x="92" y="0"/>
                    <a:pt x="1" y="114"/>
                    <a:pt x="1" y="251"/>
                  </a:cubicBezTo>
                  <a:cubicBezTo>
                    <a:pt x="1" y="388"/>
                    <a:pt x="92" y="502"/>
                    <a:pt x="229" y="502"/>
                  </a:cubicBezTo>
                  <a:cubicBezTo>
                    <a:pt x="366" y="502"/>
                    <a:pt x="480" y="388"/>
                    <a:pt x="480" y="251"/>
                  </a:cubicBezTo>
                  <a:cubicBezTo>
                    <a:pt x="480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3793150" y="36549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5" y="0"/>
                    <a:pt x="1" y="114"/>
                    <a:pt x="1" y="251"/>
                  </a:cubicBezTo>
                  <a:cubicBezTo>
                    <a:pt x="1" y="388"/>
                    <a:pt x="115" y="502"/>
                    <a:pt x="252" y="502"/>
                  </a:cubicBezTo>
                  <a:cubicBezTo>
                    <a:pt x="389" y="502"/>
                    <a:pt x="503" y="388"/>
                    <a:pt x="503" y="251"/>
                  </a:cubicBezTo>
                  <a:cubicBezTo>
                    <a:pt x="503" y="114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3734375" y="36549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5" y="0"/>
                    <a:pt x="1" y="114"/>
                    <a:pt x="1" y="251"/>
                  </a:cubicBezTo>
                  <a:cubicBezTo>
                    <a:pt x="1" y="388"/>
                    <a:pt x="115" y="502"/>
                    <a:pt x="252" y="502"/>
                  </a:cubicBezTo>
                  <a:cubicBezTo>
                    <a:pt x="389" y="502"/>
                    <a:pt x="503" y="388"/>
                    <a:pt x="503" y="251"/>
                  </a:cubicBezTo>
                  <a:cubicBezTo>
                    <a:pt x="503" y="114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1"/>
            <p:cNvSpPr/>
            <p:nvPr/>
          </p:nvSpPr>
          <p:spPr>
            <a:xfrm>
              <a:off x="3784025" y="3634400"/>
              <a:ext cx="13725" cy="12575"/>
            </a:xfrm>
            <a:custGeom>
              <a:avLst/>
              <a:gdLst/>
              <a:ahLst/>
              <a:cxnLst/>
              <a:rect l="l" t="t" r="r" b="b"/>
              <a:pathLst>
                <a:path w="549" h="503" extrusionOk="0">
                  <a:moveTo>
                    <a:pt x="263" y="1"/>
                  </a:moveTo>
                  <a:cubicBezTo>
                    <a:pt x="200" y="1"/>
                    <a:pt x="137" y="23"/>
                    <a:pt x="92" y="69"/>
                  </a:cubicBezTo>
                  <a:cubicBezTo>
                    <a:pt x="0" y="183"/>
                    <a:pt x="0" y="343"/>
                    <a:pt x="92" y="434"/>
                  </a:cubicBezTo>
                  <a:cubicBezTo>
                    <a:pt x="137" y="480"/>
                    <a:pt x="200" y="503"/>
                    <a:pt x="263" y="503"/>
                  </a:cubicBezTo>
                  <a:cubicBezTo>
                    <a:pt x="326" y="503"/>
                    <a:pt x="388" y="480"/>
                    <a:pt x="434" y="434"/>
                  </a:cubicBezTo>
                  <a:cubicBezTo>
                    <a:pt x="548" y="343"/>
                    <a:pt x="548" y="183"/>
                    <a:pt x="434" y="69"/>
                  </a:cubicBezTo>
                  <a:cubicBezTo>
                    <a:pt x="388" y="23"/>
                    <a:pt x="326" y="1"/>
                    <a:pt x="263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3742375" y="3676050"/>
              <a:ext cx="13725" cy="12450"/>
            </a:xfrm>
            <a:custGeom>
              <a:avLst/>
              <a:gdLst/>
              <a:ahLst/>
              <a:cxnLst/>
              <a:rect l="l" t="t" r="r" b="b"/>
              <a:pathLst>
                <a:path w="549" h="498" extrusionOk="0">
                  <a:moveTo>
                    <a:pt x="286" y="1"/>
                  </a:moveTo>
                  <a:cubicBezTo>
                    <a:pt x="223" y="1"/>
                    <a:pt x="160" y="24"/>
                    <a:pt x="114" y="69"/>
                  </a:cubicBezTo>
                  <a:cubicBezTo>
                    <a:pt x="0" y="161"/>
                    <a:pt x="0" y="320"/>
                    <a:pt x="114" y="412"/>
                  </a:cubicBezTo>
                  <a:cubicBezTo>
                    <a:pt x="160" y="469"/>
                    <a:pt x="223" y="497"/>
                    <a:pt x="286" y="497"/>
                  </a:cubicBezTo>
                  <a:cubicBezTo>
                    <a:pt x="348" y="497"/>
                    <a:pt x="411" y="469"/>
                    <a:pt x="457" y="412"/>
                  </a:cubicBezTo>
                  <a:cubicBezTo>
                    <a:pt x="548" y="320"/>
                    <a:pt x="548" y="161"/>
                    <a:pt x="457" y="69"/>
                  </a:cubicBezTo>
                  <a:cubicBezTo>
                    <a:pt x="411" y="24"/>
                    <a:pt x="348" y="1"/>
                    <a:pt x="286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3784025" y="3676050"/>
              <a:ext cx="13725" cy="12450"/>
            </a:xfrm>
            <a:custGeom>
              <a:avLst/>
              <a:gdLst/>
              <a:ahLst/>
              <a:cxnLst/>
              <a:rect l="l" t="t" r="r" b="b"/>
              <a:pathLst>
                <a:path w="549" h="498" extrusionOk="0">
                  <a:moveTo>
                    <a:pt x="263" y="1"/>
                  </a:moveTo>
                  <a:cubicBezTo>
                    <a:pt x="200" y="1"/>
                    <a:pt x="137" y="24"/>
                    <a:pt x="92" y="69"/>
                  </a:cubicBezTo>
                  <a:cubicBezTo>
                    <a:pt x="0" y="161"/>
                    <a:pt x="0" y="320"/>
                    <a:pt x="92" y="412"/>
                  </a:cubicBezTo>
                  <a:cubicBezTo>
                    <a:pt x="137" y="469"/>
                    <a:pt x="200" y="497"/>
                    <a:pt x="263" y="497"/>
                  </a:cubicBezTo>
                  <a:cubicBezTo>
                    <a:pt x="326" y="497"/>
                    <a:pt x="388" y="469"/>
                    <a:pt x="434" y="412"/>
                  </a:cubicBezTo>
                  <a:cubicBezTo>
                    <a:pt x="548" y="320"/>
                    <a:pt x="548" y="161"/>
                    <a:pt x="434" y="69"/>
                  </a:cubicBezTo>
                  <a:cubicBezTo>
                    <a:pt x="388" y="24"/>
                    <a:pt x="326" y="1"/>
                    <a:pt x="263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3742375" y="3634400"/>
              <a:ext cx="13725" cy="12575"/>
            </a:xfrm>
            <a:custGeom>
              <a:avLst/>
              <a:gdLst/>
              <a:ahLst/>
              <a:cxnLst/>
              <a:rect l="l" t="t" r="r" b="b"/>
              <a:pathLst>
                <a:path w="549" h="503" extrusionOk="0">
                  <a:moveTo>
                    <a:pt x="286" y="1"/>
                  </a:moveTo>
                  <a:cubicBezTo>
                    <a:pt x="223" y="1"/>
                    <a:pt x="160" y="23"/>
                    <a:pt x="114" y="69"/>
                  </a:cubicBezTo>
                  <a:cubicBezTo>
                    <a:pt x="0" y="183"/>
                    <a:pt x="0" y="343"/>
                    <a:pt x="114" y="434"/>
                  </a:cubicBezTo>
                  <a:cubicBezTo>
                    <a:pt x="160" y="480"/>
                    <a:pt x="223" y="503"/>
                    <a:pt x="286" y="503"/>
                  </a:cubicBezTo>
                  <a:cubicBezTo>
                    <a:pt x="348" y="503"/>
                    <a:pt x="411" y="480"/>
                    <a:pt x="457" y="434"/>
                  </a:cubicBezTo>
                  <a:cubicBezTo>
                    <a:pt x="548" y="343"/>
                    <a:pt x="548" y="183"/>
                    <a:pt x="457" y="69"/>
                  </a:cubicBezTo>
                  <a:cubicBezTo>
                    <a:pt x="411" y="23"/>
                    <a:pt x="348" y="1"/>
                    <a:pt x="286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3721250" y="3612150"/>
              <a:ext cx="97600" cy="98175"/>
            </a:xfrm>
            <a:custGeom>
              <a:avLst/>
              <a:gdLst/>
              <a:ahLst/>
              <a:cxnLst/>
              <a:rect l="l" t="t" r="r" b="b"/>
              <a:pathLst>
                <a:path w="3904" h="3927" extrusionOk="0">
                  <a:moveTo>
                    <a:pt x="1941" y="229"/>
                  </a:moveTo>
                  <a:cubicBezTo>
                    <a:pt x="2899" y="229"/>
                    <a:pt x="3698" y="1005"/>
                    <a:pt x="3698" y="1963"/>
                  </a:cubicBezTo>
                  <a:cubicBezTo>
                    <a:pt x="3698" y="2922"/>
                    <a:pt x="2899" y="3721"/>
                    <a:pt x="1941" y="3721"/>
                  </a:cubicBezTo>
                  <a:cubicBezTo>
                    <a:pt x="982" y="3721"/>
                    <a:pt x="206" y="2922"/>
                    <a:pt x="206" y="1963"/>
                  </a:cubicBezTo>
                  <a:cubicBezTo>
                    <a:pt x="206" y="1005"/>
                    <a:pt x="982" y="229"/>
                    <a:pt x="1941" y="229"/>
                  </a:cubicBezTo>
                  <a:close/>
                  <a:moveTo>
                    <a:pt x="1941" y="0"/>
                  </a:moveTo>
                  <a:cubicBezTo>
                    <a:pt x="868" y="0"/>
                    <a:pt x="1" y="891"/>
                    <a:pt x="1" y="1963"/>
                  </a:cubicBezTo>
                  <a:cubicBezTo>
                    <a:pt x="1" y="3059"/>
                    <a:pt x="868" y="3926"/>
                    <a:pt x="1941" y="3926"/>
                  </a:cubicBezTo>
                  <a:cubicBezTo>
                    <a:pt x="3036" y="3926"/>
                    <a:pt x="3904" y="3059"/>
                    <a:pt x="3904" y="1963"/>
                  </a:cubicBezTo>
                  <a:cubicBezTo>
                    <a:pt x="3904" y="891"/>
                    <a:pt x="3036" y="0"/>
                    <a:pt x="1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8D701CB-B17B-9390-A431-4710C824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5" y="976042"/>
            <a:ext cx="2857500" cy="1390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9044C7-AD0F-2435-3AEC-E91D9FE01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24" y="1200181"/>
            <a:ext cx="3071562" cy="18973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43"/>
          <p:cNvSpPr txBox="1">
            <a:spLocks noGrp="1"/>
          </p:cNvSpPr>
          <p:nvPr>
            <p:ph type="title" idx="2"/>
          </p:nvPr>
        </p:nvSpPr>
        <p:spPr>
          <a:xfrm>
            <a:off x="2092791" y="-117194"/>
            <a:ext cx="453638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rgbClr val="264B83"/>
                </a:solidFill>
              </a:rPr>
              <a:t>Selected Countries</a:t>
            </a:r>
            <a:endParaRPr sz="2300" dirty="0">
              <a:solidFill>
                <a:srgbClr val="264B83"/>
              </a:solidFill>
            </a:endParaRPr>
          </a:p>
        </p:txBody>
      </p:sp>
      <p:grpSp>
        <p:nvGrpSpPr>
          <p:cNvPr id="1316" name="Google Shape;1316;p43"/>
          <p:cNvGrpSpPr/>
          <p:nvPr/>
        </p:nvGrpSpPr>
        <p:grpSpPr>
          <a:xfrm>
            <a:off x="6778125" y="2819323"/>
            <a:ext cx="4990208" cy="2005247"/>
            <a:chOff x="4822575" y="4250125"/>
            <a:chExt cx="1083650" cy="435450"/>
          </a:xfrm>
        </p:grpSpPr>
        <p:sp>
          <p:nvSpPr>
            <p:cNvPr id="1317" name="Google Shape;1317;p43"/>
            <p:cNvSpPr/>
            <p:nvPr/>
          </p:nvSpPr>
          <p:spPr>
            <a:xfrm>
              <a:off x="5108450" y="4588500"/>
              <a:ext cx="763550" cy="39400"/>
            </a:xfrm>
            <a:custGeom>
              <a:avLst/>
              <a:gdLst/>
              <a:ahLst/>
              <a:cxnLst/>
              <a:rect l="l" t="t" r="r" b="b"/>
              <a:pathLst>
                <a:path w="30542" h="1576" extrusionOk="0">
                  <a:moveTo>
                    <a:pt x="1" y="0"/>
                  </a:moveTo>
                  <a:lnTo>
                    <a:pt x="1" y="1575"/>
                  </a:lnTo>
                  <a:lnTo>
                    <a:pt x="30541" y="1575"/>
                  </a:lnTo>
                  <a:lnTo>
                    <a:pt x="30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5066225" y="4250125"/>
              <a:ext cx="840000" cy="346375"/>
            </a:xfrm>
            <a:custGeom>
              <a:avLst/>
              <a:gdLst/>
              <a:ahLst/>
              <a:cxnLst/>
              <a:rect l="l" t="t" r="r" b="b"/>
              <a:pathLst>
                <a:path w="33600" h="13855" extrusionOk="0">
                  <a:moveTo>
                    <a:pt x="1507" y="0"/>
                  </a:moveTo>
                  <a:cubicBezTo>
                    <a:pt x="663" y="0"/>
                    <a:pt x="1" y="662"/>
                    <a:pt x="1" y="1507"/>
                  </a:cubicBezTo>
                  <a:lnTo>
                    <a:pt x="1" y="12349"/>
                  </a:lnTo>
                  <a:cubicBezTo>
                    <a:pt x="1" y="13193"/>
                    <a:pt x="663" y="13855"/>
                    <a:pt x="1507" y="13855"/>
                  </a:cubicBezTo>
                  <a:lnTo>
                    <a:pt x="32093" y="13855"/>
                  </a:lnTo>
                  <a:cubicBezTo>
                    <a:pt x="32915" y="13855"/>
                    <a:pt x="33600" y="13193"/>
                    <a:pt x="33600" y="12349"/>
                  </a:cubicBezTo>
                  <a:lnTo>
                    <a:pt x="33600" y="1507"/>
                  </a:lnTo>
                  <a:cubicBezTo>
                    <a:pt x="33600" y="662"/>
                    <a:pt x="32915" y="0"/>
                    <a:pt x="32093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4851100" y="4432725"/>
              <a:ext cx="159800" cy="94750"/>
            </a:xfrm>
            <a:custGeom>
              <a:avLst/>
              <a:gdLst/>
              <a:ahLst/>
              <a:cxnLst/>
              <a:rect l="l" t="t" r="r" b="b"/>
              <a:pathLst>
                <a:path w="6392" h="3790" extrusionOk="0">
                  <a:moveTo>
                    <a:pt x="2900" y="0"/>
                  </a:moveTo>
                  <a:cubicBezTo>
                    <a:pt x="2375" y="0"/>
                    <a:pt x="1895" y="228"/>
                    <a:pt x="1576" y="616"/>
                  </a:cubicBezTo>
                  <a:cubicBezTo>
                    <a:pt x="1096" y="1187"/>
                    <a:pt x="457" y="2123"/>
                    <a:pt x="46" y="3470"/>
                  </a:cubicBezTo>
                  <a:cubicBezTo>
                    <a:pt x="1" y="3629"/>
                    <a:pt x="115" y="3789"/>
                    <a:pt x="298" y="3789"/>
                  </a:cubicBezTo>
                  <a:lnTo>
                    <a:pt x="6141" y="3789"/>
                  </a:lnTo>
                  <a:cubicBezTo>
                    <a:pt x="6278" y="3789"/>
                    <a:pt x="6392" y="3675"/>
                    <a:pt x="6392" y="3538"/>
                  </a:cubicBezTo>
                  <a:lnTo>
                    <a:pt x="6392" y="251"/>
                  </a:lnTo>
                  <a:cubicBezTo>
                    <a:pt x="6392" y="114"/>
                    <a:pt x="6278" y="0"/>
                    <a:pt x="6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4885925" y="4427000"/>
              <a:ext cx="105575" cy="107325"/>
            </a:xfrm>
            <a:custGeom>
              <a:avLst/>
              <a:gdLst/>
              <a:ahLst/>
              <a:cxnLst/>
              <a:rect l="l" t="t" r="r" b="b"/>
              <a:pathLst>
                <a:path w="4223" h="4293" extrusionOk="0">
                  <a:moveTo>
                    <a:pt x="2465" y="1"/>
                  </a:moveTo>
                  <a:lnTo>
                    <a:pt x="0" y="4292"/>
                  </a:lnTo>
                  <a:lnTo>
                    <a:pt x="1758" y="4292"/>
                  </a:lnTo>
                  <a:lnTo>
                    <a:pt x="4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4857950" y="4427000"/>
              <a:ext cx="74775" cy="107325"/>
            </a:xfrm>
            <a:custGeom>
              <a:avLst/>
              <a:gdLst/>
              <a:ahLst/>
              <a:cxnLst/>
              <a:rect l="l" t="t" r="r" b="b"/>
              <a:pathLst>
                <a:path w="2991" h="4293" extrusionOk="0">
                  <a:moveTo>
                    <a:pt x="2466" y="1"/>
                  </a:moveTo>
                  <a:lnTo>
                    <a:pt x="1" y="4292"/>
                  </a:lnTo>
                  <a:lnTo>
                    <a:pt x="526" y="4292"/>
                  </a:lnTo>
                  <a:lnTo>
                    <a:pt x="29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4954400" y="4427000"/>
              <a:ext cx="74775" cy="107325"/>
            </a:xfrm>
            <a:custGeom>
              <a:avLst/>
              <a:gdLst/>
              <a:ahLst/>
              <a:cxnLst/>
              <a:rect l="l" t="t" r="r" b="b"/>
              <a:pathLst>
                <a:path w="2991" h="4293" extrusionOk="0">
                  <a:moveTo>
                    <a:pt x="2465" y="1"/>
                  </a:moveTo>
                  <a:lnTo>
                    <a:pt x="0" y="4292"/>
                  </a:lnTo>
                  <a:lnTo>
                    <a:pt x="502" y="4292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3"/>
            <p:cNvSpPr/>
            <p:nvPr/>
          </p:nvSpPr>
          <p:spPr>
            <a:xfrm>
              <a:off x="4826000" y="4400075"/>
              <a:ext cx="221425" cy="240950"/>
            </a:xfrm>
            <a:custGeom>
              <a:avLst/>
              <a:gdLst/>
              <a:ahLst/>
              <a:cxnLst/>
              <a:rect l="l" t="t" r="r" b="b"/>
              <a:pathLst>
                <a:path w="8857" h="9638" extrusionOk="0">
                  <a:moveTo>
                    <a:pt x="7145" y="1306"/>
                  </a:moveTo>
                  <a:cubicBezTo>
                    <a:pt x="7282" y="1306"/>
                    <a:pt x="7396" y="1420"/>
                    <a:pt x="7396" y="1557"/>
                  </a:cubicBezTo>
                  <a:lnTo>
                    <a:pt x="7396" y="4844"/>
                  </a:lnTo>
                  <a:cubicBezTo>
                    <a:pt x="7396" y="4981"/>
                    <a:pt x="7282" y="5095"/>
                    <a:pt x="7145" y="5095"/>
                  </a:cubicBezTo>
                  <a:lnTo>
                    <a:pt x="1302" y="5095"/>
                  </a:lnTo>
                  <a:cubicBezTo>
                    <a:pt x="1119" y="5095"/>
                    <a:pt x="1005" y="4935"/>
                    <a:pt x="1050" y="4776"/>
                  </a:cubicBezTo>
                  <a:cubicBezTo>
                    <a:pt x="1461" y="3429"/>
                    <a:pt x="2100" y="2493"/>
                    <a:pt x="2580" y="1922"/>
                  </a:cubicBezTo>
                  <a:cubicBezTo>
                    <a:pt x="2899" y="1534"/>
                    <a:pt x="3379" y="1306"/>
                    <a:pt x="3904" y="1306"/>
                  </a:cubicBezTo>
                  <a:close/>
                  <a:moveTo>
                    <a:pt x="8375" y="1"/>
                  </a:moveTo>
                  <a:cubicBezTo>
                    <a:pt x="6007" y="1"/>
                    <a:pt x="4023" y="318"/>
                    <a:pt x="3082" y="895"/>
                  </a:cubicBezTo>
                  <a:cubicBezTo>
                    <a:pt x="1872" y="1649"/>
                    <a:pt x="0" y="4593"/>
                    <a:pt x="0" y="9637"/>
                  </a:cubicBezTo>
                  <a:lnTo>
                    <a:pt x="8857" y="9637"/>
                  </a:lnTo>
                  <a:lnTo>
                    <a:pt x="8857" y="5"/>
                  </a:lnTo>
                  <a:cubicBezTo>
                    <a:pt x="8695" y="2"/>
                    <a:pt x="8534" y="1"/>
                    <a:pt x="8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4900175" y="4421875"/>
              <a:ext cx="147250" cy="4600"/>
            </a:xfrm>
            <a:custGeom>
              <a:avLst/>
              <a:gdLst/>
              <a:ahLst/>
              <a:cxnLst/>
              <a:rect l="l" t="t" r="r" b="b"/>
              <a:pathLst>
                <a:path w="5890" h="184" extrusionOk="0">
                  <a:moveTo>
                    <a:pt x="1" y="0"/>
                  </a:moveTo>
                  <a:lnTo>
                    <a:pt x="1" y="183"/>
                  </a:lnTo>
                  <a:lnTo>
                    <a:pt x="5890" y="183"/>
                  </a:lnTo>
                  <a:lnTo>
                    <a:pt x="58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4976075" y="4432725"/>
              <a:ext cx="4025" cy="94750"/>
            </a:xfrm>
            <a:custGeom>
              <a:avLst/>
              <a:gdLst/>
              <a:ahLst/>
              <a:cxnLst/>
              <a:rect l="l" t="t" r="r" b="b"/>
              <a:pathLst>
                <a:path w="161" h="3790" extrusionOk="0">
                  <a:moveTo>
                    <a:pt x="1" y="0"/>
                  </a:moveTo>
                  <a:lnTo>
                    <a:pt x="1" y="3789"/>
                  </a:lnTo>
                  <a:lnTo>
                    <a:pt x="160" y="3789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4822575" y="4609600"/>
              <a:ext cx="36550" cy="35975"/>
            </a:xfrm>
            <a:custGeom>
              <a:avLst/>
              <a:gdLst/>
              <a:ahLst/>
              <a:cxnLst/>
              <a:rect l="l" t="t" r="r" b="b"/>
              <a:pathLst>
                <a:path w="1462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461" y="1439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4889350" y="4524025"/>
              <a:ext cx="123850" cy="117000"/>
            </a:xfrm>
            <a:custGeom>
              <a:avLst/>
              <a:gdLst/>
              <a:ahLst/>
              <a:cxnLst/>
              <a:rect l="l" t="t" r="r" b="b"/>
              <a:pathLst>
                <a:path w="4954" h="4680" extrusionOk="0">
                  <a:moveTo>
                    <a:pt x="4771" y="0"/>
                  </a:moveTo>
                  <a:lnTo>
                    <a:pt x="4771" y="1849"/>
                  </a:lnTo>
                  <a:lnTo>
                    <a:pt x="2853" y="1849"/>
                  </a:lnTo>
                  <a:cubicBezTo>
                    <a:pt x="1278" y="1849"/>
                    <a:pt x="0" y="3127"/>
                    <a:pt x="0" y="4679"/>
                  </a:cubicBezTo>
                  <a:lnTo>
                    <a:pt x="183" y="4679"/>
                  </a:lnTo>
                  <a:cubicBezTo>
                    <a:pt x="183" y="3219"/>
                    <a:pt x="1370" y="2032"/>
                    <a:pt x="2853" y="2032"/>
                  </a:cubicBezTo>
                  <a:lnTo>
                    <a:pt x="4953" y="2032"/>
                  </a:lnTo>
                  <a:lnTo>
                    <a:pt x="4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4964675" y="4534850"/>
              <a:ext cx="31400" cy="10875"/>
            </a:xfrm>
            <a:custGeom>
              <a:avLst/>
              <a:gdLst/>
              <a:ahLst/>
              <a:cxnLst/>
              <a:rect l="l" t="t" r="r" b="b"/>
              <a:pathLst>
                <a:path w="1256" h="435" extrusionOk="0">
                  <a:moveTo>
                    <a:pt x="1050" y="161"/>
                  </a:moveTo>
                  <a:cubicBezTo>
                    <a:pt x="1073" y="161"/>
                    <a:pt x="1096" y="183"/>
                    <a:pt x="1096" y="206"/>
                  </a:cubicBezTo>
                  <a:cubicBezTo>
                    <a:pt x="1096" y="229"/>
                    <a:pt x="1073" y="252"/>
                    <a:pt x="1050" y="252"/>
                  </a:cubicBezTo>
                  <a:lnTo>
                    <a:pt x="228" y="252"/>
                  </a:lnTo>
                  <a:cubicBezTo>
                    <a:pt x="205" y="252"/>
                    <a:pt x="183" y="229"/>
                    <a:pt x="183" y="206"/>
                  </a:cubicBezTo>
                  <a:cubicBezTo>
                    <a:pt x="183" y="183"/>
                    <a:pt x="205" y="161"/>
                    <a:pt x="228" y="161"/>
                  </a:cubicBezTo>
                  <a:close/>
                  <a:moveTo>
                    <a:pt x="228" y="1"/>
                  </a:moveTo>
                  <a:cubicBezTo>
                    <a:pt x="91" y="1"/>
                    <a:pt x="0" y="92"/>
                    <a:pt x="0" y="206"/>
                  </a:cubicBezTo>
                  <a:cubicBezTo>
                    <a:pt x="0" y="343"/>
                    <a:pt x="91" y="435"/>
                    <a:pt x="228" y="435"/>
                  </a:cubicBezTo>
                  <a:lnTo>
                    <a:pt x="1050" y="435"/>
                  </a:lnTo>
                  <a:cubicBezTo>
                    <a:pt x="1164" y="435"/>
                    <a:pt x="1255" y="343"/>
                    <a:pt x="1255" y="206"/>
                  </a:cubicBezTo>
                  <a:cubicBezTo>
                    <a:pt x="1255" y="92"/>
                    <a:pt x="1164" y="1"/>
                    <a:pt x="1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4826000" y="4571375"/>
              <a:ext cx="11425" cy="24000"/>
            </a:xfrm>
            <a:custGeom>
              <a:avLst/>
              <a:gdLst/>
              <a:ahLst/>
              <a:cxnLst/>
              <a:rect l="l" t="t" r="r" b="b"/>
              <a:pathLst>
                <a:path w="457" h="960" extrusionOk="0">
                  <a:moveTo>
                    <a:pt x="229" y="1"/>
                  </a:moveTo>
                  <a:cubicBezTo>
                    <a:pt x="92" y="1"/>
                    <a:pt x="0" y="115"/>
                    <a:pt x="0" y="229"/>
                  </a:cubicBezTo>
                  <a:lnTo>
                    <a:pt x="0" y="731"/>
                  </a:lnTo>
                  <a:cubicBezTo>
                    <a:pt x="0" y="845"/>
                    <a:pt x="92" y="959"/>
                    <a:pt x="229" y="959"/>
                  </a:cubicBezTo>
                  <a:cubicBezTo>
                    <a:pt x="343" y="959"/>
                    <a:pt x="457" y="845"/>
                    <a:pt x="457" y="731"/>
                  </a:cubicBezTo>
                  <a:lnTo>
                    <a:pt x="457" y="229"/>
                  </a:lnTo>
                  <a:cubicBezTo>
                    <a:pt x="457" y="115"/>
                    <a:pt x="343" y="1"/>
                    <a:pt x="229" y="1"/>
                  </a:cubicBez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4896750" y="4584300"/>
              <a:ext cx="103325" cy="56725"/>
            </a:xfrm>
            <a:custGeom>
              <a:avLst/>
              <a:gdLst/>
              <a:ahLst/>
              <a:cxnLst/>
              <a:rect l="l" t="t" r="r" b="b"/>
              <a:pathLst>
                <a:path w="4133" h="2269" extrusionOk="0">
                  <a:moveTo>
                    <a:pt x="1982" y="0"/>
                  </a:moveTo>
                  <a:cubicBezTo>
                    <a:pt x="1870" y="0"/>
                    <a:pt x="1757" y="10"/>
                    <a:pt x="1644" y="31"/>
                  </a:cubicBezTo>
                  <a:cubicBezTo>
                    <a:pt x="663" y="237"/>
                    <a:pt x="1" y="1196"/>
                    <a:pt x="46" y="2268"/>
                  </a:cubicBezTo>
                  <a:lnTo>
                    <a:pt x="4132" y="2268"/>
                  </a:lnTo>
                  <a:cubicBezTo>
                    <a:pt x="4109" y="2154"/>
                    <a:pt x="4109" y="2017"/>
                    <a:pt x="4087" y="1880"/>
                  </a:cubicBezTo>
                  <a:cubicBezTo>
                    <a:pt x="3861" y="775"/>
                    <a:pt x="2957" y="0"/>
                    <a:pt x="1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4905325" y="4596850"/>
              <a:ext cx="87325" cy="88725"/>
            </a:xfrm>
            <a:custGeom>
              <a:avLst/>
              <a:gdLst/>
              <a:ahLst/>
              <a:cxnLst/>
              <a:rect l="l" t="t" r="r" b="b"/>
              <a:pathLst>
                <a:path w="3493" h="3549" extrusionOk="0">
                  <a:moveTo>
                    <a:pt x="1690" y="1"/>
                  </a:moveTo>
                  <a:cubicBezTo>
                    <a:pt x="1592" y="1"/>
                    <a:pt x="1492" y="11"/>
                    <a:pt x="1393" y="32"/>
                  </a:cubicBezTo>
                  <a:cubicBezTo>
                    <a:pt x="548" y="191"/>
                    <a:pt x="0" y="1104"/>
                    <a:pt x="183" y="2086"/>
                  </a:cubicBezTo>
                  <a:cubicBezTo>
                    <a:pt x="347" y="2946"/>
                    <a:pt x="1061" y="3548"/>
                    <a:pt x="1832" y="3548"/>
                  </a:cubicBezTo>
                  <a:cubicBezTo>
                    <a:pt x="1921" y="3548"/>
                    <a:pt x="2011" y="3540"/>
                    <a:pt x="2100" y="3524"/>
                  </a:cubicBezTo>
                  <a:cubicBezTo>
                    <a:pt x="2945" y="3364"/>
                    <a:pt x="3492" y="2428"/>
                    <a:pt x="3310" y="1470"/>
                  </a:cubicBezTo>
                  <a:cubicBezTo>
                    <a:pt x="3128" y="601"/>
                    <a:pt x="2446" y="1"/>
                    <a:pt x="16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4931000" y="4623025"/>
              <a:ext cx="35975" cy="36525"/>
            </a:xfrm>
            <a:custGeom>
              <a:avLst/>
              <a:gdLst/>
              <a:ahLst/>
              <a:cxnLst/>
              <a:rect l="l" t="t" r="r" b="b"/>
              <a:pathLst>
                <a:path w="1439" h="1461" extrusionOk="0">
                  <a:moveTo>
                    <a:pt x="690" y="1"/>
                  </a:moveTo>
                  <a:cubicBezTo>
                    <a:pt x="651" y="1"/>
                    <a:pt x="611" y="4"/>
                    <a:pt x="571" y="12"/>
                  </a:cubicBezTo>
                  <a:cubicBezTo>
                    <a:pt x="229" y="80"/>
                    <a:pt x="0" y="445"/>
                    <a:pt x="69" y="856"/>
                  </a:cubicBezTo>
                  <a:cubicBezTo>
                    <a:pt x="151" y="1204"/>
                    <a:pt x="434" y="1460"/>
                    <a:pt x="755" y="1460"/>
                  </a:cubicBezTo>
                  <a:cubicBezTo>
                    <a:pt x="792" y="1460"/>
                    <a:pt x="830" y="1457"/>
                    <a:pt x="868" y="1450"/>
                  </a:cubicBezTo>
                  <a:cubicBezTo>
                    <a:pt x="1210" y="1381"/>
                    <a:pt x="1438" y="993"/>
                    <a:pt x="1347" y="605"/>
                  </a:cubicBezTo>
                  <a:cubicBezTo>
                    <a:pt x="1286" y="240"/>
                    <a:pt x="1008" y="1"/>
                    <a:pt x="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4935000" y="4626025"/>
              <a:ext cx="29125" cy="30400"/>
            </a:xfrm>
            <a:custGeom>
              <a:avLst/>
              <a:gdLst/>
              <a:ahLst/>
              <a:cxnLst/>
              <a:rect l="l" t="t" r="r" b="b"/>
              <a:pathLst>
                <a:path w="1165" h="1216" extrusionOk="0">
                  <a:moveTo>
                    <a:pt x="548" y="189"/>
                  </a:moveTo>
                  <a:cubicBezTo>
                    <a:pt x="616" y="189"/>
                    <a:pt x="685" y="211"/>
                    <a:pt x="753" y="257"/>
                  </a:cubicBezTo>
                  <a:cubicBezTo>
                    <a:pt x="845" y="325"/>
                    <a:pt x="890" y="417"/>
                    <a:pt x="913" y="531"/>
                  </a:cubicBezTo>
                  <a:cubicBezTo>
                    <a:pt x="959" y="759"/>
                    <a:pt x="845" y="987"/>
                    <a:pt x="639" y="1033"/>
                  </a:cubicBezTo>
                  <a:cubicBezTo>
                    <a:pt x="624" y="1035"/>
                    <a:pt x="610" y="1036"/>
                    <a:pt x="595" y="1036"/>
                  </a:cubicBezTo>
                  <a:cubicBezTo>
                    <a:pt x="405" y="1036"/>
                    <a:pt x="227" y="901"/>
                    <a:pt x="206" y="668"/>
                  </a:cubicBezTo>
                  <a:cubicBezTo>
                    <a:pt x="183" y="554"/>
                    <a:pt x="183" y="440"/>
                    <a:pt x="251" y="348"/>
                  </a:cubicBezTo>
                  <a:cubicBezTo>
                    <a:pt x="297" y="257"/>
                    <a:pt x="388" y="211"/>
                    <a:pt x="479" y="189"/>
                  </a:cubicBezTo>
                  <a:close/>
                  <a:moveTo>
                    <a:pt x="514" y="0"/>
                  </a:moveTo>
                  <a:cubicBezTo>
                    <a:pt x="488" y="0"/>
                    <a:pt x="461" y="2"/>
                    <a:pt x="434" y="6"/>
                  </a:cubicBezTo>
                  <a:cubicBezTo>
                    <a:pt x="297" y="52"/>
                    <a:pt x="183" y="143"/>
                    <a:pt x="91" y="257"/>
                  </a:cubicBezTo>
                  <a:cubicBezTo>
                    <a:pt x="23" y="394"/>
                    <a:pt x="0" y="554"/>
                    <a:pt x="23" y="713"/>
                  </a:cubicBezTo>
                  <a:cubicBezTo>
                    <a:pt x="69" y="1010"/>
                    <a:pt x="320" y="1216"/>
                    <a:pt x="571" y="1216"/>
                  </a:cubicBezTo>
                  <a:cubicBezTo>
                    <a:pt x="616" y="1216"/>
                    <a:pt x="639" y="1193"/>
                    <a:pt x="685" y="1193"/>
                  </a:cubicBezTo>
                  <a:cubicBezTo>
                    <a:pt x="959" y="1147"/>
                    <a:pt x="1164" y="828"/>
                    <a:pt x="1096" y="508"/>
                  </a:cubicBezTo>
                  <a:cubicBezTo>
                    <a:pt x="1073" y="348"/>
                    <a:pt x="982" y="211"/>
                    <a:pt x="867" y="120"/>
                  </a:cubicBezTo>
                  <a:cubicBezTo>
                    <a:pt x="754" y="44"/>
                    <a:pt x="641" y="0"/>
                    <a:pt x="514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5047400" y="4444700"/>
              <a:ext cx="18850" cy="131275"/>
            </a:xfrm>
            <a:custGeom>
              <a:avLst/>
              <a:gdLst/>
              <a:ahLst/>
              <a:cxnLst/>
              <a:rect l="l" t="t" r="r" b="b"/>
              <a:pathLst>
                <a:path w="754" h="5251" extrusionOk="0">
                  <a:moveTo>
                    <a:pt x="1" y="0"/>
                  </a:moveTo>
                  <a:lnTo>
                    <a:pt x="1" y="5250"/>
                  </a:lnTo>
                  <a:lnTo>
                    <a:pt x="754" y="5250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5510750" y="4596475"/>
              <a:ext cx="159250" cy="22850"/>
            </a:xfrm>
            <a:custGeom>
              <a:avLst/>
              <a:gdLst/>
              <a:ahLst/>
              <a:cxnLst/>
              <a:rect l="l" t="t" r="r" b="b"/>
              <a:pathLst>
                <a:path w="6370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369" y="914"/>
                  </a:lnTo>
                  <a:lnTo>
                    <a:pt x="6369" y="1"/>
                  </a:lnTo>
                  <a:lnTo>
                    <a:pt x="6186" y="1"/>
                  </a:lnTo>
                  <a:lnTo>
                    <a:pt x="6186" y="754"/>
                  </a:lnTo>
                  <a:lnTo>
                    <a:pt x="183" y="754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5234000" y="4596475"/>
              <a:ext cx="218575" cy="9750"/>
            </a:xfrm>
            <a:custGeom>
              <a:avLst/>
              <a:gdLst/>
              <a:ahLst/>
              <a:cxnLst/>
              <a:rect l="l" t="t" r="r" b="b"/>
              <a:pathLst>
                <a:path w="8743" h="390" extrusionOk="0">
                  <a:moveTo>
                    <a:pt x="1" y="1"/>
                  </a:moveTo>
                  <a:lnTo>
                    <a:pt x="1" y="389"/>
                  </a:lnTo>
                  <a:lnTo>
                    <a:pt x="8743" y="38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5871975" y="4293475"/>
              <a:ext cx="4575" cy="259675"/>
            </a:xfrm>
            <a:custGeom>
              <a:avLst/>
              <a:gdLst/>
              <a:ahLst/>
              <a:cxnLst/>
              <a:rect l="l" t="t" r="r" b="b"/>
              <a:pathLst>
                <a:path w="183" h="10387" extrusionOk="0">
                  <a:moveTo>
                    <a:pt x="0" y="1"/>
                  </a:moveTo>
                  <a:lnTo>
                    <a:pt x="0" y="10386"/>
                  </a:lnTo>
                  <a:lnTo>
                    <a:pt x="183" y="1038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5801775" y="4293475"/>
              <a:ext cx="4025" cy="259675"/>
            </a:xfrm>
            <a:custGeom>
              <a:avLst/>
              <a:gdLst/>
              <a:ahLst/>
              <a:cxnLst/>
              <a:rect l="l" t="t" r="r" b="b"/>
              <a:pathLst>
                <a:path w="161" h="10387" extrusionOk="0">
                  <a:moveTo>
                    <a:pt x="1" y="1"/>
                  </a:moveTo>
                  <a:lnTo>
                    <a:pt x="1" y="10386"/>
                  </a:lnTo>
                  <a:lnTo>
                    <a:pt x="161" y="1038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5731025" y="4293475"/>
              <a:ext cx="4575" cy="259675"/>
            </a:xfrm>
            <a:custGeom>
              <a:avLst/>
              <a:gdLst/>
              <a:ahLst/>
              <a:cxnLst/>
              <a:rect l="l" t="t" r="r" b="b"/>
              <a:pathLst>
                <a:path w="183" h="10387" extrusionOk="0">
                  <a:moveTo>
                    <a:pt x="0" y="1"/>
                  </a:moveTo>
                  <a:lnTo>
                    <a:pt x="0" y="10386"/>
                  </a:lnTo>
                  <a:lnTo>
                    <a:pt x="183" y="1038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5660275" y="4293475"/>
              <a:ext cx="4575" cy="259675"/>
            </a:xfrm>
            <a:custGeom>
              <a:avLst/>
              <a:gdLst/>
              <a:ahLst/>
              <a:cxnLst/>
              <a:rect l="l" t="t" r="r" b="b"/>
              <a:pathLst>
                <a:path w="183" h="10387" extrusionOk="0">
                  <a:moveTo>
                    <a:pt x="0" y="1"/>
                  </a:moveTo>
                  <a:lnTo>
                    <a:pt x="0" y="10386"/>
                  </a:lnTo>
                  <a:lnTo>
                    <a:pt x="183" y="1038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5590075" y="4293475"/>
              <a:ext cx="4025" cy="259675"/>
            </a:xfrm>
            <a:custGeom>
              <a:avLst/>
              <a:gdLst/>
              <a:ahLst/>
              <a:cxnLst/>
              <a:rect l="l" t="t" r="r" b="b"/>
              <a:pathLst>
                <a:path w="161" h="10387" extrusionOk="0">
                  <a:moveTo>
                    <a:pt x="1" y="1"/>
                  </a:moveTo>
                  <a:lnTo>
                    <a:pt x="1" y="10386"/>
                  </a:lnTo>
                  <a:lnTo>
                    <a:pt x="160" y="10386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5519325" y="4293475"/>
              <a:ext cx="4000" cy="259675"/>
            </a:xfrm>
            <a:custGeom>
              <a:avLst/>
              <a:gdLst/>
              <a:ahLst/>
              <a:cxnLst/>
              <a:rect l="l" t="t" r="r" b="b"/>
              <a:pathLst>
                <a:path w="160" h="10387" extrusionOk="0">
                  <a:moveTo>
                    <a:pt x="0" y="1"/>
                  </a:moveTo>
                  <a:lnTo>
                    <a:pt x="0" y="10386"/>
                  </a:lnTo>
                  <a:lnTo>
                    <a:pt x="160" y="10386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5448550" y="4293475"/>
              <a:ext cx="4600" cy="259675"/>
            </a:xfrm>
            <a:custGeom>
              <a:avLst/>
              <a:gdLst/>
              <a:ahLst/>
              <a:cxnLst/>
              <a:rect l="l" t="t" r="r" b="b"/>
              <a:pathLst>
                <a:path w="184" h="10387" extrusionOk="0">
                  <a:moveTo>
                    <a:pt x="1" y="1"/>
                  </a:moveTo>
                  <a:lnTo>
                    <a:pt x="1" y="10386"/>
                  </a:lnTo>
                  <a:lnTo>
                    <a:pt x="183" y="1038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5377800" y="4293475"/>
              <a:ext cx="4600" cy="259675"/>
            </a:xfrm>
            <a:custGeom>
              <a:avLst/>
              <a:gdLst/>
              <a:ahLst/>
              <a:cxnLst/>
              <a:rect l="l" t="t" r="r" b="b"/>
              <a:pathLst>
                <a:path w="184" h="10387" extrusionOk="0">
                  <a:moveTo>
                    <a:pt x="1" y="1"/>
                  </a:moveTo>
                  <a:lnTo>
                    <a:pt x="1" y="10386"/>
                  </a:lnTo>
                  <a:lnTo>
                    <a:pt x="183" y="1038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5307625" y="4293475"/>
              <a:ext cx="4000" cy="259675"/>
            </a:xfrm>
            <a:custGeom>
              <a:avLst/>
              <a:gdLst/>
              <a:ahLst/>
              <a:cxnLst/>
              <a:rect l="l" t="t" r="r" b="b"/>
              <a:pathLst>
                <a:path w="160" h="10387" extrusionOk="0">
                  <a:moveTo>
                    <a:pt x="0" y="1"/>
                  </a:moveTo>
                  <a:lnTo>
                    <a:pt x="0" y="10386"/>
                  </a:lnTo>
                  <a:lnTo>
                    <a:pt x="160" y="10386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5236850" y="4293475"/>
              <a:ext cx="4025" cy="259675"/>
            </a:xfrm>
            <a:custGeom>
              <a:avLst/>
              <a:gdLst/>
              <a:ahLst/>
              <a:cxnLst/>
              <a:rect l="l" t="t" r="r" b="b"/>
              <a:pathLst>
                <a:path w="161" h="10387" extrusionOk="0">
                  <a:moveTo>
                    <a:pt x="1" y="1"/>
                  </a:moveTo>
                  <a:lnTo>
                    <a:pt x="1" y="10386"/>
                  </a:lnTo>
                  <a:lnTo>
                    <a:pt x="160" y="10386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5166100" y="4293475"/>
              <a:ext cx="4575" cy="259675"/>
            </a:xfrm>
            <a:custGeom>
              <a:avLst/>
              <a:gdLst/>
              <a:ahLst/>
              <a:cxnLst/>
              <a:rect l="l" t="t" r="r" b="b"/>
              <a:pathLst>
                <a:path w="183" h="10387" extrusionOk="0">
                  <a:moveTo>
                    <a:pt x="0" y="1"/>
                  </a:moveTo>
                  <a:lnTo>
                    <a:pt x="0" y="10386"/>
                  </a:lnTo>
                  <a:lnTo>
                    <a:pt x="183" y="1038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5095350" y="4293475"/>
              <a:ext cx="4575" cy="259675"/>
            </a:xfrm>
            <a:custGeom>
              <a:avLst/>
              <a:gdLst/>
              <a:ahLst/>
              <a:cxnLst/>
              <a:rect l="l" t="t" r="r" b="b"/>
              <a:pathLst>
                <a:path w="183" h="10387" extrusionOk="0">
                  <a:moveTo>
                    <a:pt x="0" y="1"/>
                  </a:moveTo>
                  <a:lnTo>
                    <a:pt x="0" y="10386"/>
                  </a:lnTo>
                  <a:lnTo>
                    <a:pt x="183" y="1038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5106750" y="4596475"/>
              <a:ext cx="767525" cy="33125"/>
            </a:xfrm>
            <a:custGeom>
              <a:avLst/>
              <a:gdLst/>
              <a:ahLst/>
              <a:cxnLst/>
              <a:rect l="l" t="t" r="r" b="b"/>
              <a:pathLst>
                <a:path w="30701" h="1325" extrusionOk="0">
                  <a:moveTo>
                    <a:pt x="1" y="1"/>
                  </a:moveTo>
                  <a:lnTo>
                    <a:pt x="1" y="1325"/>
                  </a:lnTo>
                  <a:lnTo>
                    <a:pt x="30701" y="1325"/>
                  </a:lnTo>
                  <a:lnTo>
                    <a:pt x="30701" y="1"/>
                  </a:lnTo>
                  <a:lnTo>
                    <a:pt x="30541" y="1"/>
                  </a:lnTo>
                  <a:lnTo>
                    <a:pt x="30541" y="1165"/>
                  </a:lnTo>
                  <a:lnTo>
                    <a:pt x="160" y="1165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5121575" y="4596850"/>
              <a:ext cx="87925" cy="88725"/>
            </a:xfrm>
            <a:custGeom>
              <a:avLst/>
              <a:gdLst/>
              <a:ahLst/>
              <a:cxnLst/>
              <a:rect l="l" t="t" r="r" b="b"/>
              <a:pathLst>
                <a:path w="3517" h="3549" extrusionOk="0">
                  <a:moveTo>
                    <a:pt x="1713" y="1"/>
                  </a:moveTo>
                  <a:cubicBezTo>
                    <a:pt x="1615" y="1"/>
                    <a:pt x="1516" y="11"/>
                    <a:pt x="1416" y="32"/>
                  </a:cubicBezTo>
                  <a:cubicBezTo>
                    <a:pt x="549" y="191"/>
                    <a:pt x="1" y="1104"/>
                    <a:pt x="206" y="2086"/>
                  </a:cubicBezTo>
                  <a:cubicBezTo>
                    <a:pt x="370" y="2946"/>
                    <a:pt x="1085" y="3548"/>
                    <a:pt x="1839" y="3548"/>
                  </a:cubicBezTo>
                  <a:cubicBezTo>
                    <a:pt x="1926" y="3548"/>
                    <a:pt x="2014" y="3540"/>
                    <a:pt x="2101" y="3524"/>
                  </a:cubicBezTo>
                  <a:cubicBezTo>
                    <a:pt x="2968" y="3364"/>
                    <a:pt x="3516" y="2428"/>
                    <a:pt x="3311" y="1470"/>
                  </a:cubicBezTo>
                  <a:cubicBezTo>
                    <a:pt x="3149" y="601"/>
                    <a:pt x="2469" y="1"/>
                    <a:pt x="1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5147825" y="4623025"/>
              <a:ext cx="35975" cy="36525"/>
            </a:xfrm>
            <a:custGeom>
              <a:avLst/>
              <a:gdLst/>
              <a:ahLst/>
              <a:cxnLst/>
              <a:rect l="l" t="t" r="r" b="b"/>
              <a:pathLst>
                <a:path w="1439" h="1461" extrusionOk="0">
                  <a:moveTo>
                    <a:pt x="685" y="1"/>
                  </a:moveTo>
                  <a:cubicBezTo>
                    <a:pt x="647" y="1"/>
                    <a:pt x="609" y="4"/>
                    <a:pt x="572" y="12"/>
                  </a:cubicBezTo>
                  <a:cubicBezTo>
                    <a:pt x="206" y="80"/>
                    <a:pt x="1" y="445"/>
                    <a:pt x="69" y="856"/>
                  </a:cubicBezTo>
                  <a:cubicBezTo>
                    <a:pt x="151" y="1204"/>
                    <a:pt x="435" y="1460"/>
                    <a:pt x="739" y="1460"/>
                  </a:cubicBezTo>
                  <a:cubicBezTo>
                    <a:pt x="775" y="1460"/>
                    <a:pt x="810" y="1457"/>
                    <a:pt x="845" y="1450"/>
                  </a:cubicBezTo>
                  <a:cubicBezTo>
                    <a:pt x="1211" y="1381"/>
                    <a:pt x="1439" y="993"/>
                    <a:pt x="1348" y="605"/>
                  </a:cubicBezTo>
                  <a:cubicBezTo>
                    <a:pt x="1287" y="240"/>
                    <a:pt x="991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5151250" y="4626025"/>
              <a:ext cx="29125" cy="30400"/>
            </a:xfrm>
            <a:custGeom>
              <a:avLst/>
              <a:gdLst/>
              <a:ahLst/>
              <a:cxnLst/>
              <a:rect l="l" t="t" r="r" b="b"/>
              <a:pathLst>
                <a:path w="1165" h="1216" extrusionOk="0">
                  <a:moveTo>
                    <a:pt x="549" y="189"/>
                  </a:moveTo>
                  <a:cubicBezTo>
                    <a:pt x="640" y="189"/>
                    <a:pt x="708" y="211"/>
                    <a:pt x="777" y="257"/>
                  </a:cubicBezTo>
                  <a:cubicBezTo>
                    <a:pt x="845" y="325"/>
                    <a:pt x="914" y="417"/>
                    <a:pt x="937" y="531"/>
                  </a:cubicBezTo>
                  <a:cubicBezTo>
                    <a:pt x="982" y="759"/>
                    <a:pt x="868" y="987"/>
                    <a:pt x="663" y="1033"/>
                  </a:cubicBezTo>
                  <a:cubicBezTo>
                    <a:pt x="648" y="1035"/>
                    <a:pt x="633" y="1036"/>
                    <a:pt x="618" y="1036"/>
                  </a:cubicBezTo>
                  <a:cubicBezTo>
                    <a:pt x="429" y="1036"/>
                    <a:pt x="249" y="901"/>
                    <a:pt x="206" y="668"/>
                  </a:cubicBezTo>
                  <a:cubicBezTo>
                    <a:pt x="183" y="554"/>
                    <a:pt x="206" y="440"/>
                    <a:pt x="252" y="348"/>
                  </a:cubicBezTo>
                  <a:cubicBezTo>
                    <a:pt x="320" y="257"/>
                    <a:pt x="389" y="211"/>
                    <a:pt x="503" y="189"/>
                  </a:cubicBezTo>
                  <a:close/>
                  <a:moveTo>
                    <a:pt x="530" y="0"/>
                  </a:moveTo>
                  <a:cubicBezTo>
                    <a:pt x="505" y="0"/>
                    <a:pt x="481" y="2"/>
                    <a:pt x="457" y="6"/>
                  </a:cubicBezTo>
                  <a:cubicBezTo>
                    <a:pt x="320" y="52"/>
                    <a:pt x="183" y="143"/>
                    <a:pt x="115" y="257"/>
                  </a:cubicBezTo>
                  <a:cubicBezTo>
                    <a:pt x="24" y="394"/>
                    <a:pt x="1" y="554"/>
                    <a:pt x="47" y="713"/>
                  </a:cubicBezTo>
                  <a:cubicBezTo>
                    <a:pt x="92" y="1010"/>
                    <a:pt x="343" y="1216"/>
                    <a:pt x="594" y="1216"/>
                  </a:cubicBezTo>
                  <a:cubicBezTo>
                    <a:pt x="617" y="1216"/>
                    <a:pt x="663" y="1193"/>
                    <a:pt x="686" y="1193"/>
                  </a:cubicBezTo>
                  <a:cubicBezTo>
                    <a:pt x="982" y="1147"/>
                    <a:pt x="1165" y="828"/>
                    <a:pt x="1119" y="508"/>
                  </a:cubicBezTo>
                  <a:cubicBezTo>
                    <a:pt x="1074" y="348"/>
                    <a:pt x="1005" y="211"/>
                    <a:pt x="868" y="120"/>
                  </a:cubicBezTo>
                  <a:cubicBezTo>
                    <a:pt x="774" y="44"/>
                    <a:pt x="648" y="0"/>
                    <a:pt x="530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5687075" y="4596850"/>
              <a:ext cx="87900" cy="88725"/>
            </a:xfrm>
            <a:custGeom>
              <a:avLst/>
              <a:gdLst/>
              <a:ahLst/>
              <a:cxnLst/>
              <a:rect l="l" t="t" r="r" b="b"/>
              <a:pathLst>
                <a:path w="3516" h="3549" extrusionOk="0">
                  <a:moveTo>
                    <a:pt x="1713" y="1"/>
                  </a:moveTo>
                  <a:cubicBezTo>
                    <a:pt x="1615" y="1"/>
                    <a:pt x="1516" y="11"/>
                    <a:pt x="1416" y="32"/>
                  </a:cubicBezTo>
                  <a:cubicBezTo>
                    <a:pt x="549" y="191"/>
                    <a:pt x="1" y="1104"/>
                    <a:pt x="206" y="2086"/>
                  </a:cubicBezTo>
                  <a:cubicBezTo>
                    <a:pt x="370" y="2946"/>
                    <a:pt x="1085" y="3548"/>
                    <a:pt x="1839" y="3548"/>
                  </a:cubicBezTo>
                  <a:cubicBezTo>
                    <a:pt x="1926" y="3548"/>
                    <a:pt x="2014" y="3540"/>
                    <a:pt x="2101" y="3524"/>
                  </a:cubicBezTo>
                  <a:cubicBezTo>
                    <a:pt x="2968" y="3364"/>
                    <a:pt x="3516" y="2428"/>
                    <a:pt x="3333" y="1470"/>
                  </a:cubicBezTo>
                  <a:cubicBezTo>
                    <a:pt x="3152" y="601"/>
                    <a:pt x="2469" y="1"/>
                    <a:pt x="1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5713325" y="4623025"/>
              <a:ext cx="35975" cy="36525"/>
            </a:xfrm>
            <a:custGeom>
              <a:avLst/>
              <a:gdLst/>
              <a:ahLst/>
              <a:cxnLst/>
              <a:rect l="l" t="t" r="r" b="b"/>
              <a:pathLst>
                <a:path w="1439" h="1461" extrusionOk="0">
                  <a:moveTo>
                    <a:pt x="685" y="1"/>
                  </a:moveTo>
                  <a:cubicBezTo>
                    <a:pt x="647" y="1"/>
                    <a:pt x="609" y="4"/>
                    <a:pt x="571" y="12"/>
                  </a:cubicBezTo>
                  <a:cubicBezTo>
                    <a:pt x="229" y="80"/>
                    <a:pt x="1" y="445"/>
                    <a:pt x="69" y="856"/>
                  </a:cubicBezTo>
                  <a:cubicBezTo>
                    <a:pt x="151" y="1204"/>
                    <a:pt x="435" y="1460"/>
                    <a:pt x="739" y="1460"/>
                  </a:cubicBezTo>
                  <a:cubicBezTo>
                    <a:pt x="774" y="1460"/>
                    <a:pt x="810" y="1457"/>
                    <a:pt x="845" y="1450"/>
                  </a:cubicBezTo>
                  <a:cubicBezTo>
                    <a:pt x="1211" y="1381"/>
                    <a:pt x="1439" y="993"/>
                    <a:pt x="1348" y="605"/>
                  </a:cubicBezTo>
                  <a:cubicBezTo>
                    <a:pt x="1287" y="240"/>
                    <a:pt x="991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5716175" y="4626025"/>
              <a:ext cx="29700" cy="30400"/>
            </a:xfrm>
            <a:custGeom>
              <a:avLst/>
              <a:gdLst/>
              <a:ahLst/>
              <a:cxnLst/>
              <a:rect l="l" t="t" r="r" b="b"/>
              <a:pathLst>
                <a:path w="1188" h="1216" extrusionOk="0">
                  <a:moveTo>
                    <a:pt x="594" y="180"/>
                  </a:moveTo>
                  <a:cubicBezTo>
                    <a:pt x="663" y="180"/>
                    <a:pt x="731" y="206"/>
                    <a:pt x="800" y="257"/>
                  </a:cubicBezTo>
                  <a:cubicBezTo>
                    <a:pt x="891" y="325"/>
                    <a:pt x="937" y="417"/>
                    <a:pt x="960" y="531"/>
                  </a:cubicBezTo>
                  <a:cubicBezTo>
                    <a:pt x="1005" y="759"/>
                    <a:pt x="891" y="987"/>
                    <a:pt x="686" y="1033"/>
                  </a:cubicBezTo>
                  <a:cubicBezTo>
                    <a:pt x="671" y="1035"/>
                    <a:pt x="656" y="1036"/>
                    <a:pt x="641" y="1036"/>
                  </a:cubicBezTo>
                  <a:cubicBezTo>
                    <a:pt x="451" y="1036"/>
                    <a:pt x="272" y="901"/>
                    <a:pt x="229" y="668"/>
                  </a:cubicBezTo>
                  <a:cubicBezTo>
                    <a:pt x="184" y="440"/>
                    <a:pt x="320" y="234"/>
                    <a:pt x="526" y="189"/>
                  </a:cubicBezTo>
                  <a:cubicBezTo>
                    <a:pt x="549" y="183"/>
                    <a:pt x="572" y="180"/>
                    <a:pt x="594" y="180"/>
                  </a:cubicBezTo>
                  <a:close/>
                  <a:moveTo>
                    <a:pt x="552" y="0"/>
                  </a:moveTo>
                  <a:cubicBezTo>
                    <a:pt x="528" y="0"/>
                    <a:pt x="504" y="2"/>
                    <a:pt x="480" y="6"/>
                  </a:cubicBezTo>
                  <a:cubicBezTo>
                    <a:pt x="184" y="74"/>
                    <a:pt x="1" y="394"/>
                    <a:pt x="69" y="713"/>
                  </a:cubicBezTo>
                  <a:cubicBezTo>
                    <a:pt x="115" y="1010"/>
                    <a:pt x="366" y="1216"/>
                    <a:pt x="617" y="1216"/>
                  </a:cubicBezTo>
                  <a:cubicBezTo>
                    <a:pt x="640" y="1216"/>
                    <a:pt x="686" y="1193"/>
                    <a:pt x="709" y="1193"/>
                  </a:cubicBezTo>
                  <a:cubicBezTo>
                    <a:pt x="1005" y="1147"/>
                    <a:pt x="1188" y="828"/>
                    <a:pt x="1142" y="508"/>
                  </a:cubicBezTo>
                  <a:cubicBezTo>
                    <a:pt x="1097" y="348"/>
                    <a:pt x="1028" y="211"/>
                    <a:pt x="891" y="120"/>
                  </a:cubicBezTo>
                  <a:cubicBezTo>
                    <a:pt x="797" y="44"/>
                    <a:pt x="67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5774950" y="4596850"/>
              <a:ext cx="87350" cy="88725"/>
            </a:xfrm>
            <a:custGeom>
              <a:avLst/>
              <a:gdLst/>
              <a:ahLst/>
              <a:cxnLst/>
              <a:rect l="l" t="t" r="r" b="b"/>
              <a:pathLst>
                <a:path w="3494" h="3549" extrusionOk="0">
                  <a:moveTo>
                    <a:pt x="1691" y="1"/>
                  </a:moveTo>
                  <a:cubicBezTo>
                    <a:pt x="1593" y="1"/>
                    <a:pt x="1493" y="11"/>
                    <a:pt x="1393" y="32"/>
                  </a:cubicBezTo>
                  <a:cubicBezTo>
                    <a:pt x="549" y="191"/>
                    <a:pt x="1" y="1104"/>
                    <a:pt x="184" y="2086"/>
                  </a:cubicBezTo>
                  <a:cubicBezTo>
                    <a:pt x="368" y="2946"/>
                    <a:pt x="1066" y="3548"/>
                    <a:pt x="1834" y="3548"/>
                  </a:cubicBezTo>
                  <a:cubicBezTo>
                    <a:pt x="1922" y="3548"/>
                    <a:pt x="2011" y="3540"/>
                    <a:pt x="2101" y="3524"/>
                  </a:cubicBezTo>
                  <a:cubicBezTo>
                    <a:pt x="2945" y="3364"/>
                    <a:pt x="3493" y="2428"/>
                    <a:pt x="3311" y="1470"/>
                  </a:cubicBezTo>
                  <a:cubicBezTo>
                    <a:pt x="3149" y="601"/>
                    <a:pt x="2451" y="1"/>
                    <a:pt x="1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5800650" y="4623025"/>
              <a:ext cx="35975" cy="36525"/>
            </a:xfrm>
            <a:custGeom>
              <a:avLst/>
              <a:gdLst/>
              <a:ahLst/>
              <a:cxnLst/>
              <a:rect l="l" t="t" r="r" b="b"/>
              <a:pathLst>
                <a:path w="1439" h="1461" extrusionOk="0">
                  <a:moveTo>
                    <a:pt x="690" y="1"/>
                  </a:moveTo>
                  <a:cubicBezTo>
                    <a:pt x="651" y="1"/>
                    <a:pt x="611" y="4"/>
                    <a:pt x="571" y="12"/>
                  </a:cubicBezTo>
                  <a:cubicBezTo>
                    <a:pt x="228" y="80"/>
                    <a:pt x="0" y="445"/>
                    <a:pt x="91" y="856"/>
                  </a:cubicBezTo>
                  <a:cubicBezTo>
                    <a:pt x="153" y="1204"/>
                    <a:pt x="434" y="1460"/>
                    <a:pt x="755" y="1460"/>
                  </a:cubicBezTo>
                  <a:cubicBezTo>
                    <a:pt x="792" y="1460"/>
                    <a:pt x="830" y="1457"/>
                    <a:pt x="867" y="1450"/>
                  </a:cubicBezTo>
                  <a:cubicBezTo>
                    <a:pt x="1210" y="1381"/>
                    <a:pt x="1438" y="993"/>
                    <a:pt x="1370" y="605"/>
                  </a:cubicBezTo>
                  <a:cubicBezTo>
                    <a:pt x="1288" y="240"/>
                    <a:pt x="1008" y="1"/>
                    <a:pt x="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5804625" y="4626025"/>
              <a:ext cx="29125" cy="30400"/>
            </a:xfrm>
            <a:custGeom>
              <a:avLst/>
              <a:gdLst/>
              <a:ahLst/>
              <a:cxnLst/>
              <a:rect l="l" t="t" r="r" b="b"/>
              <a:pathLst>
                <a:path w="1165" h="1216" extrusionOk="0">
                  <a:moveTo>
                    <a:pt x="549" y="189"/>
                  </a:moveTo>
                  <a:cubicBezTo>
                    <a:pt x="617" y="189"/>
                    <a:pt x="686" y="211"/>
                    <a:pt x="754" y="257"/>
                  </a:cubicBezTo>
                  <a:cubicBezTo>
                    <a:pt x="845" y="325"/>
                    <a:pt x="891" y="417"/>
                    <a:pt x="914" y="531"/>
                  </a:cubicBezTo>
                  <a:cubicBezTo>
                    <a:pt x="960" y="759"/>
                    <a:pt x="845" y="987"/>
                    <a:pt x="640" y="1033"/>
                  </a:cubicBezTo>
                  <a:cubicBezTo>
                    <a:pt x="625" y="1035"/>
                    <a:pt x="610" y="1036"/>
                    <a:pt x="596" y="1036"/>
                  </a:cubicBezTo>
                  <a:cubicBezTo>
                    <a:pt x="409" y="1036"/>
                    <a:pt x="249" y="901"/>
                    <a:pt x="206" y="668"/>
                  </a:cubicBezTo>
                  <a:cubicBezTo>
                    <a:pt x="183" y="554"/>
                    <a:pt x="183" y="440"/>
                    <a:pt x="252" y="348"/>
                  </a:cubicBezTo>
                  <a:cubicBezTo>
                    <a:pt x="298" y="257"/>
                    <a:pt x="389" y="211"/>
                    <a:pt x="480" y="189"/>
                  </a:cubicBezTo>
                  <a:close/>
                  <a:moveTo>
                    <a:pt x="515" y="0"/>
                  </a:moveTo>
                  <a:cubicBezTo>
                    <a:pt x="489" y="0"/>
                    <a:pt x="462" y="2"/>
                    <a:pt x="435" y="6"/>
                  </a:cubicBezTo>
                  <a:cubicBezTo>
                    <a:pt x="298" y="52"/>
                    <a:pt x="183" y="143"/>
                    <a:pt x="92" y="257"/>
                  </a:cubicBezTo>
                  <a:cubicBezTo>
                    <a:pt x="24" y="394"/>
                    <a:pt x="1" y="554"/>
                    <a:pt x="24" y="713"/>
                  </a:cubicBezTo>
                  <a:cubicBezTo>
                    <a:pt x="92" y="1010"/>
                    <a:pt x="320" y="1216"/>
                    <a:pt x="571" y="1216"/>
                  </a:cubicBezTo>
                  <a:cubicBezTo>
                    <a:pt x="617" y="1216"/>
                    <a:pt x="640" y="1193"/>
                    <a:pt x="686" y="1193"/>
                  </a:cubicBezTo>
                  <a:cubicBezTo>
                    <a:pt x="982" y="1147"/>
                    <a:pt x="1165" y="828"/>
                    <a:pt x="1096" y="508"/>
                  </a:cubicBezTo>
                  <a:cubicBezTo>
                    <a:pt x="1074" y="348"/>
                    <a:pt x="982" y="211"/>
                    <a:pt x="868" y="120"/>
                  </a:cubicBezTo>
                  <a:cubicBezTo>
                    <a:pt x="755" y="44"/>
                    <a:pt x="641" y="0"/>
                    <a:pt x="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43"/>
          <p:cNvGrpSpPr/>
          <p:nvPr/>
        </p:nvGrpSpPr>
        <p:grpSpPr>
          <a:xfrm>
            <a:off x="-3290850" y="2819323"/>
            <a:ext cx="4990208" cy="2005247"/>
            <a:chOff x="4822575" y="4250125"/>
            <a:chExt cx="1083650" cy="435450"/>
          </a:xfrm>
        </p:grpSpPr>
        <p:sp>
          <p:nvSpPr>
            <p:cNvPr id="1360" name="Google Shape;1360;p43"/>
            <p:cNvSpPr/>
            <p:nvPr/>
          </p:nvSpPr>
          <p:spPr>
            <a:xfrm>
              <a:off x="5108450" y="4588500"/>
              <a:ext cx="763550" cy="39400"/>
            </a:xfrm>
            <a:custGeom>
              <a:avLst/>
              <a:gdLst/>
              <a:ahLst/>
              <a:cxnLst/>
              <a:rect l="l" t="t" r="r" b="b"/>
              <a:pathLst>
                <a:path w="30542" h="1576" extrusionOk="0">
                  <a:moveTo>
                    <a:pt x="1" y="0"/>
                  </a:moveTo>
                  <a:lnTo>
                    <a:pt x="1" y="1575"/>
                  </a:lnTo>
                  <a:lnTo>
                    <a:pt x="30541" y="1575"/>
                  </a:lnTo>
                  <a:lnTo>
                    <a:pt x="30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5066225" y="4250125"/>
              <a:ext cx="840000" cy="346375"/>
            </a:xfrm>
            <a:custGeom>
              <a:avLst/>
              <a:gdLst/>
              <a:ahLst/>
              <a:cxnLst/>
              <a:rect l="l" t="t" r="r" b="b"/>
              <a:pathLst>
                <a:path w="33600" h="13855" extrusionOk="0">
                  <a:moveTo>
                    <a:pt x="1507" y="0"/>
                  </a:moveTo>
                  <a:cubicBezTo>
                    <a:pt x="663" y="0"/>
                    <a:pt x="1" y="662"/>
                    <a:pt x="1" y="1507"/>
                  </a:cubicBezTo>
                  <a:lnTo>
                    <a:pt x="1" y="12349"/>
                  </a:lnTo>
                  <a:cubicBezTo>
                    <a:pt x="1" y="13193"/>
                    <a:pt x="663" y="13855"/>
                    <a:pt x="1507" y="13855"/>
                  </a:cubicBezTo>
                  <a:lnTo>
                    <a:pt x="32093" y="13855"/>
                  </a:lnTo>
                  <a:cubicBezTo>
                    <a:pt x="32915" y="13855"/>
                    <a:pt x="33600" y="13193"/>
                    <a:pt x="33600" y="12349"/>
                  </a:cubicBezTo>
                  <a:lnTo>
                    <a:pt x="33600" y="1507"/>
                  </a:lnTo>
                  <a:cubicBezTo>
                    <a:pt x="33600" y="662"/>
                    <a:pt x="32915" y="0"/>
                    <a:pt x="32093" y="0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4851100" y="4432725"/>
              <a:ext cx="159800" cy="94750"/>
            </a:xfrm>
            <a:custGeom>
              <a:avLst/>
              <a:gdLst/>
              <a:ahLst/>
              <a:cxnLst/>
              <a:rect l="l" t="t" r="r" b="b"/>
              <a:pathLst>
                <a:path w="6392" h="3790" extrusionOk="0">
                  <a:moveTo>
                    <a:pt x="2900" y="0"/>
                  </a:moveTo>
                  <a:cubicBezTo>
                    <a:pt x="2375" y="0"/>
                    <a:pt x="1895" y="228"/>
                    <a:pt x="1576" y="616"/>
                  </a:cubicBezTo>
                  <a:cubicBezTo>
                    <a:pt x="1096" y="1187"/>
                    <a:pt x="457" y="2123"/>
                    <a:pt x="46" y="3470"/>
                  </a:cubicBezTo>
                  <a:cubicBezTo>
                    <a:pt x="1" y="3629"/>
                    <a:pt x="115" y="3789"/>
                    <a:pt x="298" y="3789"/>
                  </a:cubicBezTo>
                  <a:lnTo>
                    <a:pt x="6141" y="3789"/>
                  </a:lnTo>
                  <a:cubicBezTo>
                    <a:pt x="6278" y="3789"/>
                    <a:pt x="6392" y="3675"/>
                    <a:pt x="6392" y="3538"/>
                  </a:cubicBezTo>
                  <a:lnTo>
                    <a:pt x="6392" y="251"/>
                  </a:lnTo>
                  <a:cubicBezTo>
                    <a:pt x="6392" y="114"/>
                    <a:pt x="6278" y="0"/>
                    <a:pt x="6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4885925" y="4427000"/>
              <a:ext cx="105575" cy="107325"/>
            </a:xfrm>
            <a:custGeom>
              <a:avLst/>
              <a:gdLst/>
              <a:ahLst/>
              <a:cxnLst/>
              <a:rect l="l" t="t" r="r" b="b"/>
              <a:pathLst>
                <a:path w="4223" h="4293" extrusionOk="0">
                  <a:moveTo>
                    <a:pt x="2465" y="1"/>
                  </a:moveTo>
                  <a:lnTo>
                    <a:pt x="0" y="4292"/>
                  </a:lnTo>
                  <a:lnTo>
                    <a:pt x="1758" y="4292"/>
                  </a:lnTo>
                  <a:lnTo>
                    <a:pt x="4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4857950" y="4427000"/>
              <a:ext cx="74775" cy="107325"/>
            </a:xfrm>
            <a:custGeom>
              <a:avLst/>
              <a:gdLst/>
              <a:ahLst/>
              <a:cxnLst/>
              <a:rect l="l" t="t" r="r" b="b"/>
              <a:pathLst>
                <a:path w="2991" h="4293" extrusionOk="0">
                  <a:moveTo>
                    <a:pt x="2466" y="1"/>
                  </a:moveTo>
                  <a:lnTo>
                    <a:pt x="1" y="4292"/>
                  </a:lnTo>
                  <a:lnTo>
                    <a:pt x="526" y="4292"/>
                  </a:lnTo>
                  <a:lnTo>
                    <a:pt x="29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4954400" y="4427000"/>
              <a:ext cx="74775" cy="107325"/>
            </a:xfrm>
            <a:custGeom>
              <a:avLst/>
              <a:gdLst/>
              <a:ahLst/>
              <a:cxnLst/>
              <a:rect l="l" t="t" r="r" b="b"/>
              <a:pathLst>
                <a:path w="2991" h="4293" extrusionOk="0">
                  <a:moveTo>
                    <a:pt x="2465" y="1"/>
                  </a:moveTo>
                  <a:lnTo>
                    <a:pt x="0" y="4292"/>
                  </a:lnTo>
                  <a:lnTo>
                    <a:pt x="502" y="4292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4826000" y="4400075"/>
              <a:ext cx="221425" cy="240950"/>
            </a:xfrm>
            <a:custGeom>
              <a:avLst/>
              <a:gdLst/>
              <a:ahLst/>
              <a:cxnLst/>
              <a:rect l="l" t="t" r="r" b="b"/>
              <a:pathLst>
                <a:path w="8857" h="9638" extrusionOk="0">
                  <a:moveTo>
                    <a:pt x="7145" y="1306"/>
                  </a:moveTo>
                  <a:cubicBezTo>
                    <a:pt x="7282" y="1306"/>
                    <a:pt x="7396" y="1420"/>
                    <a:pt x="7396" y="1557"/>
                  </a:cubicBezTo>
                  <a:lnTo>
                    <a:pt x="7396" y="4844"/>
                  </a:lnTo>
                  <a:cubicBezTo>
                    <a:pt x="7396" y="4981"/>
                    <a:pt x="7282" y="5095"/>
                    <a:pt x="7145" y="5095"/>
                  </a:cubicBezTo>
                  <a:lnTo>
                    <a:pt x="1302" y="5095"/>
                  </a:lnTo>
                  <a:cubicBezTo>
                    <a:pt x="1119" y="5095"/>
                    <a:pt x="1005" y="4935"/>
                    <a:pt x="1050" y="4776"/>
                  </a:cubicBezTo>
                  <a:cubicBezTo>
                    <a:pt x="1461" y="3429"/>
                    <a:pt x="2100" y="2493"/>
                    <a:pt x="2580" y="1922"/>
                  </a:cubicBezTo>
                  <a:cubicBezTo>
                    <a:pt x="2899" y="1534"/>
                    <a:pt x="3379" y="1306"/>
                    <a:pt x="3904" y="1306"/>
                  </a:cubicBezTo>
                  <a:close/>
                  <a:moveTo>
                    <a:pt x="8375" y="1"/>
                  </a:moveTo>
                  <a:cubicBezTo>
                    <a:pt x="6007" y="1"/>
                    <a:pt x="4023" y="318"/>
                    <a:pt x="3082" y="895"/>
                  </a:cubicBezTo>
                  <a:cubicBezTo>
                    <a:pt x="1872" y="1649"/>
                    <a:pt x="0" y="4593"/>
                    <a:pt x="0" y="9637"/>
                  </a:cubicBezTo>
                  <a:lnTo>
                    <a:pt x="8857" y="9637"/>
                  </a:lnTo>
                  <a:lnTo>
                    <a:pt x="8857" y="5"/>
                  </a:lnTo>
                  <a:cubicBezTo>
                    <a:pt x="8695" y="2"/>
                    <a:pt x="8534" y="1"/>
                    <a:pt x="8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4900175" y="4421875"/>
              <a:ext cx="147250" cy="4600"/>
            </a:xfrm>
            <a:custGeom>
              <a:avLst/>
              <a:gdLst/>
              <a:ahLst/>
              <a:cxnLst/>
              <a:rect l="l" t="t" r="r" b="b"/>
              <a:pathLst>
                <a:path w="5890" h="184" extrusionOk="0">
                  <a:moveTo>
                    <a:pt x="1" y="0"/>
                  </a:moveTo>
                  <a:lnTo>
                    <a:pt x="1" y="183"/>
                  </a:lnTo>
                  <a:lnTo>
                    <a:pt x="5890" y="183"/>
                  </a:lnTo>
                  <a:lnTo>
                    <a:pt x="58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4976075" y="4432725"/>
              <a:ext cx="4025" cy="94750"/>
            </a:xfrm>
            <a:custGeom>
              <a:avLst/>
              <a:gdLst/>
              <a:ahLst/>
              <a:cxnLst/>
              <a:rect l="l" t="t" r="r" b="b"/>
              <a:pathLst>
                <a:path w="161" h="3790" extrusionOk="0">
                  <a:moveTo>
                    <a:pt x="1" y="0"/>
                  </a:moveTo>
                  <a:lnTo>
                    <a:pt x="1" y="3789"/>
                  </a:lnTo>
                  <a:lnTo>
                    <a:pt x="160" y="3789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4822575" y="4609600"/>
              <a:ext cx="36550" cy="35975"/>
            </a:xfrm>
            <a:custGeom>
              <a:avLst/>
              <a:gdLst/>
              <a:ahLst/>
              <a:cxnLst/>
              <a:rect l="l" t="t" r="r" b="b"/>
              <a:pathLst>
                <a:path w="1462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461" y="1439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4889350" y="4524025"/>
              <a:ext cx="123850" cy="117000"/>
            </a:xfrm>
            <a:custGeom>
              <a:avLst/>
              <a:gdLst/>
              <a:ahLst/>
              <a:cxnLst/>
              <a:rect l="l" t="t" r="r" b="b"/>
              <a:pathLst>
                <a:path w="4954" h="4680" extrusionOk="0">
                  <a:moveTo>
                    <a:pt x="4771" y="0"/>
                  </a:moveTo>
                  <a:lnTo>
                    <a:pt x="4771" y="1849"/>
                  </a:lnTo>
                  <a:lnTo>
                    <a:pt x="2853" y="1849"/>
                  </a:lnTo>
                  <a:cubicBezTo>
                    <a:pt x="1278" y="1849"/>
                    <a:pt x="0" y="3127"/>
                    <a:pt x="0" y="4679"/>
                  </a:cubicBezTo>
                  <a:lnTo>
                    <a:pt x="183" y="4679"/>
                  </a:lnTo>
                  <a:cubicBezTo>
                    <a:pt x="183" y="3219"/>
                    <a:pt x="1370" y="2032"/>
                    <a:pt x="2853" y="2032"/>
                  </a:cubicBezTo>
                  <a:lnTo>
                    <a:pt x="4953" y="2032"/>
                  </a:lnTo>
                  <a:lnTo>
                    <a:pt x="4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4964675" y="4534850"/>
              <a:ext cx="31400" cy="10875"/>
            </a:xfrm>
            <a:custGeom>
              <a:avLst/>
              <a:gdLst/>
              <a:ahLst/>
              <a:cxnLst/>
              <a:rect l="l" t="t" r="r" b="b"/>
              <a:pathLst>
                <a:path w="1256" h="435" extrusionOk="0">
                  <a:moveTo>
                    <a:pt x="1050" y="161"/>
                  </a:moveTo>
                  <a:cubicBezTo>
                    <a:pt x="1073" y="161"/>
                    <a:pt x="1096" y="183"/>
                    <a:pt x="1096" y="206"/>
                  </a:cubicBezTo>
                  <a:cubicBezTo>
                    <a:pt x="1096" y="229"/>
                    <a:pt x="1073" y="252"/>
                    <a:pt x="1050" y="252"/>
                  </a:cubicBezTo>
                  <a:lnTo>
                    <a:pt x="228" y="252"/>
                  </a:lnTo>
                  <a:cubicBezTo>
                    <a:pt x="205" y="252"/>
                    <a:pt x="183" y="229"/>
                    <a:pt x="183" y="206"/>
                  </a:cubicBezTo>
                  <a:cubicBezTo>
                    <a:pt x="183" y="183"/>
                    <a:pt x="205" y="161"/>
                    <a:pt x="228" y="161"/>
                  </a:cubicBezTo>
                  <a:close/>
                  <a:moveTo>
                    <a:pt x="228" y="1"/>
                  </a:moveTo>
                  <a:cubicBezTo>
                    <a:pt x="91" y="1"/>
                    <a:pt x="0" y="92"/>
                    <a:pt x="0" y="206"/>
                  </a:cubicBezTo>
                  <a:cubicBezTo>
                    <a:pt x="0" y="343"/>
                    <a:pt x="91" y="435"/>
                    <a:pt x="228" y="435"/>
                  </a:cubicBezTo>
                  <a:lnTo>
                    <a:pt x="1050" y="435"/>
                  </a:lnTo>
                  <a:cubicBezTo>
                    <a:pt x="1164" y="435"/>
                    <a:pt x="1255" y="343"/>
                    <a:pt x="1255" y="206"/>
                  </a:cubicBezTo>
                  <a:cubicBezTo>
                    <a:pt x="1255" y="92"/>
                    <a:pt x="1164" y="1"/>
                    <a:pt x="1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4826000" y="4571375"/>
              <a:ext cx="11425" cy="24000"/>
            </a:xfrm>
            <a:custGeom>
              <a:avLst/>
              <a:gdLst/>
              <a:ahLst/>
              <a:cxnLst/>
              <a:rect l="l" t="t" r="r" b="b"/>
              <a:pathLst>
                <a:path w="457" h="960" extrusionOk="0">
                  <a:moveTo>
                    <a:pt x="229" y="1"/>
                  </a:moveTo>
                  <a:cubicBezTo>
                    <a:pt x="92" y="1"/>
                    <a:pt x="0" y="115"/>
                    <a:pt x="0" y="229"/>
                  </a:cubicBezTo>
                  <a:lnTo>
                    <a:pt x="0" y="731"/>
                  </a:lnTo>
                  <a:cubicBezTo>
                    <a:pt x="0" y="845"/>
                    <a:pt x="92" y="959"/>
                    <a:pt x="229" y="959"/>
                  </a:cubicBezTo>
                  <a:cubicBezTo>
                    <a:pt x="343" y="959"/>
                    <a:pt x="457" y="845"/>
                    <a:pt x="457" y="731"/>
                  </a:cubicBezTo>
                  <a:lnTo>
                    <a:pt x="457" y="229"/>
                  </a:lnTo>
                  <a:cubicBezTo>
                    <a:pt x="457" y="115"/>
                    <a:pt x="343" y="1"/>
                    <a:pt x="229" y="1"/>
                  </a:cubicBez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4896750" y="4584300"/>
              <a:ext cx="103325" cy="56725"/>
            </a:xfrm>
            <a:custGeom>
              <a:avLst/>
              <a:gdLst/>
              <a:ahLst/>
              <a:cxnLst/>
              <a:rect l="l" t="t" r="r" b="b"/>
              <a:pathLst>
                <a:path w="4133" h="2269" extrusionOk="0">
                  <a:moveTo>
                    <a:pt x="1982" y="0"/>
                  </a:moveTo>
                  <a:cubicBezTo>
                    <a:pt x="1870" y="0"/>
                    <a:pt x="1757" y="10"/>
                    <a:pt x="1644" y="31"/>
                  </a:cubicBezTo>
                  <a:cubicBezTo>
                    <a:pt x="663" y="237"/>
                    <a:pt x="1" y="1196"/>
                    <a:pt x="46" y="2268"/>
                  </a:cubicBezTo>
                  <a:lnTo>
                    <a:pt x="4132" y="2268"/>
                  </a:lnTo>
                  <a:cubicBezTo>
                    <a:pt x="4109" y="2154"/>
                    <a:pt x="4109" y="2017"/>
                    <a:pt x="4087" y="1880"/>
                  </a:cubicBezTo>
                  <a:cubicBezTo>
                    <a:pt x="3861" y="775"/>
                    <a:pt x="2957" y="0"/>
                    <a:pt x="1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4905325" y="4596850"/>
              <a:ext cx="87325" cy="88725"/>
            </a:xfrm>
            <a:custGeom>
              <a:avLst/>
              <a:gdLst/>
              <a:ahLst/>
              <a:cxnLst/>
              <a:rect l="l" t="t" r="r" b="b"/>
              <a:pathLst>
                <a:path w="3493" h="3549" extrusionOk="0">
                  <a:moveTo>
                    <a:pt x="1690" y="1"/>
                  </a:moveTo>
                  <a:cubicBezTo>
                    <a:pt x="1592" y="1"/>
                    <a:pt x="1492" y="11"/>
                    <a:pt x="1393" y="32"/>
                  </a:cubicBezTo>
                  <a:cubicBezTo>
                    <a:pt x="548" y="191"/>
                    <a:pt x="0" y="1104"/>
                    <a:pt x="183" y="2086"/>
                  </a:cubicBezTo>
                  <a:cubicBezTo>
                    <a:pt x="347" y="2946"/>
                    <a:pt x="1061" y="3548"/>
                    <a:pt x="1832" y="3548"/>
                  </a:cubicBezTo>
                  <a:cubicBezTo>
                    <a:pt x="1921" y="3548"/>
                    <a:pt x="2011" y="3540"/>
                    <a:pt x="2100" y="3524"/>
                  </a:cubicBezTo>
                  <a:cubicBezTo>
                    <a:pt x="2945" y="3364"/>
                    <a:pt x="3492" y="2428"/>
                    <a:pt x="3310" y="1470"/>
                  </a:cubicBezTo>
                  <a:cubicBezTo>
                    <a:pt x="3128" y="601"/>
                    <a:pt x="2446" y="1"/>
                    <a:pt x="16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4931000" y="4623025"/>
              <a:ext cx="35975" cy="36525"/>
            </a:xfrm>
            <a:custGeom>
              <a:avLst/>
              <a:gdLst/>
              <a:ahLst/>
              <a:cxnLst/>
              <a:rect l="l" t="t" r="r" b="b"/>
              <a:pathLst>
                <a:path w="1439" h="1461" extrusionOk="0">
                  <a:moveTo>
                    <a:pt x="690" y="1"/>
                  </a:moveTo>
                  <a:cubicBezTo>
                    <a:pt x="651" y="1"/>
                    <a:pt x="611" y="4"/>
                    <a:pt x="571" y="12"/>
                  </a:cubicBezTo>
                  <a:cubicBezTo>
                    <a:pt x="229" y="80"/>
                    <a:pt x="0" y="445"/>
                    <a:pt x="69" y="856"/>
                  </a:cubicBezTo>
                  <a:cubicBezTo>
                    <a:pt x="151" y="1204"/>
                    <a:pt x="434" y="1460"/>
                    <a:pt x="755" y="1460"/>
                  </a:cubicBezTo>
                  <a:cubicBezTo>
                    <a:pt x="792" y="1460"/>
                    <a:pt x="830" y="1457"/>
                    <a:pt x="868" y="1450"/>
                  </a:cubicBezTo>
                  <a:cubicBezTo>
                    <a:pt x="1210" y="1381"/>
                    <a:pt x="1438" y="993"/>
                    <a:pt x="1347" y="605"/>
                  </a:cubicBezTo>
                  <a:cubicBezTo>
                    <a:pt x="1286" y="240"/>
                    <a:pt x="1008" y="1"/>
                    <a:pt x="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4935000" y="4626025"/>
              <a:ext cx="29125" cy="30400"/>
            </a:xfrm>
            <a:custGeom>
              <a:avLst/>
              <a:gdLst/>
              <a:ahLst/>
              <a:cxnLst/>
              <a:rect l="l" t="t" r="r" b="b"/>
              <a:pathLst>
                <a:path w="1165" h="1216" extrusionOk="0">
                  <a:moveTo>
                    <a:pt x="548" y="189"/>
                  </a:moveTo>
                  <a:cubicBezTo>
                    <a:pt x="616" y="189"/>
                    <a:pt x="685" y="211"/>
                    <a:pt x="753" y="257"/>
                  </a:cubicBezTo>
                  <a:cubicBezTo>
                    <a:pt x="845" y="325"/>
                    <a:pt x="890" y="417"/>
                    <a:pt x="913" y="531"/>
                  </a:cubicBezTo>
                  <a:cubicBezTo>
                    <a:pt x="959" y="759"/>
                    <a:pt x="845" y="987"/>
                    <a:pt x="639" y="1033"/>
                  </a:cubicBezTo>
                  <a:cubicBezTo>
                    <a:pt x="624" y="1035"/>
                    <a:pt x="610" y="1036"/>
                    <a:pt x="595" y="1036"/>
                  </a:cubicBezTo>
                  <a:cubicBezTo>
                    <a:pt x="405" y="1036"/>
                    <a:pt x="227" y="901"/>
                    <a:pt x="206" y="668"/>
                  </a:cubicBezTo>
                  <a:cubicBezTo>
                    <a:pt x="183" y="554"/>
                    <a:pt x="183" y="440"/>
                    <a:pt x="251" y="348"/>
                  </a:cubicBezTo>
                  <a:cubicBezTo>
                    <a:pt x="297" y="257"/>
                    <a:pt x="388" y="211"/>
                    <a:pt x="479" y="189"/>
                  </a:cubicBezTo>
                  <a:close/>
                  <a:moveTo>
                    <a:pt x="514" y="0"/>
                  </a:moveTo>
                  <a:cubicBezTo>
                    <a:pt x="488" y="0"/>
                    <a:pt x="461" y="2"/>
                    <a:pt x="434" y="6"/>
                  </a:cubicBezTo>
                  <a:cubicBezTo>
                    <a:pt x="297" y="52"/>
                    <a:pt x="183" y="143"/>
                    <a:pt x="91" y="257"/>
                  </a:cubicBezTo>
                  <a:cubicBezTo>
                    <a:pt x="23" y="394"/>
                    <a:pt x="0" y="554"/>
                    <a:pt x="23" y="713"/>
                  </a:cubicBezTo>
                  <a:cubicBezTo>
                    <a:pt x="69" y="1010"/>
                    <a:pt x="320" y="1216"/>
                    <a:pt x="571" y="1216"/>
                  </a:cubicBezTo>
                  <a:cubicBezTo>
                    <a:pt x="616" y="1216"/>
                    <a:pt x="639" y="1193"/>
                    <a:pt x="685" y="1193"/>
                  </a:cubicBezTo>
                  <a:cubicBezTo>
                    <a:pt x="959" y="1147"/>
                    <a:pt x="1164" y="828"/>
                    <a:pt x="1096" y="508"/>
                  </a:cubicBezTo>
                  <a:cubicBezTo>
                    <a:pt x="1073" y="348"/>
                    <a:pt x="982" y="211"/>
                    <a:pt x="867" y="120"/>
                  </a:cubicBezTo>
                  <a:cubicBezTo>
                    <a:pt x="754" y="44"/>
                    <a:pt x="641" y="0"/>
                    <a:pt x="514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5047400" y="4444700"/>
              <a:ext cx="18850" cy="131275"/>
            </a:xfrm>
            <a:custGeom>
              <a:avLst/>
              <a:gdLst/>
              <a:ahLst/>
              <a:cxnLst/>
              <a:rect l="l" t="t" r="r" b="b"/>
              <a:pathLst>
                <a:path w="754" h="5251" extrusionOk="0">
                  <a:moveTo>
                    <a:pt x="1" y="0"/>
                  </a:moveTo>
                  <a:lnTo>
                    <a:pt x="1" y="5250"/>
                  </a:lnTo>
                  <a:lnTo>
                    <a:pt x="754" y="5250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5510750" y="4596475"/>
              <a:ext cx="159250" cy="22850"/>
            </a:xfrm>
            <a:custGeom>
              <a:avLst/>
              <a:gdLst/>
              <a:ahLst/>
              <a:cxnLst/>
              <a:rect l="l" t="t" r="r" b="b"/>
              <a:pathLst>
                <a:path w="6370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369" y="914"/>
                  </a:lnTo>
                  <a:lnTo>
                    <a:pt x="6369" y="1"/>
                  </a:lnTo>
                  <a:lnTo>
                    <a:pt x="6186" y="1"/>
                  </a:lnTo>
                  <a:lnTo>
                    <a:pt x="6186" y="754"/>
                  </a:lnTo>
                  <a:lnTo>
                    <a:pt x="183" y="754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5234000" y="4596475"/>
              <a:ext cx="218575" cy="9750"/>
            </a:xfrm>
            <a:custGeom>
              <a:avLst/>
              <a:gdLst/>
              <a:ahLst/>
              <a:cxnLst/>
              <a:rect l="l" t="t" r="r" b="b"/>
              <a:pathLst>
                <a:path w="8743" h="390" extrusionOk="0">
                  <a:moveTo>
                    <a:pt x="1" y="1"/>
                  </a:moveTo>
                  <a:lnTo>
                    <a:pt x="1" y="389"/>
                  </a:lnTo>
                  <a:lnTo>
                    <a:pt x="8743" y="38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3"/>
            <p:cNvSpPr/>
            <p:nvPr/>
          </p:nvSpPr>
          <p:spPr>
            <a:xfrm>
              <a:off x="5871975" y="4293475"/>
              <a:ext cx="4575" cy="259675"/>
            </a:xfrm>
            <a:custGeom>
              <a:avLst/>
              <a:gdLst/>
              <a:ahLst/>
              <a:cxnLst/>
              <a:rect l="l" t="t" r="r" b="b"/>
              <a:pathLst>
                <a:path w="183" h="10387" extrusionOk="0">
                  <a:moveTo>
                    <a:pt x="0" y="1"/>
                  </a:moveTo>
                  <a:lnTo>
                    <a:pt x="0" y="10386"/>
                  </a:lnTo>
                  <a:lnTo>
                    <a:pt x="183" y="1038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3"/>
            <p:cNvSpPr/>
            <p:nvPr/>
          </p:nvSpPr>
          <p:spPr>
            <a:xfrm>
              <a:off x="5801775" y="4293475"/>
              <a:ext cx="4025" cy="259675"/>
            </a:xfrm>
            <a:custGeom>
              <a:avLst/>
              <a:gdLst/>
              <a:ahLst/>
              <a:cxnLst/>
              <a:rect l="l" t="t" r="r" b="b"/>
              <a:pathLst>
                <a:path w="161" h="10387" extrusionOk="0">
                  <a:moveTo>
                    <a:pt x="1" y="1"/>
                  </a:moveTo>
                  <a:lnTo>
                    <a:pt x="1" y="10386"/>
                  </a:lnTo>
                  <a:lnTo>
                    <a:pt x="161" y="1038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5731025" y="4293475"/>
              <a:ext cx="4575" cy="259675"/>
            </a:xfrm>
            <a:custGeom>
              <a:avLst/>
              <a:gdLst/>
              <a:ahLst/>
              <a:cxnLst/>
              <a:rect l="l" t="t" r="r" b="b"/>
              <a:pathLst>
                <a:path w="183" h="10387" extrusionOk="0">
                  <a:moveTo>
                    <a:pt x="0" y="1"/>
                  </a:moveTo>
                  <a:lnTo>
                    <a:pt x="0" y="10386"/>
                  </a:lnTo>
                  <a:lnTo>
                    <a:pt x="183" y="1038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5660275" y="4293475"/>
              <a:ext cx="4575" cy="259675"/>
            </a:xfrm>
            <a:custGeom>
              <a:avLst/>
              <a:gdLst/>
              <a:ahLst/>
              <a:cxnLst/>
              <a:rect l="l" t="t" r="r" b="b"/>
              <a:pathLst>
                <a:path w="183" h="10387" extrusionOk="0">
                  <a:moveTo>
                    <a:pt x="0" y="1"/>
                  </a:moveTo>
                  <a:lnTo>
                    <a:pt x="0" y="10386"/>
                  </a:lnTo>
                  <a:lnTo>
                    <a:pt x="183" y="1038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5590075" y="4293475"/>
              <a:ext cx="4025" cy="259675"/>
            </a:xfrm>
            <a:custGeom>
              <a:avLst/>
              <a:gdLst/>
              <a:ahLst/>
              <a:cxnLst/>
              <a:rect l="l" t="t" r="r" b="b"/>
              <a:pathLst>
                <a:path w="161" h="10387" extrusionOk="0">
                  <a:moveTo>
                    <a:pt x="1" y="1"/>
                  </a:moveTo>
                  <a:lnTo>
                    <a:pt x="1" y="10386"/>
                  </a:lnTo>
                  <a:lnTo>
                    <a:pt x="160" y="10386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5519325" y="4293475"/>
              <a:ext cx="4000" cy="259675"/>
            </a:xfrm>
            <a:custGeom>
              <a:avLst/>
              <a:gdLst/>
              <a:ahLst/>
              <a:cxnLst/>
              <a:rect l="l" t="t" r="r" b="b"/>
              <a:pathLst>
                <a:path w="160" h="10387" extrusionOk="0">
                  <a:moveTo>
                    <a:pt x="0" y="1"/>
                  </a:moveTo>
                  <a:lnTo>
                    <a:pt x="0" y="10386"/>
                  </a:lnTo>
                  <a:lnTo>
                    <a:pt x="160" y="10386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5448550" y="4293475"/>
              <a:ext cx="4600" cy="259675"/>
            </a:xfrm>
            <a:custGeom>
              <a:avLst/>
              <a:gdLst/>
              <a:ahLst/>
              <a:cxnLst/>
              <a:rect l="l" t="t" r="r" b="b"/>
              <a:pathLst>
                <a:path w="184" h="10387" extrusionOk="0">
                  <a:moveTo>
                    <a:pt x="1" y="1"/>
                  </a:moveTo>
                  <a:lnTo>
                    <a:pt x="1" y="10386"/>
                  </a:lnTo>
                  <a:lnTo>
                    <a:pt x="183" y="1038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5377800" y="4293475"/>
              <a:ext cx="4600" cy="259675"/>
            </a:xfrm>
            <a:custGeom>
              <a:avLst/>
              <a:gdLst/>
              <a:ahLst/>
              <a:cxnLst/>
              <a:rect l="l" t="t" r="r" b="b"/>
              <a:pathLst>
                <a:path w="184" h="10387" extrusionOk="0">
                  <a:moveTo>
                    <a:pt x="1" y="1"/>
                  </a:moveTo>
                  <a:lnTo>
                    <a:pt x="1" y="10386"/>
                  </a:lnTo>
                  <a:lnTo>
                    <a:pt x="183" y="1038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5307625" y="4293475"/>
              <a:ext cx="4000" cy="259675"/>
            </a:xfrm>
            <a:custGeom>
              <a:avLst/>
              <a:gdLst/>
              <a:ahLst/>
              <a:cxnLst/>
              <a:rect l="l" t="t" r="r" b="b"/>
              <a:pathLst>
                <a:path w="160" h="10387" extrusionOk="0">
                  <a:moveTo>
                    <a:pt x="0" y="1"/>
                  </a:moveTo>
                  <a:lnTo>
                    <a:pt x="0" y="10386"/>
                  </a:lnTo>
                  <a:lnTo>
                    <a:pt x="160" y="10386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5236850" y="4293475"/>
              <a:ext cx="4025" cy="259675"/>
            </a:xfrm>
            <a:custGeom>
              <a:avLst/>
              <a:gdLst/>
              <a:ahLst/>
              <a:cxnLst/>
              <a:rect l="l" t="t" r="r" b="b"/>
              <a:pathLst>
                <a:path w="161" h="10387" extrusionOk="0">
                  <a:moveTo>
                    <a:pt x="1" y="1"/>
                  </a:moveTo>
                  <a:lnTo>
                    <a:pt x="1" y="10386"/>
                  </a:lnTo>
                  <a:lnTo>
                    <a:pt x="160" y="10386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5166100" y="4293475"/>
              <a:ext cx="4575" cy="259675"/>
            </a:xfrm>
            <a:custGeom>
              <a:avLst/>
              <a:gdLst/>
              <a:ahLst/>
              <a:cxnLst/>
              <a:rect l="l" t="t" r="r" b="b"/>
              <a:pathLst>
                <a:path w="183" h="10387" extrusionOk="0">
                  <a:moveTo>
                    <a:pt x="0" y="1"/>
                  </a:moveTo>
                  <a:lnTo>
                    <a:pt x="0" y="10386"/>
                  </a:lnTo>
                  <a:lnTo>
                    <a:pt x="183" y="1038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5095350" y="4293475"/>
              <a:ext cx="4575" cy="259675"/>
            </a:xfrm>
            <a:custGeom>
              <a:avLst/>
              <a:gdLst/>
              <a:ahLst/>
              <a:cxnLst/>
              <a:rect l="l" t="t" r="r" b="b"/>
              <a:pathLst>
                <a:path w="183" h="10387" extrusionOk="0">
                  <a:moveTo>
                    <a:pt x="0" y="1"/>
                  </a:moveTo>
                  <a:lnTo>
                    <a:pt x="0" y="10386"/>
                  </a:lnTo>
                  <a:lnTo>
                    <a:pt x="183" y="1038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5106750" y="4596475"/>
              <a:ext cx="767525" cy="33125"/>
            </a:xfrm>
            <a:custGeom>
              <a:avLst/>
              <a:gdLst/>
              <a:ahLst/>
              <a:cxnLst/>
              <a:rect l="l" t="t" r="r" b="b"/>
              <a:pathLst>
                <a:path w="30701" h="1325" extrusionOk="0">
                  <a:moveTo>
                    <a:pt x="1" y="1"/>
                  </a:moveTo>
                  <a:lnTo>
                    <a:pt x="1" y="1325"/>
                  </a:lnTo>
                  <a:lnTo>
                    <a:pt x="30701" y="1325"/>
                  </a:lnTo>
                  <a:lnTo>
                    <a:pt x="30701" y="1"/>
                  </a:lnTo>
                  <a:lnTo>
                    <a:pt x="30541" y="1"/>
                  </a:lnTo>
                  <a:lnTo>
                    <a:pt x="30541" y="1165"/>
                  </a:lnTo>
                  <a:lnTo>
                    <a:pt x="160" y="1165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5121575" y="4596850"/>
              <a:ext cx="87925" cy="88725"/>
            </a:xfrm>
            <a:custGeom>
              <a:avLst/>
              <a:gdLst/>
              <a:ahLst/>
              <a:cxnLst/>
              <a:rect l="l" t="t" r="r" b="b"/>
              <a:pathLst>
                <a:path w="3517" h="3549" extrusionOk="0">
                  <a:moveTo>
                    <a:pt x="1713" y="1"/>
                  </a:moveTo>
                  <a:cubicBezTo>
                    <a:pt x="1615" y="1"/>
                    <a:pt x="1516" y="11"/>
                    <a:pt x="1416" y="32"/>
                  </a:cubicBezTo>
                  <a:cubicBezTo>
                    <a:pt x="549" y="191"/>
                    <a:pt x="1" y="1104"/>
                    <a:pt x="206" y="2086"/>
                  </a:cubicBezTo>
                  <a:cubicBezTo>
                    <a:pt x="370" y="2946"/>
                    <a:pt x="1085" y="3548"/>
                    <a:pt x="1839" y="3548"/>
                  </a:cubicBezTo>
                  <a:cubicBezTo>
                    <a:pt x="1926" y="3548"/>
                    <a:pt x="2014" y="3540"/>
                    <a:pt x="2101" y="3524"/>
                  </a:cubicBezTo>
                  <a:cubicBezTo>
                    <a:pt x="2968" y="3364"/>
                    <a:pt x="3516" y="2428"/>
                    <a:pt x="3311" y="1470"/>
                  </a:cubicBezTo>
                  <a:cubicBezTo>
                    <a:pt x="3149" y="601"/>
                    <a:pt x="2469" y="1"/>
                    <a:pt x="1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5147825" y="4623025"/>
              <a:ext cx="35975" cy="36525"/>
            </a:xfrm>
            <a:custGeom>
              <a:avLst/>
              <a:gdLst/>
              <a:ahLst/>
              <a:cxnLst/>
              <a:rect l="l" t="t" r="r" b="b"/>
              <a:pathLst>
                <a:path w="1439" h="1461" extrusionOk="0">
                  <a:moveTo>
                    <a:pt x="685" y="1"/>
                  </a:moveTo>
                  <a:cubicBezTo>
                    <a:pt x="647" y="1"/>
                    <a:pt x="609" y="4"/>
                    <a:pt x="572" y="12"/>
                  </a:cubicBezTo>
                  <a:cubicBezTo>
                    <a:pt x="206" y="80"/>
                    <a:pt x="1" y="445"/>
                    <a:pt x="69" y="856"/>
                  </a:cubicBezTo>
                  <a:cubicBezTo>
                    <a:pt x="151" y="1204"/>
                    <a:pt x="435" y="1460"/>
                    <a:pt x="739" y="1460"/>
                  </a:cubicBezTo>
                  <a:cubicBezTo>
                    <a:pt x="775" y="1460"/>
                    <a:pt x="810" y="1457"/>
                    <a:pt x="845" y="1450"/>
                  </a:cubicBezTo>
                  <a:cubicBezTo>
                    <a:pt x="1211" y="1381"/>
                    <a:pt x="1439" y="993"/>
                    <a:pt x="1348" y="605"/>
                  </a:cubicBezTo>
                  <a:cubicBezTo>
                    <a:pt x="1287" y="240"/>
                    <a:pt x="991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5151250" y="4626025"/>
              <a:ext cx="29125" cy="30400"/>
            </a:xfrm>
            <a:custGeom>
              <a:avLst/>
              <a:gdLst/>
              <a:ahLst/>
              <a:cxnLst/>
              <a:rect l="l" t="t" r="r" b="b"/>
              <a:pathLst>
                <a:path w="1165" h="1216" extrusionOk="0">
                  <a:moveTo>
                    <a:pt x="549" y="189"/>
                  </a:moveTo>
                  <a:cubicBezTo>
                    <a:pt x="640" y="189"/>
                    <a:pt x="708" y="211"/>
                    <a:pt x="777" y="257"/>
                  </a:cubicBezTo>
                  <a:cubicBezTo>
                    <a:pt x="845" y="325"/>
                    <a:pt x="914" y="417"/>
                    <a:pt x="937" y="531"/>
                  </a:cubicBezTo>
                  <a:cubicBezTo>
                    <a:pt x="982" y="759"/>
                    <a:pt x="868" y="987"/>
                    <a:pt x="663" y="1033"/>
                  </a:cubicBezTo>
                  <a:cubicBezTo>
                    <a:pt x="648" y="1035"/>
                    <a:pt x="633" y="1036"/>
                    <a:pt x="618" y="1036"/>
                  </a:cubicBezTo>
                  <a:cubicBezTo>
                    <a:pt x="429" y="1036"/>
                    <a:pt x="249" y="901"/>
                    <a:pt x="206" y="668"/>
                  </a:cubicBezTo>
                  <a:cubicBezTo>
                    <a:pt x="183" y="554"/>
                    <a:pt x="206" y="440"/>
                    <a:pt x="252" y="348"/>
                  </a:cubicBezTo>
                  <a:cubicBezTo>
                    <a:pt x="320" y="257"/>
                    <a:pt x="389" y="211"/>
                    <a:pt x="503" y="189"/>
                  </a:cubicBezTo>
                  <a:close/>
                  <a:moveTo>
                    <a:pt x="530" y="0"/>
                  </a:moveTo>
                  <a:cubicBezTo>
                    <a:pt x="505" y="0"/>
                    <a:pt x="481" y="2"/>
                    <a:pt x="457" y="6"/>
                  </a:cubicBezTo>
                  <a:cubicBezTo>
                    <a:pt x="320" y="52"/>
                    <a:pt x="183" y="143"/>
                    <a:pt x="115" y="257"/>
                  </a:cubicBezTo>
                  <a:cubicBezTo>
                    <a:pt x="24" y="394"/>
                    <a:pt x="1" y="554"/>
                    <a:pt x="47" y="713"/>
                  </a:cubicBezTo>
                  <a:cubicBezTo>
                    <a:pt x="92" y="1010"/>
                    <a:pt x="343" y="1216"/>
                    <a:pt x="594" y="1216"/>
                  </a:cubicBezTo>
                  <a:cubicBezTo>
                    <a:pt x="617" y="1216"/>
                    <a:pt x="663" y="1193"/>
                    <a:pt x="686" y="1193"/>
                  </a:cubicBezTo>
                  <a:cubicBezTo>
                    <a:pt x="982" y="1147"/>
                    <a:pt x="1165" y="828"/>
                    <a:pt x="1119" y="508"/>
                  </a:cubicBezTo>
                  <a:cubicBezTo>
                    <a:pt x="1074" y="348"/>
                    <a:pt x="1005" y="211"/>
                    <a:pt x="868" y="120"/>
                  </a:cubicBezTo>
                  <a:cubicBezTo>
                    <a:pt x="774" y="44"/>
                    <a:pt x="648" y="0"/>
                    <a:pt x="530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5687075" y="4596850"/>
              <a:ext cx="87900" cy="88725"/>
            </a:xfrm>
            <a:custGeom>
              <a:avLst/>
              <a:gdLst/>
              <a:ahLst/>
              <a:cxnLst/>
              <a:rect l="l" t="t" r="r" b="b"/>
              <a:pathLst>
                <a:path w="3516" h="3549" extrusionOk="0">
                  <a:moveTo>
                    <a:pt x="1713" y="1"/>
                  </a:moveTo>
                  <a:cubicBezTo>
                    <a:pt x="1615" y="1"/>
                    <a:pt x="1516" y="11"/>
                    <a:pt x="1416" y="32"/>
                  </a:cubicBezTo>
                  <a:cubicBezTo>
                    <a:pt x="549" y="191"/>
                    <a:pt x="1" y="1104"/>
                    <a:pt x="206" y="2086"/>
                  </a:cubicBezTo>
                  <a:cubicBezTo>
                    <a:pt x="370" y="2946"/>
                    <a:pt x="1085" y="3548"/>
                    <a:pt x="1839" y="3548"/>
                  </a:cubicBezTo>
                  <a:cubicBezTo>
                    <a:pt x="1926" y="3548"/>
                    <a:pt x="2014" y="3540"/>
                    <a:pt x="2101" y="3524"/>
                  </a:cubicBezTo>
                  <a:cubicBezTo>
                    <a:pt x="2968" y="3364"/>
                    <a:pt x="3516" y="2428"/>
                    <a:pt x="3333" y="1470"/>
                  </a:cubicBezTo>
                  <a:cubicBezTo>
                    <a:pt x="3152" y="601"/>
                    <a:pt x="2469" y="1"/>
                    <a:pt x="1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5713325" y="4623025"/>
              <a:ext cx="35975" cy="36525"/>
            </a:xfrm>
            <a:custGeom>
              <a:avLst/>
              <a:gdLst/>
              <a:ahLst/>
              <a:cxnLst/>
              <a:rect l="l" t="t" r="r" b="b"/>
              <a:pathLst>
                <a:path w="1439" h="1461" extrusionOk="0">
                  <a:moveTo>
                    <a:pt x="685" y="1"/>
                  </a:moveTo>
                  <a:cubicBezTo>
                    <a:pt x="647" y="1"/>
                    <a:pt x="609" y="4"/>
                    <a:pt x="571" y="12"/>
                  </a:cubicBezTo>
                  <a:cubicBezTo>
                    <a:pt x="229" y="80"/>
                    <a:pt x="1" y="445"/>
                    <a:pt x="69" y="856"/>
                  </a:cubicBezTo>
                  <a:cubicBezTo>
                    <a:pt x="151" y="1204"/>
                    <a:pt x="435" y="1460"/>
                    <a:pt x="739" y="1460"/>
                  </a:cubicBezTo>
                  <a:cubicBezTo>
                    <a:pt x="774" y="1460"/>
                    <a:pt x="810" y="1457"/>
                    <a:pt x="845" y="1450"/>
                  </a:cubicBezTo>
                  <a:cubicBezTo>
                    <a:pt x="1211" y="1381"/>
                    <a:pt x="1439" y="993"/>
                    <a:pt x="1348" y="605"/>
                  </a:cubicBezTo>
                  <a:cubicBezTo>
                    <a:pt x="1287" y="240"/>
                    <a:pt x="991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5716175" y="4626025"/>
              <a:ext cx="29700" cy="30400"/>
            </a:xfrm>
            <a:custGeom>
              <a:avLst/>
              <a:gdLst/>
              <a:ahLst/>
              <a:cxnLst/>
              <a:rect l="l" t="t" r="r" b="b"/>
              <a:pathLst>
                <a:path w="1188" h="1216" extrusionOk="0">
                  <a:moveTo>
                    <a:pt x="594" y="180"/>
                  </a:moveTo>
                  <a:cubicBezTo>
                    <a:pt x="663" y="180"/>
                    <a:pt x="731" y="206"/>
                    <a:pt x="800" y="257"/>
                  </a:cubicBezTo>
                  <a:cubicBezTo>
                    <a:pt x="891" y="325"/>
                    <a:pt x="937" y="417"/>
                    <a:pt x="960" y="531"/>
                  </a:cubicBezTo>
                  <a:cubicBezTo>
                    <a:pt x="1005" y="759"/>
                    <a:pt x="891" y="987"/>
                    <a:pt x="686" y="1033"/>
                  </a:cubicBezTo>
                  <a:cubicBezTo>
                    <a:pt x="671" y="1035"/>
                    <a:pt x="656" y="1036"/>
                    <a:pt x="641" y="1036"/>
                  </a:cubicBezTo>
                  <a:cubicBezTo>
                    <a:pt x="451" y="1036"/>
                    <a:pt x="272" y="901"/>
                    <a:pt x="229" y="668"/>
                  </a:cubicBezTo>
                  <a:cubicBezTo>
                    <a:pt x="184" y="440"/>
                    <a:pt x="320" y="234"/>
                    <a:pt x="526" y="189"/>
                  </a:cubicBezTo>
                  <a:cubicBezTo>
                    <a:pt x="549" y="183"/>
                    <a:pt x="572" y="180"/>
                    <a:pt x="594" y="180"/>
                  </a:cubicBezTo>
                  <a:close/>
                  <a:moveTo>
                    <a:pt x="552" y="0"/>
                  </a:moveTo>
                  <a:cubicBezTo>
                    <a:pt x="528" y="0"/>
                    <a:pt x="504" y="2"/>
                    <a:pt x="480" y="6"/>
                  </a:cubicBezTo>
                  <a:cubicBezTo>
                    <a:pt x="184" y="74"/>
                    <a:pt x="1" y="394"/>
                    <a:pt x="69" y="713"/>
                  </a:cubicBezTo>
                  <a:cubicBezTo>
                    <a:pt x="115" y="1010"/>
                    <a:pt x="366" y="1216"/>
                    <a:pt x="617" y="1216"/>
                  </a:cubicBezTo>
                  <a:cubicBezTo>
                    <a:pt x="640" y="1216"/>
                    <a:pt x="686" y="1193"/>
                    <a:pt x="709" y="1193"/>
                  </a:cubicBezTo>
                  <a:cubicBezTo>
                    <a:pt x="1005" y="1147"/>
                    <a:pt x="1188" y="828"/>
                    <a:pt x="1142" y="508"/>
                  </a:cubicBezTo>
                  <a:cubicBezTo>
                    <a:pt x="1097" y="348"/>
                    <a:pt x="1028" y="211"/>
                    <a:pt x="891" y="120"/>
                  </a:cubicBezTo>
                  <a:cubicBezTo>
                    <a:pt x="797" y="44"/>
                    <a:pt x="67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5774950" y="4596850"/>
              <a:ext cx="87350" cy="88725"/>
            </a:xfrm>
            <a:custGeom>
              <a:avLst/>
              <a:gdLst/>
              <a:ahLst/>
              <a:cxnLst/>
              <a:rect l="l" t="t" r="r" b="b"/>
              <a:pathLst>
                <a:path w="3494" h="3549" extrusionOk="0">
                  <a:moveTo>
                    <a:pt x="1691" y="1"/>
                  </a:moveTo>
                  <a:cubicBezTo>
                    <a:pt x="1593" y="1"/>
                    <a:pt x="1493" y="11"/>
                    <a:pt x="1393" y="32"/>
                  </a:cubicBezTo>
                  <a:cubicBezTo>
                    <a:pt x="549" y="191"/>
                    <a:pt x="1" y="1104"/>
                    <a:pt x="184" y="2086"/>
                  </a:cubicBezTo>
                  <a:cubicBezTo>
                    <a:pt x="368" y="2946"/>
                    <a:pt x="1066" y="3548"/>
                    <a:pt x="1834" y="3548"/>
                  </a:cubicBezTo>
                  <a:cubicBezTo>
                    <a:pt x="1922" y="3548"/>
                    <a:pt x="2011" y="3540"/>
                    <a:pt x="2101" y="3524"/>
                  </a:cubicBezTo>
                  <a:cubicBezTo>
                    <a:pt x="2945" y="3364"/>
                    <a:pt x="3493" y="2428"/>
                    <a:pt x="3311" y="1470"/>
                  </a:cubicBezTo>
                  <a:cubicBezTo>
                    <a:pt x="3149" y="601"/>
                    <a:pt x="2451" y="1"/>
                    <a:pt x="1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5800650" y="4623025"/>
              <a:ext cx="35975" cy="36525"/>
            </a:xfrm>
            <a:custGeom>
              <a:avLst/>
              <a:gdLst/>
              <a:ahLst/>
              <a:cxnLst/>
              <a:rect l="l" t="t" r="r" b="b"/>
              <a:pathLst>
                <a:path w="1439" h="1461" extrusionOk="0">
                  <a:moveTo>
                    <a:pt x="690" y="1"/>
                  </a:moveTo>
                  <a:cubicBezTo>
                    <a:pt x="651" y="1"/>
                    <a:pt x="611" y="4"/>
                    <a:pt x="571" y="12"/>
                  </a:cubicBezTo>
                  <a:cubicBezTo>
                    <a:pt x="228" y="80"/>
                    <a:pt x="0" y="445"/>
                    <a:pt x="91" y="856"/>
                  </a:cubicBezTo>
                  <a:cubicBezTo>
                    <a:pt x="153" y="1204"/>
                    <a:pt x="434" y="1460"/>
                    <a:pt x="755" y="1460"/>
                  </a:cubicBezTo>
                  <a:cubicBezTo>
                    <a:pt x="792" y="1460"/>
                    <a:pt x="830" y="1457"/>
                    <a:pt x="867" y="1450"/>
                  </a:cubicBezTo>
                  <a:cubicBezTo>
                    <a:pt x="1210" y="1381"/>
                    <a:pt x="1438" y="993"/>
                    <a:pt x="1370" y="605"/>
                  </a:cubicBezTo>
                  <a:cubicBezTo>
                    <a:pt x="1288" y="240"/>
                    <a:pt x="1008" y="1"/>
                    <a:pt x="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5804625" y="4626025"/>
              <a:ext cx="29125" cy="30400"/>
            </a:xfrm>
            <a:custGeom>
              <a:avLst/>
              <a:gdLst/>
              <a:ahLst/>
              <a:cxnLst/>
              <a:rect l="l" t="t" r="r" b="b"/>
              <a:pathLst>
                <a:path w="1165" h="1216" extrusionOk="0">
                  <a:moveTo>
                    <a:pt x="549" y="189"/>
                  </a:moveTo>
                  <a:cubicBezTo>
                    <a:pt x="617" y="189"/>
                    <a:pt x="686" y="211"/>
                    <a:pt x="754" y="257"/>
                  </a:cubicBezTo>
                  <a:cubicBezTo>
                    <a:pt x="845" y="325"/>
                    <a:pt x="891" y="417"/>
                    <a:pt x="914" y="531"/>
                  </a:cubicBezTo>
                  <a:cubicBezTo>
                    <a:pt x="960" y="759"/>
                    <a:pt x="845" y="987"/>
                    <a:pt x="640" y="1033"/>
                  </a:cubicBezTo>
                  <a:cubicBezTo>
                    <a:pt x="625" y="1035"/>
                    <a:pt x="610" y="1036"/>
                    <a:pt x="596" y="1036"/>
                  </a:cubicBezTo>
                  <a:cubicBezTo>
                    <a:pt x="409" y="1036"/>
                    <a:pt x="249" y="901"/>
                    <a:pt x="206" y="668"/>
                  </a:cubicBezTo>
                  <a:cubicBezTo>
                    <a:pt x="183" y="554"/>
                    <a:pt x="183" y="440"/>
                    <a:pt x="252" y="348"/>
                  </a:cubicBezTo>
                  <a:cubicBezTo>
                    <a:pt x="298" y="257"/>
                    <a:pt x="389" y="211"/>
                    <a:pt x="480" y="189"/>
                  </a:cubicBezTo>
                  <a:close/>
                  <a:moveTo>
                    <a:pt x="515" y="0"/>
                  </a:moveTo>
                  <a:cubicBezTo>
                    <a:pt x="489" y="0"/>
                    <a:pt x="462" y="2"/>
                    <a:pt x="435" y="6"/>
                  </a:cubicBezTo>
                  <a:cubicBezTo>
                    <a:pt x="298" y="52"/>
                    <a:pt x="183" y="143"/>
                    <a:pt x="92" y="257"/>
                  </a:cubicBezTo>
                  <a:cubicBezTo>
                    <a:pt x="24" y="394"/>
                    <a:pt x="1" y="554"/>
                    <a:pt x="24" y="713"/>
                  </a:cubicBezTo>
                  <a:cubicBezTo>
                    <a:pt x="92" y="1010"/>
                    <a:pt x="320" y="1216"/>
                    <a:pt x="571" y="1216"/>
                  </a:cubicBezTo>
                  <a:cubicBezTo>
                    <a:pt x="617" y="1216"/>
                    <a:pt x="640" y="1193"/>
                    <a:pt x="686" y="1193"/>
                  </a:cubicBezTo>
                  <a:cubicBezTo>
                    <a:pt x="982" y="1147"/>
                    <a:pt x="1165" y="828"/>
                    <a:pt x="1096" y="508"/>
                  </a:cubicBezTo>
                  <a:cubicBezTo>
                    <a:pt x="1074" y="348"/>
                    <a:pt x="982" y="211"/>
                    <a:pt x="868" y="120"/>
                  </a:cubicBezTo>
                  <a:cubicBezTo>
                    <a:pt x="755" y="44"/>
                    <a:pt x="641" y="0"/>
                    <a:pt x="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1138FC6-457B-61DB-8EDA-5E73E898E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2" y="816023"/>
            <a:ext cx="2314575" cy="1619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9608B-39E5-EC0D-4E58-D0207BA1F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360" y="1396868"/>
            <a:ext cx="2158400" cy="1407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32E356-96A3-4506-F2E2-4D059613B413}"/>
              </a:ext>
            </a:extLst>
          </p:cNvPr>
          <p:cNvSpPr txBox="1"/>
          <p:nvPr/>
        </p:nvSpPr>
        <p:spPr>
          <a:xfrm>
            <a:off x="2422804" y="799216"/>
            <a:ext cx="2505697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Dela Gothic One" panose="020B0604020202020204" charset="-128"/>
                <a:ea typeface="Dela Gothic One" panose="020B0604020202020204" charset="-128"/>
              </a:rPr>
              <a:t>Brazil: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100" u="none" strike="noStrike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Northern heat spurs air cooler demand</a:t>
            </a:r>
            <a:endParaRPr lang="en-US" sz="1100" u="none" strike="noStrike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100" u="none" strike="noStrike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Varied economy demands flexible pricing</a:t>
            </a:r>
            <a:endParaRPr lang="en-US" sz="1100" u="none" strike="noStrike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100" u="none" strike="noStrike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Navigating stability variations for smooth trade</a:t>
            </a:r>
            <a:endParaRPr lang="en-US" sz="1100" u="none" strike="noStrike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2"/>
              </a:solidFill>
              <a:latin typeface="Dela Gothic One" panose="020B0604020202020204" charset="-128"/>
              <a:ea typeface="Dela Gothic One" panose="020B0604020202020204" charset="-128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2"/>
              </a:solidFill>
              <a:latin typeface="Dela Gothic One" panose="020B0604020202020204" charset="-128"/>
              <a:ea typeface="Dela Gothic One" panose="020B0604020202020204" charset="-128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latin typeface="Dela Gothic One" panose="020B0604020202020204" charset="-128"/>
              <a:ea typeface="Dela Gothic One" panose="020B060402020202020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873EF-0377-728A-393A-A1EE1C407338}"/>
              </a:ext>
            </a:extLst>
          </p:cNvPr>
          <p:cNvSpPr txBox="1"/>
          <p:nvPr/>
        </p:nvSpPr>
        <p:spPr>
          <a:xfrm>
            <a:off x="3665596" y="2634875"/>
            <a:ext cx="3426590" cy="1634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en-US" sz="1100" u="none" strike="noStrike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Indonesia: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100" u="none" strike="noStrike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AC </a:t>
            </a:r>
            <a:r>
              <a:rPr lang="en-US" sz="1100" u="none" strike="noStrike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scarcity in cities drives air cooler need in hot, humid conditions</a:t>
            </a:r>
            <a:endParaRPr lang="en-US" sz="1100" u="none" strike="noStrike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100" u="none" strike="noStrike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Growing middle class and income boost electrical appliance demand</a:t>
            </a:r>
            <a:endParaRPr lang="en-US" sz="1100" u="none" strike="noStrike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100" u="none" strike="noStrike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Evolving trade regulations demand exporter adaptability</a:t>
            </a:r>
            <a:endParaRPr lang="en-US" sz="1100" u="none" strike="noStrike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92F907-5E9F-DD11-2DA1-41C2FAAA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04" y="1547214"/>
            <a:ext cx="2428877" cy="1619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9AF96E-B7DD-7D11-AB4B-CC859A576135}"/>
              </a:ext>
            </a:extLst>
          </p:cNvPr>
          <p:cNvSpPr txBox="1"/>
          <p:nvPr/>
        </p:nvSpPr>
        <p:spPr>
          <a:xfrm>
            <a:off x="4252926" y="1636834"/>
            <a:ext cx="4191556" cy="144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en-US" sz="1100" b="1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Vietnam:</a:t>
            </a:r>
            <a:endParaRPr lang="en-US" sz="1100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100" u="none" strike="noStrike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Hot, humid regions drive air cooler potential, especially in urban areas</a:t>
            </a:r>
            <a:endParaRPr lang="en-US" sz="1100" u="none" strike="noStrike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100" u="none" strike="noStrike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Rising middle class spurs demand for comfort products, including air coolers</a:t>
            </a:r>
            <a:endParaRPr lang="en-US" sz="1100" u="none" strike="noStrike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100" u="none" strike="noStrike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Trade focus enhances export opportunities, fostering favorable environment</a:t>
            </a:r>
            <a:endParaRPr lang="en-US" sz="1100" u="none" strike="noStrike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848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615DE1-9275-75E4-2EBE-D7B8D445C8CB}"/>
              </a:ext>
            </a:extLst>
          </p:cNvPr>
          <p:cNvSpPr txBox="1"/>
          <p:nvPr/>
        </p:nvSpPr>
        <p:spPr>
          <a:xfrm>
            <a:off x="1621893" y="93441"/>
            <a:ext cx="5586517" cy="4087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b="1" dirty="0">
                <a:solidFill>
                  <a:srgbClr val="264B83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Cultural Appropriateness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Dela Gothic One" panose="020B0604020202020204" charset="-128"/>
              <a:ea typeface="Dela Gothic One" panose="020B0604020202020204" charset="-128"/>
              <a:cs typeface="Roboto" panose="02000000000000000000" pitchFamily="2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effectLst/>
              <a:latin typeface="Dela Gothic One" panose="020B0604020202020204" charset="-128"/>
              <a:ea typeface="Dela Gothic One" panose="020B0604020202020204" charset="-128"/>
              <a:cs typeface="Roboto" panose="02000000000000000000" pitchFamily="2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Brazil:</a:t>
            </a:r>
            <a:endParaRPr lang="en-US" sz="1600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Eco-friendly &amp; Energy Efficient</a:t>
            </a:r>
            <a:endParaRPr lang="en-US" sz="1600" u="none" strike="noStrike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Electricity Consumption Reduction</a:t>
            </a:r>
            <a:endParaRPr lang="en-US" sz="1600" u="none" strike="noStrike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 </a:t>
            </a:r>
            <a:endParaRPr lang="en-US" sz="1600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Indonesia:</a:t>
            </a:r>
            <a:endParaRPr lang="en-US" sz="1600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Portable &amp; Compact Design</a:t>
            </a:r>
            <a:endParaRPr lang="en-US" sz="1600" u="none" strike="noStrike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Urban Living Compatibility </a:t>
            </a:r>
            <a:endParaRPr lang="en-US" sz="1600" u="none" strike="noStrike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 </a:t>
            </a:r>
            <a:endParaRPr lang="en-US" sz="1600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Vietnam:</a:t>
            </a:r>
            <a:endParaRPr lang="en-US" sz="1600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Cooling &amp; Air Purifying</a:t>
            </a:r>
            <a:endParaRPr lang="en-US" sz="1600" u="none" strike="noStrike" dirty="0">
              <a:solidFill>
                <a:schemeClr val="tx2"/>
              </a:solidFill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chemeClr val="tx2"/>
                </a:solidFill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Pollution &amp; Air Quality Solution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6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5"/>
          <p:cNvSpPr txBox="1">
            <a:spLocks noGrp="1"/>
          </p:cNvSpPr>
          <p:nvPr>
            <p:ph type="title"/>
          </p:nvPr>
        </p:nvSpPr>
        <p:spPr>
          <a:xfrm>
            <a:off x="3152061" y="702939"/>
            <a:ext cx="373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Brazil</a:t>
            </a:r>
            <a:endParaRPr dirty="0"/>
          </a:p>
        </p:txBody>
      </p:sp>
      <p:sp>
        <p:nvSpPr>
          <p:cNvPr id="1708" name="Google Shape;1708;p45"/>
          <p:cNvSpPr txBox="1">
            <a:spLocks noGrp="1"/>
          </p:cNvSpPr>
          <p:nvPr>
            <p:ph type="title" idx="2"/>
          </p:nvPr>
        </p:nvSpPr>
        <p:spPr>
          <a:xfrm>
            <a:off x="1919063" y="272880"/>
            <a:ext cx="486067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/>
              <a:t>Most Appropriate Country:</a:t>
            </a:r>
            <a:endParaRPr sz="2300" dirty="0"/>
          </a:p>
        </p:txBody>
      </p:sp>
      <p:sp>
        <p:nvSpPr>
          <p:cNvPr id="1709" name="Google Shape;1709;p45"/>
          <p:cNvSpPr txBox="1">
            <a:spLocks noGrp="1"/>
          </p:cNvSpPr>
          <p:nvPr>
            <p:ph type="subTitle" idx="1"/>
          </p:nvPr>
        </p:nvSpPr>
        <p:spPr>
          <a:xfrm>
            <a:off x="123280" y="1555921"/>
            <a:ext cx="5541024" cy="24286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Socioeconomic Advantage:</a:t>
            </a:r>
            <a:endParaRPr lang="en-US" sz="1100" dirty="0"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100" u="none" strike="noStrike" dirty="0"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Largest economy among three options</a:t>
            </a:r>
            <a:endParaRPr lang="en-US" sz="1100" u="none" strike="noStrike" dirty="0"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100" u="none" strike="noStrike" dirty="0"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Highest per capita income, indicates greater purchasing power</a:t>
            </a:r>
            <a:endParaRPr lang="en-US" sz="1100" u="none" strike="noStrike" dirty="0"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 </a:t>
            </a:r>
            <a:endParaRPr lang="en-US" sz="1100" dirty="0"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Strategic Appeal:</a:t>
            </a:r>
            <a:endParaRPr lang="en-US" sz="1100" dirty="0"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100" u="none" strike="noStrike" dirty="0"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Expansive consumer base for air coolers</a:t>
            </a:r>
            <a:endParaRPr lang="en-US" sz="1100" u="none" strike="noStrike" dirty="0"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100" u="none" strike="noStrike" dirty="0"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Potential demand due to hot and humid climate</a:t>
            </a:r>
            <a:endParaRPr lang="en-US" sz="1100" u="none" strike="noStrike" dirty="0"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 </a:t>
            </a:r>
            <a:endParaRPr lang="en-US" sz="1100" dirty="0"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Distributional Ease:</a:t>
            </a:r>
            <a:endParaRPr lang="en-US" sz="1100" dirty="0"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100" u="none" strike="noStrike" dirty="0"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Extensive coastline facilitates smooth shipping of Walton air coolers</a:t>
            </a:r>
            <a:endParaRPr lang="en-US" sz="1100" u="none" strike="noStrike" dirty="0">
              <a:effectLst/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100" u="none" strike="noStrike" dirty="0">
                <a:effectLst/>
                <a:latin typeface="Dela Gothic One" panose="020B0604020202020204" charset="-128"/>
                <a:ea typeface="Dela Gothic One" panose="020B0604020202020204" charset="-128"/>
                <a:cs typeface="Roboto" panose="02000000000000000000" pitchFamily="2" charset="0"/>
              </a:rPr>
              <a:t>Enhanced accessibility to target markets</a:t>
            </a:r>
            <a:endParaRPr lang="en-US" sz="1100" u="none" strike="noStrike" dirty="0">
              <a:effectLst/>
              <a:latin typeface="Dela Gothic One" panose="020B0604020202020204" charset="-128"/>
              <a:ea typeface="Dela Gothic One" panose="020B0604020202020204" charset="-128"/>
            </a:endParaRPr>
          </a:p>
        </p:txBody>
      </p:sp>
      <p:grpSp>
        <p:nvGrpSpPr>
          <p:cNvPr id="1710" name="Google Shape;1710;p45"/>
          <p:cNvGrpSpPr/>
          <p:nvPr/>
        </p:nvGrpSpPr>
        <p:grpSpPr>
          <a:xfrm flipH="1">
            <a:off x="5575959" y="2014078"/>
            <a:ext cx="3625399" cy="2247188"/>
            <a:chOff x="3364050" y="1574425"/>
            <a:chExt cx="1173800" cy="727575"/>
          </a:xfrm>
        </p:grpSpPr>
        <p:sp>
          <p:nvSpPr>
            <p:cNvPr id="1711" name="Google Shape;1711;p45"/>
            <p:cNvSpPr/>
            <p:nvPr/>
          </p:nvSpPr>
          <p:spPr>
            <a:xfrm>
              <a:off x="3868475" y="1655450"/>
              <a:ext cx="492475" cy="399475"/>
            </a:xfrm>
            <a:custGeom>
              <a:avLst/>
              <a:gdLst/>
              <a:ahLst/>
              <a:cxnLst/>
              <a:rect l="l" t="t" r="r" b="b"/>
              <a:pathLst>
                <a:path w="19699" h="15979" extrusionOk="0">
                  <a:moveTo>
                    <a:pt x="1" y="1"/>
                  </a:moveTo>
                  <a:lnTo>
                    <a:pt x="1" y="138"/>
                  </a:lnTo>
                  <a:cubicBezTo>
                    <a:pt x="138" y="138"/>
                    <a:pt x="252" y="160"/>
                    <a:pt x="389" y="160"/>
                  </a:cubicBezTo>
                  <a:lnTo>
                    <a:pt x="411" y="23"/>
                  </a:lnTo>
                  <a:cubicBezTo>
                    <a:pt x="275" y="23"/>
                    <a:pt x="138" y="1"/>
                    <a:pt x="1" y="1"/>
                  </a:cubicBezTo>
                  <a:close/>
                  <a:moveTo>
                    <a:pt x="799" y="46"/>
                  </a:moveTo>
                  <a:lnTo>
                    <a:pt x="799" y="183"/>
                  </a:lnTo>
                  <a:cubicBezTo>
                    <a:pt x="936" y="206"/>
                    <a:pt x="1073" y="206"/>
                    <a:pt x="1188" y="229"/>
                  </a:cubicBezTo>
                  <a:lnTo>
                    <a:pt x="1210" y="92"/>
                  </a:lnTo>
                  <a:cubicBezTo>
                    <a:pt x="1073" y="69"/>
                    <a:pt x="936" y="69"/>
                    <a:pt x="799" y="46"/>
                  </a:cubicBezTo>
                  <a:close/>
                  <a:moveTo>
                    <a:pt x="1621" y="138"/>
                  </a:moveTo>
                  <a:lnTo>
                    <a:pt x="1598" y="274"/>
                  </a:lnTo>
                  <a:cubicBezTo>
                    <a:pt x="1735" y="274"/>
                    <a:pt x="1872" y="297"/>
                    <a:pt x="1986" y="320"/>
                  </a:cubicBezTo>
                  <a:lnTo>
                    <a:pt x="2009" y="183"/>
                  </a:lnTo>
                  <a:cubicBezTo>
                    <a:pt x="1872" y="160"/>
                    <a:pt x="1735" y="160"/>
                    <a:pt x="1621" y="138"/>
                  </a:cubicBezTo>
                  <a:close/>
                  <a:moveTo>
                    <a:pt x="2420" y="229"/>
                  </a:moveTo>
                  <a:lnTo>
                    <a:pt x="2397" y="366"/>
                  </a:lnTo>
                  <a:cubicBezTo>
                    <a:pt x="2534" y="389"/>
                    <a:pt x="2671" y="411"/>
                    <a:pt x="2785" y="434"/>
                  </a:cubicBezTo>
                  <a:lnTo>
                    <a:pt x="2808" y="297"/>
                  </a:lnTo>
                  <a:cubicBezTo>
                    <a:pt x="2671" y="274"/>
                    <a:pt x="2557" y="252"/>
                    <a:pt x="2420" y="229"/>
                  </a:cubicBezTo>
                  <a:close/>
                  <a:moveTo>
                    <a:pt x="3219" y="366"/>
                  </a:moveTo>
                  <a:lnTo>
                    <a:pt x="3196" y="480"/>
                  </a:lnTo>
                  <a:cubicBezTo>
                    <a:pt x="3333" y="503"/>
                    <a:pt x="3447" y="526"/>
                    <a:pt x="3584" y="548"/>
                  </a:cubicBezTo>
                  <a:lnTo>
                    <a:pt x="3607" y="434"/>
                  </a:lnTo>
                  <a:cubicBezTo>
                    <a:pt x="3470" y="411"/>
                    <a:pt x="3356" y="389"/>
                    <a:pt x="3219" y="366"/>
                  </a:cubicBezTo>
                  <a:close/>
                  <a:moveTo>
                    <a:pt x="4018" y="503"/>
                  </a:moveTo>
                  <a:lnTo>
                    <a:pt x="3995" y="640"/>
                  </a:lnTo>
                  <a:cubicBezTo>
                    <a:pt x="4109" y="663"/>
                    <a:pt x="4246" y="685"/>
                    <a:pt x="4383" y="708"/>
                  </a:cubicBezTo>
                  <a:lnTo>
                    <a:pt x="4406" y="571"/>
                  </a:lnTo>
                  <a:cubicBezTo>
                    <a:pt x="4269" y="548"/>
                    <a:pt x="4132" y="526"/>
                    <a:pt x="4018" y="503"/>
                  </a:cubicBezTo>
                  <a:close/>
                  <a:moveTo>
                    <a:pt x="4794" y="663"/>
                  </a:moveTo>
                  <a:lnTo>
                    <a:pt x="4771" y="799"/>
                  </a:lnTo>
                  <a:cubicBezTo>
                    <a:pt x="4908" y="822"/>
                    <a:pt x="5045" y="845"/>
                    <a:pt x="5159" y="891"/>
                  </a:cubicBezTo>
                  <a:lnTo>
                    <a:pt x="5205" y="754"/>
                  </a:lnTo>
                  <a:cubicBezTo>
                    <a:pt x="5068" y="731"/>
                    <a:pt x="4931" y="685"/>
                    <a:pt x="4794" y="663"/>
                  </a:cubicBezTo>
                  <a:close/>
                  <a:moveTo>
                    <a:pt x="5593" y="845"/>
                  </a:moveTo>
                  <a:lnTo>
                    <a:pt x="5570" y="982"/>
                  </a:lnTo>
                  <a:cubicBezTo>
                    <a:pt x="5684" y="1005"/>
                    <a:pt x="5821" y="1051"/>
                    <a:pt x="5958" y="1073"/>
                  </a:cubicBezTo>
                  <a:lnTo>
                    <a:pt x="5981" y="959"/>
                  </a:lnTo>
                  <a:cubicBezTo>
                    <a:pt x="5844" y="914"/>
                    <a:pt x="5730" y="891"/>
                    <a:pt x="5593" y="845"/>
                  </a:cubicBezTo>
                  <a:close/>
                  <a:moveTo>
                    <a:pt x="6369" y="1051"/>
                  </a:moveTo>
                  <a:lnTo>
                    <a:pt x="6346" y="1188"/>
                  </a:lnTo>
                  <a:cubicBezTo>
                    <a:pt x="6460" y="1233"/>
                    <a:pt x="6597" y="1256"/>
                    <a:pt x="6734" y="1302"/>
                  </a:cubicBezTo>
                  <a:lnTo>
                    <a:pt x="6757" y="1165"/>
                  </a:lnTo>
                  <a:cubicBezTo>
                    <a:pt x="6643" y="1142"/>
                    <a:pt x="6506" y="1096"/>
                    <a:pt x="6369" y="1051"/>
                  </a:cubicBezTo>
                  <a:close/>
                  <a:moveTo>
                    <a:pt x="7145" y="1302"/>
                  </a:moveTo>
                  <a:lnTo>
                    <a:pt x="7099" y="1416"/>
                  </a:lnTo>
                  <a:cubicBezTo>
                    <a:pt x="7236" y="1461"/>
                    <a:pt x="7373" y="1507"/>
                    <a:pt x="7487" y="1553"/>
                  </a:cubicBezTo>
                  <a:lnTo>
                    <a:pt x="7533" y="1416"/>
                  </a:lnTo>
                  <a:cubicBezTo>
                    <a:pt x="7419" y="1370"/>
                    <a:pt x="7282" y="1324"/>
                    <a:pt x="7145" y="1302"/>
                  </a:cubicBezTo>
                  <a:close/>
                  <a:moveTo>
                    <a:pt x="7921" y="1553"/>
                  </a:moveTo>
                  <a:lnTo>
                    <a:pt x="7875" y="1667"/>
                  </a:lnTo>
                  <a:cubicBezTo>
                    <a:pt x="8012" y="1712"/>
                    <a:pt x="8126" y="1758"/>
                    <a:pt x="8263" y="1804"/>
                  </a:cubicBezTo>
                  <a:lnTo>
                    <a:pt x="8309" y="1667"/>
                  </a:lnTo>
                  <a:cubicBezTo>
                    <a:pt x="8172" y="1621"/>
                    <a:pt x="8058" y="1576"/>
                    <a:pt x="7921" y="1553"/>
                  </a:cubicBezTo>
                  <a:close/>
                  <a:moveTo>
                    <a:pt x="8674" y="1804"/>
                  </a:moveTo>
                  <a:lnTo>
                    <a:pt x="8629" y="1941"/>
                  </a:lnTo>
                  <a:cubicBezTo>
                    <a:pt x="8766" y="1986"/>
                    <a:pt x="8880" y="2032"/>
                    <a:pt x="9017" y="2078"/>
                  </a:cubicBezTo>
                  <a:lnTo>
                    <a:pt x="9062" y="1964"/>
                  </a:lnTo>
                  <a:cubicBezTo>
                    <a:pt x="8925" y="1918"/>
                    <a:pt x="8811" y="1872"/>
                    <a:pt x="8674" y="1804"/>
                  </a:cubicBezTo>
                  <a:close/>
                  <a:moveTo>
                    <a:pt x="9427" y="2101"/>
                  </a:moveTo>
                  <a:lnTo>
                    <a:pt x="9382" y="2237"/>
                  </a:lnTo>
                  <a:cubicBezTo>
                    <a:pt x="9519" y="2283"/>
                    <a:pt x="9633" y="2329"/>
                    <a:pt x="9747" y="2397"/>
                  </a:cubicBezTo>
                  <a:lnTo>
                    <a:pt x="9815" y="2260"/>
                  </a:lnTo>
                  <a:cubicBezTo>
                    <a:pt x="9679" y="2215"/>
                    <a:pt x="9564" y="2169"/>
                    <a:pt x="9427" y="2101"/>
                  </a:cubicBezTo>
                  <a:close/>
                  <a:moveTo>
                    <a:pt x="10181" y="2420"/>
                  </a:moveTo>
                  <a:lnTo>
                    <a:pt x="10135" y="2557"/>
                  </a:lnTo>
                  <a:cubicBezTo>
                    <a:pt x="10249" y="2603"/>
                    <a:pt x="10363" y="2648"/>
                    <a:pt x="10500" y="2717"/>
                  </a:cubicBezTo>
                  <a:lnTo>
                    <a:pt x="10546" y="2580"/>
                  </a:lnTo>
                  <a:cubicBezTo>
                    <a:pt x="10432" y="2534"/>
                    <a:pt x="10295" y="2489"/>
                    <a:pt x="10181" y="2420"/>
                  </a:cubicBezTo>
                  <a:close/>
                  <a:moveTo>
                    <a:pt x="10911" y="2762"/>
                  </a:moveTo>
                  <a:lnTo>
                    <a:pt x="10865" y="2877"/>
                  </a:lnTo>
                  <a:cubicBezTo>
                    <a:pt x="10980" y="2945"/>
                    <a:pt x="11094" y="2991"/>
                    <a:pt x="11208" y="3059"/>
                  </a:cubicBezTo>
                  <a:lnTo>
                    <a:pt x="11276" y="2922"/>
                  </a:lnTo>
                  <a:cubicBezTo>
                    <a:pt x="11162" y="2877"/>
                    <a:pt x="11025" y="2808"/>
                    <a:pt x="10911" y="2762"/>
                  </a:cubicBezTo>
                  <a:close/>
                  <a:moveTo>
                    <a:pt x="11642" y="3105"/>
                  </a:moveTo>
                  <a:lnTo>
                    <a:pt x="11573" y="3242"/>
                  </a:lnTo>
                  <a:cubicBezTo>
                    <a:pt x="11687" y="3287"/>
                    <a:pt x="11824" y="3356"/>
                    <a:pt x="11938" y="3424"/>
                  </a:cubicBezTo>
                  <a:lnTo>
                    <a:pt x="12007" y="3287"/>
                  </a:lnTo>
                  <a:cubicBezTo>
                    <a:pt x="11870" y="3242"/>
                    <a:pt x="11756" y="3173"/>
                    <a:pt x="11642" y="3105"/>
                  </a:cubicBezTo>
                  <a:close/>
                  <a:moveTo>
                    <a:pt x="12349" y="3493"/>
                  </a:moveTo>
                  <a:lnTo>
                    <a:pt x="12281" y="3607"/>
                  </a:lnTo>
                  <a:cubicBezTo>
                    <a:pt x="12418" y="3675"/>
                    <a:pt x="12532" y="3721"/>
                    <a:pt x="12646" y="3790"/>
                  </a:cubicBezTo>
                  <a:lnTo>
                    <a:pt x="12714" y="3675"/>
                  </a:lnTo>
                  <a:cubicBezTo>
                    <a:pt x="12600" y="3607"/>
                    <a:pt x="12463" y="3539"/>
                    <a:pt x="12349" y="3493"/>
                  </a:cubicBezTo>
                  <a:close/>
                  <a:moveTo>
                    <a:pt x="13057" y="3881"/>
                  </a:moveTo>
                  <a:lnTo>
                    <a:pt x="12988" y="3995"/>
                  </a:lnTo>
                  <a:cubicBezTo>
                    <a:pt x="13102" y="4063"/>
                    <a:pt x="13216" y="4132"/>
                    <a:pt x="13331" y="4200"/>
                  </a:cubicBezTo>
                  <a:lnTo>
                    <a:pt x="13399" y="4086"/>
                  </a:lnTo>
                  <a:cubicBezTo>
                    <a:pt x="13285" y="4018"/>
                    <a:pt x="13171" y="3949"/>
                    <a:pt x="13057" y="3881"/>
                  </a:cubicBezTo>
                  <a:close/>
                  <a:moveTo>
                    <a:pt x="13764" y="4292"/>
                  </a:moveTo>
                  <a:lnTo>
                    <a:pt x="13696" y="4406"/>
                  </a:lnTo>
                  <a:cubicBezTo>
                    <a:pt x="13810" y="4474"/>
                    <a:pt x="13924" y="4543"/>
                    <a:pt x="14038" y="4611"/>
                  </a:cubicBezTo>
                  <a:lnTo>
                    <a:pt x="14107" y="4497"/>
                  </a:lnTo>
                  <a:cubicBezTo>
                    <a:pt x="13993" y="4429"/>
                    <a:pt x="13878" y="4360"/>
                    <a:pt x="13764" y="4292"/>
                  </a:cubicBezTo>
                  <a:close/>
                  <a:moveTo>
                    <a:pt x="14449" y="4703"/>
                  </a:moveTo>
                  <a:lnTo>
                    <a:pt x="14358" y="4817"/>
                  </a:lnTo>
                  <a:cubicBezTo>
                    <a:pt x="14472" y="4908"/>
                    <a:pt x="14586" y="4977"/>
                    <a:pt x="14700" y="5045"/>
                  </a:cubicBezTo>
                  <a:lnTo>
                    <a:pt x="14769" y="4931"/>
                  </a:lnTo>
                  <a:cubicBezTo>
                    <a:pt x="14654" y="4862"/>
                    <a:pt x="14563" y="4794"/>
                    <a:pt x="14449" y="4703"/>
                  </a:cubicBezTo>
                  <a:close/>
                  <a:moveTo>
                    <a:pt x="15111" y="5159"/>
                  </a:moveTo>
                  <a:lnTo>
                    <a:pt x="15042" y="5273"/>
                  </a:lnTo>
                  <a:cubicBezTo>
                    <a:pt x="15157" y="5342"/>
                    <a:pt x="15248" y="5410"/>
                    <a:pt x="15362" y="5501"/>
                  </a:cubicBezTo>
                  <a:lnTo>
                    <a:pt x="15453" y="5387"/>
                  </a:lnTo>
                  <a:cubicBezTo>
                    <a:pt x="15339" y="5296"/>
                    <a:pt x="15225" y="5228"/>
                    <a:pt x="15111" y="5159"/>
                  </a:cubicBezTo>
                  <a:close/>
                  <a:moveTo>
                    <a:pt x="15773" y="5616"/>
                  </a:moveTo>
                  <a:lnTo>
                    <a:pt x="15704" y="5730"/>
                  </a:lnTo>
                  <a:cubicBezTo>
                    <a:pt x="15796" y="5798"/>
                    <a:pt x="15910" y="5890"/>
                    <a:pt x="16024" y="5958"/>
                  </a:cubicBezTo>
                  <a:lnTo>
                    <a:pt x="16092" y="5844"/>
                  </a:lnTo>
                  <a:cubicBezTo>
                    <a:pt x="16001" y="5775"/>
                    <a:pt x="15887" y="5684"/>
                    <a:pt x="15773" y="5616"/>
                  </a:cubicBezTo>
                  <a:close/>
                  <a:moveTo>
                    <a:pt x="16435" y="6095"/>
                  </a:moveTo>
                  <a:lnTo>
                    <a:pt x="16344" y="6186"/>
                  </a:lnTo>
                  <a:cubicBezTo>
                    <a:pt x="16458" y="6278"/>
                    <a:pt x="16549" y="6369"/>
                    <a:pt x="16663" y="6437"/>
                  </a:cubicBezTo>
                  <a:lnTo>
                    <a:pt x="16754" y="6323"/>
                  </a:lnTo>
                  <a:cubicBezTo>
                    <a:pt x="16640" y="6255"/>
                    <a:pt x="16526" y="6163"/>
                    <a:pt x="16435" y="6095"/>
                  </a:cubicBezTo>
                  <a:close/>
                  <a:moveTo>
                    <a:pt x="17074" y="6574"/>
                  </a:moveTo>
                  <a:lnTo>
                    <a:pt x="16983" y="6688"/>
                  </a:lnTo>
                  <a:cubicBezTo>
                    <a:pt x="17097" y="6757"/>
                    <a:pt x="17188" y="6848"/>
                    <a:pt x="17302" y="6939"/>
                  </a:cubicBezTo>
                  <a:lnTo>
                    <a:pt x="17371" y="6825"/>
                  </a:lnTo>
                  <a:cubicBezTo>
                    <a:pt x="17279" y="6757"/>
                    <a:pt x="17165" y="6666"/>
                    <a:pt x="17074" y="6574"/>
                  </a:cubicBezTo>
                  <a:close/>
                  <a:moveTo>
                    <a:pt x="17690" y="7076"/>
                  </a:moveTo>
                  <a:lnTo>
                    <a:pt x="17599" y="7191"/>
                  </a:lnTo>
                  <a:cubicBezTo>
                    <a:pt x="17713" y="7282"/>
                    <a:pt x="17827" y="7350"/>
                    <a:pt x="17918" y="7442"/>
                  </a:cubicBezTo>
                  <a:lnTo>
                    <a:pt x="18010" y="7350"/>
                  </a:lnTo>
                  <a:cubicBezTo>
                    <a:pt x="17896" y="7259"/>
                    <a:pt x="17804" y="7168"/>
                    <a:pt x="17690" y="7076"/>
                  </a:cubicBezTo>
                  <a:close/>
                  <a:moveTo>
                    <a:pt x="18306" y="7601"/>
                  </a:moveTo>
                  <a:lnTo>
                    <a:pt x="18215" y="7716"/>
                  </a:lnTo>
                  <a:cubicBezTo>
                    <a:pt x="18329" y="7784"/>
                    <a:pt x="18421" y="7875"/>
                    <a:pt x="18535" y="7967"/>
                  </a:cubicBezTo>
                  <a:lnTo>
                    <a:pt x="18626" y="7875"/>
                  </a:lnTo>
                  <a:cubicBezTo>
                    <a:pt x="18512" y="7784"/>
                    <a:pt x="18421" y="7693"/>
                    <a:pt x="18306" y="7601"/>
                  </a:cubicBezTo>
                  <a:close/>
                  <a:moveTo>
                    <a:pt x="18923" y="8126"/>
                  </a:moveTo>
                  <a:lnTo>
                    <a:pt x="18831" y="8241"/>
                  </a:lnTo>
                  <a:cubicBezTo>
                    <a:pt x="18923" y="8332"/>
                    <a:pt x="19037" y="8423"/>
                    <a:pt x="19128" y="8514"/>
                  </a:cubicBezTo>
                  <a:lnTo>
                    <a:pt x="19220" y="8400"/>
                  </a:lnTo>
                  <a:cubicBezTo>
                    <a:pt x="19128" y="8309"/>
                    <a:pt x="19014" y="8218"/>
                    <a:pt x="18923" y="8126"/>
                  </a:cubicBezTo>
                  <a:close/>
                  <a:moveTo>
                    <a:pt x="19516" y="8674"/>
                  </a:moveTo>
                  <a:lnTo>
                    <a:pt x="19471" y="8720"/>
                  </a:lnTo>
                  <a:cubicBezTo>
                    <a:pt x="19379" y="8743"/>
                    <a:pt x="19311" y="8743"/>
                    <a:pt x="19220" y="8765"/>
                  </a:cubicBezTo>
                  <a:lnTo>
                    <a:pt x="19220" y="8880"/>
                  </a:lnTo>
                  <a:cubicBezTo>
                    <a:pt x="19334" y="8880"/>
                    <a:pt x="19448" y="8857"/>
                    <a:pt x="19539" y="8857"/>
                  </a:cubicBezTo>
                  <a:lnTo>
                    <a:pt x="19699" y="8834"/>
                  </a:lnTo>
                  <a:lnTo>
                    <a:pt x="19516" y="8674"/>
                  </a:lnTo>
                  <a:close/>
                  <a:moveTo>
                    <a:pt x="18809" y="8811"/>
                  </a:moveTo>
                  <a:cubicBezTo>
                    <a:pt x="18672" y="8811"/>
                    <a:pt x="18535" y="8834"/>
                    <a:pt x="18421" y="8857"/>
                  </a:cubicBezTo>
                  <a:lnTo>
                    <a:pt x="18421" y="8994"/>
                  </a:lnTo>
                  <a:cubicBezTo>
                    <a:pt x="18558" y="8971"/>
                    <a:pt x="18695" y="8948"/>
                    <a:pt x="18831" y="8925"/>
                  </a:cubicBezTo>
                  <a:lnTo>
                    <a:pt x="18809" y="8811"/>
                  </a:lnTo>
                  <a:close/>
                  <a:moveTo>
                    <a:pt x="18010" y="8902"/>
                  </a:moveTo>
                  <a:cubicBezTo>
                    <a:pt x="17873" y="8925"/>
                    <a:pt x="17736" y="8948"/>
                    <a:pt x="17622" y="8971"/>
                  </a:cubicBezTo>
                  <a:lnTo>
                    <a:pt x="17645" y="9108"/>
                  </a:lnTo>
                  <a:cubicBezTo>
                    <a:pt x="17759" y="9085"/>
                    <a:pt x="17896" y="9062"/>
                    <a:pt x="18033" y="9039"/>
                  </a:cubicBezTo>
                  <a:lnTo>
                    <a:pt x="18010" y="8902"/>
                  </a:lnTo>
                  <a:close/>
                  <a:moveTo>
                    <a:pt x="17211" y="9039"/>
                  </a:moveTo>
                  <a:cubicBezTo>
                    <a:pt x="17074" y="9062"/>
                    <a:pt x="16960" y="9085"/>
                    <a:pt x="16823" y="9108"/>
                  </a:cubicBezTo>
                  <a:lnTo>
                    <a:pt x="16846" y="9245"/>
                  </a:lnTo>
                  <a:cubicBezTo>
                    <a:pt x="16983" y="9222"/>
                    <a:pt x="17097" y="9199"/>
                    <a:pt x="17234" y="9176"/>
                  </a:cubicBezTo>
                  <a:lnTo>
                    <a:pt x="17211" y="9039"/>
                  </a:lnTo>
                  <a:close/>
                  <a:moveTo>
                    <a:pt x="16412" y="9199"/>
                  </a:moveTo>
                  <a:cubicBezTo>
                    <a:pt x="16298" y="9222"/>
                    <a:pt x="16161" y="9245"/>
                    <a:pt x="16024" y="9290"/>
                  </a:cubicBezTo>
                  <a:lnTo>
                    <a:pt x="16047" y="9405"/>
                  </a:lnTo>
                  <a:cubicBezTo>
                    <a:pt x="16184" y="9382"/>
                    <a:pt x="16321" y="9359"/>
                    <a:pt x="16458" y="9336"/>
                  </a:cubicBezTo>
                  <a:lnTo>
                    <a:pt x="16412" y="9199"/>
                  </a:lnTo>
                  <a:close/>
                  <a:moveTo>
                    <a:pt x="15636" y="9382"/>
                  </a:moveTo>
                  <a:cubicBezTo>
                    <a:pt x="15499" y="9405"/>
                    <a:pt x="15362" y="9427"/>
                    <a:pt x="15248" y="9473"/>
                  </a:cubicBezTo>
                  <a:lnTo>
                    <a:pt x="15271" y="9610"/>
                  </a:lnTo>
                  <a:cubicBezTo>
                    <a:pt x="15408" y="9564"/>
                    <a:pt x="15545" y="9542"/>
                    <a:pt x="15659" y="9496"/>
                  </a:cubicBezTo>
                  <a:lnTo>
                    <a:pt x="15636" y="9382"/>
                  </a:lnTo>
                  <a:close/>
                  <a:moveTo>
                    <a:pt x="14860" y="9564"/>
                  </a:moveTo>
                  <a:cubicBezTo>
                    <a:pt x="14723" y="9610"/>
                    <a:pt x="14586" y="9656"/>
                    <a:pt x="14472" y="9679"/>
                  </a:cubicBezTo>
                  <a:lnTo>
                    <a:pt x="14495" y="9815"/>
                  </a:lnTo>
                  <a:cubicBezTo>
                    <a:pt x="14632" y="9770"/>
                    <a:pt x="14746" y="9747"/>
                    <a:pt x="14883" y="9701"/>
                  </a:cubicBezTo>
                  <a:lnTo>
                    <a:pt x="14860" y="9564"/>
                  </a:lnTo>
                  <a:close/>
                  <a:moveTo>
                    <a:pt x="14084" y="9793"/>
                  </a:moveTo>
                  <a:cubicBezTo>
                    <a:pt x="13947" y="9838"/>
                    <a:pt x="13810" y="9884"/>
                    <a:pt x="13696" y="9930"/>
                  </a:cubicBezTo>
                  <a:lnTo>
                    <a:pt x="13741" y="10044"/>
                  </a:lnTo>
                  <a:cubicBezTo>
                    <a:pt x="13856" y="10021"/>
                    <a:pt x="13993" y="9975"/>
                    <a:pt x="14107" y="9930"/>
                  </a:cubicBezTo>
                  <a:lnTo>
                    <a:pt x="14084" y="9793"/>
                  </a:lnTo>
                  <a:close/>
                  <a:moveTo>
                    <a:pt x="13308" y="10067"/>
                  </a:moveTo>
                  <a:cubicBezTo>
                    <a:pt x="13171" y="10112"/>
                    <a:pt x="13057" y="10158"/>
                    <a:pt x="12920" y="10203"/>
                  </a:cubicBezTo>
                  <a:lnTo>
                    <a:pt x="12965" y="10318"/>
                  </a:lnTo>
                  <a:cubicBezTo>
                    <a:pt x="13102" y="10272"/>
                    <a:pt x="13216" y="10226"/>
                    <a:pt x="13353" y="10181"/>
                  </a:cubicBezTo>
                  <a:lnTo>
                    <a:pt x="13308" y="10067"/>
                  </a:lnTo>
                  <a:close/>
                  <a:moveTo>
                    <a:pt x="12555" y="10340"/>
                  </a:moveTo>
                  <a:cubicBezTo>
                    <a:pt x="12418" y="10386"/>
                    <a:pt x="12303" y="10455"/>
                    <a:pt x="12166" y="10500"/>
                  </a:cubicBezTo>
                  <a:lnTo>
                    <a:pt x="12235" y="10614"/>
                  </a:lnTo>
                  <a:cubicBezTo>
                    <a:pt x="12349" y="10569"/>
                    <a:pt x="12486" y="10523"/>
                    <a:pt x="12600" y="10477"/>
                  </a:cubicBezTo>
                  <a:lnTo>
                    <a:pt x="12555" y="10340"/>
                  </a:lnTo>
                  <a:close/>
                  <a:moveTo>
                    <a:pt x="11801" y="10660"/>
                  </a:moveTo>
                  <a:cubicBezTo>
                    <a:pt x="11687" y="10728"/>
                    <a:pt x="11550" y="10774"/>
                    <a:pt x="11436" y="10843"/>
                  </a:cubicBezTo>
                  <a:lnTo>
                    <a:pt x="11505" y="10957"/>
                  </a:lnTo>
                  <a:cubicBezTo>
                    <a:pt x="11619" y="10888"/>
                    <a:pt x="11733" y="10843"/>
                    <a:pt x="11870" y="10774"/>
                  </a:cubicBezTo>
                  <a:lnTo>
                    <a:pt x="11801" y="10660"/>
                  </a:lnTo>
                  <a:close/>
                  <a:moveTo>
                    <a:pt x="11071" y="11002"/>
                  </a:moveTo>
                  <a:cubicBezTo>
                    <a:pt x="10957" y="11071"/>
                    <a:pt x="10843" y="11139"/>
                    <a:pt x="10728" y="11208"/>
                  </a:cubicBezTo>
                  <a:lnTo>
                    <a:pt x="10774" y="11322"/>
                  </a:lnTo>
                  <a:cubicBezTo>
                    <a:pt x="10888" y="11253"/>
                    <a:pt x="11025" y="11185"/>
                    <a:pt x="11139" y="11139"/>
                  </a:cubicBezTo>
                  <a:lnTo>
                    <a:pt x="11071" y="11002"/>
                  </a:lnTo>
                  <a:close/>
                  <a:moveTo>
                    <a:pt x="10363" y="11390"/>
                  </a:moveTo>
                  <a:cubicBezTo>
                    <a:pt x="10249" y="11459"/>
                    <a:pt x="10135" y="11527"/>
                    <a:pt x="10021" y="11596"/>
                  </a:cubicBezTo>
                  <a:lnTo>
                    <a:pt x="10089" y="11710"/>
                  </a:lnTo>
                  <a:cubicBezTo>
                    <a:pt x="10204" y="11641"/>
                    <a:pt x="10318" y="11573"/>
                    <a:pt x="10432" y="11505"/>
                  </a:cubicBezTo>
                  <a:lnTo>
                    <a:pt x="10363" y="11390"/>
                  </a:lnTo>
                  <a:close/>
                  <a:moveTo>
                    <a:pt x="9656" y="11801"/>
                  </a:moveTo>
                  <a:cubicBezTo>
                    <a:pt x="9542" y="11893"/>
                    <a:pt x="9450" y="11961"/>
                    <a:pt x="9336" y="12030"/>
                  </a:cubicBezTo>
                  <a:lnTo>
                    <a:pt x="9405" y="12144"/>
                  </a:lnTo>
                  <a:cubicBezTo>
                    <a:pt x="9519" y="12075"/>
                    <a:pt x="9633" y="12007"/>
                    <a:pt x="9747" y="11915"/>
                  </a:cubicBezTo>
                  <a:lnTo>
                    <a:pt x="9656" y="11801"/>
                  </a:lnTo>
                  <a:close/>
                  <a:moveTo>
                    <a:pt x="8994" y="12258"/>
                  </a:moveTo>
                  <a:cubicBezTo>
                    <a:pt x="8880" y="12349"/>
                    <a:pt x="8766" y="12418"/>
                    <a:pt x="8674" y="12509"/>
                  </a:cubicBezTo>
                  <a:lnTo>
                    <a:pt x="8743" y="12600"/>
                  </a:lnTo>
                  <a:cubicBezTo>
                    <a:pt x="8857" y="12532"/>
                    <a:pt x="8971" y="12440"/>
                    <a:pt x="9062" y="12372"/>
                  </a:cubicBezTo>
                  <a:lnTo>
                    <a:pt x="8994" y="12258"/>
                  </a:lnTo>
                  <a:close/>
                  <a:moveTo>
                    <a:pt x="8355" y="12737"/>
                  </a:moveTo>
                  <a:cubicBezTo>
                    <a:pt x="8241" y="12828"/>
                    <a:pt x="8126" y="12920"/>
                    <a:pt x="8035" y="13011"/>
                  </a:cubicBezTo>
                  <a:lnTo>
                    <a:pt x="8126" y="13102"/>
                  </a:lnTo>
                  <a:cubicBezTo>
                    <a:pt x="8218" y="13011"/>
                    <a:pt x="8332" y="12943"/>
                    <a:pt x="8423" y="12851"/>
                  </a:cubicBezTo>
                  <a:lnTo>
                    <a:pt x="8355" y="12737"/>
                  </a:lnTo>
                  <a:close/>
                  <a:moveTo>
                    <a:pt x="7716" y="13262"/>
                  </a:moveTo>
                  <a:cubicBezTo>
                    <a:pt x="7624" y="13353"/>
                    <a:pt x="7533" y="13445"/>
                    <a:pt x="7419" y="13536"/>
                  </a:cubicBezTo>
                  <a:lnTo>
                    <a:pt x="7510" y="13627"/>
                  </a:lnTo>
                  <a:cubicBezTo>
                    <a:pt x="7601" y="13536"/>
                    <a:pt x="7716" y="13445"/>
                    <a:pt x="7807" y="13376"/>
                  </a:cubicBezTo>
                  <a:lnTo>
                    <a:pt x="7716" y="13262"/>
                  </a:lnTo>
                  <a:close/>
                  <a:moveTo>
                    <a:pt x="7122" y="13810"/>
                  </a:moveTo>
                  <a:cubicBezTo>
                    <a:pt x="7031" y="13901"/>
                    <a:pt x="6939" y="14015"/>
                    <a:pt x="6848" y="14107"/>
                  </a:cubicBezTo>
                  <a:lnTo>
                    <a:pt x="6939" y="14198"/>
                  </a:lnTo>
                  <a:cubicBezTo>
                    <a:pt x="7031" y="14107"/>
                    <a:pt x="7122" y="14015"/>
                    <a:pt x="7213" y="13901"/>
                  </a:cubicBezTo>
                  <a:lnTo>
                    <a:pt x="7122" y="13810"/>
                  </a:lnTo>
                  <a:close/>
                  <a:moveTo>
                    <a:pt x="6574" y="14403"/>
                  </a:moveTo>
                  <a:cubicBezTo>
                    <a:pt x="6483" y="14495"/>
                    <a:pt x="6392" y="14586"/>
                    <a:pt x="6300" y="14700"/>
                  </a:cubicBezTo>
                  <a:lnTo>
                    <a:pt x="6392" y="14791"/>
                  </a:lnTo>
                  <a:cubicBezTo>
                    <a:pt x="6483" y="14677"/>
                    <a:pt x="6574" y="14586"/>
                    <a:pt x="6666" y="14495"/>
                  </a:cubicBezTo>
                  <a:lnTo>
                    <a:pt x="6574" y="14403"/>
                  </a:lnTo>
                  <a:close/>
                  <a:moveTo>
                    <a:pt x="6049" y="14997"/>
                  </a:moveTo>
                  <a:cubicBezTo>
                    <a:pt x="5958" y="15111"/>
                    <a:pt x="5867" y="15225"/>
                    <a:pt x="5775" y="15316"/>
                  </a:cubicBezTo>
                  <a:lnTo>
                    <a:pt x="5890" y="15408"/>
                  </a:lnTo>
                  <a:cubicBezTo>
                    <a:pt x="5981" y="15294"/>
                    <a:pt x="6049" y="15202"/>
                    <a:pt x="6141" y="15088"/>
                  </a:cubicBezTo>
                  <a:lnTo>
                    <a:pt x="6049" y="14997"/>
                  </a:lnTo>
                  <a:close/>
                  <a:moveTo>
                    <a:pt x="5547" y="15659"/>
                  </a:moveTo>
                  <a:cubicBezTo>
                    <a:pt x="5479" y="15727"/>
                    <a:pt x="5410" y="15818"/>
                    <a:pt x="5365" y="15910"/>
                  </a:cubicBezTo>
                  <a:lnTo>
                    <a:pt x="5456" y="15978"/>
                  </a:lnTo>
                  <a:cubicBezTo>
                    <a:pt x="5524" y="15887"/>
                    <a:pt x="5593" y="15818"/>
                    <a:pt x="5661" y="15727"/>
                  </a:cubicBezTo>
                  <a:lnTo>
                    <a:pt x="5547" y="156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4327825" y="1846025"/>
              <a:ext cx="58800" cy="58300"/>
            </a:xfrm>
            <a:custGeom>
              <a:avLst/>
              <a:gdLst/>
              <a:ahLst/>
              <a:cxnLst/>
              <a:rect l="l" t="t" r="r" b="b"/>
              <a:pathLst>
                <a:path w="2352" h="2332" extrusionOk="0">
                  <a:moveTo>
                    <a:pt x="1220" y="1"/>
                  </a:moveTo>
                  <a:cubicBezTo>
                    <a:pt x="719" y="1"/>
                    <a:pt x="270" y="298"/>
                    <a:pt x="92" y="732"/>
                  </a:cubicBezTo>
                  <a:cubicBezTo>
                    <a:pt x="24" y="869"/>
                    <a:pt x="1" y="1028"/>
                    <a:pt x="24" y="1188"/>
                  </a:cubicBezTo>
                  <a:cubicBezTo>
                    <a:pt x="24" y="1508"/>
                    <a:pt x="161" y="1804"/>
                    <a:pt x="389" y="2010"/>
                  </a:cubicBezTo>
                  <a:cubicBezTo>
                    <a:pt x="593" y="2228"/>
                    <a:pt x="936" y="2332"/>
                    <a:pt x="1266" y="2332"/>
                  </a:cubicBezTo>
                  <a:cubicBezTo>
                    <a:pt x="1489" y="2332"/>
                    <a:pt x="1707" y="2284"/>
                    <a:pt x="1873" y="2192"/>
                  </a:cubicBezTo>
                  <a:cubicBezTo>
                    <a:pt x="2261" y="1964"/>
                    <a:pt x="2352" y="1462"/>
                    <a:pt x="2306" y="1051"/>
                  </a:cubicBezTo>
                  <a:cubicBezTo>
                    <a:pt x="2238" y="549"/>
                    <a:pt x="1964" y="138"/>
                    <a:pt x="1462" y="24"/>
                  </a:cubicBezTo>
                  <a:cubicBezTo>
                    <a:pt x="1380" y="8"/>
                    <a:pt x="1300" y="1"/>
                    <a:pt x="1220" y="1"/>
                  </a:cubicBez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4342100" y="1860125"/>
              <a:ext cx="29700" cy="29925"/>
            </a:xfrm>
            <a:custGeom>
              <a:avLst/>
              <a:gdLst/>
              <a:ahLst/>
              <a:cxnLst/>
              <a:rect l="l" t="t" r="r" b="b"/>
              <a:pathLst>
                <a:path w="1188" h="1197" extrusionOk="0">
                  <a:moveTo>
                    <a:pt x="645" y="0"/>
                  </a:moveTo>
                  <a:cubicBezTo>
                    <a:pt x="369" y="0"/>
                    <a:pt x="127" y="151"/>
                    <a:pt x="46" y="373"/>
                  </a:cubicBezTo>
                  <a:cubicBezTo>
                    <a:pt x="23" y="464"/>
                    <a:pt x="1" y="533"/>
                    <a:pt x="1" y="624"/>
                  </a:cubicBezTo>
                  <a:cubicBezTo>
                    <a:pt x="1" y="761"/>
                    <a:pt x="92" y="921"/>
                    <a:pt x="183" y="1035"/>
                  </a:cubicBezTo>
                  <a:cubicBezTo>
                    <a:pt x="292" y="1144"/>
                    <a:pt x="466" y="1196"/>
                    <a:pt x="637" y="1196"/>
                  </a:cubicBezTo>
                  <a:cubicBezTo>
                    <a:pt x="753" y="1196"/>
                    <a:pt x="867" y="1172"/>
                    <a:pt x="959" y="1126"/>
                  </a:cubicBezTo>
                  <a:cubicBezTo>
                    <a:pt x="1165" y="1012"/>
                    <a:pt x="1188" y="738"/>
                    <a:pt x="1165" y="533"/>
                  </a:cubicBezTo>
                  <a:cubicBezTo>
                    <a:pt x="1142" y="282"/>
                    <a:pt x="1005" y="76"/>
                    <a:pt x="754" y="8"/>
                  </a:cubicBezTo>
                  <a:cubicBezTo>
                    <a:pt x="717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3540375" y="1916800"/>
              <a:ext cx="32550" cy="215725"/>
            </a:xfrm>
            <a:custGeom>
              <a:avLst/>
              <a:gdLst/>
              <a:ahLst/>
              <a:cxnLst/>
              <a:rect l="l" t="t" r="r" b="b"/>
              <a:pathLst>
                <a:path w="1302" h="8629" extrusionOk="0">
                  <a:moveTo>
                    <a:pt x="662" y="1"/>
                  </a:moveTo>
                  <a:cubicBezTo>
                    <a:pt x="297" y="1"/>
                    <a:pt x="0" y="1941"/>
                    <a:pt x="0" y="4315"/>
                  </a:cubicBezTo>
                  <a:cubicBezTo>
                    <a:pt x="0" y="6688"/>
                    <a:pt x="297" y="8629"/>
                    <a:pt x="662" y="8629"/>
                  </a:cubicBezTo>
                  <a:cubicBezTo>
                    <a:pt x="1027" y="8629"/>
                    <a:pt x="1301" y="6688"/>
                    <a:pt x="1301" y="4315"/>
                  </a:cubicBezTo>
                  <a:cubicBezTo>
                    <a:pt x="1301" y="1941"/>
                    <a:pt x="1027" y="1"/>
                    <a:pt x="662" y="1"/>
                  </a:cubicBezTo>
                  <a:close/>
                </a:path>
              </a:pathLst>
            </a:custGeom>
            <a:solidFill>
              <a:srgbClr val="6B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3458200" y="1719325"/>
              <a:ext cx="626575" cy="420750"/>
            </a:xfrm>
            <a:custGeom>
              <a:avLst/>
              <a:gdLst/>
              <a:ahLst/>
              <a:cxnLst/>
              <a:rect l="l" t="t" r="r" b="b"/>
              <a:pathLst>
                <a:path w="25063" h="16830" extrusionOk="0">
                  <a:moveTo>
                    <a:pt x="12991" y="1"/>
                  </a:moveTo>
                  <a:cubicBezTo>
                    <a:pt x="12325" y="1"/>
                    <a:pt x="8012" y="4225"/>
                    <a:pt x="8012" y="4225"/>
                  </a:cubicBezTo>
                  <a:cubicBezTo>
                    <a:pt x="8012" y="4225"/>
                    <a:pt x="4291" y="7580"/>
                    <a:pt x="3447" y="9155"/>
                  </a:cubicBezTo>
                  <a:lnTo>
                    <a:pt x="0" y="8904"/>
                  </a:lnTo>
                  <a:lnTo>
                    <a:pt x="0" y="16117"/>
                  </a:lnTo>
                  <a:lnTo>
                    <a:pt x="2625" y="15774"/>
                  </a:lnTo>
                  <a:cubicBezTo>
                    <a:pt x="4643" y="16490"/>
                    <a:pt x="7032" y="16830"/>
                    <a:pt x="9701" y="16830"/>
                  </a:cubicBezTo>
                  <a:cubicBezTo>
                    <a:pt x="12649" y="16830"/>
                    <a:pt x="15938" y="16416"/>
                    <a:pt x="19447" y="15637"/>
                  </a:cubicBezTo>
                  <a:cubicBezTo>
                    <a:pt x="20726" y="15386"/>
                    <a:pt x="20863" y="14245"/>
                    <a:pt x="20041" y="14040"/>
                  </a:cubicBezTo>
                  <a:lnTo>
                    <a:pt x="22803" y="13766"/>
                  </a:lnTo>
                  <a:cubicBezTo>
                    <a:pt x="24080" y="13676"/>
                    <a:pt x="24191" y="11915"/>
                    <a:pt x="22770" y="11915"/>
                  </a:cubicBezTo>
                  <a:cubicBezTo>
                    <a:pt x="22743" y="11915"/>
                    <a:pt x="22716" y="11916"/>
                    <a:pt x="22689" y="11917"/>
                  </a:cubicBezTo>
                  <a:lnTo>
                    <a:pt x="19128" y="11894"/>
                  </a:lnTo>
                  <a:lnTo>
                    <a:pt x="23739" y="11643"/>
                  </a:lnTo>
                  <a:cubicBezTo>
                    <a:pt x="24994" y="11552"/>
                    <a:pt x="25062" y="9680"/>
                    <a:pt x="23739" y="9634"/>
                  </a:cubicBezTo>
                  <a:lnTo>
                    <a:pt x="22506" y="9611"/>
                  </a:lnTo>
                  <a:cubicBezTo>
                    <a:pt x="23647" y="9566"/>
                    <a:pt x="23624" y="7922"/>
                    <a:pt x="22323" y="7763"/>
                  </a:cubicBezTo>
                  <a:lnTo>
                    <a:pt x="11710" y="6758"/>
                  </a:lnTo>
                  <a:cubicBezTo>
                    <a:pt x="10705" y="6690"/>
                    <a:pt x="10135" y="6210"/>
                    <a:pt x="10956" y="5320"/>
                  </a:cubicBezTo>
                  <a:cubicBezTo>
                    <a:pt x="10956" y="5320"/>
                    <a:pt x="12737" y="3471"/>
                    <a:pt x="13239" y="2444"/>
                  </a:cubicBezTo>
                  <a:cubicBezTo>
                    <a:pt x="13718" y="1372"/>
                    <a:pt x="13604" y="116"/>
                    <a:pt x="13011" y="2"/>
                  </a:cubicBezTo>
                  <a:cubicBezTo>
                    <a:pt x="13004" y="1"/>
                    <a:pt x="12998" y="1"/>
                    <a:pt x="12991" y="1"/>
                  </a:cubicBezTo>
                  <a:close/>
                </a:path>
              </a:pathLst>
            </a:custGeom>
            <a:solidFill>
              <a:srgbClr val="A14D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3811975" y="2068600"/>
              <a:ext cx="147250" cy="12000"/>
            </a:xfrm>
            <a:custGeom>
              <a:avLst/>
              <a:gdLst/>
              <a:ahLst/>
              <a:cxnLst/>
              <a:rect l="l" t="t" r="r" b="b"/>
              <a:pathLst>
                <a:path w="5890" h="480" extrusionOk="0">
                  <a:moveTo>
                    <a:pt x="5867" y="0"/>
                  </a:moveTo>
                  <a:lnTo>
                    <a:pt x="1" y="342"/>
                  </a:lnTo>
                  <a:lnTo>
                    <a:pt x="24" y="479"/>
                  </a:lnTo>
                  <a:lnTo>
                    <a:pt x="5890" y="114"/>
                  </a:lnTo>
                  <a:lnTo>
                    <a:pt x="5867" y="0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3843950" y="2014950"/>
              <a:ext cx="92450" cy="6300"/>
            </a:xfrm>
            <a:custGeom>
              <a:avLst/>
              <a:gdLst/>
              <a:ahLst/>
              <a:cxnLst/>
              <a:rect l="l" t="t" r="r" b="b"/>
              <a:pathLst>
                <a:path w="3698" h="252" extrusionOk="0">
                  <a:moveTo>
                    <a:pt x="3698" y="1"/>
                  </a:moveTo>
                  <a:lnTo>
                    <a:pt x="0" y="115"/>
                  </a:lnTo>
                  <a:lnTo>
                    <a:pt x="0" y="252"/>
                  </a:lnTo>
                  <a:lnTo>
                    <a:pt x="3698" y="137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3867325" y="1957875"/>
              <a:ext cx="153525" cy="4600"/>
            </a:xfrm>
            <a:custGeom>
              <a:avLst/>
              <a:gdLst/>
              <a:ahLst/>
              <a:cxnLst/>
              <a:rect l="l" t="t" r="r" b="b"/>
              <a:pathLst>
                <a:path w="6141" h="184" extrusionOk="0">
                  <a:moveTo>
                    <a:pt x="6141" y="1"/>
                  </a:moveTo>
                  <a:lnTo>
                    <a:pt x="1" y="69"/>
                  </a:lnTo>
                  <a:lnTo>
                    <a:pt x="1" y="184"/>
                  </a:lnTo>
                  <a:lnTo>
                    <a:pt x="6141" y="115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3942100" y="2073725"/>
              <a:ext cx="20550" cy="28550"/>
            </a:xfrm>
            <a:custGeom>
              <a:avLst/>
              <a:gdLst/>
              <a:ahLst/>
              <a:cxnLst/>
              <a:rect l="l" t="t" r="r" b="b"/>
              <a:pathLst>
                <a:path w="822" h="1142" extrusionOk="0">
                  <a:moveTo>
                    <a:pt x="662" y="1"/>
                  </a:moveTo>
                  <a:cubicBezTo>
                    <a:pt x="571" y="23"/>
                    <a:pt x="205" y="46"/>
                    <a:pt x="114" y="160"/>
                  </a:cubicBezTo>
                  <a:cubicBezTo>
                    <a:pt x="0" y="320"/>
                    <a:pt x="91" y="959"/>
                    <a:pt x="183" y="1073"/>
                  </a:cubicBezTo>
                  <a:cubicBezTo>
                    <a:pt x="205" y="1119"/>
                    <a:pt x="274" y="1142"/>
                    <a:pt x="365" y="1142"/>
                  </a:cubicBezTo>
                  <a:cubicBezTo>
                    <a:pt x="502" y="1142"/>
                    <a:pt x="685" y="1073"/>
                    <a:pt x="822" y="1050"/>
                  </a:cubicBezTo>
                  <a:lnTo>
                    <a:pt x="776" y="914"/>
                  </a:lnTo>
                  <a:cubicBezTo>
                    <a:pt x="628" y="963"/>
                    <a:pt x="456" y="1000"/>
                    <a:pt x="355" y="1000"/>
                  </a:cubicBezTo>
                  <a:cubicBezTo>
                    <a:pt x="315" y="1000"/>
                    <a:pt x="287" y="995"/>
                    <a:pt x="274" y="982"/>
                  </a:cubicBezTo>
                  <a:cubicBezTo>
                    <a:pt x="228" y="914"/>
                    <a:pt x="137" y="343"/>
                    <a:pt x="205" y="252"/>
                  </a:cubicBezTo>
                  <a:cubicBezTo>
                    <a:pt x="251" y="206"/>
                    <a:pt x="479" y="160"/>
                    <a:pt x="662" y="13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4012850" y="2022075"/>
              <a:ext cx="21125" cy="36275"/>
            </a:xfrm>
            <a:custGeom>
              <a:avLst/>
              <a:gdLst/>
              <a:ahLst/>
              <a:cxnLst/>
              <a:rect l="l" t="t" r="r" b="b"/>
              <a:pathLst>
                <a:path w="845" h="1451" extrusionOk="0">
                  <a:moveTo>
                    <a:pt x="471" y="1"/>
                  </a:moveTo>
                  <a:cubicBezTo>
                    <a:pt x="320" y="1"/>
                    <a:pt x="172" y="24"/>
                    <a:pt x="115" y="104"/>
                  </a:cubicBezTo>
                  <a:cubicBezTo>
                    <a:pt x="0" y="263"/>
                    <a:pt x="23" y="1199"/>
                    <a:pt x="92" y="1359"/>
                  </a:cubicBezTo>
                  <a:cubicBezTo>
                    <a:pt x="137" y="1427"/>
                    <a:pt x="274" y="1450"/>
                    <a:pt x="411" y="1450"/>
                  </a:cubicBezTo>
                  <a:cubicBezTo>
                    <a:pt x="571" y="1450"/>
                    <a:pt x="731" y="1427"/>
                    <a:pt x="845" y="1405"/>
                  </a:cubicBezTo>
                  <a:lnTo>
                    <a:pt x="822" y="1268"/>
                  </a:lnTo>
                  <a:cubicBezTo>
                    <a:pt x="671" y="1305"/>
                    <a:pt x="514" y="1322"/>
                    <a:pt x="399" y="1322"/>
                  </a:cubicBezTo>
                  <a:cubicBezTo>
                    <a:pt x="305" y="1322"/>
                    <a:pt x="239" y="1311"/>
                    <a:pt x="229" y="1290"/>
                  </a:cubicBezTo>
                  <a:cubicBezTo>
                    <a:pt x="160" y="1176"/>
                    <a:pt x="137" y="286"/>
                    <a:pt x="229" y="172"/>
                  </a:cubicBezTo>
                  <a:cubicBezTo>
                    <a:pt x="251" y="149"/>
                    <a:pt x="337" y="138"/>
                    <a:pt x="448" y="138"/>
                  </a:cubicBezTo>
                  <a:cubicBezTo>
                    <a:pt x="560" y="138"/>
                    <a:pt x="697" y="149"/>
                    <a:pt x="822" y="172"/>
                  </a:cubicBezTo>
                  <a:lnTo>
                    <a:pt x="845" y="35"/>
                  </a:lnTo>
                  <a:cubicBezTo>
                    <a:pt x="776" y="24"/>
                    <a:pt x="622" y="1"/>
                    <a:pt x="471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4032825" y="1966450"/>
              <a:ext cx="22850" cy="37100"/>
            </a:xfrm>
            <a:custGeom>
              <a:avLst/>
              <a:gdLst/>
              <a:ahLst/>
              <a:cxnLst/>
              <a:rect l="l" t="t" r="r" b="b"/>
              <a:pathLst>
                <a:path w="914" h="1484" extrusionOk="0">
                  <a:moveTo>
                    <a:pt x="556" y="1"/>
                  </a:moveTo>
                  <a:cubicBezTo>
                    <a:pt x="379" y="1"/>
                    <a:pt x="182" y="29"/>
                    <a:pt x="114" y="137"/>
                  </a:cubicBezTo>
                  <a:cubicBezTo>
                    <a:pt x="0" y="320"/>
                    <a:pt x="92" y="1233"/>
                    <a:pt x="160" y="1393"/>
                  </a:cubicBezTo>
                  <a:cubicBezTo>
                    <a:pt x="206" y="1461"/>
                    <a:pt x="320" y="1484"/>
                    <a:pt x="434" y="1484"/>
                  </a:cubicBezTo>
                  <a:cubicBezTo>
                    <a:pt x="594" y="1484"/>
                    <a:pt x="776" y="1438"/>
                    <a:pt x="913" y="1416"/>
                  </a:cubicBezTo>
                  <a:lnTo>
                    <a:pt x="890" y="1279"/>
                  </a:lnTo>
                  <a:cubicBezTo>
                    <a:pt x="717" y="1322"/>
                    <a:pt x="534" y="1338"/>
                    <a:pt x="412" y="1338"/>
                  </a:cubicBezTo>
                  <a:cubicBezTo>
                    <a:pt x="341" y="1338"/>
                    <a:pt x="291" y="1333"/>
                    <a:pt x="274" y="1324"/>
                  </a:cubicBezTo>
                  <a:cubicBezTo>
                    <a:pt x="206" y="1210"/>
                    <a:pt x="160" y="320"/>
                    <a:pt x="229" y="206"/>
                  </a:cubicBezTo>
                  <a:cubicBezTo>
                    <a:pt x="257" y="162"/>
                    <a:pt x="387" y="146"/>
                    <a:pt x="543" y="146"/>
                  </a:cubicBezTo>
                  <a:cubicBezTo>
                    <a:pt x="632" y="146"/>
                    <a:pt x="730" y="152"/>
                    <a:pt x="822" y="160"/>
                  </a:cubicBezTo>
                  <a:lnTo>
                    <a:pt x="845" y="23"/>
                  </a:lnTo>
                  <a:cubicBezTo>
                    <a:pt x="789" y="14"/>
                    <a:pt x="677" y="1"/>
                    <a:pt x="556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4003150" y="1917650"/>
              <a:ext cx="21700" cy="34550"/>
            </a:xfrm>
            <a:custGeom>
              <a:avLst/>
              <a:gdLst/>
              <a:ahLst/>
              <a:cxnLst/>
              <a:rect l="l" t="t" r="r" b="b"/>
              <a:pathLst>
                <a:path w="868" h="1382" extrusionOk="0">
                  <a:moveTo>
                    <a:pt x="494" y="1"/>
                  </a:moveTo>
                  <a:cubicBezTo>
                    <a:pt x="343" y="1"/>
                    <a:pt x="194" y="24"/>
                    <a:pt x="137" y="104"/>
                  </a:cubicBezTo>
                  <a:cubicBezTo>
                    <a:pt x="0" y="263"/>
                    <a:pt x="46" y="1153"/>
                    <a:pt x="115" y="1290"/>
                  </a:cubicBezTo>
                  <a:cubicBezTo>
                    <a:pt x="160" y="1359"/>
                    <a:pt x="297" y="1382"/>
                    <a:pt x="457" y="1382"/>
                  </a:cubicBezTo>
                  <a:cubicBezTo>
                    <a:pt x="594" y="1382"/>
                    <a:pt x="754" y="1382"/>
                    <a:pt x="868" y="1359"/>
                  </a:cubicBezTo>
                  <a:lnTo>
                    <a:pt x="845" y="1222"/>
                  </a:lnTo>
                  <a:cubicBezTo>
                    <a:pt x="708" y="1245"/>
                    <a:pt x="565" y="1256"/>
                    <a:pt x="454" y="1256"/>
                  </a:cubicBezTo>
                  <a:cubicBezTo>
                    <a:pt x="343" y="1256"/>
                    <a:pt x="263" y="1245"/>
                    <a:pt x="251" y="1222"/>
                  </a:cubicBezTo>
                  <a:cubicBezTo>
                    <a:pt x="183" y="1108"/>
                    <a:pt x="160" y="286"/>
                    <a:pt x="229" y="195"/>
                  </a:cubicBezTo>
                  <a:cubicBezTo>
                    <a:pt x="254" y="157"/>
                    <a:pt x="362" y="140"/>
                    <a:pt x="496" y="140"/>
                  </a:cubicBezTo>
                  <a:cubicBezTo>
                    <a:pt x="605" y="140"/>
                    <a:pt x="732" y="151"/>
                    <a:pt x="845" y="172"/>
                  </a:cubicBezTo>
                  <a:lnTo>
                    <a:pt x="868" y="35"/>
                  </a:lnTo>
                  <a:cubicBezTo>
                    <a:pt x="799" y="24"/>
                    <a:pt x="645" y="1"/>
                    <a:pt x="494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3751500" y="1722775"/>
              <a:ext cx="33125" cy="28575"/>
            </a:xfrm>
            <a:custGeom>
              <a:avLst/>
              <a:gdLst/>
              <a:ahLst/>
              <a:cxnLst/>
              <a:rect l="l" t="t" r="r" b="b"/>
              <a:pathLst>
                <a:path w="1325" h="1143" extrusionOk="0">
                  <a:moveTo>
                    <a:pt x="1233" y="1"/>
                  </a:moveTo>
                  <a:lnTo>
                    <a:pt x="1119" y="69"/>
                  </a:lnTo>
                  <a:cubicBezTo>
                    <a:pt x="1165" y="161"/>
                    <a:pt x="1096" y="366"/>
                    <a:pt x="959" y="572"/>
                  </a:cubicBezTo>
                  <a:cubicBezTo>
                    <a:pt x="799" y="823"/>
                    <a:pt x="594" y="1005"/>
                    <a:pt x="480" y="1005"/>
                  </a:cubicBezTo>
                  <a:cubicBezTo>
                    <a:pt x="411" y="1005"/>
                    <a:pt x="229" y="800"/>
                    <a:pt x="115" y="594"/>
                  </a:cubicBezTo>
                  <a:lnTo>
                    <a:pt x="0" y="663"/>
                  </a:lnTo>
                  <a:cubicBezTo>
                    <a:pt x="69" y="777"/>
                    <a:pt x="297" y="1142"/>
                    <a:pt x="480" y="1142"/>
                  </a:cubicBezTo>
                  <a:cubicBezTo>
                    <a:pt x="662" y="1142"/>
                    <a:pt x="913" y="891"/>
                    <a:pt x="1073" y="640"/>
                  </a:cubicBezTo>
                  <a:cubicBezTo>
                    <a:pt x="1142" y="526"/>
                    <a:pt x="1324" y="206"/>
                    <a:pt x="1233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3483875" y="1916800"/>
              <a:ext cx="73050" cy="215725"/>
            </a:xfrm>
            <a:custGeom>
              <a:avLst/>
              <a:gdLst/>
              <a:ahLst/>
              <a:cxnLst/>
              <a:rect l="l" t="t" r="r" b="b"/>
              <a:pathLst>
                <a:path w="2922" h="8629" extrusionOk="0">
                  <a:moveTo>
                    <a:pt x="0" y="1"/>
                  </a:moveTo>
                  <a:lnTo>
                    <a:pt x="0" y="8629"/>
                  </a:lnTo>
                  <a:lnTo>
                    <a:pt x="2922" y="8629"/>
                  </a:lnTo>
                  <a:cubicBezTo>
                    <a:pt x="2123" y="8240"/>
                    <a:pt x="2169" y="617"/>
                    <a:pt x="2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3364050" y="1891700"/>
              <a:ext cx="147225" cy="264225"/>
            </a:xfrm>
            <a:custGeom>
              <a:avLst/>
              <a:gdLst/>
              <a:ahLst/>
              <a:cxnLst/>
              <a:rect l="l" t="t" r="r" b="b"/>
              <a:pathLst>
                <a:path w="5889" h="10569" extrusionOk="0">
                  <a:moveTo>
                    <a:pt x="0" y="0"/>
                  </a:moveTo>
                  <a:lnTo>
                    <a:pt x="0" y="10568"/>
                  </a:lnTo>
                  <a:cubicBezTo>
                    <a:pt x="2328" y="10477"/>
                    <a:pt x="5159" y="10249"/>
                    <a:pt x="5387" y="9633"/>
                  </a:cubicBezTo>
                  <a:cubicBezTo>
                    <a:pt x="5798" y="8583"/>
                    <a:pt x="5889" y="2077"/>
                    <a:pt x="5478" y="1005"/>
                  </a:cubicBezTo>
                  <a:cubicBezTo>
                    <a:pt x="5227" y="365"/>
                    <a:pt x="2351" y="11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3476450" y="1915650"/>
              <a:ext cx="25700" cy="218025"/>
            </a:xfrm>
            <a:custGeom>
              <a:avLst/>
              <a:gdLst/>
              <a:ahLst/>
              <a:cxnLst/>
              <a:rect l="l" t="t" r="r" b="b"/>
              <a:pathLst>
                <a:path w="1028" h="8721" extrusionOk="0">
                  <a:moveTo>
                    <a:pt x="936" y="1"/>
                  </a:moveTo>
                  <a:cubicBezTo>
                    <a:pt x="252" y="800"/>
                    <a:pt x="1" y="7556"/>
                    <a:pt x="845" y="8720"/>
                  </a:cubicBezTo>
                  <a:lnTo>
                    <a:pt x="936" y="8629"/>
                  </a:lnTo>
                  <a:cubicBezTo>
                    <a:pt x="160" y="7533"/>
                    <a:pt x="389" y="845"/>
                    <a:pt x="1028" y="69"/>
                  </a:cubicBezTo>
                  <a:lnTo>
                    <a:pt x="9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3509550" y="20988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38"/>
                  </a:moveTo>
                  <a:cubicBezTo>
                    <a:pt x="594" y="138"/>
                    <a:pt x="731" y="275"/>
                    <a:pt x="731" y="435"/>
                  </a:cubicBezTo>
                  <a:cubicBezTo>
                    <a:pt x="731" y="594"/>
                    <a:pt x="594" y="731"/>
                    <a:pt x="434" y="731"/>
                  </a:cubicBezTo>
                  <a:cubicBezTo>
                    <a:pt x="274" y="731"/>
                    <a:pt x="137" y="594"/>
                    <a:pt x="137" y="435"/>
                  </a:cubicBezTo>
                  <a:cubicBezTo>
                    <a:pt x="137" y="275"/>
                    <a:pt x="274" y="138"/>
                    <a:pt x="434" y="138"/>
                  </a:cubicBezTo>
                  <a:close/>
                  <a:moveTo>
                    <a:pt x="434" y="1"/>
                  </a:moveTo>
                  <a:cubicBezTo>
                    <a:pt x="206" y="1"/>
                    <a:pt x="0" y="206"/>
                    <a:pt x="0" y="435"/>
                  </a:cubicBezTo>
                  <a:cubicBezTo>
                    <a:pt x="0" y="663"/>
                    <a:pt x="206" y="868"/>
                    <a:pt x="434" y="868"/>
                  </a:cubicBezTo>
                  <a:cubicBezTo>
                    <a:pt x="662" y="868"/>
                    <a:pt x="868" y="663"/>
                    <a:pt x="868" y="435"/>
                  </a:cubicBezTo>
                  <a:cubicBezTo>
                    <a:pt x="868" y="206"/>
                    <a:pt x="662" y="1"/>
                    <a:pt x="434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3793150" y="1575000"/>
              <a:ext cx="744700" cy="727000"/>
            </a:xfrm>
            <a:custGeom>
              <a:avLst/>
              <a:gdLst/>
              <a:ahLst/>
              <a:cxnLst/>
              <a:rect l="l" t="t" r="r" b="b"/>
              <a:pathLst>
                <a:path w="29788" h="29080" extrusionOk="0">
                  <a:moveTo>
                    <a:pt x="1" y="0"/>
                  </a:moveTo>
                  <a:lnTo>
                    <a:pt x="1" y="29080"/>
                  </a:lnTo>
                  <a:lnTo>
                    <a:pt x="29788" y="29080"/>
                  </a:lnTo>
                  <a:lnTo>
                    <a:pt x="2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3609975" y="1575000"/>
              <a:ext cx="183200" cy="727000"/>
            </a:xfrm>
            <a:custGeom>
              <a:avLst/>
              <a:gdLst/>
              <a:ahLst/>
              <a:cxnLst/>
              <a:rect l="l" t="t" r="r" b="b"/>
              <a:pathLst>
                <a:path w="7328" h="29080" extrusionOk="0">
                  <a:moveTo>
                    <a:pt x="1" y="0"/>
                  </a:moveTo>
                  <a:lnTo>
                    <a:pt x="1" y="29080"/>
                  </a:lnTo>
                  <a:lnTo>
                    <a:pt x="7328" y="29080"/>
                  </a:lnTo>
                  <a:lnTo>
                    <a:pt x="73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4148100" y="1574425"/>
              <a:ext cx="89600" cy="163800"/>
            </a:xfrm>
            <a:custGeom>
              <a:avLst/>
              <a:gdLst/>
              <a:ahLst/>
              <a:cxnLst/>
              <a:rect l="l" t="t" r="r" b="b"/>
              <a:pathLst>
                <a:path w="3584" h="6552" extrusionOk="0">
                  <a:moveTo>
                    <a:pt x="0" y="0"/>
                  </a:moveTo>
                  <a:lnTo>
                    <a:pt x="0" y="6551"/>
                  </a:lnTo>
                  <a:lnTo>
                    <a:pt x="1004" y="6140"/>
                  </a:lnTo>
                  <a:lnTo>
                    <a:pt x="1826" y="6551"/>
                  </a:lnTo>
                  <a:lnTo>
                    <a:pt x="2556" y="6118"/>
                  </a:lnTo>
                  <a:lnTo>
                    <a:pt x="3584" y="6551"/>
                  </a:lnTo>
                  <a:lnTo>
                    <a:pt x="3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3673325" y="1574425"/>
              <a:ext cx="56525" cy="167800"/>
            </a:xfrm>
            <a:custGeom>
              <a:avLst/>
              <a:gdLst/>
              <a:ahLst/>
              <a:cxnLst/>
              <a:rect l="l" t="t" r="r" b="b"/>
              <a:pathLst>
                <a:path w="2261" h="6712" extrusionOk="0">
                  <a:moveTo>
                    <a:pt x="0" y="0"/>
                  </a:moveTo>
                  <a:lnTo>
                    <a:pt x="0" y="6711"/>
                  </a:lnTo>
                  <a:lnTo>
                    <a:pt x="571" y="6209"/>
                  </a:lnTo>
                  <a:lnTo>
                    <a:pt x="1050" y="6643"/>
                  </a:lnTo>
                  <a:lnTo>
                    <a:pt x="1598" y="6277"/>
                  </a:lnTo>
                  <a:lnTo>
                    <a:pt x="2260" y="6665"/>
                  </a:lnTo>
                  <a:lnTo>
                    <a:pt x="2260" y="0"/>
                  </a:lnTo>
                  <a:lnTo>
                    <a:pt x="2123" y="0"/>
                  </a:lnTo>
                  <a:lnTo>
                    <a:pt x="2123" y="6437"/>
                  </a:lnTo>
                  <a:lnTo>
                    <a:pt x="1598" y="6140"/>
                  </a:lnTo>
                  <a:lnTo>
                    <a:pt x="1073" y="6483"/>
                  </a:lnTo>
                  <a:lnTo>
                    <a:pt x="571" y="6026"/>
                  </a:lnTo>
                  <a:lnTo>
                    <a:pt x="137" y="641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3792025" y="1575000"/>
              <a:ext cx="2875" cy="727000"/>
            </a:xfrm>
            <a:custGeom>
              <a:avLst/>
              <a:gdLst/>
              <a:ahLst/>
              <a:cxnLst/>
              <a:rect l="l" t="t" r="r" b="b"/>
              <a:pathLst>
                <a:path w="115" h="29080" extrusionOk="0">
                  <a:moveTo>
                    <a:pt x="0" y="0"/>
                  </a:moveTo>
                  <a:lnTo>
                    <a:pt x="0" y="29080"/>
                  </a:lnTo>
                  <a:lnTo>
                    <a:pt x="114" y="2908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4176625" y="2114800"/>
              <a:ext cx="144400" cy="47400"/>
            </a:xfrm>
            <a:custGeom>
              <a:avLst/>
              <a:gdLst/>
              <a:ahLst/>
              <a:cxnLst/>
              <a:rect l="l" t="t" r="r" b="b"/>
              <a:pathLst>
                <a:path w="5776" h="1896" extrusionOk="0">
                  <a:moveTo>
                    <a:pt x="2899" y="1"/>
                  </a:moveTo>
                  <a:cubicBezTo>
                    <a:pt x="1598" y="1"/>
                    <a:pt x="480" y="777"/>
                    <a:pt x="0" y="1895"/>
                  </a:cubicBezTo>
                  <a:lnTo>
                    <a:pt x="5775" y="1895"/>
                  </a:lnTo>
                  <a:cubicBezTo>
                    <a:pt x="5296" y="777"/>
                    <a:pt x="4200" y="1"/>
                    <a:pt x="2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4207425" y="2162175"/>
              <a:ext cx="46825" cy="100450"/>
            </a:xfrm>
            <a:custGeom>
              <a:avLst/>
              <a:gdLst/>
              <a:ahLst/>
              <a:cxnLst/>
              <a:rect l="l" t="t" r="r" b="b"/>
              <a:pathLst>
                <a:path w="1873" h="4018" extrusionOk="0">
                  <a:moveTo>
                    <a:pt x="1462" y="0"/>
                  </a:moveTo>
                  <a:lnTo>
                    <a:pt x="1462" y="3105"/>
                  </a:lnTo>
                  <a:cubicBezTo>
                    <a:pt x="1462" y="3379"/>
                    <a:pt x="1233" y="3630"/>
                    <a:pt x="937" y="3630"/>
                  </a:cubicBezTo>
                  <a:cubicBezTo>
                    <a:pt x="640" y="3630"/>
                    <a:pt x="412" y="3379"/>
                    <a:pt x="412" y="3105"/>
                  </a:cubicBezTo>
                  <a:lnTo>
                    <a:pt x="412" y="2648"/>
                  </a:lnTo>
                  <a:lnTo>
                    <a:pt x="1" y="2648"/>
                  </a:lnTo>
                  <a:lnTo>
                    <a:pt x="1" y="3105"/>
                  </a:lnTo>
                  <a:cubicBezTo>
                    <a:pt x="1" y="3607"/>
                    <a:pt x="412" y="4018"/>
                    <a:pt x="937" y="4018"/>
                  </a:cubicBezTo>
                  <a:cubicBezTo>
                    <a:pt x="1439" y="4018"/>
                    <a:pt x="1873" y="3607"/>
                    <a:pt x="1873" y="3105"/>
                  </a:cubicBezTo>
                  <a:lnTo>
                    <a:pt x="1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4342100" y="2252900"/>
              <a:ext cx="145550" cy="9725"/>
            </a:xfrm>
            <a:custGeom>
              <a:avLst/>
              <a:gdLst/>
              <a:ahLst/>
              <a:cxnLst/>
              <a:rect l="l" t="t" r="r" b="b"/>
              <a:pathLst>
                <a:path w="5822" h="389" extrusionOk="0">
                  <a:moveTo>
                    <a:pt x="1" y="1"/>
                  </a:moveTo>
                  <a:lnTo>
                    <a:pt x="1" y="389"/>
                  </a:lnTo>
                  <a:lnTo>
                    <a:pt x="5821" y="389"/>
                  </a:lnTo>
                  <a:lnTo>
                    <a:pt x="58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4374050" y="2135350"/>
              <a:ext cx="10300" cy="106725"/>
            </a:xfrm>
            <a:custGeom>
              <a:avLst/>
              <a:gdLst/>
              <a:ahLst/>
              <a:cxnLst/>
              <a:rect l="l" t="t" r="r" b="b"/>
              <a:pathLst>
                <a:path w="412" h="4269" extrusionOk="0">
                  <a:moveTo>
                    <a:pt x="1" y="1"/>
                  </a:moveTo>
                  <a:lnTo>
                    <a:pt x="1" y="4269"/>
                  </a:lnTo>
                  <a:lnTo>
                    <a:pt x="412" y="4269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4445950" y="2135350"/>
              <a:ext cx="9725" cy="106725"/>
            </a:xfrm>
            <a:custGeom>
              <a:avLst/>
              <a:gdLst/>
              <a:ahLst/>
              <a:cxnLst/>
              <a:rect l="l" t="t" r="r" b="b"/>
              <a:pathLst>
                <a:path w="389" h="4269" extrusionOk="0">
                  <a:moveTo>
                    <a:pt x="1" y="1"/>
                  </a:moveTo>
                  <a:lnTo>
                    <a:pt x="1" y="4269"/>
                  </a:lnTo>
                  <a:lnTo>
                    <a:pt x="389" y="426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4359800" y="2114800"/>
              <a:ext cx="38825" cy="47400"/>
            </a:xfrm>
            <a:custGeom>
              <a:avLst/>
              <a:gdLst/>
              <a:ahLst/>
              <a:cxnLst/>
              <a:rect l="l" t="t" r="r" b="b"/>
              <a:pathLst>
                <a:path w="1553" h="1896" extrusionOk="0">
                  <a:moveTo>
                    <a:pt x="776" y="1"/>
                  </a:moveTo>
                  <a:lnTo>
                    <a:pt x="0" y="1895"/>
                  </a:lnTo>
                  <a:lnTo>
                    <a:pt x="1552" y="189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5"/>
            <p:cNvSpPr/>
            <p:nvPr/>
          </p:nvSpPr>
          <p:spPr>
            <a:xfrm>
              <a:off x="4431125" y="2114800"/>
              <a:ext cx="38825" cy="47400"/>
            </a:xfrm>
            <a:custGeom>
              <a:avLst/>
              <a:gdLst/>
              <a:ahLst/>
              <a:cxnLst/>
              <a:rect l="l" t="t" r="r" b="b"/>
              <a:pathLst>
                <a:path w="1553" h="1896" extrusionOk="0">
                  <a:moveTo>
                    <a:pt x="776" y="1"/>
                  </a:moveTo>
                  <a:lnTo>
                    <a:pt x="0" y="1895"/>
                  </a:lnTo>
                  <a:lnTo>
                    <a:pt x="1552" y="189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5"/>
            <p:cNvSpPr/>
            <p:nvPr/>
          </p:nvSpPr>
          <p:spPr>
            <a:xfrm>
              <a:off x="3635650" y="2256325"/>
              <a:ext cx="58800" cy="2875"/>
            </a:xfrm>
            <a:custGeom>
              <a:avLst/>
              <a:gdLst/>
              <a:ahLst/>
              <a:cxnLst/>
              <a:rect l="l" t="t" r="r" b="b"/>
              <a:pathLst>
                <a:path w="2352" h="115" extrusionOk="0">
                  <a:moveTo>
                    <a:pt x="1" y="1"/>
                  </a:moveTo>
                  <a:lnTo>
                    <a:pt x="1" y="115"/>
                  </a:lnTo>
                  <a:lnTo>
                    <a:pt x="2352" y="115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5"/>
            <p:cNvSpPr/>
            <p:nvPr/>
          </p:nvSpPr>
          <p:spPr>
            <a:xfrm>
              <a:off x="4321550" y="1634900"/>
              <a:ext cx="165525" cy="54250"/>
            </a:xfrm>
            <a:custGeom>
              <a:avLst/>
              <a:gdLst/>
              <a:ahLst/>
              <a:cxnLst/>
              <a:rect l="l" t="t" r="r" b="b"/>
              <a:pathLst>
                <a:path w="6621" h="2170" extrusionOk="0">
                  <a:moveTo>
                    <a:pt x="1" y="1"/>
                  </a:moveTo>
                  <a:lnTo>
                    <a:pt x="1" y="2169"/>
                  </a:lnTo>
                  <a:lnTo>
                    <a:pt x="6620" y="2169"/>
                  </a:lnTo>
                  <a:lnTo>
                    <a:pt x="6620" y="1"/>
                  </a:lnTo>
                  <a:lnTo>
                    <a:pt x="5114" y="1"/>
                  </a:lnTo>
                  <a:lnTo>
                    <a:pt x="5114" y="138"/>
                  </a:lnTo>
                  <a:lnTo>
                    <a:pt x="6483" y="138"/>
                  </a:lnTo>
                  <a:lnTo>
                    <a:pt x="6483" y="2032"/>
                  </a:lnTo>
                  <a:lnTo>
                    <a:pt x="138" y="2032"/>
                  </a:lnTo>
                  <a:lnTo>
                    <a:pt x="138" y="138"/>
                  </a:lnTo>
                  <a:lnTo>
                    <a:pt x="3470" y="13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5"/>
            <p:cNvSpPr/>
            <p:nvPr/>
          </p:nvSpPr>
          <p:spPr>
            <a:xfrm>
              <a:off x="3616250" y="1991550"/>
              <a:ext cx="32550" cy="215150"/>
            </a:xfrm>
            <a:custGeom>
              <a:avLst/>
              <a:gdLst/>
              <a:ahLst/>
              <a:cxnLst/>
              <a:rect l="l" t="t" r="r" b="b"/>
              <a:pathLst>
                <a:path w="1302" h="8606" extrusionOk="0">
                  <a:moveTo>
                    <a:pt x="663" y="1"/>
                  </a:moveTo>
                  <a:cubicBezTo>
                    <a:pt x="298" y="1"/>
                    <a:pt x="1" y="1918"/>
                    <a:pt x="1" y="4315"/>
                  </a:cubicBezTo>
                  <a:cubicBezTo>
                    <a:pt x="1" y="6688"/>
                    <a:pt x="298" y="8606"/>
                    <a:pt x="663" y="8606"/>
                  </a:cubicBezTo>
                  <a:cubicBezTo>
                    <a:pt x="1028" y="8606"/>
                    <a:pt x="1302" y="6688"/>
                    <a:pt x="1302" y="4315"/>
                  </a:cubicBezTo>
                  <a:cubicBezTo>
                    <a:pt x="1302" y="1918"/>
                    <a:pt x="1028" y="1"/>
                    <a:pt x="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5"/>
            <p:cNvSpPr/>
            <p:nvPr/>
          </p:nvSpPr>
          <p:spPr>
            <a:xfrm>
              <a:off x="3534075" y="1794050"/>
              <a:ext cx="626600" cy="420500"/>
            </a:xfrm>
            <a:custGeom>
              <a:avLst/>
              <a:gdLst/>
              <a:ahLst/>
              <a:cxnLst/>
              <a:rect l="l" t="t" r="r" b="b"/>
              <a:pathLst>
                <a:path w="25064" h="16820" extrusionOk="0">
                  <a:moveTo>
                    <a:pt x="12986" y="1"/>
                  </a:moveTo>
                  <a:cubicBezTo>
                    <a:pt x="12304" y="1"/>
                    <a:pt x="8013" y="4226"/>
                    <a:pt x="8013" y="4226"/>
                  </a:cubicBezTo>
                  <a:cubicBezTo>
                    <a:pt x="8013" y="4226"/>
                    <a:pt x="4292" y="7581"/>
                    <a:pt x="3448" y="9133"/>
                  </a:cubicBezTo>
                  <a:lnTo>
                    <a:pt x="1" y="8882"/>
                  </a:lnTo>
                  <a:lnTo>
                    <a:pt x="1" y="16095"/>
                  </a:lnTo>
                  <a:lnTo>
                    <a:pt x="2626" y="15775"/>
                  </a:lnTo>
                  <a:cubicBezTo>
                    <a:pt x="4644" y="16480"/>
                    <a:pt x="7032" y="16820"/>
                    <a:pt x="9702" y="16820"/>
                  </a:cubicBezTo>
                  <a:cubicBezTo>
                    <a:pt x="12649" y="16820"/>
                    <a:pt x="15939" y="16406"/>
                    <a:pt x="19448" y="15616"/>
                  </a:cubicBezTo>
                  <a:cubicBezTo>
                    <a:pt x="20726" y="15387"/>
                    <a:pt x="20863" y="14246"/>
                    <a:pt x="20042" y="14018"/>
                  </a:cubicBezTo>
                  <a:lnTo>
                    <a:pt x="22803" y="13767"/>
                  </a:lnTo>
                  <a:cubicBezTo>
                    <a:pt x="24088" y="13677"/>
                    <a:pt x="24193" y="11894"/>
                    <a:pt x="22744" y="11894"/>
                  </a:cubicBezTo>
                  <a:cubicBezTo>
                    <a:pt x="22726" y="11894"/>
                    <a:pt x="22708" y="11895"/>
                    <a:pt x="22689" y="11895"/>
                  </a:cubicBezTo>
                  <a:lnTo>
                    <a:pt x="19129" y="11872"/>
                  </a:lnTo>
                  <a:lnTo>
                    <a:pt x="23716" y="11621"/>
                  </a:lnTo>
                  <a:cubicBezTo>
                    <a:pt x="24995" y="11553"/>
                    <a:pt x="25063" y="9658"/>
                    <a:pt x="23716" y="9613"/>
                  </a:cubicBezTo>
                  <a:lnTo>
                    <a:pt x="22507" y="9590"/>
                  </a:lnTo>
                  <a:cubicBezTo>
                    <a:pt x="23648" y="9544"/>
                    <a:pt x="23625" y="7923"/>
                    <a:pt x="22324" y="7764"/>
                  </a:cubicBezTo>
                  <a:lnTo>
                    <a:pt x="11710" y="6759"/>
                  </a:lnTo>
                  <a:cubicBezTo>
                    <a:pt x="10706" y="6668"/>
                    <a:pt x="10135" y="6212"/>
                    <a:pt x="10957" y="5299"/>
                  </a:cubicBezTo>
                  <a:cubicBezTo>
                    <a:pt x="10957" y="5299"/>
                    <a:pt x="12737" y="3473"/>
                    <a:pt x="13240" y="2445"/>
                  </a:cubicBezTo>
                  <a:cubicBezTo>
                    <a:pt x="13719" y="1373"/>
                    <a:pt x="13605" y="117"/>
                    <a:pt x="13011" y="3"/>
                  </a:cubicBezTo>
                  <a:cubicBezTo>
                    <a:pt x="13004" y="2"/>
                    <a:pt x="12995" y="1"/>
                    <a:pt x="12986" y="1"/>
                  </a:cubicBezTo>
                  <a:close/>
                </a:path>
              </a:pathLst>
            </a:custGeom>
            <a:solidFill>
              <a:srgbClr val="A14D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3887875" y="2142775"/>
              <a:ext cx="147250" cy="12000"/>
            </a:xfrm>
            <a:custGeom>
              <a:avLst/>
              <a:gdLst/>
              <a:ahLst/>
              <a:cxnLst/>
              <a:rect l="l" t="t" r="r" b="b"/>
              <a:pathLst>
                <a:path w="5890" h="480" extrusionOk="0">
                  <a:moveTo>
                    <a:pt x="5867" y="0"/>
                  </a:moveTo>
                  <a:lnTo>
                    <a:pt x="1" y="343"/>
                  </a:lnTo>
                  <a:lnTo>
                    <a:pt x="23" y="480"/>
                  </a:lnTo>
                  <a:lnTo>
                    <a:pt x="5890" y="137"/>
                  </a:lnTo>
                  <a:lnTo>
                    <a:pt x="5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5"/>
            <p:cNvSpPr/>
            <p:nvPr/>
          </p:nvSpPr>
          <p:spPr>
            <a:xfrm>
              <a:off x="3919825" y="2089125"/>
              <a:ext cx="92475" cy="6300"/>
            </a:xfrm>
            <a:custGeom>
              <a:avLst/>
              <a:gdLst/>
              <a:ahLst/>
              <a:cxnLst/>
              <a:rect l="l" t="t" r="r" b="b"/>
              <a:pathLst>
                <a:path w="3699" h="252" extrusionOk="0">
                  <a:moveTo>
                    <a:pt x="3699" y="1"/>
                  </a:moveTo>
                  <a:lnTo>
                    <a:pt x="1" y="115"/>
                  </a:lnTo>
                  <a:lnTo>
                    <a:pt x="1" y="252"/>
                  </a:lnTo>
                  <a:lnTo>
                    <a:pt x="3699" y="138"/>
                  </a:lnTo>
                  <a:lnTo>
                    <a:pt x="36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5"/>
            <p:cNvSpPr/>
            <p:nvPr/>
          </p:nvSpPr>
          <p:spPr>
            <a:xfrm>
              <a:off x="3943225" y="2032075"/>
              <a:ext cx="153525" cy="5150"/>
            </a:xfrm>
            <a:custGeom>
              <a:avLst/>
              <a:gdLst/>
              <a:ahLst/>
              <a:cxnLst/>
              <a:rect l="l" t="t" r="r" b="b"/>
              <a:pathLst>
                <a:path w="6141" h="206" extrusionOk="0">
                  <a:moveTo>
                    <a:pt x="6141" y="0"/>
                  </a:moveTo>
                  <a:lnTo>
                    <a:pt x="1" y="69"/>
                  </a:lnTo>
                  <a:lnTo>
                    <a:pt x="1" y="206"/>
                  </a:lnTo>
                  <a:lnTo>
                    <a:pt x="6141" y="137"/>
                  </a:lnTo>
                  <a:lnTo>
                    <a:pt x="61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5"/>
            <p:cNvSpPr/>
            <p:nvPr/>
          </p:nvSpPr>
          <p:spPr>
            <a:xfrm>
              <a:off x="4017975" y="2148475"/>
              <a:ext cx="20575" cy="28000"/>
            </a:xfrm>
            <a:custGeom>
              <a:avLst/>
              <a:gdLst/>
              <a:ahLst/>
              <a:cxnLst/>
              <a:rect l="l" t="t" r="r" b="b"/>
              <a:pathLst>
                <a:path w="823" h="1120" extrusionOk="0">
                  <a:moveTo>
                    <a:pt x="663" y="1"/>
                  </a:moveTo>
                  <a:cubicBezTo>
                    <a:pt x="571" y="1"/>
                    <a:pt x="206" y="23"/>
                    <a:pt x="115" y="160"/>
                  </a:cubicBezTo>
                  <a:cubicBezTo>
                    <a:pt x="1" y="297"/>
                    <a:pt x="92" y="959"/>
                    <a:pt x="183" y="1073"/>
                  </a:cubicBezTo>
                  <a:cubicBezTo>
                    <a:pt x="206" y="1096"/>
                    <a:pt x="275" y="1119"/>
                    <a:pt x="366" y="1119"/>
                  </a:cubicBezTo>
                  <a:cubicBezTo>
                    <a:pt x="503" y="1119"/>
                    <a:pt x="686" y="1073"/>
                    <a:pt x="823" y="1028"/>
                  </a:cubicBezTo>
                  <a:lnTo>
                    <a:pt x="777" y="914"/>
                  </a:lnTo>
                  <a:cubicBezTo>
                    <a:pt x="606" y="965"/>
                    <a:pt x="435" y="991"/>
                    <a:pt x="340" y="991"/>
                  </a:cubicBezTo>
                  <a:cubicBezTo>
                    <a:pt x="309" y="991"/>
                    <a:pt x="286" y="988"/>
                    <a:pt x="275" y="982"/>
                  </a:cubicBezTo>
                  <a:cubicBezTo>
                    <a:pt x="229" y="914"/>
                    <a:pt x="138" y="320"/>
                    <a:pt x="206" y="252"/>
                  </a:cubicBezTo>
                  <a:cubicBezTo>
                    <a:pt x="252" y="183"/>
                    <a:pt x="480" y="138"/>
                    <a:pt x="663" y="138"/>
                  </a:cubicBezTo>
                  <a:lnTo>
                    <a:pt x="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5"/>
            <p:cNvSpPr/>
            <p:nvPr/>
          </p:nvSpPr>
          <p:spPr>
            <a:xfrm>
              <a:off x="4088750" y="2096325"/>
              <a:ext cx="21125" cy="36775"/>
            </a:xfrm>
            <a:custGeom>
              <a:avLst/>
              <a:gdLst/>
              <a:ahLst/>
              <a:cxnLst/>
              <a:rect l="l" t="t" r="r" b="b"/>
              <a:pathLst>
                <a:path w="845" h="1471" extrusionOk="0">
                  <a:moveTo>
                    <a:pt x="497" y="1"/>
                  </a:moveTo>
                  <a:cubicBezTo>
                    <a:pt x="337" y="1"/>
                    <a:pt x="175" y="27"/>
                    <a:pt x="114" y="124"/>
                  </a:cubicBezTo>
                  <a:cubicBezTo>
                    <a:pt x="0" y="283"/>
                    <a:pt x="23" y="1219"/>
                    <a:pt x="91" y="1356"/>
                  </a:cubicBezTo>
                  <a:cubicBezTo>
                    <a:pt x="137" y="1448"/>
                    <a:pt x="274" y="1470"/>
                    <a:pt x="411" y="1470"/>
                  </a:cubicBezTo>
                  <a:cubicBezTo>
                    <a:pt x="571" y="1470"/>
                    <a:pt x="731" y="1448"/>
                    <a:pt x="845" y="1425"/>
                  </a:cubicBezTo>
                  <a:lnTo>
                    <a:pt x="822" y="1288"/>
                  </a:lnTo>
                  <a:cubicBezTo>
                    <a:pt x="661" y="1314"/>
                    <a:pt x="493" y="1326"/>
                    <a:pt x="377" y="1326"/>
                  </a:cubicBezTo>
                  <a:cubicBezTo>
                    <a:pt x="294" y="1326"/>
                    <a:pt x="238" y="1320"/>
                    <a:pt x="228" y="1311"/>
                  </a:cubicBezTo>
                  <a:cubicBezTo>
                    <a:pt x="160" y="1174"/>
                    <a:pt x="137" y="306"/>
                    <a:pt x="228" y="192"/>
                  </a:cubicBezTo>
                  <a:cubicBezTo>
                    <a:pt x="254" y="154"/>
                    <a:pt x="355" y="137"/>
                    <a:pt x="483" y="137"/>
                  </a:cubicBezTo>
                  <a:cubicBezTo>
                    <a:pt x="587" y="137"/>
                    <a:pt x="709" y="149"/>
                    <a:pt x="822" y="169"/>
                  </a:cubicBezTo>
                  <a:lnTo>
                    <a:pt x="845" y="32"/>
                  </a:lnTo>
                  <a:cubicBezTo>
                    <a:pt x="780" y="22"/>
                    <a:pt x="640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5"/>
            <p:cNvSpPr/>
            <p:nvPr/>
          </p:nvSpPr>
          <p:spPr>
            <a:xfrm>
              <a:off x="4108725" y="2041225"/>
              <a:ext cx="22850" cy="36525"/>
            </a:xfrm>
            <a:custGeom>
              <a:avLst/>
              <a:gdLst/>
              <a:ahLst/>
              <a:cxnLst/>
              <a:rect l="l" t="t" r="r" b="b"/>
              <a:pathLst>
                <a:path w="914" h="1461" extrusionOk="0">
                  <a:moveTo>
                    <a:pt x="556" y="0"/>
                  </a:moveTo>
                  <a:cubicBezTo>
                    <a:pt x="379" y="0"/>
                    <a:pt x="182" y="28"/>
                    <a:pt x="114" y="136"/>
                  </a:cubicBezTo>
                  <a:cubicBezTo>
                    <a:pt x="0" y="296"/>
                    <a:pt x="91" y="1232"/>
                    <a:pt x="160" y="1369"/>
                  </a:cubicBezTo>
                  <a:cubicBezTo>
                    <a:pt x="205" y="1437"/>
                    <a:pt x="320" y="1460"/>
                    <a:pt x="434" y="1460"/>
                  </a:cubicBezTo>
                  <a:cubicBezTo>
                    <a:pt x="594" y="1460"/>
                    <a:pt x="776" y="1415"/>
                    <a:pt x="913" y="1392"/>
                  </a:cubicBezTo>
                  <a:lnTo>
                    <a:pt x="890" y="1255"/>
                  </a:lnTo>
                  <a:cubicBezTo>
                    <a:pt x="713" y="1299"/>
                    <a:pt x="527" y="1324"/>
                    <a:pt x="405" y="1324"/>
                  </a:cubicBezTo>
                  <a:cubicBezTo>
                    <a:pt x="338" y="1324"/>
                    <a:pt x="290" y="1317"/>
                    <a:pt x="274" y="1301"/>
                  </a:cubicBezTo>
                  <a:cubicBezTo>
                    <a:pt x="205" y="1186"/>
                    <a:pt x="160" y="319"/>
                    <a:pt x="228" y="205"/>
                  </a:cubicBezTo>
                  <a:cubicBezTo>
                    <a:pt x="258" y="161"/>
                    <a:pt x="392" y="135"/>
                    <a:pt x="551" y="135"/>
                  </a:cubicBezTo>
                  <a:cubicBezTo>
                    <a:pt x="638" y="135"/>
                    <a:pt x="733" y="143"/>
                    <a:pt x="822" y="159"/>
                  </a:cubicBezTo>
                  <a:lnTo>
                    <a:pt x="845" y="22"/>
                  </a:lnTo>
                  <a:cubicBezTo>
                    <a:pt x="789" y="13"/>
                    <a:pt x="677" y="0"/>
                    <a:pt x="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5"/>
            <p:cNvSpPr/>
            <p:nvPr/>
          </p:nvSpPr>
          <p:spPr>
            <a:xfrm>
              <a:off x="4079050" y="1992400"/>
              <a:ext cx="21700" cy="34550"/>
            </a:xfrm>
            <a:custGeom>
              <a:avLst/>
              <a:gdLst/>
              <a:ahLst/>
              <a:cxnLst/>
              <a:rect l="l" t="t" r="r" b="b"/>
              <a:pathLst>
                <a:path w="868" h="1382" extrusionOk="0">
                  <a:moveTo>
                    <a:pt x="494" y="1"/>
                  </a:moveTo>
                  <a:cubicBezTo>
                    <a:pt x="343" y="1"/>
                    <a:pt x="194" y="24"/>
                    <a:pt x="137" y="104"/>
                  </a:cubicBezTo>
                  <a:cubicBezTo>
                    <a:pt x="0" y="263"/>
                    <a:pt x="46" y="1131"/>
                    <a:pt x="114" y="1291"/>
                  </a:cubicBezTo>
                  <a:cubicBezTo>
                    <a:pt x="160" y="1359"/>
                    <a:pt x="297" y="1382"/>
                    <a:pt x="457" y="1382"/>
                  </a:cubicBezTo>
                  <a:cubicBezTo>
                    <a:pt x="594" y="1382"/>
                    <a:pt x="753" y="1359"/>
                    <a:pt x="868" y="1336"/>
                  </a:cubicBezTo>
                  <a:lnTo>
                    <a:pt x="845" y="1199"/>
                  </a:lnTo>
                  <a:cubicBezTo>
                    <a:pt x="675" y="1227"/>
                    <a:pt x="497" y="1247"/>
                    <a:pt x="375" y="1247"/>
                  </a:cubicBezTo>
                  <a:cubicBezTo>
                    <a:pt x="300" y="1247"/>
                    <a:pt x="246" y="1239"/>
                    <a:pt x="228" y="1222"/>
                  </a:cubicBezTo>
                  <a:cubicBezTo>
                    <a:pt x="183" y="1108"/>
                    <a:pt x="160" y="286"/>
                    <a:pt x="228" y="172"/>
                  </a:cubicBezTo>
                  <a:cubicBezTo>
                    <a:pt x="251" y="149"/>
                    <a:pt x="343" y="138"/>
                    <a:pt x="459" y="138"/>
                  </a:cubicBezTo>
                  <a:cubicBezTo>
                    <a:pt x="576" y="138"/>
                    <a:pt x="719" y="149"/>
                    <a:pt x="845" y="172"/>
                  </a:cubicBezTo>
                  <a:lnTo>
                    <a:pt x="868" y="35"/>
                  </a:lnTo>
                  <a:cubicBezTo>
                    <a:pt x="799" y="24"/>
                    <a:pt x="645" y="1"/>
                    <a:pt x="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5"/>
            <p:cNvSpPr/>
            <p:nvPr/>
          </p:nvSpPr>
          <p:spPr>
            <a:xfrm>
              <a:off x="3827400" y="1797550"/>
              <a:ext cx="33125" cy="28550"/>
            </a:xfrm>
            <a:custGeom>
              <a:avLst/>
              <a:gdLst/>
              <a:ahLst/>
              <a:cxnLst/>
              <a:rect l="l" t="t" r="r" b="b"/>
              <a:pathLst>
                <a:path w="1325" h="1142" extrusionOk="0">
                  <a:moveTo>
                    <a:pt x="1233" y="0"/>
                  </a:moveTo>
                  <a:lnTo>
                    <a:pt x="1119" y="46"/>
                  </a:lnTo>
                  <a:cubicBezTo>
                    <a:pt x="1164" y="137"/>
                    <a:pt x="1096" y="342"/>
                    <a:pt x="959" y="571"/>
                  </a:cubicBezTo>
                  <a:cubicBezTo>
                    <a:pt x="799" y="799"/>
                    <a:pt x="594" y="1004"/>
                    <a:pt x="480" y="1004"/>
                  </a:cubicBezTo>
                  <a:cubicBezTo>
                    <a:pt x="411" y="1004"/>
                    <a:pt x="228" y="776"/>
                    <a:pt x="114" y="594"/>
                  </a:cubicBezTo>
                  <a:lnTo>
                    <a:pt x="0" y="662"/>
                  </a:lnTo>
                  <a:cubicBezTo>
                    <a:pt x="69" y="776"/>
                    <a:pt x="297" y="1141"/>
                    <a:pt x="480" y="1141"/>
                  </a:cubicBezTo>
                  <a:cubicBezTo>
                    <a:pt x="662" y="1141"/>
                    <a:pt x="913" y="890"/>
                    <a:pt x="1073" y="639"/>
                  </a:cubicBezTo>
                  <a:cubicBezTo>
                    <a:pt x="1141" y="502"/>
                    <a:pt x="1324" y="206"/>
                    <a:pt x="1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5"/>
            <p:cNvSpPr/>
            <p:nvPr/>
          </p:nvSpPr>
          <p:spPr>
            <a:xfrm>
              <a:off x="3559775" y="1991550"/>
              <a:ext cx="73050" cy="215150"/>
            </a:xfrm>
            <a:custGeom>
              <a:avLst/>
              <a:gdLst/>
              <a:ahLst/>
              <a:cxnLst/>
              <a:rect l="l" t="t" r="r" b="b"/>
              <a:pathLst>
                <a:path w="292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2922" y="8606"/>
                  </a:lnTo>
                  <a:cubicBezTo>
                    <a:pt x="2123" y="8218"/>
                    <a:pt x="2169" y="617"/>
                    <a:pt x="2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3364050" y="1964175"/>
              <a:ext cx="223125" cy="267100"/>
            </a:xfrm>
            <a:custGeom>
              <a:avLst/>
              <a:gdLst/>
              <a:ahLst/>
              <a:cxnLst/>
              <a:rect l="l" t="t" r="r" b="b"/>
              <a:pathLst>
                <a:path w="8925" h="10684" extrusionOk="0">
                  <a:moveTo>
                    <a:pt x="0" y="0"/>
                  </a:moveTo>
                  <a:lnTo>
                    <a:pt x="0" y="10682"/>
                  </a:lnTo>
                  <a:cubicBezTo>
                    <a:pt x="0" y="10682"/>
                    <a:pt x="107" y="10683"/>
                    <a:pt x="296" y="10683"/>
                  </a:cubicBezTo>
                  <a:cubicBezTo>
                    <a:pt x="1748" y="10683"/>
                    <a:pt x="8059" y="10630"/>
                    <a:pt x="8423" y="9701"/>
                  </a:cubicBezTo>
                  <a:cubicBezTo>
                    <a:pt x="8833" y="8674"/>
                    <a:pt x="8925" y="2146"/>
                    <a:pt x="8514" y="1073"/>
                  </a:cubicBezTo>
                  <a:cubicBezTo>
                    <a:pt x="808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3552350" y="1989850"/>
              <a:ext cx="25700" cy="218000"/>
            </a:xfrm>
            <a:custGeom>
              <a:avLst/>
              <a:gdLst/>
              <a:ahLst/>
              <a:cxnLst/>
              <a:rect l="l" t="t" r="r" b="b"/>
              <a:pathLst>
                <a:path w="1028" h="8720" extrusionOk="0">
                  <a:moveTo>
                    <a:pt x="936" y="0"/>
                  </a:moveTo>
                  <a:cubicBezTo>
                    <a:pt x="251" y="822"/>
                    <a:pt x="0" y="7555"/>
                    <a:pt x="822" y="8719"/>
                  </a:cubicBezTo>
                  <a:lnTo>
                    <a:pt x="936" y="8651"/>
                  </a:lnTo>
                  <a:cubicBezTo>
                    <a:pt x="160" y="7555"/>
                    <a:pt x="388" y="845"/>
                    <a:pt x="1028" y="9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3585450" y="2173575"/>
              <a:ext cx="21700" cy="21150"/>
            </a:xfrm>
            <a:custGeom>
              <a:avLst/>
              <a:gdLst/>
              <a:ahLst/>
              <a:cxnLst/>
              <a:rect l="l" t="t" r="r" b="b"/>
              <a:pathLst>
                <a:path w="868" h="846" extrusionOk="0">
                  <a:moveTo>
                    <a:pt x="434" y="138"/>
                  </a:moveTo>
                  <a:cubicBezTo>
                    <a:pt x="594" y="138"/>
                    <a:pt x="731" y="252"/>
                    <a:pt x="731" y="412"/>
                  </a:cubicBezTo>
                  <a:cubicBezTo>
                    <a:pt x="731" y="594"/>
                    <a:pt x="594" y="709"/>
                    <a:pt x="434" y="709"/>
                  </a:cubicBezTo>
                  <a:cubicBezTo>
                    <a:pt x="274" y="709"/>
                    <a:pt x="137" y="594"/>
                    <a:pt x="137" y="412"/>
                  </a:cubicBezTo>
                  <a:cubicBezTo>
                    <a:pt x="137" y="252"/>
                    <a:pt x="274" y="138"/>
                    <a:pt x="434" y="138"/>
                  </a:cubicBezTo>
                  <a:close/>
                  <a:moveTo>
                    <a:pt x="434" y="1"/>
                  </a:moveTo>
                  <a:cubicBezTo>
                    <a:pt x="206" y="1"/>
                    <a:pt x="0" y="184"/>
                    <a:pt x="0" y="412"/>
                  </a:cubicBezTo>
                  <a:cubicBezTo>
                    <a:pt x="0" y="663"/>
                    <a:pt x="206" y="845"/>
                    <a:pt x="434" y="845"/>
                  </a:cubicBezTo>
                  <a:cubicBezTo>
                    <a:pt x="662" y="845"/>
                    <a:pt x="868" y="663"/>
                    <a:pt x="868" y="412"/>
                  </a:cubicBezTo>
                  <a:cubicBezTo>
                    <a:pt x="868" y="184"/>
                    <a:pt x="662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44"/>
          <p:cNvSpPr txBox="1">
            <a:spLocks noGrp="1"/>
          </p:cNvSpPr>
          <p:nvPr>
            <p:ph type="title"/>
          </p:nvPr>
        </p:nvSpPr>
        <p:spPr>
          <a:xfrm>
            <a:off x="1539912" y="1194868"/>
            <a:ext cx="7408625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sz="2300" dirty="0"/>
            </a:br>
            <a:r>
              <a:rPr lang="es" sz="2300" dirty="0"/>
              <a:t> Best Strategy for Internationalization?</a:t>
            </a:r>
            <a:endParaRPr sz="2300" dirty="0"/>
          </a:p>
        </p:txBody>
      </p:sp>
      <p:sp>
        <p:nvSpPr>
          <p:cNvPr id="1407" name="Google Shape;1407;p44"/>
          <p:cNvSpPr txBox="1">
            <a:spLocks noGrp="1"/>
          </p:cNvSpPr>
          <p:nvPr>
            <p:ph type="subTitle" idx="1"/>
          </p:nvPr>
        </p:nvSpPr>
        <p:spPr>
          <a:xfrm>
            <a:off x="4265840" y="3208130"/>
            <a:ext cx="4771271" cy="941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dirty="0">
                <a:solidFill>
                  <a:schemeClr val="tx2"/>
                </a:solidFill>
                <a:latin typeface="Dela Gothic One" panose="020B0604020202020204" charset="-128"/>
                <a:ea typeface="Dela Gothic One" panose="020B0604020202020204" charset="-128"/>
              </a:rPr>
              <a:t>GLOBAL STANDARDIZATION STRATEGY!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>
              <a:solidFill>
                <a:schemeClr val="tx2"/>
              </a:solidFill>
              <a:latin typeface="Dela Gothic One" panose="020B0604020202020204" charset="-128"/>
              <a:ea typeface="Dela Gothic One" panose="020B0604020202020204" charset="-128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>
              <a:solidFill>
                <a:schemeClr val="tx2"/>
              </a:solidFill>
              <a:latin typeface="Dela Gothic One" panose="020B0604020202020204" charset="-128"/>
              <a:ea typeface="Dela Gothic One" panose="020B0604020202020204" charset="-128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tx2"/>
                </a:solidFill>
                <a:latin typeface="Dela Gothic One" panose="020B0604020202020204" charset="-128"/>
                <a:ea typeface="Dela Gothic One" panose="020B0604020202020204" charset="-128"/>
              </a:rPr>
              <a:t>Universal Appeal for Product and Market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tx2"/>
                </a:solidFill>
                <a:latin typeface="Dela Gothic One" panose="020B0604020202020204" charset="-128"/>
                <a:ea typeface="Dela Gothic One" panose="020B0604020202020204" charset="-128"/>
              </a:rPr>
              <a:t>Consistent Quality (Standard of Product)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tx2"/>
                </a:solidFill>
                <a:latin typeface="Dela Gothic One" panose="020B0604020202020204" charset="-128"/>
                <a:ea typeface="Dela Gothic One" panose="020B0604020202020204" charset="-128"/>
              </a:rPr>
              <a:t>Cost Effiency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>
              <a:solidFill>
                <a:schemeClr val="tx2"/>
              </a:solidFill>
              <a:latin typeface="Dela Gothic One" panose="020B0604020202020204" charset="-128"/>
              <a:ea typeface="Dela Gothic One" panose="020B0604020202020204" charset="-128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>
              <a:solidFill>
                <a:schemeClr val="tx2"/>
              </a:solidFill>
              <a:latin typeface="Dela Gothic One" panose="020B0604020202020204" charset="-128"/>
              <a:ea typeface="Dela Gothic One" panose="020B0604020202020204" charset="-128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>
              <a:solidFill>
                <a:schemeClr val="tx2"/>
              </a:solidFill>
              <a:latin typeface="Dela Gothic One" panose="020B0604020202020204" charset="-128"/>
              <a:ea typeface="Dela Gothic One" panose="020B0604020202020204" charset="-128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>
              <a:solidFill>
                <a:schemeClr val="tx2"/>
              </a:solidFill>
              <a:latin typeface="Dela Gothic One" panose="020B0604020202020204" charset="-128"/>
              <a:ea typeface="Dela Gothic One" panose="020B0604020202020204" charset="-128"/>
            </a:endParaRP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408" name="Google Shape;1408;p44"/>
          <p:cNvGrpSpPr/>
          <p:nvPr/>
        </p:nvGrpSpPr>
        <p:grpSpPr>
          <a:xfrm>
            <a:off x="-3585108" y="2172068"/>
            <a:ext cx="7541845" cy="2693752"/>
            <a:chOff x="-3585108" y="2172068"/>
            <a:chExt cx="7541845" cy="2693752"/>
          </a:xfrm>
        </p:grpSpPr>
        <p:sp>
          <p:nvSpPr>
            <p:cNvPr id="1409" name="Google Shape;1409;p44"/>
            <p:cNvSpPr/>
            <p:nvPr/>
          </p:nvSpPr>
          <p:spPr>
            <a:xfrm>
              <a:off x="-2341957" y="2704257"/>
              <a:ext cx="186199" cy="42501"/>
            </a:xfrm>
            <a:custGeom>
              <a:avLst/>
              <a:gdLst/>
              <a:ahLst/>
              <a:cxnLst/>
              <a:rect l="l" t="t" r="r" b="b"/>
              <a:pathLst>
                <a:path w="1805" h="412" extrusionOk="0">
                  <a:moveTo>
                    <a:pt x="69" y="0"/>
                  </a:moveTo>
                  <a:cubicBezTo>
                    <a:pt x="24" y="0"/>
                    <a:pt x="1" y="23"/>
                    <a:pt x="1" y="46"/>
                  </a:cubicBezTo>
                  <a:lnTo>
                    <a:pt x="1" y="411"/>
                  </a:lnTo>
                  <a:lnTo>
                    <a:pt x="115" y="411"/>
                  </a:lnTo>
                  <a:lnTo>
                    <a:pt x="115" y="114"/>
                  </a:lnTo>
                  <a:lnTo>
                    <a:pt x="1804" y="114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-1863925" y="2838465"/>
              <a:ext cx="209616" cy="447497"/>
            </a:xfrm>
            <a:custGeom>
              <a:avLst/>
              <a:gdLst/>
              <a:ahLst/>
              <a:cxnLst/>
              <a:rect l="l" t="t" r="r" b="b"/>
              <a:pathLst>
                <a:path w="2032" h="4338" extrusionOk="0">
                  <a:moveTo>
                    <a:pt x="0" y="0"/>
                  </a:moveTo>
                  <a:lnTo>
                    <a:pt x="137" y="4337"/>
                  </a:lnTo>
                  <a:lnTo>
                    <a:pt x="2032" y="4337"/>
                  </a:lnTo>
                  <a:lnTo>
                    <a:pt x="2032" y="1050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-2108821" y="2176813"/>
              <a:ext cx="235612" cy="73036"/>
            </a:xfrm>
            <a:custGeom>
              <a:avLst/>
              <a:gdLst/>
              <a:ahLst/>
              <a:cxnLst/>
              <a:rect l="l" t="t" r="r" b="b"/>
              <a:pathLst>
                <a:path w="2284" h="708" extrusionOk="0">
                  <a:moveTo>
                    <a:pt x="1" y="0"/>
                  </a:moveTo>
                  <a:lnTo>
                    <a:pt x="1" y="708"/>
                  </a:lnTo>
                  <a:lnTo>
                    <a:pt x="2283" y="708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-2113566" y="2172068"/>
              <a:ext cx="244999" cy="84899"/>
            </a:xfrm>
            <a:custGeom>
              <a:avLst/>
              <a:gdLst/>
              <a:ahLst/>
              <a:cxnLst/>
              <a:rect l="l" t="t" r="r" b="b"/>
              <a:pathLst>
                <a:path w="2375" h="823" extrusionOk="0">
                  <a:moveTo>
                    <a:pt x="2261" y="92"/>
                  </a:moveTo>
                  <a:lnTo>
                    <a:pt x="2261" y="708"/>
                  </a:lnTo>
                  <a:lnTo>
                    <a:pt x="115" y="708"/>
                  </a:lnTo>
                  <a:lnTo>
                    <a:pt x="115" y="92"/>
                  </a:lnTo>
                  <a:close/>
                  <a:moveTo>
                    <a:pt x="47" y="1"/>
                  </a:moveTo>
                  <a:cubicBezTo>
                    <a:pt x="24" y="1"/>
                    <a:pt x="1" y="24"/>
                    <a:pt x="1" y="46"/>
                  </a:cubicBezTo>
                  <a:lnTo>
                    <a:pt x="1" y="754"/>
                  </a:lnTo>
                  <a:cubicBezTo>
                    <a:pt x="1" y="777"/>
                    <a:pt x="24" y="822"/>
                    <a:pt x="47" y="822"/>
                  </a:cubicBezTo>
                  <a:lnTo>
                    <a:pt x="2329" y="822"/>
                  </a:lnTo>
                  <a:cubicBezTo>
                    <a:pt x="2352" y="822"/>
                    <a:pt x="2375" y="777"/>
                    <a:pt x="2375" y="754"/>
                  </a:cubicBezTo>
                  <a:lnTo>
                    <a:pt x="2375" y="46"/>
                  </a:lnTo>
                  <a:cubicBezTo>
                    <a:pt x="2375" y="24"/>
                    <a:pt x="2352" y="1"/>
                    <a:pt x="2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-2429021" y="2746655"/>
              <a:ext cx="381580" cy="826498"/>
            </a:xfrm>
            <a:custGeom>
              <a:avLst/>
              <a:gdLst/>
              <a:ahLst/>
              <a:cxnLst/>
              <a:rect l="l" t="t" r="r" b="b"/>
              <a:pathLst>
                <a:path w="3699" h="8012" extrusionOk="0">
                  <a:moveTo>
                    <a:pt x="0" y="0"/>
                  </a:moveTo>
                  <a:lnTo>
                    <a:pt x="0" y="8012"/>
                  </a:lnTo>
                  <a:lnTo>
                    <a:pt x="3698" y="8012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4"/>
            <p:cNvSpPr/>
            <p:nvPr/>
          </p:nvSpPr>
          <p:spPr>
            <a:xfrm>
              <a:off x="-2254788" y="2242731"/>
              <a:ext cx="527547" cy="59006"/>
            </a:xfrm>
            <a:custGeom>
              <a:avLst/>
              <a:gdLst/>
              <a:ahLst/>
              <a:cxnLst/>
              <a:rect l="l" t="t" r="r" b="b"/>
              <a:pathLst>
                <a:path w="5114" h="572" extrusionOk="0">
                  <a:moveTo>
                    <a:pt x="0" y="1"/>
                  </a:moveTo>
                  <a:lnTo>
                    <a:pt x="0" y="571"/>
                  </a:lnTo>
                  <a:lnTo>
                    <a:pt x="5113" y="571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-2228896" y="2301634"/>
              <a:ext cx="475762" cy="1707153"/>
            </a:xfrm>
            <a:custGeom>
              <a:avLst/>
              <a:gdLst/>
              <a:ahLst/>
              <a:cxnLst/>
              <a:rect l="l" t="t" r="r" b="b"/>
              <a:pathLst>
                <a:path w="4612" h="16549" extrusionOk="0">
                  <a:moveTo>
                    <a:pt x="868" y="0"/>
                  </a:moveTo>
                  <a:lnTo>
                    <a:pt x="0" y="16548"/>
                  </a:lnTo>
                  <a:lnTo>
                    <a:pt x="4611" y="16548"/>
                  </a:lnTo>
                  <a:lnTo>
                    <a:pt x="37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-2153591" y="2414591"/>
              <a:ext cx="325049" cy="174336"/>
            </a:xfrm>
            <a:custGeom>
              <a:avLst/>
              <a:gdLst/>
              <a:ahLst/>
              <a:cxnLst/>
              <a:rect l="l" t="t" r="r" b="b"/>
              <a:pathLst>
                <a:path w="3151" h="1690" extrusionOk="0">
                  <a:moveTo>
                    <a:pt x="69" y="1"/>
                  </a:moveTo>
                  <a:lnTo>
                    <a:pt x="1" y="1690"/>
                  </a:lnTo>
                  <a:lnTo>
                    <a:pt x="3151" y="1690"/>
                  </a:lnTo>
                  <a:lnTo>
                    <a:pt x="3059" y="1"/>
                  </a:lnTo>
                  <a:close/>
                </a:path>
              </a:pathLst>
            </a:custGeom>
            <a:solidFill>
              <a:srgbClr val="6B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-2139458" y="2296888"/>
              <a:ext cx="296784" cy="11863"/>
            </a:xfrm>
            <a:custGeom>
              <a:avLst/>
              <a:gdLst/>
              <a:ahLst/>
              <a:cxnLst/>
              <a:rect l="l" t="t" r="r" b="b"/>
              <a:pathLst>
                <a:path w="2877" h="115" extrusionOk="0">
                  <a:moveTo>
                    <a:pt x="1" y="1"/>
                  </a:moveTo>
                  <a:lnTo>
                    <a:pt x="1" y="115"/>
                  </a:lnTo>
                  <a:lnTo>
                    <a:pt x="2877" y="115"/>
                  </a:lnTo>
                  <a:lnTo>
                    <a:pt x="28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-2184126" y="2746655"/>
              <a:ext cx="28368" cy="301426"/>
            </a:xfrm>
            <a:custGeom>
              <a:avLst/>
              <a:gdLst/>
              <a:ahLst/>
              <a:cxnLst/>
              <a:rect l="l" t="t" r="r" b="b"/>
              <a:pathLst>
                <a:path w="275" h="2922" extrusionOk="0">
                  <a:moveTo>
                    <a:pt x="160" y="0"/>
                  </a:moveTo>
                  <a:lnTo>
                    <a:pt x="0" y="2922"/>
                  </a:lnTo>
                  <a:lnTo>
                    <a:pt x="114" y="292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-1821527" y="2838465"/>
              <a:ext cx="23623" cy="209616"/>
            </a:xfrm>
            <a:custGeom>
              <a:avLst/>
              <a:gdLst/>
              <a:ahLst/>
              <a:cxnLst/>
              <a:rect l="l" t="t" r="r" b="b"/>
              <a:pathLst>
                <a:path w="229" h="2032" extrusionOk="0">
                  <a:moveTo>
                    <a:pt x="0" y="0"/>
                  </a:moveTo>
                  <a:lnTo>
                    <a:pt x="114" y="2032"/>
                  </a:lnTo>
                  <a:lnTo>
                    <a:pt x="229" y="2032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-2155860" y="2633595"/>
              <a:ext cx="329691" cy="103"/>
            </a:xfrm>
            <a:custGeom>
              <a:avLst/>
              <a:gdLst/>
              <a:ahLst/>
              <a:cxnLst/>
              <a:rect l="l" t="t" r="r" b="b"/>
              <a:pathLst>
                <a:path w="3196" h="1" extrusionOk="0">
                  <a:moveTo>
                    <a:pt x="0" y="1"/>
                  </a:moveTo>
                  <a:lnTo>
                    <a:pt x="3196" y="1"/>
                  </a:lnTo>
                </a:path>
              </a:pathLst>
            </a:custGeom>
            <a:solidFill>
              <a:srgbClr val="D5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4"/>
            <p:cNvSpPr/>
            <p:nvPr/>
          </p:nvSpPr>
          <p:spPr>
            <a:xfrm>
              <a:off x="-2155860" y="2628849"/>
              <a:ext cx="329691" cy="11863"/>
            </a:xfrm>
            <a:custGeom>
              <a:avLst/>
              <a:gdLst/>
              <a:ahLst/>
              <a:cxnLst/>
              <a:rect l="l" t="t" r="r" b="b"/>
              <a:pathLst>
                <a:path w="3196" h="115" extrusionOk="0">
                  <a:moveTo>
                    <a:pt x="0" y="1"/>
                  </a:moveTo>
                  <a:lnTo>
                    <a:pt x="0" y="115"/>
                  </a:lnTo>
                  <a:lnTo>
                    <a:pt x="3196" y="115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4"/>
            <p:cNvSpPr/>
            <p:nvPr/>
          </p:nvSpPr>
          <p:spPr>
            <a:xfrm>
              <a:off x="3502225" y="2779562"/>
              <a:ext cx="186096" cy="586450"/>
            </a:xfrm>
            <a:custGeom>
              <a:avLst/>
              <a:gdLst/>
              <a:ahLst/>
              <a:cxnLst/>
              <a:rect l="l" t="t" r="r" b="b"/>
              <a:pathLst>
                <a:path w="1804" h="5685" extrusionOk="0">
                  <a:moveTo>
                    <a:pt x="1233" y="115"/>
                  </a:moveTo>
                  <a:lnTo>
                    <a:pt x="1689" y="5593"/>
                  </a:lnTo>
                  <a:lnTo>
                    <a:pt x="114" y="5593"/>
                  </a:lnTo>
                  <a:lnTo>
                    <a:pt x="548" y="115"/>
                  </a:lnTo>
                  <a:close/>
                  <a:moveTo>
                    <a:pt x="502" y="1"/>
                  </a:moveTo>
                  <a:cubicBezTo>
                    <a:pt x="480" y="1"/>
                    <a:pt x="457" y="24"/>
                    <a:pt x="457" y="69"/>
                  </a:cubicBezTo>
                  <a:lnTo>
                    <a:pt x="0" y="5639"/>
                  </a:lnTo>
                  <a:cubicBezTo>
                    <a:pt x="0" y="5639"/>
                    <a:pt x="0" y="5661"/>
                    <a:pt x="23" y="5684"/>
                  </a:cubicBezTo>
                  <a:lnTo>
                    <a:pt x="1781" y="5684"/>
                  </a:lnTo>
                  <a:cubicBezTo>
                    <a:pt x="1781" y="5661"/>
                    <a:pt x="1803" y="5639"/>
                    <a:pt x="1803" y="5639"/>
                  </a:cubicBezTo>
                  <a:lnTo>
                    <a:pt x="1347" y="69"/>
                  </a:lnTo>
                  <a:cubicBezTo>
                    <a:pt x="1347" y="24"/>
                    <a:pt x="1324" y="1"/>
                    <a:pt x="1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3556383" y="2685380"/>
              <a:ext cx="75408" cy="73139"/>
            </a:xfrm>
            <a:custGeom>
              <a:avLst/>
              <a:gdLst/>
              <a:ahLst/>
              <a:cxnLst/>
              <a:rect l="l" t="t" r="r" b="b"/>
              <a:pathLst>
                <a:path w="731" h="709" extrusionOk="0">
                  <a:moveTo>
                    <a:pt x="0" y="1"/>
                  </a:moveTo>
                  <a:lnTo>
                    <a:pt x="0" y="708"/>
                  </a:lnTo>
                  <a:lnTo>
                    <a:pt x="731" y="708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3535133" y="2798440"/>
              <a:ext cx="115536" cy="214361"/>
            </a:xfrm>
            <a:custGeom>
              <a:avLst/>
              <a:gdLst/>
              <a:ahLst/>
              <a:cxnLst/>
              <a:rect l="l" t="t" r="r" b="b"/>
              <a:pathLst>
                <a:path w="1120" h="2078" extrusionOk="0">
                  <a:moveTo>
                    <a:pt x="206" y="0"/>
                  </a:moveTo>
                  <a:lnTo>
                    <a:pt x="115" y="69"/>
                  </a:lnTo>
                  <a:lnTo>
                    <a:pt x="982" y="1096"/>
                  </a:lnTo>
                  <a:lnTo>
                    <a:pt x="1" y="1986"/>
                  </a:lnTo>
                  <a:lnTo>
                    <a:pt x="69" y="2077"/>
                  </a:lnTo>
                  <a:lnTo>
                    <a:pt x="1096" y="1142"/>
                  </a:lnTo>
                  <a:cubicBezTo>
                    <a:pt x="1119" y="1119"/>
                    <a:pt x="1119" y="1073"/>
                    <a:pt x="1096" y="1050"/>
                  </a:cubicBez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3518730" y="3003311"/>
              <a:ext cx="146071" cy="221376"/>
            </a:xfrm>
            <a:custGeom>
              <a:avLst/>
              <a:gdLst/>
              <a:ahLst/>
              <a:cxnLst/>
              <a:rect l="l" t="t" r="r" b="b"/>
              <a:pathLst>
                <a:path w="1416" h="2146" extrusionOk="0">
                  <a:moveTo>
                    <a:pt x="274" y="0"/>
                  </a:moveTo>
                  <a:lnTo>
                    <a:pt x="183" y="91"/>
                  </a:lnTo>
                  <a:lnTo>
                    <a:pt x="1278" y="1119"/>
                  </a:lnTo>
                  <a:lnTo>
                    <a:pt x="0" y="2054"/>
                  </a:lnTo>
                  <a:lnTo>
                    <a:pt x="69" y="2146"/>
                  </a:lnTo>
                  <a:lnTo>
                    <a:pt x="1392" y="1164"/>
                  </a:lnTo>
                  <a:cubicBezTo>
                    <a:pt x="1415" y="1164"/>
                    <a:pt x="1415" y="1141"/>
                    <a:pt x="1415" y="1141"/>
                  </a:cubicBezTo>
                  <a:cubicBezTo>
                    <a:pt x="1415" y="1119"/>
                    <a:pt x="1415" y="1096"/>
                    <a:pt x="1392" y="109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3518730" y="3215197"/>
              <a:ext cx="169591" cy="150816"/>
            </a:xfrm>
            <a:custGeom>
              <a:avLst/>
              <a:gdLst/>
              <a:ahLst/>
              <a:cxnLst/>
              <a:rect l="l" t="t" r="r" b="b"/>
              <a:pathLst>
                <a:path w="1644" h="1462" extrusionOk="0">
                  <a:moveTo>
                    <a:pt x="69" y="0"/>
                  </a:moveTo>
                  <a:lnTo>
                    <a:pt x="0" y="69"/>
                  </a:lnTo>
                  <a:lnTo>
                    <a:pt x="1575" y="1461"/>
                  </a:lnTo>
                  <a:lnTo>
                    <a:pt x="1643" y="137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4"/>
            <p:cNvSpPr/>
            <p:nvPr/>
          </p:nvSpPr>
          <p:spPr>
            <a:xfrm>
              <a:off x="3539878" y="2798440"/>
              <a:ext cx="115433" cy="214361"/>
            </a:xfrm>
            <a:custGeom>
              <a:avLst/>
              <a:gdLst/>
              <a:ahLst/>
              <a:cxnLst/>
              <a:rect l="l" t="t" r="r" b="b"/>
              <a:pathLst>
                <a:path w="1119" h="2078" extrusionOk="0">
                  <a:moveTo>
                    <a:pt x="913" y="0"/>
                  </a:moveTo>
                  <a:lnTo>
                    <a:pt x="23" y="1050"/>
                  </a:lnTo>
                  <a:cubicBezTo>
                    <a:pt x="0" y="1073"/>
                    <a:pt x="0" y="1119"/>
                    <a:pt x="23" y="1142"/>
                  </a:cubicBezTo>
                  <a:lnTo>
                    <a:pt x="1050" y="2077"/>
                  </a:lnTo>
                  <a:lnTo>
                    <a:pt x="1119" y="1986"/>
                  </a:lnTo>
                  <a:lnTo>
                    <a:pt x="137" y="1096"/>
                  </a:lnTo>
                  <a:lnTo>
                    <a:pt x="1005" y="69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3525745" y="3003311"/>
              <a:ext cx="146071" cy="221376"/>
            </a:xfrm>
            <a:custGeom>
              <a:avLst/>
              <a:gdLst/>
              <a:ahLst/>
              <a:cxnLst/>
              <a:rect l="l" t="t" r="r" b="b"/>
              <a:pathLst>
                <a:path w="1416" h="2146" extrusionOk="0">
                  <a:moveTo>
                    <a:pt x="1165" y="0"/>
                  </a:moveTo>
                  <a:lnTo>
                    <a:pt x="23" y="1096"/>
                  </a:lnTo>
                  <a:cubicBezTo>
                    <a:pt x="1" y="1096"/>
                    <a:pt x="1" y="1119"/>
                    <a:pt x="1" y="1141"/>
                  </a:cubicBezTo>
                  <a:cubicBezTo>
                    <a:pt x="1" y="1141"/>
                    <a:pt x="23" y="1164"/>
                    <a:pt x="23" y="1164"/>
                  </a:cubicBezTo>
                  <a:lnTo>
                    <a:pt x="1347" y="2146"/>
                  </a:lnTo>
                  <a:lnTo>
                    <a:pt x="1416" y="2054"/>
                  </a:lnTo>
                  <a:lnTo>
                    <a:pt x="137" y="1119"/>
                  </a:lnTo>
                  <a:lnTo>
                    <a:pt x="1233" y="91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4"/>
            <p:cNvSpPr/>
            <p:nvPr/>
          </p:nvSpPr>
          <p:spPr>
            <a:xfrm>
              <a:off x="3502225" y="3215197"/>
              <a:ext cx="169591" cy="150816"/>
            </a:xfrm>
            <a:custGeom>
              <a:avLst/>
              <a:gdLst/>
              <a:ahLst/>
              <a:cxnLst/>
              <a:rect l="l" t="t" r="r" b="b"/>
              <a:pathLst>
                <a:path w="1644" h="1462" extrusionOk="0">
                  <a:moveTo>
                    <a:pt x="1575" y="0"/>
                  </a:moveTo>
                  <a:lnTo>
                    <a:pt x="0" y="1370"/>
                  </a:lnTo>
                  <a:lnTo>
                    <a:pt x="69" y="1461"/>
                  </a:lnTo>
                  <a:lnTo>
                    <a:pt x="1644" y="69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3518730" y="2758415"/>
              <a:ext cx="150713" cy="51888"/>
            </a:xfrm>
            <a:custGeom>
              <a:avLst/>
              <a:gdLst/>
              <a:ahLst/>
              <a:cxnLst/>
              <a:rect l="l" t="t" r="r" b="b"/>
              <a:pathLst>
                <a:path w="1461" h="503" extrusionOk="0">
                  <a:moveTo>
                    <a:pt x="0" y="0"/>
                  </a:moveTo>
                  <a:lnTo>
                    <a:pt x="0" y="502"/>
                  </a:lnTo>
                  <a:lnTo>
                    <a:pt x="1461" y="502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3450440" y="3356419"/>
              <a:ext cx="289666" cy="82526"/>
            </a:xfrm>
            <a:custGeom>
              <a:avLst/>
              <a:gdLst/>
              <a:ahLst/>
              <a:cxnLst/>
              <a:rect l="l" t="t" r="r" b="b"/>
              <a:pathLst>
                <a:path w="2808" h="800" extrusionOk="0">
                  <a:moveTo>
                    <a:pt x="2694" y="92"/>
                  </a:moveTo>
                  <a:lnTo>
                    <a:pt x="2694" y="708"/>
                  </a:lnTo>
                  <a:lnTo>
                    <a:pt x="114" y="708"/>
                  </a:lnTo>
                  <a:lnTo>
                    <a:pt x="114" y="92"/>
                  </a:lnTo>
                  <a:close/>
                  <a:moveTo>
                    <a:pt x="46" y="1"/>
                  </a:moveTo>
                  <a:cubicBezTo>
                    <a:pt x="23" y="1"/>
                    <a:pt x="0" y="24"/>
                    <a:pt x="0" y="47"/>
                  </a:cubicBezTo>
                  <a:lnTo>
                    <a:pt x="0" y="754"/>
                  </a:lnTo>
                  <a:cubicBezTo>
                    <a:pt x="0" y="777"/>
                    <a:pt x="23" y="800"/>
                    <a:pt x="46" y="800"/>
                  </a:cubicBezTo>
                  <a:lnTo>
                    <a:pt x="2739" y="800"/>
                  </a:lnTo>
                  <a:cubicBezTo>
                    <a:pt x="2785" y="800"/>
                    <a:pt x="2808" y="777"/>
                    <a:pt x="2808" y="754"/>
                  </a:cubicBezTo>
                  <a:lnTo>
                    <a:pt x="2808" y="47"/>
                  </a:lnTo>
                  <a:cubicBezTo>
                    <a:pt x="2808" y="24"/>
                    <a:pt x="2785" y="1"/>
                    <a:pt x="2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3415057" y="3427082"/>
              <a:ext cx="358060" cy="77781"/>
            </a:xfrm>
            <a:custGeom>
              <a:avLst/>
              <a:gdLst/>
              <a:ahLst/>
              <a:cxnLst/>
              <a:rect l="l" t="t" r="r" b="b"/>
              <a:pathLst>
                <a:path w="3471" h="754" extrusionOk="0">
                  <a:moveTo>
                    <a:pt x="1" y="1"/>
                  </a:moveTo>
                  <a:lnTo>
                    <a:pt x="1" y="754"/>
                  </a:lnTo>
                  <a:lnTo>
                    <a:pt x="3470" y="754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-1564871" y="3688483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4" y="3104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-1510713" y="3723763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2146" y="69"/>
                  </a:moveTo>
                  <a:lnTo>
                    <a:pt x="2146" y="2009"/>
                  </a:lnTo>
                  <a:lnTo>
                    <a:pt x="206" y="69"/>
                  </a:lnTo>
                  <a:close/>
                  <a:moveTo>
                    <a:pt x="0" y="1"/>
                  </a:moveTo>
                  <a:lnTo>
                    <a:pt x="2237" y="221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-1531964" y="3742641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92" y="206"/>
                  </a:moveTo>
                  <a:lnTo>
                    <a:pt x="2032" y="2146"/>
                  </a:lnTo>
                  <a:lnTo>
                    <a:pt x="92" y="2146"/>
                  </a:lnTo>
                  <a:lnTo>
                    <a:pt x="92" y="206"/>
                  </a:ln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2238" y="2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4"/>
            <p:cNvSpPr/>
            <p:nvPr/>
          </p:nvSpPr>
          <p:spPr>
            <a:xfrm>
              <a:off x="-3168351" y="3688483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4" y="3104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4"/>
            <p:cNvSpPr/>
            <p:nvPr/>
          </p:nvSpPr>
          <p:spPr>
            <a:xfrm>
              <a:off x="-3111924" y="3723763"/>
              <a:ext cx="228597" cy="228494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2147" y="69"/>
                  </a:moveTo>
                  <a:lnTo>
                    <a:pt x="2147" y="2009"/>
                  </a:lnTo>
                  <a:lnTo>
                    <a:pt x="206" y="69"/>
                  </a:lnTo>
                  <a:close/>
                  <a:moveTo>
                    <a:pt x="1" y="1"/>
                  </a:moveTo>
                  <a:lnTo>
                    <a:pt x="2215" y="221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-3133071" y="3742641"/>
              <a:ext cx="228494" cy="230866"/>
            </a:xfrm>
            <a:custGeom>
              <a:avLst/>
              <a:gdLst/>
              <a:ahLst/>
              <a:cxnLst/>
              <a:rect l="l" t="t" r="r" b="b"/>
              <a:pathLst>
                <a:path w="2215" h="2238" extrusionOk="0">
                  <a:moveTo>
                    <a:pt x="92" y="206"/>
                  </a:moveTo>
                  <a:lnTo>
                    <a:pt x="2032" y="2146"/>
                  </a:lnTo>
                  <a:lnTo>
                    <a:pt x="92" y="2146"/>
                  </a:lnTo>
                  <a:lnTo>
                    <a:pt x="92" y="206"/>
                  </a:ln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2215" y="2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4"/>
            <p:cNvSpPr/>
            <p:nvPr/>
          </p:nvSpPr>
          <p:spPr>
            <a:xfrm>
              <a:off x="-2848150" y="3688483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4"/>
            <p:cNvSpPr/>
            <p:nvPr/>
          </p:nvSpPr>
          <p:spPr>
            <a:xfrm>
              <a:off x="-2791620" y="3723763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2146" y="69"/>
                  </a:moveTo>
                  <a:lnTo>
                    <a:pt x="2146" y="2009"/>
                  </a:lnTo>
                  <a:lnTo>
                    <a:pt x="206" y="69"/>
                  </a:lnTo>
                  <a:close/>
                  <a:moveTo>
                    <a:pt x="0" y="1"/>
                  </a:moveTo>
                  <a:lnTo>
                    <a:pt x="2214" y="2215"/>
                  </a:lnTo>
                  <a:lnTo>
                    <a:pt x="2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4"/>
            <p:cNvSpPr/>
            <p:nvPr/>
          </p:nvSpPr>
          <p:spPr>
            <a:xfrm>
              <a:off x="-2812871" y="3742641"/>
              <a:ext cx="228494" cy="230866"/>
            </a:xfrm>
            <a:custGeom>
              <a:avLst/>
              <a:gdLst/>
              <a:ahLst/>
              <a:cxnLst/>
              <a:rect l="l" t="t" r="r" b="b"/>
              <a:pathLst>
                <a:path w="2215" h="2238" extrusionOk="0">
                  <a:moveTo>
                    <a:pt x="92" y="206"/>
                  </a:moveTo>
                  <a:lnTo>
                    <a:pt x="2032" y="2146"/>
                  </a:lnTo>
                  <a:lnTo>
                    <a:pt x="92" y="2146"/>
                  </a:lnTo>
                  <a:lnTo>
                    <a:pt x="92" y="206"/>
                  </a:ln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2215" y="2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4"/>
            <p:cNvSpPr/>
            <p:nvPr/>
          </p:nvSpPr>
          <p:spPr>
            <a:xfrm>
              <a:off x="-283964" y="3688483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4" y="3104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4"/>
            <p:cNvSpPr/>
            <p:nvPr/>
          </p:nvSpPr>
          <p:spPr>
            <a:xfrm>
              <a:off x="-227537" y="3723763"/>
              <a:ext cx="228597" cy="228494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2147" y="69"/>
                  </a:moveTo>
                  <a:lnTo>
                    <a:pt x="2147" y="2009"/>
                  </a:lnTo>
                  <a:lnTo>
                    <a:pt x="206" y="69"/>
                  </a:lnTo>
                  <a:close/>
                  <a:moveTo>
                    <a:pt x="1" y="1"/>
                  </a:moveTo>
                  <a:lnTo>
                    <a:pt x="2215" y="221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4"/>
            <p:cNvSpPr/>
            <p:nvPr/>
          </p:nvSpPr>
          <p:spPr>
            <a:xfrm>
              <a:off x="-248685" y="3742641"/>
              <a:ext cx="228494" cy="230866"/>
            </a:xfrm>
            <a:custGeom>
              <a:avLst/>
              <a:gdLst/>
              <a:ahLst/>
              <a:cxnLst/>
              <a:rect l="l" t="t" r="r" b="b"/>
              <a:pathLst>
                <a:path w="2215" h="2238" extrusionOk="0">
                  <a:moveTo>
                    <a:pt x="92" y="206"/>
                  </a:moveTo>
                  <a:lnTo>
                    <a:pt x="2032" y="2146"/>
                  </a:lnTo>
                  <a:lnTo>
                    <a:pt x="92" y="2146"/>
                  </a:lnTo>
                  <a:lnTo>
                    <a:pt x="92" y="206"/>
                  </a:ln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2215" y="2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4"/>
            <p:cNvSpPr/>
            <p:nvPr/>
          </p:nvSpPr>
          <p:spPr>
            <a:xfrm>
              <a:off x="-1244670" y="3688483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4"/>
            <p:cNvSpPr/>
            <p:nvPr/>
          </p:nvSpPr>
          <p:spPr>
            <a:xfrm>
              <a:off x="-1190513" y="3723763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2146" y="69"/>
                  </a:moveTo>
                  <a:lnTo>
                    <a:pt x="2146" y="2009"/>
                  </a:lnTo>
                  <a:lnTo>
                    <a:pt x="206" y="69"/>
                  </a:lnTo>
                  <a:close/>
                  <a:moveTo>
                    <a:pt x="0" y="1"/>
                  </a:moveTo>
                  <a:lnTo>
                    <a:pt x="2237" y="221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4"/>
            <p:cNvSpPr/>
            <p:nvPr/>
          </p:nvSpPr>
          <p:spPr>
            <a:xfrm>
              <a:off x="-1209390" y="3742641"/>
              <a:ext cx="228494" cy="230866"/>
            </a:xfrm>
            <a:custGeom>
              <a:avLst/>
              <a:gdLst/>
              <a:ahLst/>
              <a:cxnLst/>
              <a:rect l="l" t="t" r="r" b="b"/>
              <a:pathLst>
                <a:path w="2215" h="2238" extrusionOk="0">
                  <a:moveTo>
                    <a:pt x="69" y="206"/>
                  </a:moveTo>
                  <a:lnTo>
                    <a:pt x="2009" y="2146"/>
                  </a:lnTo>
                  <a:lnTo>
                    <a:pt x="69" y="2146"/>
                  </a:lnTo>
                  <a:lnTo>
                    <a:pt x="69" y="206"/>
                  </a:ln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2215" y="2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4"/>
            <p:cNvSpPr/>
            <p:nvPr/>
          </p:nvSpPr>
          <p:spPr>
            <a:xfrm>
              <a:off x="-924469" y="3688483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4"/>
            <p:cNvSpPr/>
            <p:nvPr/>
          </p:nvSpPr>
          <p:spPr>
            <a:xfrm>
              <a:off x="-867939" y="3723763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2123" y="69"/>
                  </a:moveTo>
                  <a:lnTo>
                    <a:pt x="2123" y="2009"/>
                  </a:lnTo>
                  <a:lnTo>
                    <a:pt x="183" y="69"/>
                  </a:lnTo>
                  <a:close/>
                  <a:moveTo>
                    <a:pt x="1" y="1"/>
                  </a:moveTo>
                  <a:lnTo>
                    <a:pt x="2215" y="221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4"/>
            <p:cNvSpPr/>
            <p:nvPr/>
          </p:nvSpPr>
          <p:spPr>
            <a:xfrm>
              <a:off x="-889086" y="3742641"/>
              <a:ext cx="228494" cy="230866"/>
            </a:xfrm>
            <a:custGeom>
              <a:avLst/>
              <a:gdLst/>
              <a:ahLst/>
              <a:cxnLst/>
              <a:rect l="l" t="t" r="r" b="b"/>
              <a:pathLst>
                <a:path w="2215" h="2238" extrusionOk="0">
                  <a:moveTo>
                    <a:pt x="69" y="206"/>
                  </a:moveTo>
                  <a:lnTo>
                    <a:pt x="2009" y="2146"/>
                  </a:lnTo>
                  <a:lnTo>
                    <a:pt x="69" y="2146"/>
                  </a:lnTo>
                  <a:lnTo>
                    <a:pt x="69" y="206"/>
                  </a:lnTo>
                  <a:close/>
                  <a:moveTo>
                    <a:pt x="0" y="0"/>
                  </a:moveTo>
                  <a:lnTo>
                    <a:pt x="0" y="2237"/>
                  </a:lnTo>
                  <a:lnTo>
                    <a:pt x="2214" y="2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4"/>
            <p:cNvSpPr/>
            <p:nvPr/>
          </p:nvSpPr>
          <p:spPr>
            <a:xfrm>
              <a:off x="1317143" y="3688483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rgbClr val="FBA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4"/>
            <p:cNvSpPr/>
            <p:nvPr/>
          </p:nvSpPr>
          <p:spPr>
            <a:xfrm>
              <a:off x="1373673" y="3723763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2123" y="69"/>
                  </a:moveTo>
                  <a:lnTo>
                    <a:pt x="2123" y="2009"/>
                  </a:lnTo>
                  <a:lnTo>
                    <a:pt x="183" y="69"/>
                  </a:lnTo>
                  <a:close/>
                  <a:moveTo>
                    <a:pt x="0" y="1"/>
                  </a:moveTo>
                  <a:lnTo>
                    <a:pt x="2214" y="2215"/>
                  </a:lnTo>
                  <a:lnTo>
                    <a:pt x="2214" y="1"/>
                  </a:lnTo>
                  <a:close/>
                </a:path>
              </a:pathLst>
            </a:custGeom>
            <a:solidFill>
              <a:srgbClr val="DC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4"/>
            <p:cNvSpPr/>
            <p:nvPr/>
          </p:nvSpPr>
          <p:spPr>
            <a:xfrm>
              <a:off x="1352423" y="3742641"/>
              <a:ext cx="228494" cy="230866"/>
            </a:xfrm>
            <a:custGeom>
              <a:avLst/>
              <a:gdLst/>
              <a:ahLst/>
              <a:cxnLst/>
              <a:rect l="l" t="t" r="r" b="b"/>
              <a:pathLst>
                <a:path w="2215" h="2238" extrusionOk="0">
                  <a:moveTo>
                    <a:pt x="69" y="206"/>
                  </a:moveTo>
                  <a:lnTo>
                    <a:pt x="2009" y="2146"/>
                  </a:lnTo>
                  <a:lnTo>
                    <a:pt x="69" y="2146"/>
                  </a:lnTo>
                  <a:lnTo>
                    <a:pt x="69" y="206"/>
                  </a:ln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2215" y="2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C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-2207749" y="3688483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4"/>
            <p:cNvSpPr/>
            <p:nvPr/>
          </p:nvSpPr>
          <p:spPr>
            <a:xfrm>
              <a:off x="-2151218" y="3723763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2146" y="69"/>
                  </a:moveTo>
                  <a:lnTo>
                    <a:pt x="2146" y="2009"/>
                  </a:lnTo>
                  <a:lnTo>
                    <a:pt x="206" y="69"/>
                  </a:lnTo>
                  <a:close/>
                  <a:moveTo>
                    <a:pt x="1" y="1"/>
                  </a:moveTo>
                  <a:lnTo>
                    <a:pt x="2238" y="221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4"/>
            <p:cNvSpPr/>
            <p:nvPr/>
          </p:nvSpPr>
          <p:spPr>
            <a:xfrm>
              <a:off x="-2172366" y="3742641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92" y="206"/>
                  </a:moveTo>
                  <a:lnTo>
                    <a:pt x="2032" y="2146"/>
                  </a:lnTo>
                  <a:lnTo>
                    <a:pt x="92" y="2146"/>
                  </a:lnTo>
                  <a:lnTo>
                    <a:pt x="92" y="206"/>
                  </a:lnTo>
                  <a:close/>
                  <a:moveTo>
                    <a:pt x="0" y="0"/>
                  </a:moveTo>
                  <a:lnTo>
                    <a:pt x="0" y="2237"/>
                  </a:lnTo>
                  <a:lnTo>
                    <a:pt x="2237" y="2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4"/>
            <p:cNvSpPr/>
            <p:nvPr/>
          </p:nvSpPr>
          <p:spPr>
            <a:xfrm>
              <a:off x="-1887445" y="3688483"/>
              <a:ext cx="322677" cy="320304"/>
            </a:xfrm>
            <a:custGeom>
              <a:avLst/>
              <a:gdLst/>
              <a:ahLst/>
              <a:cxnLst/>
              <a:rect l="l" t="t" r="r" b="b"/>
              <a:pathLst>
                <a:path w="3128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27" y="3104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-1833287" y="3721390"/>
              <a:ext cx="233136" cy="235612"/>
            </a:xfrm>
            <a:custGeom>
              <a:avLst/>
              <a:gdLst/>
              <a:ahLst/>
              <a:cxnLst/>
              <a:rect l="l" t="t" r="r" b="b"/>
              <a:pathLst>
                <a:path w="2260" h="2284" extrusionOk="0">
                  <a:moveTo>
                    <a:pt x="2169" y="115"/>
                  </a:moveTo>
                  <a:lnTo>
                    <a:pt x="2169" y="2009"/>
                  </a:lnTo>
                  <a:lnTo>
                    <a:pt x="274" y="115"/>
                  </a:lnTo>
                  <a:close/>
                  <a:moveTo>
                    <a:pt x="0" y="1"/>
                  </a:moveTo>
                  <a:lnTo>
                    <a:pt x="2260" y="2283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4"/>
            <p:cNvSpPr/>
            <p:nvPr/>
          </p:nvSpPr>
          <p:spPr>
            <a:xfrm>
              <a:off x="-1852165" y="3740268"/>
              <a:ext cx="233239" cy="235509"/>
            </a:xfrm>
            <a:custGeom>
              <a:avLst/>
              <a:gdLst/>
              <a:ahLst/>
              <a:cxnLst/>
              <a:rect l="l" t="t" r="r" b="b"/>
              <a:pathLst>
                <a:path w="2261" h="2283" extrusionOk="0">
                  <a:moveTo>
                    <a:pt x="115" y="274"/>
                  </a:moveTo>
                  <a:lnTo>
                    <a:pt x="2009" y="2169"/>
                  </a:lnTo>
                  <a:lnTo>
                    <a:pt x="115" y="2169"/>
                  </a:lnTo>
                  <a:lnTo>
                    <a:pt x="115" y="274"/>
                  </a:lnTo>
                  <a:close/>
                  <a:moveTo>
                    <a:pt x="1" y="0"/>
                  </a:moveTo>
                  <a:lnTo>
                    <a:pt x="1" y="2283"/>
                  </a:lnTo>
                  <a:lnTo>
                    <a:pt x="2260" y="2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-2527950" y="3688483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-2473792" y="3721390"/>
              <a:ext cx="233239" cy="235612"/>
            </a:xfrm>
            <a:custGeom>
              <a:avLst/>
              <a:gdLst/>
              <a:ahLst/>
              <a:cxnLst/>
              <a:rect l="l" t="t" r="r" b="b"/>
              <a:pathLst>
                <a:path w="2261" h="2284" extrusionOk="0">
                  <a:moveTo>
                    <a:pt x="2146" y="115"/>
                  </a:moveTo>
                  <a:lnTo>
                    <a:pt x="2146" y="2009"/>
                  </a:lnTo>
                  <a:lnTo>
                    <a:pt x="252" y="115"/>
                  </a:lnTo>
                  <a:close/>
                  <a:moveTo>
                    <a:pt x="1" y="1"/>
                  </a:moveTo>
                  <a:lnTo>
                    <a:pt x="2260" y="2283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-2494939" y="3740268"/>
              <a:ext cx="235509" cy="235509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" y="274"/>
                  </a:moveTo>
                  <a:lnTo>
                    <a:pt x="2009" y="2169"/>
                  </a:lnTo>
                  <a:lnTo>
                    <a:pt x="114" y="2169"/>
                  </a:lnTo>
                  <a:lnTo>
                    <a:pt x="114" y="27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2915878" y="3688483"/>
              <a:ext cx="322677" cy="320304"/>
            </a:xfrm>
            <a:custGeom>
              <a:avLst/>
              <a:gdLst/>
              <a:ahLst/>
              <a:cxnLst/>
              <a:rect l="l" t="t" r="r" b="b"/>
              <a:pathLst>
                <a:path w="3128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28" y="3104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6B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2972408" y="3723763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2146" y="69"/>
                  </a:moveTo>
                  <a:lnTo>
                    <a:pt x="2146" y="2009"/>
                  </a:lnTo>
                  <a:lnTo>
                    <a:pt x="206" y="69"/>
                  </a:lnTo>
                  <a:close/>
                  <a:moveTo>
                    <a:pt x="1" y="1"/>
                  </a:moveTo>
                  <a:lnTo>
                    <a:pt x="2237" y="221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rgbClr val="0F9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2951261" y="3742641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91" y="206"/>
                  </a:moveTo>
                  <a:lnTo>
                    <a:pt x="2032" y="2146"/>
                  </a:lnTo>
                  <a:lnTo>
                    <a:pt x="91" y="2146"/>
                  </a:lnTo>
                  <a:lnTo>
                    <a:pt x="91" y="206"/>
                  </a:lnTo>
                  <a:close/>
                  <a:moveTo>
                    <a:pt x="0" y="0"/>
                  </a:moveTo>
                  <a:lnTo>
                    <a:pt x="0" y="2237"/>
                  </a:lnTo>
                  <a:lnTo>
                    <a:pt x="2237" y="2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9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1634971" y="3688483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rgbClr val="6B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1691502" y="3723763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2146" y="69"/>
                  </a:moveTo>
                  <a:lnTo>
                    <a:pt x="2146" y="2009"/>
                  </a:lnTo>
                  <a:lnTo>
                    <a:pt x="206" y="69"/>
                  </a:lnTo>
                  <a:close/>
                  <a:moveTo>
                    <a:pt x="1" y="1"/>
                  </a:moveTo>
                  <a:lnTo>
                    <a:pt x="2215" y="221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0F9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1670354" y="3742641"/>
              <a:ext cx="228494" cy="230866"/>
            </a:xfrm>
            <a:custGeom>
              <a:avLst/>
              <a:gdLst/>
              <a:ahLst/>
              <a:cxnLst/>
              <a:rect l="l" t="t" r="r" b="b"/>
              <a:pathLst>
                <a:path w="2215" h="2238" extrusionOk="0">
                  <a:moveTo>
                    <a:pt x="69" y="206"/>
                  </a:moveTo>
                  <a:lnTo>
                    <a:pt x="2009" y="2146"/>
                  </a:lnTo>
                  <a:lnTo>
                    <a:pt x="69" y="2146"/>
                  </a:lnTo>
                  <a:lnTo>
                    <a:pt x="69" y="206"/>
                  </a:lnTo>
                  <a:close/>
                  <a:moveTo>
                    <a:pt x="0" y="0"/>
                  </a:moveTo>
                  <a:lnTo>
                    <a:pt x="0" y="2237"/>
                  </a:lnTo>
                  <a:lnTo>
                    <a:pt x="2214" y="2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9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2275476" y="3688483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rgbClr val="FBA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2332007" y="3723763"/>
              <a:ext cx="230763" cy="228494"/>
            </a:xfrm>
            <a:custGeom>
              <a:avLst/>
              <a:gdLst/>
              <a:ahLst/>
              <a:cxnLst/>
              <a:rect l="l" t="t" r="r" b="b"/>
              <a:pathLst>
                <a:path w="2237" h="2215" extrusionOk="0">
                  <a:moveTo>
                    <a:pt x="2146" y="69"/>
                  </a:moveTo>
                  <a:lnTo>
                    <a:pt x="2146" y="2009"/>
                  </a:lnTo>
                  <a:lnTo>
                    <a:pt x="206" y="69"/>
                  </a:lnTo>
                  <a:close/>
                  <a:moveTo>
                    <a:pt x="0" y="1"/>
                  </a:moveTo>
                  <a:lnTo>
                    <a:pt x="2237" y="221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rgbClr val="DC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2310756" y="3742641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92" y="206"/>
                  </a:moveTo>
                  <a:lnTo>
                    <a:pt x="2032" y="2146"/>
                  </a:lnTo>
                  <a:lnTo>
                    <a:pt x="92" y="2146"/>
                  </a:lnTo>
                  <a:lnTo>
                    <a:pt x="92" y="206"/>
                  </a:ln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2238" y="2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C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4"/>
            <p:cNvSpPr/>
            <p:nvPr/>
          </p:nvSpPr>
          <p:spPr>
            <a:xfrm>
              <a:off x="2595677" y="3688483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rgbClr val="3B6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4"/>
            <p:cNvSpPr/>
            <p:nvPr/>
          </p:nvSpPr>
          <p:spPr>
            <a:xfrm>
              <a:off x="2649835" y="3721390"/>
              <a:ext cx="233239" cy="235612"/>
            </a:xfrm>
            <a:custGeom>
              <a:avLst/>
              <a:gdLst/>
              <a:ahLst/>
              <a:cxnLst/>
              <a:rect l="l" t="t" r="r" b="b"/>
              <a:pathLst>
                <a:path w="2261" h="2284" extrusionOk="0">
                  <a:moveTo>
                    <a:pt x="2146" y="115"/>
                  </a:moveTo>
                  <a:lnTo>
                    <a:pt x="2146" y="2009"/>
                  </a:lnTo>
                  <a:lnTo>
                    <a:pt x="252" y="115"/>
                  </a:lnTo>
                  <a:close/>
                  <a:moveTo>
                    <a:pt x="1" y="1"/>
                  </a:moveTo>
                  <a:lnTo>
                    <a:pt x="2260" y="2283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264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4"/>
            <p:cNvSpPr/>
            <p:nvPr/>
          </p:nvSpPr>
          <p:spPr>
            <a:xfrm>
              <a:off x="2630957" y="3740268"/>
              <a:ext cx="233239" cy="235509"/>
            </a:xfrm>
            <a:custGeom>
              <a:avLst/>
              <a:gdLst/>
              <a:ahLst/>
              <a:cxnLst/>
              <a:rect l="l" t="t" r="r" b="b"/>
              <a:pathLst>
                <a:path w="2261" h="2283" extrusionOk="0">
                  <a:moveTo>
                    <a:pt x="92" y="274"/>
                  </a:moveTo>
                  <a:lnTo>
                    <a:pt x="1987" y="2169"/>
                  </a:lnTo>
                  <a:lnTo>
                    <a:pt x="92" y="2169"/>
                  </a:lnTo>
                  <a:lnTo>
                    <a:pt x="92" y="274"/>
                  </a:lnTo>
                  <a:close/>
                  <a:moveTo>
                    <a:pt x="1" y="0"/>
                  </a:moveTo>
                  <a:lnTo>
                    <a:pt x="1" y="2283"/>
                  </a:lnTo>
                  <a:lnTo>
                    <a:pt x="2261" y="2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4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1955275" y="3688483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4" y="3104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3B6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2007060" y="3721390"/>
              <a:ext cx="235509" cy="235612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2169" y="115"/>
                  </a:moveTo>
                  <a:lnTo>
                    <a:pt x="2169" y="2009"/>
                  </a:lnTo>
                  <a:lnTo>
                    <a:pt x="274" y="115"/>
                  </a:lnTo>
                  <a:close/>
                  <a:moveTo>
                    <a:pt x="0" y="1"/>
                  </a:move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264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4"/>
            <p:cNvSpPr/>
            <p:nvPr/>
          </p:nvSpPr>
          <p:spPr>
            <a:xfrm>
              <a:off x="1988183" y="3740268"/>
              <a:ext cx="235612" cy="235509"/>
            </a:xfrm>
            <a:custGeom>
              <a:avLst/>
              <a:gdLst/>
              <a:ahLst/>
              <a:cxnLst/>
              <a:rect l="l" t="t" r="r" b="b"/>
              <a:pathLst>
                <a:path w="2284" h="2283" extrusionOk="0">
                  <a:moveTo>
                    <a:pt x="115" y="274"/>
                  </a:moveTo>
                  <a:lnTo>
                    <a:pt x="2009" y="2169"/>
                  </a:lnTo>
                  <a:lnTo>
                    <a:pt x="115" y="2169"/>
                  </a:lnTo>
                  <a:lnTo>
                    <a:pt x="115" y="274"/>
                  </a:lnTo>
                  <a:close/>
                  <a:moveTo>
                    <a:pt x="1" y="0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4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4"/>
            <p:cNvSpPr/>
            <p:nvPr/>
          </p:nvSpPr>
          <p:spPr>
            <a:xfrm>
              <a:off x="36236" y="3688483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4"/>
            <p:cNvSpPr/>
            <p:nvPr/>
          </p:nvSpPr>
          <p:spPr>
            <a:xfrm>
              <a:off x="92767" y="3723763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2146" y="69"/>
                  </a:moveTo>
                  <a:lnTo>
                    <a:pt x="2146" y="2009"/>
                  </a:lnTo>
                  <a:lnTo>
                    <a:pt x="206" y="69"/>
                  </a:lnTo>
                  <a:close/>
                  <a:moveTo>
                    <a:pt x="0" y="1"/>
                  </a:moveTo>
                  <a:lnTo>
                    <a:pt x="2214" y="2215"/>
                  </a:lnTo>
                  <a:lnTo>
                    <a:pt x="2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4"/>
            <p:cNvSpPr/>
            <p:nvPr/>
          </p:nvSpPr>
          <p:spPr>
            <a:xfrm>
              <a:off x="71516" y="3742641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92" y="206"/>
                  </a:moveTo>
                  <a:lnTo>
                    <a:pt x="2032" y="2146"/>
                  </a:lnTo>
                  <a:lnTo>
                    <a:pt x="92" y="2146"/>
                  </a:lnTo>
                  <a:lnTo>
                    <a:pt x="92" y="206"/>
                  </a:ln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2238" y="2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4"/>
            <p:cNvSpPr/>
            <p:nvPr/>
          </p:nvSpPr>
          <p:spPr>
            <a:xfrm>
              <a:off x="356437" y="3688483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4"/>
            <p:cNvSpPr/>
            <p:nvPr/>
          </p:nvSpPr>
          <p:spPr>
            <a:xfrm>
              <a:off x="410595" y="3721390"/>
              <a:ext cx="233239" cy="235612"/>
            </a:xfrm>
            <a:custGeom>
              <a:avLst/>
              <a:gdLst/>
              <a:ahLst/>
              <a:cxnLst/>
              <a:rect l="l" t="t" r="r" b="b"/>
              <a:pathLst>
                <a:path w="2261" h="2284" extrusionOk="0">
                  <a:moveTo>
                    <a:pt x="2146" y="115"/>
                  </a:moveTo>
                  <a:lnTo>
                    <a:pt x="2146" y="2009"/>
                  </a:lnTo>
                  <a:lnTo>
                    <a:pt x="252" y="115"/>
                  </a:lnTo>
                  <a:close/>
                  <a:moveTo>
                    <a:pt x="1" y="1"/>
                  </a:moveTo>
                  <a:lnTo>
                    <a:pt x="2260" y="2283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4"/>
            <p:cNvSpPr/>
            <p:nvPr/>
          </p:nvSpPr>
          <p:spPr>
            <a:xfrm>
              <a:off x="389448" y="3740268"/>
              <a:ext cx="235509" cy="235509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" y="274"/>
                  </a:moveTo>
                  <a:lnTo>
                    <a:pt x="2009" y="2169"/>
                  </a:lnTo>
                  <a:lnTo>
                    <a:pt x="114" y="2169"/>
                  </a:lnTo>
                  <a:lnTo>
                    <a:pt x="114" y="27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676638" y="3688483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728526" y="3721390"/>
              <a:ext cx="233136" cy="235612"/>
            </a:xfrm>
            <a:custGeom>
              <a:avLst/>
              <a:gdLst/>
              <a:ahLst/>
              <a:cxnLst/>
              <a:rect l="l" t="t" r="r" b="b"/>
              <a:pathLst>
                <a:path w="2260" h="2284" extrusionOk="0">
                  <a:moveTo>
                    <a:pt x="2168" y="115"/>
                  </a:moveTo>
                  <a:lnTo>
                    <a:pt x="2168" y="2009"/>
                  </a:lnTo>
                  <a:lnTo>
                    <a:pt x="274" y="115"/>
                  </a:lnTo>
                  <a:close/>
                  <a:moveTo>
                    <a:pt x="0" y="1"/>
                  </a:moveTo>
                  <a:lnTo>
                    <a:pt x="2260" y="2283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4"/>
            <p:cNvSpPr/>
            <p:nvPr/>
          </p:nvSpPr>
          <p:spPr>
            <a:xfrm>
              <a:off x="709649" y="3740268"/>
              <a:ext cx="233239" cy="235509"/>
            </a:xfrm>
            <a:custGeom>
              <a:avLst/>
              <a:gdLst/>
              <a:ahLst/>
              <a:cxnLst/>
              <a:rect l="l" t="t" r="r" b="b"/>
              <a:pathLst>
                <a:path w="2261" h="2283" extrusionOk="0">
                  <a:moveTo>
                    <a:pt x="115" y="274"/>
                  </a:moveTo>
                  <a:lnTo>
                    <a:pt x="2009" y="2169"/>
                  </a:lnTo>
                  <a:lnTo>
                    <a:pt x="115" y="2169"/>
                  </a:lnTo>
                  <a:lnTo>
                    <a:pt x="115" y="27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60" y="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4"/>
            <p:cNvSpPr/>
            <p:nvPr/>
          </p:nvSpPr>
          <p:spPr>
            <a:xfrm>
              <a:off x="-3488655" y="3688483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-3436767" y="3721390"/>
              <a:ext cx="235509" cy="235612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2168" y="115"/>
                  </a:moveTo>
                  <a:lnTo>
                    <a:pt x="2168" y="2009"/>
                  </a:lnTo>
                  <a:lnTo>
                    <a:pt x="274" y="115"/>
                  </a:lnTo>
                  <a:close/>
                  <a:moveTo>
                    <a:pt x="0" y="1"/>
                  </a:move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4"/>
            <p:cNvSpPr/>
            <p:nvPr/>
          </p:nvSpPr>
          <p:spPr>
            <a:xfrm>
              <a:off x="-3455645" y="3740268"/>
              <a:ext cx="235612" cy="235509"/>
            </a:xfrm>
            <a:custGeom>
              <a:avLst/>
              <a:gdLst/>
              <a:ahLst/>
              <a:cxnLst/>
              <a:rect l="l" t="t" r="r" b="b"/>
              <a:pathLst>
                <a:path w="2284" h="2283" extrusionOk="0">
                  <a:moveTo>
                    <a:pt x="115" y="274"/>
                  </a:moveTo>
                  <a:lnTo>
                    <a:pt x="2009" y="2169"/>
                  </a:lnTo>
                  <a:lnTo>
                    <a:pt x="115" y="2169"/>
                  </a:lnTo>
                  <a:lnTo>
                    <a:pt x="115" y="27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4"/>
            <p:cNvSpPr/>
            <p:nvPr/>
          </p:nvSpPr>
          <p:spPr>
            <a:xfrm>
              <a:off x="-604268" y="3688483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-552380" y="3721390"/>
              <a:ext cx="235509" cy="235612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2168" y="115"/>
                  </a:moveTo>
                  <a:lnTo>
                    <a:pt x="2168" y="2009"/>
                  </a:lnTo>
                  <a:lnTo>
                    <a:pt x="274" y="115"/>
                  </a:lnTo>
                  <a:close/>
                  <a:moveTo>
                    <a:pt x="0" y="1"/>
                  </a:move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-571258" y="3740268"/>
              <a:ext cx="235612" cy="235509"/>
            </a:xfrm>
            <a:custGeom>
              <a:avLst/>
              <a:gdLst/>
              <a:ahLst/>
              <a:cxnLst/>
              <a:rect l="l" t="t" r="r" b="b"/>
              <a:pathLst>
                <a:path w="2284" h="2283" extrusionOk="0">
                  <a:moveTo>
                    <a:pt x="115" y="274"/>
                  </a:moveTo>
                  <a:lnTo>
                    <a:pt x="2009" y="2169"/>
                  </a:lnTo>
                  <a:lnTo>
                    <a:pt x="115" y="2169"/>
                  </a:lnTo>
                  <a:lnTo>
                    <a:pt x="115" y="27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996942" y="3688483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4" y="3104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1048727" y="3721390"/>
              <a:ext cx="235509" cy="235612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2169" y="115"/>
                  </a:moveTo>
                  <a:lnTo>
                    <a:pt x="2169" y="2009"/>
                  </a:lnTo>
                  <a:lnTo>
                    <a:pt x="274" y="115"/>
                  </a:lnTo>
                  <a:close/>
                  <a:moveTo>
                    <a:pt x="0" y="1"/>
                  </a:move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D2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1029849" y="3740268"/>
              <a:ext cx="233239" cy="235509"/>
            </a:xfrm>
            <a:custGeom>
              <a:avLst/>
              <a:gdLst/>
              <a:ahLst/>
              <a:cxnLst/>
              <a:rect l="l" t="t" r="r" b="b"/>
              <a:pathLst>
                <a:path w="2261" h="2283" extrusionOk="0">
                  <a:moveTo>
                    <a:pt x="115" y="274"/>
                  </a:moveTo>
                  <a:lnTo>
                    <a:pt x="2009" y="2169"/>
                  </a:lnTo>
                  <a:lnTo>
                    <a:pt x="115" y="2169"/>
                  </a:lnTo>
                  <a:lnTo>
                    <a:pt x="115" y="274"/>
                  </a:lnTo>
                  <a:close/>
                  <a:moveTo>
                    <a:pt x="1" y="0"/>
                  </a:moveTo>
                  <a:lnTo>
                    <a:pt x="1" y="2283"/>
                  </a:lnTo>
                  <a:lnTo>
                    <a:pt x="2260" y="2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994570" y="3047978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1"/>
                  </a:moveTo>
                  <a:lnTo>
                    <a:pt x="0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1029849" y="3083361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2009" y="69"/>
                  </a:moveTo>
                  <a:lnTo>
                    <a:pt x="69" y="2009"/>
                  </a:lnTo>
                  <a:lnTo>
                    <a:pt x="69" y="69"/>
                  </a:lnTo>
                  <a:close/>
                  <a:moveTo>
                    <a:pt x="1" y="0"/>
                  </a:moveTo>
                  <a:lnTo>
                    <a:pt x="1" y="2214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1051100" y="3102136"/>
              <a:ext cx="228494" cy="230866"/>
            </a:xfrm>
            <a:custGeom>
              <a:avLst/>
              <a:gdLst/>
              <a:ahLst/>
              <a:cxnLst/>
              <a:rect l="l" t="t" r="r" b="b"/>
              <a:pathLst>
                <a:path w="2215" h="2238" extrusionOk="0">
                  <a:moveTo>
                    <a:pt x="2123" y="206"/>
                  </a:moveTo>
                  <a:lnTo>
                    <a:pt x="2123" y="2146"/>
                  </a:lnTo>
                  <a:lnTo>
                    <a:pt x="183" y="2146"/>
                  </a:lnTo>
                  <a:lnTo>
                    <a:pt x="2123" y="206"/>
                  </a:lnTo>
                  <a:close/>
                  <a:moveTo>
                    <a:pt x="2214" y="1"/>
                  </a:moveTo>
                  <a:lnTo>
                    <a:pt x="0" y="2238"/>
                  </a:lnTo>
                  <a:lnTo>
                    <a:pt x="2214" y="2238"/>
                  </a:lnTo>
                  <a:lnTo>
                    <a:pt x="2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2595677" y="3047978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2630957" y="3083361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2032" y="69"/>
                  </a:moveTo>
                  <a:lnTo>
                    <a:pt x="92" y="2009"/>
                  </a:lnTo>
                  <a:lnTo>
                    <a:pt x="92" y="69"/>
                  </a:lnTo>
                  <a:close/>
                  <a:moveTo>
                    <a:pt x="1" y="0"/>
                  </a:moveTo>
                  <a:lnTo>
                    <a:pt x="1" y="2214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2652207" y="3102136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2146" y="206"/>
                  </a:moveTo>
                  <a:lnTo>
                    <a:pt x="2146" y="2146"/>
                  </a:lnTo>
                  <a:lnTo>
                    <a:pt x="206" y="2146"/>
                  </a:lnTo>
                  <a:lnTo>
                    <a:pt x="2146" y="206"/>
                  </a:lnTo>
                  <a:close/>
                  <a:moveTo>
                    <a:pt x="2237" y="1"/>
                  </a:moveTo>
                  <a:lnTo>
                    <a:pt x="0" y="2238"/>
                  </a:lnTo>
                  <a:lnTo>
                    <a:pt x="2237" y="2238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2275476" y="3047978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1"/>
                  </a:moveTo>
                  <a:lnTo>
                    <a:pt x="0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2310756" y="3083361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2032" y="69"/>
                  </a:moveTo>
                  <a:lnTo>
                    <a:pt x="92" y="2009"/>
                  </a:lnTo>
                  <a:lnTo>
                    <a:pt x="92" y="69"/>
                  </a:lnTo>
                  <a:close/>
                  <a:moveTo>
                    <a:pt x="1" y="0"/>
                  </a:moveTo>
                  <a:lnTo>
                    <a:pt x="1" y="2214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2332007" y="3102136"/>
              <a:ext cx="230763" cy="230866"/>
            </a:xfrm>
            <a:custGeom>
              <a:avLst/>
              <a:gdLst/>
              <a:ahLst/>
              <a:cxnLst/>
              <a:rect l="l" t="t" r="r" b="b"/>
              <a:pathLst>
                <a:path w="2237" h="2238" extrusionOk="0">
                  <a:moveTo>
                    <a:pt x="2146" y="206"/>
                  </a:moveTo>
                  <a:lnTo>
                    <a:pt x="2146" y="2146"/>
                  </a:lnTo>
                  <a:lnTo>
                    <a:pt x="206" y="2146"/>
                  </a:lnTo>
                  <a:lnTo>
                    <a:pt x="2146" y="206"/>
                  </a:lnTo>
                  <a:close/>
                  <a:moveTo>
                    <a:pt x="2237" y="1"/>
                  </a:moveTo>
                  <a:lnTo>
                    <a:pt x="0" y="2238"/>
                  </a:lnTo>
                  <a:lnTo>
                    <a:pt x="2237" y="2238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-288710" y="3047978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-253430" y="3083361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2032" y="69"/>
                  </a:moveTo>
                  <a:lnTo>
                    <a:pt x="92" y="2009"/>
                  </a:lnTo>
                  <a:lnTo>
                    <a:pt x="92" y="69"/>
                  </a:lnTo>
                  <a:close/>
                  <a:moveTo>
                    <a:pt x="1" y="0"/>
                  </a:moveTo>
                  <a:lnTo>
                    <a:pt x="1" y="2214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-232179" y="3102136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2146" y="206"/>
                  </a:moveTo>
                  <a:lnTo>
                    <a:pt x="2146" y="2146"/>
                  </a:lnTo>
                  <a:lnTo>
                    <a:pt x="206" y="2146"/>
                  </a:lnTo>
                  <a:lnTo>
                    <a:pt x="2146" y="206"/>
                  </a:lnTo>
                  <a:close/>
                  <a:moveTo>
                    <a:pt x="2237" y="1"/>
                  </a:moveTo>
                  <a:lnTo>
                    <a:pt x="0" y="2238"/>
                  </a:lnTo>
                  <a:lnTo>
                    <a:pt x="2237" y="2238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-1249415" y="2727777"/>
              <a:ext cx="322677" cy="320304"/>
            </a:xfrm>
            <a:custGeom>
              <a:avLst/>
              <a:gdLst/>
              <a:ahLst/>
              <a:cxnLst/>
              <a:rect l="l" t="t" r="r" b="b"/>
              <a:pathLst>
                <a:path w="3128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28" y="3105"/>
                  </a:lnTo>
                  <a:lnTo>
                    <a:pt x="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-1214032" y="2760788"/>
              <a:ext cx="230866" cy="230763"/>
            </a:xfrm>
            <a:custGeom>
              <a:avLst/>
              <a:gdLst/>
              <a:ahLst/>
              <a:cxnLst/>
              <a:rect l="l" t="t" r="r" b="b"/>
              <a:pathLst>
                <a:path w="2238" h="2237" extrusionOk="0">
                  <a:moveTo>
                    <a:pt x="2032" y="91"/>
                  </a:moveTo>
                  <a:lnTo>
                    <a:pt x="91" y="2032"/>
                  </a:lnTo>
                  <a:lnTo>
                    <a:pt x="91" y="91"/>
                  </a:lnTo>
                  <a:close/>
                  <a:moveTo>
                    <a:pt x="0" y="0"/>
                  </a:moveTo>
                  <a:lnTo>
                    <a:pt x="0" y="2237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-1192885" y="2781935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2146" y="206"/>
                  </a:moveTo>
                  <a:lnTo>
                    <a:pt x="2146" y="2146"/>
                  </a:lnTo>
                  <a:lnTo>
                    <a:pt x="206" y="2146"/>
                  </a:lnTo>
                  <a:lnTo>
                    <a:pt x="2146" y="206"/>
                  </a:lnTo>
                  <a:close/>
                  <a:moveTo>
                    <a:pt x="2237" y="1"/>
                  </a:moveTo>
                  <a:lnTo>
                    <a:pt x="1" y="2237"/>
                  </a:lnTo>
                  <a:lnTo>
                    <a:pt x="2237" y="2237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674369" y="3047978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1"/>
                  </a:moveTo>
                  <a:lnTo>
                    <a:pt x="0" y="3105"/>
                  </a:lnTo>
                  <a:lnTo>
                    <a:pt x="3104" y="3105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707276" y="3083361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2032" y="69"/>
                  </a:moveTo>
                  <a:lnTo>
                    <a:pt x="92" y="2009"/>
                  </a:lnTo>
                  <a:lnTo>
                    <a:pt x="92" y="69"/>
                  </a:lnTo>
                  <a:close/>
                  <a:moveTo>
                    <a:pt x="1" y="0"/>
                  </a:moveTo>
                  <a:lnTo>
                    <a:pt x="1" y="2214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728526" y="3102136"/>
              <a:ext cx="230763" cy="230866"/>
            </a:xfrm>
            <a:custGeom>
              <a:avLst/>
              <a:gdLst/>
              <a:ahLst/>
              <a:cxnLst/>
              <a:rect l="l" t="t" r="r" b="b"/>
              <a:pathLst>
                <a:path w="2237" h="2238" extrusionOk="0">
                  <a:moveTo>
                    <a:pt x="2146" y="206"/>
                  </a:moveTo>
                  <a:lnTo>
                    <a:pt x="2146" y="2146"/>
                  </a:lnTo>
                  <a:lnTo>
                    <a:pt x="205" y="2146"/>
                  </a:lnTo>
                  <a:lnTo>
                    <a:pt x="2146" y="206"/>
                  </a:lnTo>
                  <a:close/>
                  <a:moveTo>
                    <a:pt x="2237" y="1"/>
                  </a:moveTo>
                  <a:lnTo>
                    <a:pt x="0" y="2238"/>
                  </a:lnTo>
                  <a:lnTo>
                    <a:pt x="2237" y="2238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354065" y="3047978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387075" y="3083361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2032" y="69"/>
                  </a:moveTo>
                  <a:lnTo>
                    <a:pt x="92" y="2009"/>
                  </a:lnTo>
                  <a:lnTo>
                    <a:pt x="92" y="69"/>
                  </a:lnTo>
                  <a:close/>
                  <a:moveTo>
                    <a:pt x="0" y="0"/>
                  </a:moveTo>
                  <a:lnTo>
                    <a:pt x="0" y="2214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4"/>
            <p:cNvSpPr/>
            <p:nvPr/>
          </p:nvSpPr>
          <p:spPr>
            <a:xfrm>
              <a:off x="408222" y="3102136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2146" y="206"/>
                  </a:moveTo>
                  <a:lnTo>
                    <a:pt x="2146" y="2146"/>
                  </a:lnTo>
                  <a:lnTo>
                    <a:pt x="206" y="2146"/>
                  </a:lnTo>
                  <a:lnTo>
                    <a:pt x="2146" y="206"/>
                  </a:lnTo>
                  <a:close/>
                  <a:moveTo>
                    <a:pt x="2238" y="1"/>
                  </a:moveTo>
                  <a:lnTo>
                    <a:pt x="1" y="2238"/>
                  </a:lnTo>
                  <a:lnTo>
                    <a:pt x="2238" y="2238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-1887445" y="3047978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1"/>
                  </a:moveTo>
                  <a:lnTo>
                    <a:pt x="0" y="3105"/>
                  </a:lnTo>
                  <a:lnTo>
                    <a:pt x="3104" y="3105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-1854537" y="3083361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2032" y="69"/>
                  </a:moveTo>
                  <a:lnTo>
                    <a:pt x="92" y="2009"/>
                  </a:lnTo>
                  <a:lnTo>
                    <a:pt x="92" y="69"/>
                  </a:lnTo>
                  <a:close/>
                  <a:moveTo>
                    <a:pt x="1" y="0"/>
                  </a:moveTo>
                  <a:lnTo>
                    <a:pt x="1" y="2214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-1833287" y="3102136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2146" y="206"/>
                  </a:moveTo>
                  <a:lnTo>
                    <a:pt x="2146" y="2146"/>
                  </a:lnTo>
                  <a:lnTo>
                    <a:pt x="206" y="2146"/>
                  </a:lnTo>
                  <a:lnTo>
                    <a:pt x="2146" y="206"/>
                  </a:lnTo>
                  <a:close/>
                  <a:moveTo>
                    <a:pt x="2237" y="1"/>
                  </a:moveTo>
                  <a:lnTo>
                    <a:pt x="0" y="2238"/>
                  </a:lnTo>
                  <a:lnTo>
                    <a:pt x="2237" y="2238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1634971" y="3047978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1670354" y="3083361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2009" y="69"/>
                  </a:moveTo>
                  <a:lnTo>
                    <a:pt x="69" y="2009"/>
                  </a:lnTo>
                  <a:lnTo>
                    <a:pt x="69" y="69"/>
                  </a:lnTo>
                  <a:close/>
                  <a:moveTo>
                    <a:pt x="0" y="0"/>
                  </a:moveTo>
                  <a:lnTo>
                    <a:pt x="0" y="2214"/>
                  </a:lnTo>
                  <a:lnTo>
                    <a:pt x="2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1691502" y="3102136"/>
              <a:ext cx="228494" cy="230866"/>
            </a:xfrm>
            <a:custGeom>
              <a:avLst/>
              <a:gdLst/>
              <a:ahLst/>
              <a:cxnLst/>
              <a:rect l="l" t="t" r="r" b="b"/>
              <a:pathLst>
                <a:path w="2215" h="2238" extrusionOk="0">
                  <a:moveTo>
                    <a:pt x="2146" y="206"/>
                  </a:moveTo>
                  <a:lnTo>
                    <a:pt x="2146" y="2146"/>
                  </a:lnTo>
                  <a:lnTo>
                    <a:pt x="206" y="2146"/>
                  </a:lnTo>
                  <a:lnTo>
                    <a:pt x="2146" y="206"/>
                  </a:lnTo>
                  <a:close/>
                  <a:moveTo>
                    <a:pt x="2215" y="1"/>
                  </a:moveTo>
                  <a:lnTo>
                    <a:pt x="1" y="2238"/>
                  </a:lnTo>
                  <a:lnTo>
                    <a:pt x="2215" y="2238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1314770" y="3047978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1347781" y="3080989"/>
              <a:ext cx="235509" cy="235509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2009" y="114"/>
                  </a:moveTo>
                  <a:lnTo>
                    <a:pt x="114" y="2009"/>
                  </a:lnTo>
                  <a:lnTo>
                    <a:pt x="114" y="11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1366556" y="3099763"/>
              <a:ext cx="235612" cy="235612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2169" y="275"/>
                  </a:moveTo>
                  <a:lnTo>
                    <a:pt x="2169" y="2169"/>
                  </a:lnTo>
                  <a:lnTo>
                    <a:pt x="275" y="2169"/>
                  </a:lnTo>
                  <a:lnTo>
                    <a:pt x="2169" y="275"/>
                  </a:lnTo>
                  <a:close/>
                  <a:moveTo>
                    <a:pt x="2283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1955275" y="3047978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1"/>
                  </a:moveTo>
                  <a:lnTo>
                    <a:pt x="0" y="3105"/>
                  </a:lnTo>
                  <a:lnTo>
                    <a:pt x="3104" y="3105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1988183" y="3080989"/>
              <a:ext cx="235612" cy="235509"/>
            </a:xfrm>
            <a:custGeom>
              <a:avLst/>
              <a:gdLst/>
              <a:ahLst/>
              <a:cxnLst/>
              <a:rect l="l" t="t" r="r" b="b"/>
              <a:pathLst>
                <a:path w="2284" h="2283" extrusionOk="0">
                  <a:moveTo>
                    <a:pt x="2009" y="114"/>
                  </a:moveTo>
                  <a:lnTo>
                    <a:pt x="115" y="2009"/>
                  </a:lnTo>
                  <a:lnTo>
                    <a:pt x="115" y="114"/>
                  </a:lnTo>
                  <a:close/>
                  <a:moveTo>
                    <a:pt x="1" y="0"/>
                  </a:moveTo>
                  <a:lnTo>
                    <a:pt x="1" y="2283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2007060" y="3099763"/>
              <a:ext cx="235509" cy="235612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2169" y="275"/>
                  </a:moveTo>
                  <a:lnTo>
                    <a:pt x="2169" y="2169"/>
                  </a:lnTo>
                  <a:lnTo>
                    <a:pt x="274" y="2169"/>
                  </a:lnTo>
                  <a:lnTo>
                    <a:pt x="2169" y="275"/>
                  </a:lnTo>
                  <a:close/>
                  <a:moveTo>
                    <a:pt x="2283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4"/>
            <p:cNvSpPr/>
            <p:nvPr/>
          </p:nvSpPr>
          <p:spPr>
            <a:xfrm>
              <a:off x="-3488655" y="3047978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4"/>
            <p:cNvSpPr/>
            <p:nvPr/>
          </p:nvSpPr>
          <p:spPr>
            <a:xfrm>
              <a:off x="-3453272" y="3083361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2009" y="69"/>
                  </a:moveTo>
                  <a:lnTo>
                    <a:pt x="69" y="2009"/>
                  </a:lnTo>
                  <a:lnTo>
                    <a:pt x="69" y="69"/>
                  </a:lnTo>
                  <a:close/>
                  <a:moveTo>
                    <a:pt x="0" y="0"/>
                  </a:moveTo>
                  <a:lnTo>
                    <a:pt x="0" y="2214"/>
                  </a:lnTo>
                  <a:lnTo>
                    <a:pt x="2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4"/>
            <p:cNvSpPr/>
            <p:nvPr/>
          </p:nvSpPr>
          <p:spPr>
            <a:xfrm>
              <a:off x="-3432125" y="3102136"/>
              <a:ext cx="228494" cy="230866"/>
            </a:xfrm>
            <a:custGeom>
              <a:avLst/>
              <a:gdLst/>
              <a:ahLst/>
              <a:cxnLst/>
              <a:rect l="l" t="t" r="r" b="b"/>
              <a:pathLst>
                <a:path w="2215" h="2238" extrusionOk="0">
                  <a:moveTo>
                    <a:pt x="2146" y="206"/>
                  </a:moveTo>
                  <a:lnTo>
                    <a:pt x="2146" y="2146"/>
                  </a:lnTo>
                  <a:lnTo>
                    <a:pt x="206" y="2146"/>
                  </a:lnTo>
                  <a:lnTo>
                    <a:pt x="2146" y="206"/>
                  </a:lnTo>
                  <a:close/>
                  <a:moveTo>
                    <a:pt x="2215" y="1"/>
                  </a:moveTo>
                  <a:lnTo>
                    <a:pt x="1" y="2238"/>
                  </a:lnTo>
                  <a:lnTo>
                    <a:pt x="2215" y="2238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4"/>
            <p:cNvSpPr/>
            <p:nvPr/>
          </p:nvSpPr>
          <p:spPr>
            <a:xfrm>
              <a:off x="-2207749" y="3047978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4"/>
            <p:cNvSpPr/>
            <p:nvPr/>
          </p:nvSpPr>
          <p:spPr>
            <a:xfrm>
              <a:off x="-2172366" y="3083361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2032" y="69"/>
                  </a:moveTo>
                  <a:lnTo>
                    <a:pt x="92" y="2009"/>
                  </a:lnTo>
                  <a:lnTo>
                    <a:pt x="92" y="69"/>
                  </a:lnTo>
                  <a:close/>
                  <a:moveTo>
                    <a:pt x="0" y="0"/>
                  </a:moveTo>
                  <a:lnTo>
                    <a:pt x="0" y="2214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4"/>
            <p:cNvSpPr/>
            <p:nvPr/>
          </p:nvSpPr>
          <p:spPr>
            <a:xfrm>
              <a:off x="-2151218" y="3102136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2146" y="206"/>
                  </a:moveTo>
                  <a:lnTo>
                    <a:pt x="2146" y="2146"/>
                  </a:lnTo>
                  <a:lnTo>
                    <a:pt x="206" y="2146"/>
                  </a:lnTo>
                  <a:lnTo>
                    <a:pt x="2146" y="206"/>
                  </a:lnTo>
                  <a:close/>
                  <a:moveTo>
                    <a:pt x="2238" y="1"/>
                  </a:moveTo>
                  <a:lnTo>
                    <a:pt x="1" y="2238"/>
                  </a:lnTo>
                  <a:lnTo>
                    <a:pt x="2238" y="2238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4"/>
            <p:cNvSpPr/>
            <p:nvPr/>
          </p:nvSpPr>
          <p:spPr>
            <a:xfrm>
              <a:off x="-2848150" y="3047978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1"/>
                  </a:moveTo>
                  <a:lnTo>
                    <a:pt x="0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4"/>
            <p:cNvSpPr/>
            <p:nvPr/>
          </p:nvSpPr>
          <p:spPr>
            <a:xfrm>
              <a:off x="-2812871" y="3083361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2032" y="69"/>
                  </a:moveTo>
                  <a:lnTo>
                    <a:pt x="92" y="2009"/>
                  </a:lnTo>
                  <a:lnTo>
                    <a:pt x="92" y="69"/>
                  </a:lnTo>
                  <a:close/>
                  <a:moveTo>
                    <a:pt x="1" y="0"/>
                  </a:moveTo>
                  <a:lnTo>
                    <a:pt x="1" y="2214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4"/>
            <p:cNvSpPr/>
            <p:nvPr/>
          </p:nvSpPr>
          <p:spPr>
            <a:xfrm>
              <a:off x="-2791620" y="3102136"/>
              <a:ext cx="228494" cy="230866"/>
            </a:xfrm>
            <a:custGeom>
              <a:avLst/>
              <a:gdLst/>
              <a:ahLst/>
              <a:cxnLst/>
              <a:rect l="l" t="t" r="r" b="b"/>
              <a:pathLst>
                <a:path w="2215" h="2238" extrusionOk="0">
                  <a:moveTo>
                    <a:pt x="2146" y="206"/>
                  </a:moveTo>
                  <a:lnTo>
                    <a:pt x="2146" y="2146"/>
                  </a:lnTo>
                  <a:lnTo>
                    <a:pt x="206" y="2146"/>
                  </a:lnTo>
                  <a:lnTo>
                    <a:pt x="2146" y="206"/>
                  </a:lnTo>
                  <a:close/>
                  <a:moveTo>
                    <a:pt x="2214" y="1"/>
                  </a:moveTo>
                  <a:lnTo>
                    <a:pt x="0" y="2238"/>
                  </a:lnTo>
                  <a:lnTo>
                    <a:pt x="2214" y="2238"/>
                  </a:lnTo>
                  <a:lnTo>
                    <a:pt x="22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4"/>
            <p:cNvSpPr/>
            <p:nvPr/>
          </p:nvSpPr>
          <p:spPr>
            <a:xfrm>
              <a:off x="-3168351" y="3047978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1"/>
                  </a:moveTo>
                  <a:lnTo>
                    <a:pt x="0" y="3105"/>
                  </a:lnTo>
                  <a:lnTo>
                    <a:pt x="3104" y="3105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-3135444" y="3080989"/>
              <a:ext cx="235612" cy="235509"/>
            </a:xfrm>
            <a:custGeom>
              <a:avLst/>
              <a:gdLst/>
              <a:ahLst/>
              <a:cxnLst/>
              <a:rect l="l" t="t" r="r" b="b"/>
              <a:pathLst>
                <a:path w="2284" h="2283" extrusionOk="0">
                  <a:moveTo>
                    <a:pt x="2009" y="114"/>
                  </a:moveTo>
                  <a:lnTo>
                    <a:pt x="115" y="2009"/>
                  </a:lnTo>
                  <a:lnTo>
                    <a:pt x="115" y="114"/>
                  </a:lnTo>
                  <a:close/>
                  <a:moveTo>
                    <a:pt x="1" y="0"/>
                  </a:moveTo>
                  <a:lnTo>
                    <a:pt x="1" y="2283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-3116566" y="3099763"/>
              <a:ext cx="235509" cy="235612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2169" y="275"/>
                  </a:moveTo>
                  <a:lnTo>
                    <a:pt x="2169" y="2169"/>
                  </a:lnTo>
                  <a:lnTo>
                    <a:pt x="274" y="2169"/>
                  </a:lnTo>
                  <a:lnTo>
                    <a:pt x="2169" y="275"/>
                  </a:lnTo>
                  <a:close/>
                  <a:moveTo>
                    <a:pt x="2283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-2527950" y="3047978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-2494939" y="3080989"/>
              <a:ext cx="235509" cy="235509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2009" y="114"/>
                  </a:moveTo>
                  <a:lnTo>
                    <a:pt x="114" y="2009"/>
                  </a:lnTo>
                  <a:lnTo>
                    <a:pt x="114" y="11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-2473792" y="3099763"/>
              <a:ext cx="233239" cy="235612"/>
            </a:xfrm>
            <a:custGeom>
              <a:avLst/>
              <a:gdLst/>
              <a:ahLst/>
              <a:cxnLst/>
              <a:rect l="l" t="t" r="r" b="b"/>
              <a:pathLst>
                <a:path w="2261" h="2284" extrusionOk="0">
                  <a:moveTo>
                    <a:pt x="2146" y="275"/>
                  </a:moveTo>
                  <a:lnTo>
                    <a:pt x="2146" y="2169"/>
                  </a:lnTo>
                  <a:lnTo>
                    <a:pt x="252" y="2169"/>
                  </a:lnTo>
                  <a:lnTo>
                    <a:pt x="2146" y="275"/>
                  </a:lnTo>
                  <a:close/>
                  <a:moveTo>
                    <a:pt x="2260" y="1"/>
                  </a:moveTo>
                  <a:lnTo>
                    <a:pt x="1" y="2283"/>
                  </a:lnTo>
                  <a:lnTo>
                    <a:pt x="2260" y="2283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4"/>
            <p:cNvSpPr/>
            <p:nvPr/>
          </p:nvSpPr>
          <p:spPr>
            <a:xfrm>
              <a:off x="-608911" y="3047978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1"/>
                  </a:moveTo>
                  <a:lnTo>
                    <a:pt x="0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4"/>
            <p:cNvSpPr/>
            <p:nvPr/>
          </p:nvSpPr>
          <p:spPr>
            <a:xfrm>
              <a:off x="-573631" y="3083361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2032" y="69"/>
                  </a:moveTo>
                  <a:lnTo>
                    <a:pt x="92" y="2009"/>
                  </a:lnTo>
                  <a:lnTo>
                    <a:pt x="92" y="69"/>
                  </a:lnTo>
                  <a:close/>
                  <a:moveTo>
                    <a:pt x="1" y="0"/>
                  </a:moveTo>
                  <a:lnTo>
                    <a:pt x="1" y="2214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-552380" y="3102136"/>
              <a:ext cx="230763" cy="230866"/>
            </a:xfrm>
            <a:custGeom>
              <a:avLst/>
              <a:gdLst/>
              <a:ahLst/>
              <a:cxnLst/>
              <a:rect l="l" t="t" r="r" b="b"/>
              <a:pathLst>
                <a:path w="2237" h="2238" extrusionOk="0">
                  <a:moveTo>
                    <a:pt x="2146" y="206"/>
                  </a:moveTo>
                  <a:lnTo>
                    <a:pt x="2146" y="2146"/>
                  </a:lnTo>
                  <a:lnTo>
                    <a:pt x="206" y="2146"/>
                  </a:lnTo>
                  <a:lnTo>
                    <a:pt x="2146" y="206"/>
                  </a:lnTo>
                  <a:close/>
                  <a:moveTo>
                    <a:pt x="2237" y="1"/>
                  </a:moveTo>
                  <a:lnTo>
                    <a:pt x="0" y="2238"/>
                  </a:lnTo>
                  <a:lnTo>
                    <a:pt x="2237" y="2238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4"/>
            <p:cNvSpPr/>
            <p:nvPr/>
          </p:nvSpPr>
          <p:spPr>
            <a:xfrm>
              <a:off x="-929111" y="3047978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1"/>
                  </a:moveTo>
                  <a:lnTo>
                    <a:pt x="0" y="3105"/>
                  </a:lnTo>
                  <a:lnTo>
                    <a:pt x="3104" y="3105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-896204" y="3080989"/>
              <a:ext cx="235612" cy="235509"/>
            </a:xfrm>
            <a:custGeom>
              <a:avLst/>
              <a:gdLst/>
              <a:ahLst/>
              <a:cxnLst/>
              <a:rect l="l" t="t" r="r" b="b"/>
              <a:pathLst>
                <a:path w="2284" h="2283" extrusionOk="0">
                  <a:moveTo>
                    <a:pt x="2009" y="114"/>
                  </a:moveTo>
                  <a:lnTo>
                    <a:pt x="115" y="2009"/>
                  </a:lnTo>
                  <a:lnTo>
                    <a:pt x="115" y="114"/>
                  </a:lnTo>
                  <a:close/>
                  <a:moveTo>
                    <a:pt x="1" y="0"/>
                  </a:moveTo>
                  <a:lnTo>
                    <a:pt x="1" y="2283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4"/>
            <p:cNvSpPr/>
            <p:nvPr/>
          </p:nvSpPr>
          <p:spPr>
            <a:xfrm>
              <a:off x="-877326" y="3099763"/>
              <a:ext cx="235509" cy="235612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2169" y="275"/>
                  </a:moveTo>
                  <a:lnTo>
                    <a:pt x="2169" y="2169"/>
                  </a:lnTo>
                  <a:lnTo>
                    <a:pt x="274" y="2169"/>
                  </a:lnTo>
                  <a:lnTo>
                    <a:pt x="2169" y="275"/>
                  </a:lnTo>
                  <a:close/>
                  <a:moveTo>
                    <a:pt x="2283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-1567244" y="3047978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1"/>
                  </a:moveTo>
                  <a:lnTo>
                    <a:pt x="0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-1534336" y="3080989"/>
              <a:ext cx="235612" cy="235509"/>
            </a:xfrm>
            <a:custGeom>
              <a:avLst/>
              <a:gdLst/>
              <a:ahLst/>
              <a:cxnLst/>
              <a:rect l="l" t="t" r="r" b="b"/>
              <a:pathLst>
                <a:path w="2284" h="2283" extrusionOk="0">
                  <a:moveTo>
                    <a:pt x="2010" y="114"/>
                  </a:moveTo>
                  <a:lnTo>
                    <a:pt x="115" y="2009"/>
                  </a:lnTo>
                  <a:lnTo>
                    <a:pt x="115" y="114"/>
                  </a:lnTo>
                  <a:close/>
                  <a:moveTo>
                    <a:pt x="1" y="0"/>
                  </a:moveTo>
                  <a:lnTo>
                    <a:pt x="1" y="2283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-1515459" y="3099763"/>
              <a:ext cx="235612" cy="235612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2169" y="275"/>
                  </a:moveTo>
                  <a:lnTo>
                    <a:pt x="2169" y="2169"/>
                  </a:lnTo>
                  <a:lnTo>
                    <a:pt x="274" y="2169"/>
                  </a:lnTo>
                  <a:lnTo>
                    <a:pt x="2169" y="275"/>
                  </a:lnTo>
                  <a:close/>
                  <a:moveTo>
                    <a:pt x="2283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2915878" y="3047978"/>
              <a:ext cx="322677" cy="320304"/>
            </a:xfrm>
            <a:custGeom>
              <a:avLst/>
              <a:gdLst/>
              <a:ahLst/>
              <a:cxnLst/>
              <a:rect l="l" t="t" r="r" b="b"/>
              <a:pathLst>
                <a:path w="3128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28" y="3105"/>
                  </a:lnTo>
                  <a:lnTo>
                    <a:pt x="31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2951261" y="3080989"/>
              <a:ext cx="233136" cy="235509"/>
            </a:xfrm>
            <a:custGeom>
              <a:avLst/>
              <a:gdLst/>
              <a:ahLst/>
              <a:cxnLst/>
              <a:rect l="l" t="t" r="r" b="b"/>
              <a:pathLst>
                <a:path w="2260" h="2283" extrusionOk="0">
                  <a:moveTo>
                    <a:pt x="1986" y="114"/>
                  </a:moveTo>
                  <a:lnTo>
                    <a:pt x="114" y="2009"/>
                  </a:lnTo>
                  <a:lnTo>
                    <a:pt x="114" y="11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2970036" y="3099763"/>
              <a:ext cx="233239" cy="235612"/>
            </a:xfrm>
            <a:custGeom>
              <a:avLst/>
              <a:gdLst/>
              <a:ahLst/>
              <a:cxnLst/>
              <a:rect l="l" t="t" r="r" b="b"/>
              <a:pathLst>
                <a:path w="2261" h="2284" extrusionOk="0">
                  <a:moveTo>
                    <a:pt x="2146" y="275"/>
                  </a:moveTo>
                  <a:lnTo>
                    <a:pt x="2146" y="2169"/>
                  </a:lnTo>
                  <a:lnTo>
                    <a:pt x="275" y="2169"/>
                  </a:lnTo>
                  <a:lnTo>
                    <a:pt x="2146" y="275"/>
                  </a:lnTo>
                  <a:close/>
                  <a:moveTo>
                    <a:pt x="2260" y="1"/>
                  </a:moveTo>
                  <a:lnTo>
                    <a:pt x="1" y="2283"/>
                  </a:lnTo>
                  <a:lnTo>
                    <a:pt x="2260" y="2283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31491" y="3047978"/>
              <a:ext cx="322677" cy="320304"/>
            </a:xfrm>
            <a:custGeom>
              <a:avLst/>
              <a:gdLst/>
              <a:ahLst/>
              <a:cxnLst/>
              <a:rect l="l" t="t" r="r" b="b"/>
              <a:pathLst>
                <a:path w="3128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28" y="3105"/>
                  </a:lnTo>
                  <a:lnTo>
                    <a:pt x="31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66874" y="3080989"/>
              <a:ext cx="233136" cy="235509"/>
            </a:xfrm>
            <a:custGeom>
              <a:avLst/>
              <a:gdLst/>
              <a:ahLst/>
              <a:cxnLst/>
              <a:rect l="l" t="t" r="r" b="b"/>
              <a:pathLst>
                <a:path w="2260" h="2283" extrusionOk="0">
                  <a:moveTo>
                    <a:pt x="1986" y="114"/>
                  </a:moveTo>
                  <a:lnTo>
                    <a:pt x="114" y="2009"/>
                  </a:lnTo>
                  <a:lnTo>
                    <a:pt x="114" y="11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85649" y="3099763"/>
              <a:ext cx="233239" cy="235612"/>
            </a:xfrm>
            <a:custGeom>
              <a:avLst/>
              <a:gdLst/>
              <a:ahLst/>
              <a:cxnLst/>
              <a:rect l="l" t="t" r="r" b="b"/>
              <a:pathLst>
                <a:path w="2261" h="2284" extrusionOk="0">
                  <a:moveTo>
                    <a:pt x="2146" y="275"/>
                  </a:moveTo>
                  <a:lnTo>
                    <a:pt x="2146" y="2169"/>
                  </a:lnTo>
                  <a:lnTo>
                    <a:pt x="275" y="2169"/>
                  </a:lnTo>
                  <a:lnTo>
                    <a:pt x="2146" y="275"/>
                  </a:lnTo>
                  <a:close/>
                  <a:moveTo>
                    <a:pt x="2260" y="1"/>
                  </a:moveTo>
                  <a:lnTo>
                    <a:pt x="1" y="2283"/>
                  </a:lnTo>
                  <a:lnTo>
                    <a:pt x="2260" y="2283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4"/>
            <p:cNvSpPr/>
            <p:nvPr/>
          </p:nvSpPr>
          <p:spPr>
            <a:xfrm>
              <a:off x="-1249415" y="3047978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4"/>
            <p:cNvSpPr/>
            <p:nvPr/>
          </p:nvSpPr>
          <p:spPr>
            <a:xfrm>
              <a:off x="-1216405" y="3080989"/>
              <a:ext cx="235509" cy="235509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2009" y="114"/>
                  </a:moveTo>
                  <a:lnTo>
                    <a:pt x="114" y="2009"/>
                  </a:lnTo>
                  <a:lnTo>
                    <a:pt x="114" y="11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-1195258" y="3099763"/>
              <a:ext cx="233239" cy="235612"/>
            </a:xfrm>
            <a:custGeom>
              <a:avLst/>
              <a:gdLst/>
              <a:ahLst/>
              <a:cxnLst/>
              <a:rect l="l" t="t" r="r" b="b"/>
              <a:pathLst>
                <a:path w="2261" h="2284" extrusionOk="0">
                  <a:moveTo>
                    <a:pt x="2146" y="275"/>
                  </a:moveTo>
                  <a:lnTo>
                    <a:pt x="2146" y="2169"/>
                  </a:lnTo>
                  <a:lnTo>
                    <a:pt x="252" y="2169"/>
                  </a:lnTo>
                  <a:lnTo>
                    <a:pt x="2146" y="275"/>
                  </a:lnTo>
                  <a:close/>
                  <a:moveTo>
                    <a:pt x="2260" y="1"/>
                  </a:moveTo>
                  <a:lnTo>
                    <a:pt x="1" y="2283"/>
                  </a:lnTo>
                  <a:lnTo>
                    <a:pt x="2260" y="2283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-2848150" y="3368282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4"/>
            <p:cNvSpPr/>
            <p:nvPr/>
          </p:nvSpPr>
          <p:spPr>
            <a:xfrm>
              <a:off x="-2791620" y="3403562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2146" y="69"/>
                  </a:moveTo>
                  <a:lnTo>
                    <a:pt x="2146" y="2009"/>
                  </a:lnTo>
                  <a:lnTo>
                    <a:pt x="206" y="69"/>
                  </a:lnTo>
                  <a:close/>
                  <a:moveTo>
                    <a:pt x="0" y="0"/>
                  </a:moveTo>
                  <a:lnTo>
                    <a:pt x="2214" y="2214"/>
                  </a:lnTo>
                  <a:lnTo>
                    <a:pt x="2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-2812871" y="3424709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2" y="183"/>
                  </a:moveTo>
                  <a:lnTo>
                    <a:pt x="2032" y="2124"/>
                  </a:lnTo>
                  <a:lnTo>
                    <a:pt x="92" y="2124"/>
                  </a:lnTo>
                  <a:lnTo>
                    <a:pt x="92" y="183"/>
                  </a:lnTo>
                  <a:close/>
                  <a:moveTo>
                    <a:pt x="1" y="1"/>
                  </a:moveTo>
                  <a:lnTo>
                    <a:pt x="1" y="2215"/>
                  </a:lnTo>
                  <a:lnTo>
                    <a:pt x="2215" y="2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-2527950" y="3368282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-2471419" y="3403562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2146" y="69"/>
                  </a:moveTo>
                  <a:lnTo>
                    <a:pt x="2146" y="2009"/>
                  </a:lnTo>
                  <a:lnTo>
                    <a:pt x="206" y="69"/>
                  </a:lnTo>
                  <a:close/>
                  <a:moveTo>
                    <a:pt x="0" y="0"/>
                  </a:moveTo>
                  <a:lnTo>
                    <a:pt x="2237" y="2214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4"/>
            <p:cNvSpPr/>
            <p:nvPr/>
          </p:nvSpPr>
          <p:spPr>
            <a:xfrm>
              <a:off x="-2492567" y="3424709"/>
              <a:ext cx="230763" cy="228494"/>
            </a:xfrm>
            <a:custGeom>
              <a:avLst/>
              <a:gdLst/>
              <a:ahLst/>
              <a:cxnLst/>
              <a:rect l="l" t="t" r="r" b="b"/>
              <a:pathLst>
                <a:path w="2237" h="2215" extrusionOk="0">
                  <a:moveTo>
                    <a:pt x="91" y="183"/>
                  </a:moveTo>
                  <a:lnTo>
                    <a:pt x="2031" y="2124"/>
                  </a:lnTo>
                  <a:lnTo>
                    <a:pt x="91" y="2124"/>
                  </a:lnTo>
                  <a:lnTo>
                    <a:pt x="91" y="183"/>
                  </a:lnTo>
                  <a:close/>
                  <a:moveTo>
                    <a:pt x="0" y="1"/>
                  </a:moveTo>
                  <a:lnTo>
                    <a:pt x="0" y="2215"/>
                  </a:lnTo>
                  <a:lnTo>
                    <a:pt x="2237" y="2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-283964" y="3368282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4" y="3104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4"/>
            <p:cNvSpPr/>
            <p:nvPr/>
          </p:nvSpPr>
          <p:spPr>
            <a:xfrm>
              <a:off x="-227537" y="3403562"/>
              <a:ext cx="228597" cy="228494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2147" y="69"/>
                  </a:moveTo>
                  <a:lnTo>
                    <a:pt x="2147" y="2009"/>
                  </a:lnTo>
                  <a:lnTo>
                    <a:pt x="206" y="69"/>
                  </a:lnTo>
                  <a:close/>
                  <a:moveTo>
                    <a:pt x="1" y="0"/>
                  </a:moveTo>
                  <a:lnTo>
                    <a:pt x="2215" y="2214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4"/>
            <p:cNvSpPr/>
            <p:nvPr/>
          </p:nvSpPr>
          <p:spPr>
            <a:xfrm>
              <a:off x="-248685" y="3424709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2" y="183"/>
                  </a:moveTo>
                  <a:lnTo>
                    <a:pt x="2032" y="2124"/>
                  </a:lnTo>
                  <a:lnTo>
                    <a:pt x="92" y="2124"/>
                  </a:lnTo>
                  <a:lnTo>
                    <a:pt x="92" y="183"/>
                  </a:lnTo>
                  <a:close/>
                  <a:moveTo>
                    <a:pt x="1" y="1"/>
                  </a:moveTo>
                  <a:lnTo>
                    <a:pt x="1" y="2215"/>
                  </a:lnTo>
                  <a:lnTo>
                    <a:pt x="2215" y="2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4"/>
            <p:cNvSpPr/>
            <p:nvPr/>
          </p:nvSpPr>
          <p:spPr>
            <a:xfrm>
              <a:off x="36236" y="3368282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92767" y="3403562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2146" y="69"/>
                  </a:moveTo>
                  <a:lnTo>
                    <a:pt x="2146" y="2009"/>
                  </a:lnTo>
                  <a:lnTo>
                    <a:pt x="206" y="69"/>
                  </a:lnTo>
                  <a:close/>
                  <a:moveTo>
                    <a:pt x="0" y="0"/>
                  </a:moveTo>
                  <a:lnTo>
                    <a:pt x="2214" y="2214"/>
                  </a:lnTo>
                  <a:lnTo>
                    <a:pt x="2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71516" y="3424709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92" y="183"/>
                  </a:moveTo>
                  <a:lnTo>
                    <a:pt x="2032" y="2124"/>
                  </a:lnTo>
                  <a:lnTo>
                    <a:pt x="92" y="2124"/>
                  </a:lnTo>
                  <a:lnTo>
                    <a:pt x="92" y="183"/>
                  </a:lnTo>
                  <a:close/>
                  <a:moveTo>
                    <a:pt x="1" y="1"/>
                  </a:moveTo>
                  <a:lnTo>
                    <a:pt x="1" y="2215"/>
                  </a:lnTo>
                  <a:lnTo>
                    <a:pt x="2238" y="2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1317143" y="3368282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4"/>
            <p:cNvSpPr/>
            <p:nvPr/>
          </p:nvSpPr>
          <p:spPr>
            <a:xfrm>
              <a:off x="1373673" y="3403562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2123" y="69"/>
                  </a:moveTo>
                  <a:lnTo>
                    <a:pt x="2123" y="2009"/>
                  </a:lnTo>
                  <a:lnTo>
                    <a:pt x="183" y="69"/>
                  </a:lnTo>
                  <a:close/>
                  <a:moveTo>
                    <a:pt x="0" y="0"/>
                  </a:moveTo>
                  <a:lnTo>
                    <a:pt x="2214" y="2214"/>
                  </a:lnTo>
                  <a:lnTo>
                    <a:pt x="2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4"/>
            <p:cNvSpPr/>
            <p:nvPr/>
          </p:nvSpPr>
          <p:spPr>
            <a:xfrm>
              <a:off x="1352423" y="3424709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69" y="183"/>
                  </a:moveTo>
                  <a:lnTo>
                    <a:pt x="2009" y="2124"/>
                  </a:lnTo>
                  <a:lnTo>
                    <a:pt x="69" y="2124"/>
                  </a:lnTo>
                  <a:lnTo>
                    <a:pt x="69" y="183"/>
                  </a:lnTo>
                  <a:close/>
                  <a:moveTo>
                    <a:pt x="1" y="1"/>
                  </a:moveTo>
                  <a:lnTo>
                    <a:pt x="1" y="2215"/>
                  </a:lnTo>
                  <a:lnTo>
                    <a:pt x="2215" y="2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4"/>
            <p:cNvSpPr/>
            <p:nvPr/>
          </p:nvSpPr>
          <p:spPr>
            <a:xfrm>
              <a:off x="996942" y="3368282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4" y="3104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4"/>
            <p:cNvSpPr/>
            <p:nvPr/>
          </p:nvSpPr>
          <p:spPr>
            <a:xfrm>
              <a:off x="1051100" y="3403562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2146" y="69"/>
                  </a:moveTo>
                  <a:lnTo>
                    <a:pt x="2146" y="2009"/>
                  </a:lnTo>
                  <a:lnTo>
                    <a:pt x="206" y="69"/>
                  </a:lnTo>
                  <a:close/>
                  <a:moveTo>
                    <a:pt x="0" y="0"/>
                  </a:moveTo>
                  <a:lnTo>
                    <a:pt x="2237" y="2214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4"/>
            <p:cNvSpPr/>
            <p:nvPr/>
          </p:nvSpPr>
          <p:spPr>
            <a:xfrm>
              <a:off x="1029849" y="3424709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92" y="183"/>
                  </a:moveTo>
                  <a:lnTo>
                    <a:pt x="2032" y="2124"/>
                  </a:lnTo>
                  <a:lnTo>
                    <a:pt x="92" y="2124"/>
                  </a:lnTo>
                  <a:lnTo>
                    <a:pt x="92" y="183"/>
                  </a:lnTo>
                  <a:close/>
                  <a:moveTo>
                    <a:pt x="1" y="1"/>
                  </a:moveTo>
                  <a:lnTo>
                    <a:pt x="1" y="2215"/>
                  </a:lnTo>
                  <a:lnTo>
                    <a:pt x="2238" y="2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4"/>
            <p:cNvSpPr/>
            <p:nvPr/>
          </p:nvSpPr>
          <p:spPr>
            <a:xfrm>
              <a:off x="-3168351" y="3368282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4" y="3104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-3116566" y="3401190"/>
              <a:ext cx="235509" cy="235612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2169" y="115"/>
                  </a:moveTo>
                  <a:lnTo>
                    <a:pt x="2169" y="2009"/>
                  </a:lnTo>
                  <a:lnTo>
                    <a:pt x="274" y="115"/>
                  </a:lnTo>
                  <a:close/>
                  <a:moveTo>
                    <a:pt x="0" y="1"/>
                  </a:move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-3135444" y="3420067"/>
              <a:ext cx="235612" cy="235509"/>
            </a:xfrm>
            <a:custGeom>
              <a:avLst/>
              <a:gdLst/>
              <a:ahLst/>
              <a:cxnLst/>
              <a:rect l="l" t="t" r="r" b="b"/>
              <a:pathLst>
                <a:path w="2284" h="2283" extrusionOk="0">
                  <a:moveTo>
                    <a:pt x="115" y="274"/>
                  </a:moveTo>
                  <a:lnTo>
                    <a:pt x="2009" y="2169"/>
                  </a:lnTo>
                  <a:lnTo>
                    <a:pt x="115" y="2169"/>
                  </a:lnTo>
                  <a:lnTo>
                    <a:pt x="115" y="274"/>
                  </a:lnTo>
                  <a:close/>
                  <a:moveTo>
                    <a:pt x="1" y="0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4"/>
            <p:cNvSpPr/>
            <p:nvPr/>
          </p:nvSpPr>
          <p:spPr>
            <a:xfrm>
              <a:off x="2915878" y="3368282"/>
              <a:ext cx="322677" cy="320304"/>
            </a:xfrm>
            <a:custGeom>
              <a:avLst/>
              <a:gdLst/>
              <a:ahLst/>
              <a:cxnLst/>
              <a:rect l="l" t="t" r="r" b="b"/>
              <a:pathLst>
                <a:path w="3128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28" y="3104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4"/>
            <p:cNvSpPr/>
            <p:nvPr/>
          </p:nvSpPr>
          <p:spPr>
            <a:xfrm>
              <a:off x="2972408" y="3403562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2146" y="69"/>
                  </a:moveTo>
                  <a:lnTo>
                    <a:pt x="2146" y="2009"/>
                  </a:lnTo>
                  <a:lnTo>
                    <a:pt x="206" y="69"/>
                  </a:lnTo>
                  <a:close/>
                  <a:moveTo>
                    <a:pt x="1" y="0"/>
                  </a:moveTo>
                  <a:lnTo>
                    <a:pt x="2237" y="2214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4"/>
            <p:cNvSpPr/>
            <p:nvPr/>
          </p:nvSpPr>
          <p:spPr>
            <a:xfrm>
              <a:off x="2951261" y="3424709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91" y="183"/>
                  </a:moveTo>
                  <a:lnTo>
                    <a:pt x="2032" y="2124"/>
                  </a:lnTo>
                  <a:lnTo>
                    <a:pt x="91" y="2124"/>
                  </a:lnTo>
                  <a:lnTo>
                    <a:pt x="91" y="183"/>
                  </a:lnTo>
                  <a:close/>
                  <a:moveTo>
                    <a:pt x="0" y="1"/>
                  </a:moveTo>
                  <a:lnTo>
                    <a:pt x="0" y="2215"/>
                  </a:lnTo>
                  <a:lnTo>
                    <a:pt x="2237" y="2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4"/>
            <p:cNvSpPr/>
            <p:nvPr/>
          </p:nvSpPr>
          <p:spPr>
            <a:xfrm>
              <a:off x="-924469" y="3368282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4"/>
            <p:cNvSpPr/>
            <p:nvPr/>
          </p:nvSpPr>
          <p:spPr>
            <a:xfrm>
              <a:off x="-867939" y="3403562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2123" y="69"/>
                  </a:moveTo>
                  <a:lnTo>
                    <a:pt x="2123" y="2009"/>
                  </a:lnTo>
                  <a:lnTo>
                    <a:pt x="183" y="69"/>
                  </a:lnTo>
                  <a:close/>
                  <a:moveTo>
                    <a:pt x="1" y="0"/>
                  </a:moveTo>
                  <a:lnTo>
                    <a:pt x="2215" y="2214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4"/>
            <p:cNvSpPr/>
            <p:nvPr/>
          </p:nvSpPr>
          <p:spPr>
            <a:xfrm>
              <a:off x="-889086" y="3424709"/>
              <a:ext cx="228494" cy="228494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69" y="183"/>
                  </a:moveTo>
                  <a:lnTo>
                    <a:pt x="2009" y="2124"/>
                  </a:lnTo>
                  <a:lnTo>
                    <a:pt x="69" y="2124"/>
                  </a:lnTo>
                  <a:lnTo>
                    <a:pt x="69" y="183"/>
                  </a:lnTo>
                  <a:close/>
                  <a:moveTo>
                    <a:pt x="0" y="1"/>
                  </a:moveTo>
                  <a:lnTo>
                    <a:pt x="0" y="2215"/>
                  </a:lnTo>
                  <a:lnTo>
                    <a:pt x="2214" y="2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2275476" y="3368282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2332007" y="3403562"/>
              <a:ext cx="230763" cy="228494"/>
            </a:xfrm>
            <a:custGeom>
              <a:avLst/>
              <a:gdLst/>
              <a:ahLst/>
              <a:cxnLst/>
              <a:rect l="l" t="t" r="r" b="b"/>
              <a:pathLst>
                <a:path w="2237" h="2215" extrusionOk="0">
                  <a:moveTo>
                    <a:pt x="2146" y="69"/>
                  </a:moveTo>
                  <a:lnTo>
                    <a:pt x="2146" y="2009"/>
                  </a:lnTo>
                  <a:lnTo>
                    <a:pt x="206" y="69"/>
                  </a:lnTo>
                  <a:close/>
                  <a:moveTo>
                    <a:pt x="0" y="0"/>
                  </a:moveTo>
                  <a:lnTo>
                    <a:pt x="2237" y="2214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4"/>
            <p:cNvSpPr/>
            <p:nvPr/>
          </p:nvSpPr>
          <p:spPr>
            <a:xfrm>
              <a:off x="2310756" y="3424709"/>
              <a:ext cx="230866" cy="228494"/>
            </a:xfrm>
            <a:custGeom>
              <a:avLst/>
              <a:gdLst/>
              <a:ahLst/>
              <a:cxnLst/>
              <a:rect l="l" t="t" r="r" b="b"/>
              <a:pathLst>
                <a:path w="2238" h="2215" extrusionOk="0">
                  <a:moveTo>
                    <a:pt x="92" y="183"/>
                  </a:moveTo>
                  <a:lnTo>
                    <a:pt x="2032" y="2124"/>
                  </a:lnTo>
                  <a:lnTo>
                    <a:pt x="92" y="2124"/>
                  </a:lnTo>
                  <a:lnTo>
                    <a:pt x="92" y="183"/>
                  </a:lnTo>
                  <a:close/>
                  <a:moveTo>
                    <a:pt x="1" y="1"/>
                  </a:moveTo>
                  <a:lnTo>
                    <a:pt x="1" y="2215"/>
                  </a:lnTo>
                  <a:lnTo>
                    <a:pt x="2238" y="2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4"/>
            <p:cNvSpPr/>
            <p:nvPr/>
          </p:nvSpPr>
          <p:spPr>
            <a:xfrm>
              <a:off x="2595677" y="3368282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2649835" y="3401190"/>
              <a:ext cx="233239" cy="235612"/>
            </a:xfrm>
            <a:custGeom>
              <a:avLst/>
              <a:gdLst/>
              <a:ahLst/>
              <a:cxnLst/>
              <a:rect l="l" t="t" r="r" b="b"/>
              <a:pathLst>
                <a:path w="2261" h="2284" extrusionOk="0">
                  <a:moveTo>
                    <a:pt x="2146" y="115"/>
                  </a:moveTo>
                  <a:lnTo>
                    <a:pt x="2146" y="2009"/>
                  </a:lnTo>
                  <a:lnTo>
                    <a:pt x="252" y="115"/>
                  </a:lnTo>
                  <a:close/>
                  <a:moveTo>
                    <a:pt x="1" y="1"/>
                  </a:moveTo>
                  <a:lnTo>
                    <a:pt x="2260" y="2283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2630957" y="3420067"/>
              <a:ext cx="233239" cy="235509"/>
            </a:xfrm>
            <a:custGeom>
              <a:avLst/>
              <a:gdLst/>
              <a:ahLst/>
              <a:cxnLst/>
              <a:rect l="l" t="t" r="r" b="b"/>
              <a:pathLst>
                <a:path w="2261" h="2283" extrusionOk="0">
                  <a:moveTo>
                    <a:pt x="92" y="274"/>
                  </a:moveTo>
                  <a:lnTo>
                    <a:pt x="1987" y="2169"/>
                  </a:lnTo>
                  <a:lnTo>
                    <a:pt x="92" y="2169"/>
                  </a:lnTo>
                  <a:lnTo>
                    <a:pt x="92" y="274"/>
                  </a:lnTo>
                  <a:close/>
                  <a:moveTo>
                    <a:pt x="1" y="0"/>
                  </a:moveTo>
                  <a:lnTo>
                    <a:pt x="1" y="2283"/>
                  </a:lnTo>
                  <a:lnTo>
                    <a:pt x="2261" y="2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1955275" y="3368282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4" y="3104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4"/>
            <p:cNvSpPr/>
            <p:nvPr/>
          </p:nvSpPr>
          <p:spPr>
            <a:xfrm>
              <a:off x="2007060" y="3401190"/>
              <a:ext cx="235509" cy="235612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2169" y="115"/>
                  </a:moveTo>
                  <a:lnTo>
                    <a:pt x="2169" y="2009"/>
                  </a:lnTo>
                  <a:lnTo>
                    <a:pt x="274" y="115"/>
                  </a:lnTo>
                  <a:close/>
                  <a:moveTo>
                    <a:pt x="0" y="1"/>
                  </a:move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4"/>
            <p:cNvSpPr/>
            <p:nvPr/>
          </p:nvSpPr>
          <p:spPr>
            <a:xfrm>
              <a:off x="1988183" y="3420067"/>
              <a:ext cx="235612" cy="235509"/>
            </a:xfrm>
            <a:custGeom>
              <a:avLst/>
              <a:gdLst/>
              <a:ahLst/>
              <a:cxnLst/>
              <a:rect l="l" t="t" r="r" b="b"/>
              <a:pathLst>
                <a:path w="2284" h="2283" extrusionOk="0">
                  <a:moveTo>
                    <a:pt x="115" y="274"/>
                  </a:moveTo>
                  <a:lnTo>
                    <a:pt x="2009" y="2169"/>
                  </a:lnTo>
                  <a:lnTo>
                    <a:pt x="115" y="2169"/>
                  </a:lnTo>
                  <a:lnTo>
                    <a:pt x="115" y="274"/>
                  </a:lnTo>
                  <a:close/>
                  <a:moveTo>
                    <a:pt x="1" y="0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4"/>
            <p:cNvSpPr/>
            <p:nvPr/>
          </p:nvSpPr>
          <p:spPr>
            <a:xfrm>
              <a:off x="-1244670" y="3368282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-1192885" y="3401190"/>
              <a:ext cx="235612" cy="235612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2169" y="115"/>
                  </a:moveTo>
                  <a:lnTo>
                    <a:pt x="2169" y="2009"/>
                  </a:lnTo>
                  <a:lnTo>
                    <a:pt x="275" y="115"/>
                  </a:lnTo>
                  <a:close/>
                  <a:moveTo>
                    <a:pt x="1" y="1"/>
                  </a:move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-1211660" y="3420067"/>
              <a:ext cx="235509" cy="235509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" y="274"/>
                  </a:moveTo>
                  <a:lnTo>
                    <a:pt x="2009" y="2169"/>
                  </a:lnTo>
                  <a:lnTo>
                    <a:pt x="114" y="2169"/>
                  </a:lnTo>
                  <a:lnTo>
                    <a:pt x="114" y="27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4"/>
            <p:cNvSpPr/>
            <p:nvPr/>
          </p:nvSpPr>
          <p:spPr>
            <a:xfrm>
              <a:off x="-604268" y="3368282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4"/>
            <p:cNvSpPr/>
            <p:nvPr/>
          </p:nvSpPr>
          <p:spPr>
            <a:xfrm>
              <a:off x="-552380" y="3401190"/>
              <a:ext cx="235509" cy="235612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2168" y="115"/>
                  </a:moveTo>
                  <a:lnTo>
                    <a:pt x="2168" y="2009"/>
                  </a:lnTo>
                  <a:lnTo>
                    <a:pt x="274" y="115"/>
                  </a:lnTo>
                  <a:close/>
                  <a:moveTo>
                    <a:pt x="0" y="1"/>
                  </a:move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-571258" y="3420067"/>
              <a:ext cx="235612" cy="235509"/>
            </a:xfrm>
            <a:custGeom>
              <a:avLst/>
              <a:gdLst/>
              <a:ahLst/>
              <a:cxnLst/>
              <a:rect l="l" t="t" r="r" b="b"/>
              <a:pathLst>
                <a:path w="2284" h="2283" extrusionOk="0">
                  <a:moveTo>
                    <a:pt x="115" y="274"/>
                  </a:moveTo>
                  <a:lnTo>
                    <a:pt x="2009" y="2169"/>
                  </a:lnTo>
                  <a:lnTo>
                    <a:pt x="115" y="2169"/>
                  </a:lnTo>
                  <a:lnTo>
                    <a:pt x="115" y="27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676638" y="3368282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4"/>
            <p:cNvSpPr/>
            <p:nvPr/>
          </p:nvSpPr>
          <p:spPr>
            <a:xfrm>
              <a:off x="728526" y="3401190"/>
              <a:ext cx="233136" cy="235612"/>
            </a:xfrm>
            <a:custGeom>
              <a:avLst/>
              <a:gdLst/>
              <a:ahLst/>
              <a:cxnLst/>
              <a:rect l="l" t="t" r="r" b="b"/>
              <a:pathLst>
                <a:path w="2260" h="2284" extrusionOk="0">
                  <a:moveTo>
                    <a:pt x="2168" y="115"/>
                  </a:moveTo>
                  <a:lnTo>
                    <a:pt x="2168" y="2009"/>
                  </a:lnTo>
                  <a:lnTo>
                    <a:pt x="274" y="115"/>
                  </a:lnTo>
                  <a:close/>
                  <a:moveTo>
                    <a:pt x="0" y="1"/>
                  </a:moveTo>
                  <a:lnTo>
                    <a:pt x="2260" y="2283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4"/>
            <p:cNvSpPr/>
            <p:nvPr/>
          </p:nvSpPr>
          <p:spPr>
            <a:xfrm>
              <a:off x="709649" y="3420067"/>
              <a:ext cx="233239" cy="235509"/>
            </a:xfrm>
            <a:custGeom>
              <a:avLst/>
              <a:gdLst/>
              <a:ahLst/>
              <a:cxnLst/>
              <a:rect l="l" t="t" r="r" b="b"/>
              <a:pathLst>
                <a:path w="2261" h="2283" extrusionOk="0">
                  <a:moveTo>
                    <a:pt x="115" y="274"/>
                  </a:moveTo>
                  <a:lnTo>
                    <a:pt x="2009" y="2169"/>
                  </a:lnTo>
                  <a:lnTo>
                    <a:pt x="115" y="2169"/>
                  </a:lnTo>
                  <a:lnTo>
                    <a:pt x="115" y="27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60" y="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4"/>
            <p:cNvSpPr/>
            <p:nvPr/>
          </p:nvSpPr>
          <p:spPr>
            <a:xfrm>
              <a:off x="-3488655" y="3368282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>
              <a:off x="-3436767" y="3401190"/>
              <a:ext cx="235509" cy="235612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2168" y="115"/>
                  </a:moveTo>
                  <a:lnTo>
                    <a:pt x="2168" y="2009"/>
                  </a:lnTo>
                  <a:lnTo>
                    <a:pt x="274" y="115"/>
                  </a:lnTo>
                  <a:close/>
                  <a:moveTo>
                    <a:pt x="0" y="1"/>
                  </a:move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-3455645" y="3420067"/>
              <a:ext cx="235612" cy="235509"/>
            </a:xfrm>
            <a:custGeom>
              <a:avLst/>
              <a:gdLst/>
              <a:ahLst/>
              <a:cxnLst/>
              <a:rect l="l" t="t" r="r" b="b"/>
              <a:pathLst>
                <a:path w="2284" h="2283" extrusionOk="0">
                  <a:moveTo>
                    <a:pt x="115" y="274"/>
                  </a:moveTo>
                  <a:lnTo>
                    <a:pt x="2009" y="2169"/>
                  </a:lnTo>
                  <a:lnTo>
                    <a:pt x="115" y="2169"/>
                  </a:lnTo>
                  <a:lnTo>
                    <a:pt x="115" y="27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-2207749" y="3368282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>
              <a:off x="-2153591" y="3401190"/>
              <a:ext cx="233239" cy="235612"/>
            </a:xfrm>
            <a:custGeom>
              <a:avLst/>
              <a:gdLst/>
              <a:ahLst/>
              <a:cxnLst/>
              <a:rect l="l" t="t" r="r" b="b"/>
              <a:pathLst>
                <a:path w="2261" h="2284" extrusionOk="0">
                  <a:moveTo>
                    <a:pt x="2146" y="115"/>
                  </a:moveTo>
                  <a:lnTo>
                    <a:pt x="2146" y="2009"/>
                  </a:lnTo>
                  <a:lnTo>
                    <a:pt x="252" y="115"/>
                  </a:lnTo>
                  <a:close/>
                  <a:moveTo>
                    <a:pt x="1" y="1"/>
                  </a:moveTo>
                  <a:lnTo>
                    <a:pt x="2261" y="2283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>
              <a:off x="-2172366" y="3420067"/>
              <a:ext cx="233136" cy="235509"/>
            </a:xfrm>
            <a:custGeom>
              <a:avLst/>
              <a:gdLst/>
              <a:ahLst/>
              <a:cxnLst/>
              <a:rect l="l" t="t" r="r" b="b"/>
              <a:pathLst>
                <a:path w="2260" h="2283" extrusionOk="0">
                  <a:moveTo>
                    <a:pt x="92" y="274"/>
                  </a:moveTo>
                  <a:lnTo>
                    <a:pt x="1986" y="2169"/>
                  </a:lnTo>
                  <a:lnTo>
                    <a:pt x="92" y="2169"/>
                  </a:lnTo>
                  <a:lnTo>
                    <a:pt x="92" y="27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60" y="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4"/>
            <p:cNvSpPr/>
            <p:nvPr/>
          </p:nvSpPr>
          <p:spPr>
            <a:xfrm>
              <a:off x="-1887445" y="3368282"/>
              <a:ext cx="322677" cy="320304"/>
            </a:xfrm>
            <a:custGeom>
              <a:avLst/>
              <a:gdLst/>
              <a:ahLst/>
              <a:cxnLst/>
              <a:rect l="l" t="t" r="r" b="b"/>
              <a:pathLst>
                <a:path w="3128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27" y="3104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4"/>
            <p:cNvSpPr/>
            <p:nvPr/>
          </p:nvSpPr>
          <p:spPr>
            <a:xfrm>
              <a:off x="-1833287" y="3401190"/>
              <a:ext cx="233136" cy="235612"/>
            </a:xfrm>
            <a:custGeom>
              <a:avLst/>
              <a:gdLst/>
              <a:ahLst/>
              <a:cxnLst/>
              <a:rect l="l" t="t" r="r" b="b"/>
              <a:pathLst>
                <a:path w="2260" h="2284" extrusionOk="0">
                  <a:moveTo>
                    <a:pt x="2169" y="115"/>
                  </a:moveTo>
                  <a:lnTo>
                    <a:pt x="2169" y="2009"/>
                  </a:lnTo>
                  <a:lnTo>
                    <a:pt x="274" y="115"/>
                  </a:lnTo>
                  <a:close/>
                  <a:moveTo>
                    <a:pt x="0" y="1"/>
                  </a:moveTo>
                  <a:lnTo>
                    <a:pt x="2260" y="2283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>
              <a:off x="-1852165" y="3420067"/>
              <a:ext cx="233239" cy="235509"/>
            </a:xfrm>
            <a:custGeom>
              <a:avLst/>
              <a:gdLst/>
              <a:ahLst/>
              <a:cxnLst/>
              <a:rect l="l" t="t" r="r" b="b"/>
              <a:pathLst>
                <a:path w="2261" h="2283" extrusionOk="0">
                  <a:moveTo>
                    <a:pt x="115" y="274"/>
                  </a:moveTo>
                  <a:lnTo>
                    <a:pt x="2009" y="2169"/>
                  </a:lnTo>
                  <a:lnTo>
                    <a:pt x="115" y="2169"/>
                  </a:lnTo>
                  <a:lnTo>
                    <a:pt x="115" y="274"/>
                  </a:lnTo>
                  <a:close/>
                  <a:moveTo>
                    <a:pt x="1" y="0"/>
                  </a:moveTo>
                  <a:lnTo>
                    <a:pt x="1" y="2283"/>
                  </a:lnTo>
                  <a:lnTo>
                    <a:pt x="2260" y="2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-1564871" y="3368282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4"/>
                  </a:lnTo>
                  <a:lnTo>
                    <a:pt x="3104" y="3104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>
              <a:off x="-1513086" y="3401190"/>
              <a:ext cx="235509" cy="235612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2169" y="115"/>
                  </a:moveTo>
                  <a:lnTo>
                    <a:pt x="2169" y="2009"/>
                  </a:lnTo>
                  <a:lnTo>
                    <a:pt x="274" y="115"/>
                  </a:lnTo>
                  <a:close/>
                  <a:moveTo>
                    <a:pt x="0" y="1"/>
                  </a:move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-1531964" y="3420067"/>
              <a:ext cx="233239" cy="235509"/>
            </a:xfrm>
            <a:custGeom>
              <a:avLst/>
              <a:gdLst/>
              <a:ahLst/>
              <a:cxnLst/>
              <a:rect l="l" t="t" r="r" b="b"/>
              <a:pathLst>
                <a:path w="2261" h="2283" extrusionOk="0">
                  <a:moveTo>
                    <a:pt x="115" y="274"/>
                  </a:moveTo>
                  <a:lnTo>
                    <a:pt x="2009" y="2169"/>
                  </a:lnTo>
                  <a:lnTo>
                    <a:pt x="115" y="2169"/>
                  </a:lnTo>
                  <a:lnTo>
                    <a:pt x="115" y="274"/>
                  </a:lnTo>
                  <a:close/>
                  <a:moveTo>
                    <a:pt x="1" y="0"/>
                  </a:moveTo>
                  <a:lnTo>
                    <a:pt x="1" y="2283"/>
                  </a:lnTo>
                  <a:lnTo>
                    <a:pt x="2260" y="2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1634971" y="3368282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1686756" y="3401190"/>
              <a:ext cx="235612" cy="235612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2169" y="115"/>
                  </a:moveTo>
                  <a:lnTo>
                    <a:pt x="2169" y="2009"/>
                  </a:lnTo>
                  <a:lnTo>
                    <a:pt x="275" y="115"/>
                  </a:lnTo>
                  <a:close/>
                  <a:moveTo>
                    <a:pt x="1" y="1"/>
                  </a:move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1667982" y="3420067"/>
              <a:ext cx="235509" cy="235509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" y="274"/>
                  </a:moveTo>
                  <a:lnTo>
                    <a:pt x="2009" y="2169"/>
                  </a:lnTo>
                  <a:lnTo>
                    <a:pt x="114" y="2169"/>
                  </a:lnTo>
                  <a:lnTo>
                    <a:pt x="114" y="27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356437" y="3368282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0"/>
                  </a:moveTo>
                  <a:lnTo>
                    <a:pt x="1" y="3104"/>
                  </a:lnTo>
                  <a:lnTo>
                    <a:pt x="3105" y="3104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410595" y="3401190"/>
              <a:ext cx="233239" cy="235612"/>
            </a:xfrm>
            <a:custGeom>
              <a:avLst/>
              <a:gdLst/>
              <a:ahLst/>
              <a:cxnLst/>
              <a:rect l="l" t="t" r="r" b="b"/>
              <a:pathLst>
                <a:path w="2261" h="2284" extrusionOk="0">
                  <a:moveTo>
                    <a:pt x="2146" y="115"/>
                  </a:moveTo>
                  <a:lnTo>
                    <a:pt x="2146" y="2009"/>
                  </a:lnTo>
                  <a:lnTo>
                    <a:pt x="252" y="115"/>
                  </a:lnTo>
                  <a:close/>
                  <a:moveTo>
                    <a:pt x="1" y="1"/>
                  </a:moveTo>
                  <a:lnTo>
                    <a:pt x="2260" y="2283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389448" y="3420067"/>
              <a:ext cx="235509" cy="235509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" y="274"/>
                  </a:moveTo>
                  <a:lnTo>
                    <a:pt x="2009" y="2169"/>
                  </a:lnTo>
                  <a:lnTo>
                    <a:pt x="114" y="2169"/>
                  </a:lnTo>
                  <a:lnTo>
                    <a:pt x="114" y="274"/>
                  </a:lnTo>
                  <a:close/>
                  <a:moveTo>
                    <a:pt x="0" y="0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674369" y="2727777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1"/>
                  </a:moveTo>
                  <a:lnTo>
                    <a:pt x="0" y="3105"/>
                  </a:lnTo>
                  <a:lnTo>
                    <a:pt x="3104" y="3105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728526" y="2760788"/>
              <a:ext cx="230763" cy="230763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2146" y="91"/>
                  </a:moveTo>
                  <a:lnTo>
                    <a:pt x="2146" y="2032"/>
                  </a:lnTo>
                  <a:lnTo>
                    <a:pt x="205" y="91"/>
                  </a:lnTo>
                  <a:close/>
                  <a:moveTo>
                    <a:pt x="0" y="0"/>
                  </a:moveTo>
                  <a:lnTo>
                    <a:pt x="2237" y="2237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707276" y="2781935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92" y="206"/>
                  </a:moveTo>
                  <a:lnTo>
                    <a:pt x="2032" y="2146"/>
                  </a:lnTo>
                  <a:lnTo>
                    <a:pt x="92" y="2146"/>
                  </a:lnTo>
                  <a:lnTo>
                    <a:pt x="92" y="206"/>
                  </a:lnTo>
                  <a:close/>
                  <a:moveTo>
                    <a:pt x="1" y="1"/>
                  </a:moveTo>
                  <a:lnTo>
                    <a:pt x="1" y="2237"/>
                  </a:lnTo>
                  <a:lnTo>
                    <a:pt x="2238" y="22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994570" y="2727777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1"/>
                  </a:moveTo>
                  <a:lnTo>
                    <a:pt x="0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1051100" y="2760788"/>
              <a:ext cx="228494" cy="230763"/>
            </a:xfrm>
            <a:custGeom>
              <a:avLst/>
              <a:gdLst/>
              <a:ahLst/>
              <a:cxnLst/>
              <a:rect l="l" t="t" r="r" b="b"/>
              <a:pathLst>
                <a:path w="2215" h="2237" extrusionOk="0">
                  <a:moveTo>
                    <a:pt x="2123" y="91"/>
                  </a:moveTo>
                  <a:lnTo>
                    <a:pt x="2123" y="2032"/>
                  </a:lnTo>
                  <a:lnTo>
                    <a:pt x="183" y="91"/>
                  </a:lnTo>
                  <a:close/>
                  <a:moveTo>
                    <a:pt x="0" y="0"/>
                  </a:moveTo>
                  <a:lnTo>
                    <a:pt x="2214" y="2237"/>
                  </a:lnTo>
                  <a:lnTo>
                    <a:pt x="2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1029849" y="2781935"/>
              <a:ext cx="228494" cy="230866"/>
            </a:xfrm>
            <a:custGeom>
              <a:avLst/>
              <a:gdLst/>
              <a:ahLst/>
              <a:cxnLst/>
              <a:rect l="l" t="t" r="r" b="b"/>
              <a:pathLst>
                <a:path w="2215" h="2238" extrusionOk="0">
                  <a:moveTo>
                    <a:pt x="69" y="206"/>
                  </a:moveTo>
                  <a:lnTo>
                    <a:pt x="2009" y="2146"/>
                  </a:lnTo>
                  <a:lnTo>
                    <a:pt x="69" y="2146"/>
                  </a:lnTo>
                  <a:lnTo>
                    <a:pt x="69" y="206"/>
                  </a:lnTo>
                  <a:close/>
                  <a:moveTo>
                    <a:pt x="1" y="1"/>
                  </a:moveTo>
                  <a:lnTo>
                    <a:pt x="1" y="2237"/>
                  </a:lnTo>
                  <a:lnTo>
                    <a:pt x="2215" y="22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-926842" y="2727777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-872684" y="2760788"/>
              <a:ext cx="230866" cy="230763"/>
            </a:xfrm>
            <a:custGeom>
              <a:avLst/>
              <a:gdLst/>
              <a:ahLst/>
              <a:cxnLst/>
              <a:rect l="l" t="t" r="r" b="b"/>
              <a:pathLst>
                <a:path w="2238" h="2237" extrusionOk="0">
                  <a:moveTo>
                    <a:pt x="2146" y="91"/>
                  </a:moveTo>
                  <a:lnTo>
                    <a:pt x="2146" y="2032"/>
                  </a:lnTo>
                  <a:lnTo>
                    <a:pt x="206" y="91"/>
                  </a:lnTo>
                  <a:close/>
                  <a:moveTo>
                    <a:pt x="1" y="0"/>
                  </a:moveTo>
                  <a:lnTo>
                    <a:pt x="2238" y="2237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-893832" y="2781935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92" y="206"/>
                  </a:moveTo>
                  <a:lnTo>
                    <a:pt x="2032" y="2146"/>
                  </a:lnTo>
                  <a:lnTo>
                    <a:pt x="92" y="2146"/>
                  </a:lnTo>
                  <a:lnTo>
                    <a:pt x="92" y="206"/>
                  </a:lnTo>
                  <a:close/>
                  <a:moveTo>
                    <a:pt x="0" y="1"/>
                  </a:moveTo>
                  <a:lnTo>
                    <a:pt x="0" y="2237"/>
                  </a:lnTo>
                  <a:lnTo>
                    <a:pt x="2237" y="2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-606538" y="2727777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1"/>
                  </a:moveTo>
                  <a:lnTo>
                    <a:pt x="0" y="3105"/>
                  </a:lnTo>
                  <a:lnTo>
                    <a:pt x="3104" y="3105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-552380" y="2760788"/>
              <a:ext cx="230763" cy="230763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2146" y="91"/>
                  </a:moveTo>
                  <a:lnTo>
                    <a:pt x="2146" y="2032"/>
                  </a:lnTo>
                  <a:lnTo>
                    <a:pt x="206" y="91"/>
                  </a:lnTo>
                  <a:close/>
                  <a:moveTo>
                    <a:pt x="0" y="0"/>
                  </a:moveTo>
                  <a:lnTo>
                    <a:pt x="2237" y="2237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-573631" y="2781935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92" y="206"/>
                  </a:moveTo>
                  <a:lnTo>
                    <a:pt x="2032" y="2146"/>
                  </a:lnTo>
                  <a:lnTo>
                    <a:pt x="92" y="2146"/>
                  </a:lnTo>
                  <a:lnTo>
                    <a:pt x="92" y="206"/>
                  </a:lnTo>
                  <a:close/>
                  <a:moveTo>
                    <a:pt x="1" y="1"/>
                  </a:moveTo>
                  <a:lnTo>
                    <a:pt x="1" y="2237"/>
                  </a:lnTo>
                  <a:lnTo>
                    <a:pt x="2238" y="22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4"/>
            <p:cNvSpPr/>
            <p:nvPr/>
          </p:nvSpPr>
          <p:spPr>
            <a:xfrm>
              <a:off x="31491" y="2727777"/>
              <a:ext cx="322677" cy="320304"/>
            </a:xfrm>
            <a:custGeom>
              <a:avLst/>
              <a:gdLst/>
              <a:ahLst/>
              <a:cxnLst/>
              <a:rect l="l" t="t" r="r" b="b"/>
              <a:pathLst>
                <a:path w="3128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28" y="3105"/>
                  </a:lnTo>
                  <a:lnTo>
                    <a:pt x="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88022" y="2760788"/>
              <a:ext cx="230866" cy="230763"/>
            </a:xfrm>
            <a:custGeom>
              <a:avLst/>
              <a:gdLst/>
              <a:ahLst/>
              <a:cxnLst/>
              <a:rect l="l" t="t" r="r" b="b"/>
              <a:pathLst>
                <a:path w="2238" h="2237" extrusionOk="0">
                  <a:moveTo>
                    <a:pt x="2146" y="91"/>
                  </a:moveTo>
                  <a:lnTo>
                    <a:pt x="2146" y="2032"/>
                  </a:lnTo>
                  <a:lnTo>
                    <a:pt x="206" y="91"/>
                  </a:lnTo>
                  <a:close/>
                  <a:moveTo>
                    <a:pt x="1" y="0"/>
                  </a:moveTo>
                  <a:lnTo>
                    <a:pt x="2237" y="2237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66874" y="2781935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91" y="206"/>
                  </a:moveTo>
                  <a:lnTo>
                    <a:pt x="2032" y="2146"/>
                  </a:lnTo>
                  <a:lnTo>
                    <a:pt x="91" y="2146"/>
                  </a:lnTo>
                  <a:lnTo>
                    <a:pt x="91" y="206"/>
                  </a:lnTo>
                  <a:close/>
                  <a:moveTo>
                    <a:pt x="0" y="1"/>
                  </a:moveTo>
                  <a:lnTo>
                    <a:pt x="0" y="2237"/>
                  </a:lnTo>
                  <a:lnTo>
                    <a:pt x="2237" y="2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4"/>
            <p:cNvSpPr/>
            <p:nvPr/>
          </p:nvSpPr>
          <p:spPr>
            <a:xfrm>
              <a:off x="-288710" y="2727777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-234552" y="2760788"/>
              <a:ext cx="233239" cy="233136"/>
            </a:xfrm>
            <a:custGeom>
              <a:avLst/>
              <a:gdLst/>
              <a:ahLst/>
              <a:cxnLst/>
              <a:rect l="l" t="t" r="r" b="b"/>
              <a:pathLst>
                <a:path w="2261" h="2260" extrusionOk="0">
                  <a:moveTo>
                    <a:pt x="2146" y="114"/>
                  </a:moveTo>
                  <a:lnTo>
                    <a:pt x="2146" y="2009"/>
                  </a:lnTo>
                  <a:lnTo>
                    <a:pt x="252" y="114"/>
                  </a:lnTo>
                  <a:close/>
                  <a:moveTo>
                    <a:pt x="1" y="0"/>
                  </a:moveTo>
                  <a:lnTo>
                    <a:pt x="2260" y="2260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-253430" y="2779562"/>
              <a:ext cx="233239" cy="235612"/>
            </a:xfrm>
            <a:custGeom>
              <a:avLst/>
              <a:gdLst/>
              <a:ahLst/>
              <a:cxnLst/>
              <a:rect l="l" t="t" r="r" b="b"/>
              <a:pathLst>
                <a:path w="2261" h="2284" extrusionOk="0">
                  <a:moveTo>
                    <a:pt x="92" y="275"/>
                  </a:moveTo>
                  <a:lnTo>
                    <a:pt x="1987" y="2169"/>
                  </a:lnTo>
                  <a:lnTo>
                    <a:pt x="92" y="2169"/>
                  </a:lnTo>
                  <a:lnTo>
                    <a:pt x="92" y="275"/>
                  </a:lnTo>
                  <a:close/>
                  <a:moveTo>
                    <a:pt x="1" y="1"/>
                  </a:moveTo>
                  <a:lnTo>
                    <a:pt x="1" y="2283"/>
                  </a:lnTo>
                  <a:lnTo>
                    <a:pt x="2261" y="22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354065" y="2727777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405850" y="2760788"/>
              <a:ext cx="233239" cy="233136"/>
            </a:xfrm>
            <a:custGeom>
              <a:avLst/>
              <a:gdLst/>
              <a:ahLst/>
              <a:cxnLst/>
              <a:rect l="l" t="t" r="r" b="b"/>
              <a:pathLst>
                <a:path w="2261" h="2260" extrusionOk="0">
                  <a:moveTo>
                    <a:pt x="2169" y="114"/>
                  </a:moveTo>
                  <a:lnTo>
                    <a:pt x="2169" y="2009"/>
                  </a:lnTo>
                  <a:lnTo>
                    <a:pt x="275" y="114"/>
                  </a:lnTo>
                  <a:close/>
                  <a:moveTo>
                    <a:pt x="1" y="0"/>
                  </a:moveTo>
                  <a:lnTo>
                    <a:pt x="2261" y="2260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387075" y="2779562"/>
              <a:ext cx="233239" cy="235612"/>
            </a:xfrm>
            <a:custGeom>
              <a:avLst/>
              <a:gdLst/>
              <a:ahLst/>
              <a:cxnLst/>
              <a:rect l="l" t="t" r="r" b="b"/>
              <a:pathLst>
                <a:path w="2261" h="2284" extrusionOk="0">
                  <a:moveTo>
                    <a:pt x="115" y="275"/>
                  </a:moveTo>
                  <a:lnTo>
                    <a:pt x="2009" y="2169"/>
                  </a:lnTo>
                  <a:lnTo>
                    <a:pt x="115" y="2169"/>
                  </a:lnTo>
                  <a:lnTo>
                    <a:pt x="115" y="275"/>
                  </a:lnTo>
                  <a:close/>
                  <a:moveTo>
                    <a:pt x="0" y="1"/>
                  </a:moveTo>
                  <a:lnTo>
                    <a:pt x="0" y="2283"/>
                  </a:lnTo>
                  <a:lnTo>
                    <a:pt x="2260" y="22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1314770" y="2727777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1366556" y="2760788"/>
              <a:ext cx="235612" cy="233136"/>
            </a:xfrm>
            <a:custGeom>
              <a:avLst/>
              <a:gdLst/>
              <a:ahLst/>
              <a:cxnLst/>
              <a:rect l="l" t="t" r="r" b="b"/>
              <a:pathLst>
                <a:path w="2284" h="2260" extrusionOk="0">
                  <a:moveTo>
                    <a:pt x="2169" y="114"/>
                  </a:moveTo>
                  <a:lnTo>
                    <a:pt x="2169" y="2009"/>
                  </a:lnTo>
                  <a:lnTo>
                    <a:pt x="275" y="114"/>
                  </a:lnTo>
                  <a:close/>
                  <a:moveTo>
                    <a:pt x="1" y="0"/>
                  </a:moveTo>
                  <a:lnTo>
                    <a:pt x="2283" y="2260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1347781" y="2779562"/>
              <a:ext cx="235509" cy="235612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114" y="275"/>
                  </a:moveTo>
                  <a:lnTo>
                    <a:pt x="2009" y="2169"/>
                  </a:lnTo>
                  <a:lnTo>
                    <a:pt x="114" y="2169"/>
                  </a:lnTo>
                  <a:lnTo>
                    <a:pt x="114" y="275"/>
                  </a:lnTo>
                  <a:close/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4"/>
            <p:cNvSpPr/>
            <p:nvPr/>
          </p:nvSpPr>
          <p:spPr>
            <a:xfrm>
              <a:off x="1314770" y="2407576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0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4"/>
            <p:cNvSpPr/>
            <p:nvPr/>
          </p:nvSpPr>
          <p:spPr>
            <a:xfrm>
              <a:off x="1368928" y="2440484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2146" y="92"/>
                  </a:moveTo>
                  <a:lnTo>
                    <a:pt x="2146" y="2032"/>
                  </a:lnTo>
                  <a:lnTo>
                    <a:pt x="206" y="92"/>
                  </a:lnTo>
                  <a:close/>
                  <a:moveTo>
                    <a:pt x="1" y="1"/>
                  </a:moveTo>
                  <a:lnTo>
                    <a:pt x="2237" y="2238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1347781" y="2461734"/>
              <a:ext cx="230763" cy="230866"/>
            </a:xfrm>
            <a:custGeom>
              <a:avLst/>
              <a:gdLst/>
              <a:ahLst/>
              <a:cxnLst/>
              <a:rect l="l" t="t" r="r" b="b"/>
              <a:pathLst>
                <a:path w="2237" h="2238" extrusionOk="0">
                  <a:moveTo>
                    <a:pt x="91" y="206"/>
                  </a:moveTo>
                  <a:lnTo>
                    <a:pt x="2032" y="2146"/>
                  </a:lnTo>
                  <a:lnTo>
                    <a:pt x="91" y="2146"/>
                  </a:lnTo>
                  <a:lnTo>
                    <a:pt x="91" y="206"/>
                  </a:lnTo>
                  <a:close/>
                  <a:moveTo>
                    <a:pt x="0" y="0"/>
                  </a:moveTo>
                  <a:lnTo>
                    <a:pt x="0" y="2237"/>
                  </a:lnTo>
                  <a:lnTo>
                    <a:pt x="2237" y="2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1634971" y="2407576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0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4"/>
            <p:cNvSpPr/>
            <p:nvPr/>
          </p:nvSpPr>
          <p:spPr>
            <a:xfrm>
              <a:off x="1691502" y="2440484"/>
              <a:ext cx="228494" cy="230866"/>
            </a:xfrm>
            <a:custGeom>
              <a:avLst/>
              <a:gdLst/>
              <a:ahLst/>
              <a:cxnLst/>
              <a:rect l="l" t="t" r="r" b="b"/>
              <a:pathLst>
                <a:path w="2215" h="2238" extrusionOk="0">
                  <a:moveTo>
                    <a:pt x="2123" y="92"/>
                  </a:moveTo>
                  <a:lnTo>
                    <a:pt x="2123" y="2032"/>
                  </a:lnTo>
                  <a:lnTo>
                    <a:pt x="183" y="92"/>
                  </a:lnTo>
                  <a:close/>
                  <a:moveTo>
                    <a:pt x="1" y="1"/>
                  </a:moveTo>
                  <a:lnTo>
                    <a:pt x="2215" y="2238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4"/>
            <p:cNvSpPr/>
            <p:nvPr/>
          </p:nvSpPr>
          <p:spPr>
            <a:xfrm>
              <a:off x="1670354" y="2461734"/>
              <a:ext cx="228494" cy="230866"/>
            </a:xfrm>
            <a:custGeom>
              <a:avLst/>
              <a:gdLst/>
              <a:ahLst/>
              <a:cxnLst/>
              <a:rect l="l" t="t" r="r" b="b"/>
              <a:pathLst>
                <a:path w="2215" h="2238" extrusionOk="0">
                  <a:moveTo>
                    <a:pt x="69" y="206"/>
                  </a:moveTo>
                  <a:lnTo>
                    <a:pt x="2009" y="2146"/>
                  </a:lnTo>
                  <a:lnTo>
                    <a:pt x="69" y="2146"/>
                  </a:lnTo>
                  <a:lnTo>
                    <a:pt x="69" y="206"/>
                  </a:lnTo>
                  <a:close/>
                  <a:moveTo>
                    <a:pt x="0" y="0"/>
                  </a:moveTo>
                  <a:lnTo>
                    <a:pt x="0" y="2237"/>
                  </a:lnTo>
                  <a:lnTo>
                    <a:pt x="2214" y="2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-286337" y="2407576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5"/>
                  </a:lnTo>
                  <a:lnTo>
                    <a:pt x="3105" y="3105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-232179" y="2440484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2146" y="92"/>
                  </a:moveTo>
                  <a:lnTo>
                    <a:pt x="2146" y="2032"/>
                  </a:lnTo>
                  <a:lnTo>
                    <a:pt x="206" y="92"/>
                  </a:lnTo>
                  <a:close/>
                  <a:moveTo>
                    <a:pt x="0" y="1"/>
                  </a:moveTo>
                  <a:lnTo>
                    <a:pt x="2237" y="2238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-253430" y="2461734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92" y="206"/>
                  </a:moveTo>
                  <a:lnTo>
                    <a:pt x="2032" y="2146"/>
                  </a:lnTo>
                  <a:lnTo>
                    <a:pt x="92" y="2146"/>
                  </a:lnTo>
                  <a:lnTo>
                    <a:pt x="92" y="206"/>
                  </a:ln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2238" y="2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33864" y="2407576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0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88022" y="2440484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2146" y="92"/>
                  </a:moveTo>
                  <a:lnTo>
                    <a:pt x="2146" y="2032"/>
                  </a:lnTo>
                  <a:lnTo>
                    <a:pt x="206" y="92"/>
                  </a:lnTo>
                  <a:close/>
                  <a:moveTo>
                    <a:pt x="1" y="1"/>
                  </a:moveTo>
                  <a:lnTo>
                    <a:pt x="2237" y="2238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66874" y="2461734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91" y="206"/>
                  </a:moveTo>
                  <a:lnTo>
                    <a:pt x="2032" y="2146"/>
                  </a:lnTo>
                  <a:lnTo>
                    <a:pt x="91" y="2146"/>
                  </a:lnTo>
                  <a:lnTo>
                    <a:pt x="91" y="206"/>
                  </a:lnTo>
                  <a:close/>
                  <a:moveTo>
                    <a:pt x="0" y="0"/>
                  </a:moveTo>
                  <a:lnTo>
                    <a:pt x="0" y="2237"/>
                  </a:lnTo>
                  <a:lnTo>
                    <a:pt x="2237" y="2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671996" y="2407576"/>
              <a:ext cx="322677" cy="320304"/>
            </a:xfrm>
            <a:custGeom>
              <a:avLst/>
              <a:gdLst/>
              <a:ahLst/>
              <a:cxnLst/>
              <a:rect l="l" t="t" r="r" b="b"/>
              <a:pathLst>
                <a:path w="3128" h="3105" extrusionOk="0">
                  <a:moveTo>
                    <a:pt x="0" y="0"/>
                  </a:moveTo>
                  <a:lnTo>
                    <a:pt x="0" y="3105"/>
                  </a:lnTo>
                  <a:lnTo>
                    <a:pt x="3127" y="310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728526" y="2440484"/>
              <a:ext cx="230763" cy="230866"/>
            </a:xfrm>
            <a:custGeom>
              <a:avLst/>
              <a:gdLst/>
              <a:ahLst/>
              <a:cxnLst/>
              <a:rect l="l" t="t" r="r" b="b"/>
              <a:pathLst>
                <a:path w="2237" h="2238" extrusionOk="0">
                  <a:moveTo>
                    <a:pt x="2146" y="92"/>
                  </a:moveTo>
                  <a:lnTo>
                    <a:pt x="2146" y="2032"/>
                  </a:lnTo>
                  <a:lnTo>
                    <a:pt x="205" y="92"/>
                  </a:lnTo>
                  <a:close/>
                  <a:moveTo>
                    <a:pt x="0" y="1"/>
                  </a:moveTo>
                  <a:lnTo>
                    <a:pt x="2237" y="2238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707276" y="2461734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92" y="206"/>
                  </a:moveTo>
                  <a:lnTo>
                    <a:pt x="2032" y="2146"/>
                  </a:lnTo>
                  <a:lnTo>
                    <a:pt x="92" y="2146"/>
                  </a:lnTo>
                  <a:lnTo>
                    <a:pt x="92" y="206"/>
                  </a:ln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2238" y="2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351795" y="2407576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5"/>
                  </a:lnTo>
                  <a:lnTo>
                    <a:pt x="3104" y="3105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405850" y="2440484"/>
              <a:ext cx="233239" cy="233239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2147" y="115"/>
                  </a:moveTo>
                  <a:lnTo>
                    <a:pt x="2147" y="2009"/>
                  </a:lnTo>
                  <a:lnTo>
                    <a:pt x="252" y="115"/>
                  </a:lnTo>
                  <a:close/>
                  <a:moveTo>
                    <a:pt x="1" y="1"/>
                  </a:moveTo>
                  <a:lnTo>
                    <a:pt x="2261" y="2261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387075" y="2459362"/>
              <a:ext cx="233239" cy="233239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92" y="274"/>
                  </a:moveTo>
                  <a:lnTo>
                    <a:pt x="1986" y="2169"/>
                  </a:lnTo>
                  <a:lnTo>
                    <a:pt x="92" y="2169"/>
                  </a:lnTo>
                  <a:lnTo>
                    <a:pt x="92" y="274"/>
                  </a:lnTo>
                  <a:close/>
                  <a:moveTo>
                    <a:pt x="0" y="0"/>
                  </a:moveTo>
                  <a:lnTo>
                    <a:pt x="0" y="2260"/>
                  </a:lnTo>
                  <a:lnTo>
                    <a:pt x="2260" y="2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994570" y="2407576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5"/>
                  </a:lnTo>
                  <a:lnTo>
                    <a:pt x="3105" y="3105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1046355" y="2440484"/>
              <a:ext cx="233239" cy="233239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2169" y="115"/>
                  </a:moveTo>
                  <a:lnTo>
                    <a:pt x="2169" y="2009"/>
                  </a:lnTo>
                  <a:lnTo>
                    <a:pt x="274" y="115"/>
                  </a:lnTo>
                  <a:close/>
                  <a:moveTo>
                    <a:pt x="0" y="1"/>
                  </a:moveTo>
                  <a:lnTo>
                    <a:pt x="2260" y="2261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1027477" y="2459362"/>
              <a:ext cx="233239" cy="233239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5" y="274"/>
                  </a:moveTo>
                  <a:lnTo>
                    <a:pt x="2010" y="2169"/>
                  </a:lnTo>
                  <a:lnTo>
                    <a:pt x="115" y="2169"/>
                  </a:lnTo>
                  <a:lnTo>
                    <a:pt x="115" y="274"/>
                  </a:lnTo>
                  <a:close/>
                  <a:moveTo>
                    <a:pt x="1" y="0"/>
                  </a:moveTo>
                  <a:lnTo>
                    <a:pt x="1" y="2260"/>
                  </a:lnTo>
                  <a:lnTo>
                    <a:pt x="2261" y="22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1955275" y="2407576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0"/>
                  </a:moveTo>
                  <a:lnTo>
                    <a:pt x="0" y="3105"/>
                  </a:lnTo>
                  <a:lnTo>
                    <a:pt x="3104" y="3105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2007060" y="2440484"/>
              <a:ext cx="235509" cy="233239"/>
            </a:xfrm>
            <a:custGeom>
              <a:avLst/>
              <a:gdLst/>
              <a:ahLst/>
              <a:cxnLst/>
              <a:rect l="l" t="t" r="r" b="b"/>
              <a:pathLst>
                <a:path w="2283" h="2261" extrusionOk="0">
                  <a:moveTo>
                    <a:pt x="2169" y="115"/>
                  </a:moveTo>
                  <a:lnTo>
                    <a:pt x="2169" y="2009"/>
                  </a:lnTo>
                  <a:lnTo>
                    <a:pt x="274" y="115"/>
                  </a:lnTo>
                  <a:close/>
                  <a:moveTo>
                    <a:pt x="0" y="1"/>
                  </a:moveTo>
                  <a:lnTo>
                    <a:pt x="2283" y="2261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1988183" y="2459362"/>
              <a:ext cx="235612" cy="233239"/>
            </a:xfrm>
            <a:custGeom>
              <a:avLst/>
              <a:gdLst/>
              <a:ahLst/>
              <a:cxnLst/>
              <a:rect l="l" t="t" r="r" b="b"/>
              <a:pathLst>
                <a:path w="2284" h="2261" extrusionOk="0">
                  <a:moveTo>
                    <a:pt x="115" y="274"/>
                  </a:moveTo>
                  <a:lnTo>
                    <a:pt x="2009" y="2169"/>
                  </a:lnTo>
                  <a:lnTo>
                    <a:pt x="115" y="2169"/>
                  </a:lnTo>
                  <a:lnTo>
                    <a:pt x="115" y="274"/>
                  </a:lnTo>
                  <a:close/>
                  <a:moveTo>
                    <a:pt x="1" y="0"/>
                  </a:moveTo>
                  <a:lnTo>
                    <a:pt x="1" y="2260"/>
                  </a:lnTo>
                  <a:lnTo>
                    <a:pt x="2283" y="22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2275476" y="2727777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1"/>
                  </a:moveTo>
                  <a:lnTo>
                    <a:pt x="0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2332007" y="2760788"/>
              <a:ext cx="230763" cy="230763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2146" y="91"/>
                  </a:moveTo>
                  <a:lnTo>
                    <a:pt x="2146" y="2032"/>
                  </a:lnTo>
                  <a:lnTo>
                    <a:pt x="206" y="91"/>
                  </a:lnTo>
                  <a:close/>
                  <a:moveTo>
                    <a:pt x="0" y="0"/>
                  </a:moveTo>
                  <a:lnTo>
                    <a:pt x="2237" y="2237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310756" y="2781935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92" y="206"/>
                  </a:moveTo>
                  <a:lnTo>
                    <a:pt x="2032" y="2146"/>
                  </a:lnTo>
                  <a:lnTo>
                    <a:pt x="92" y="2146"/>
                  </a:lnTo>
                  <a:lnTo>
                    <a:pt x="92" y="206"/>
                  </a:lnTo>
                  <a:close/>
                  <a:moveTo>
                    <a:pt x="1" y="1"/>
                  </a:moveTo>
                  <a:lnTo>
                    <a:pt x="1" y="2237"/>
                  </a:lnTo>
                  <a:lnTo>
                    <a:pt x="2238" y="22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2595677" y="2727777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2652207" y="2760788"/>
              <a:ext cx="230866" cy="230763"/>
            </a:xfrm>
            <a:custGeom>
              <a:avLst/>
              <a:gdLst/>
              <a:ahLst/>
              <a:cxnLst/>
              <a:rect l="l" t="t" r="r" b="b"/>
              <a:pathLst>
                <a:path w="2238" h="2237" extrusionOk="0">
                  <a:moveTo>
                    <a:pt x="2146" y="91"/>
                  </a:moveTo>
                  <a:lnTo>
                    <a:pt x="2146" y="2032"/>
                  </a:lnTo>
                  <a:lnTo>
                    <a:pt x="206" y="91"/>
                  </a:lnTo>
                  <a:close/>
                  <a:moveTo>
                    <a:pt x="0" y="0"/>
                  </a:moveTo>
                  <a:lnTo>
                    <a:pt x="2237" y="2237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2630957" y="2781935"/>
              <a:ext cx="230866" cy="230866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92" y="206"/>
                  </a:moveTo>
                  <a:lnTo>
                    <a:pt x="2032" y="2146"/>
                  </a:lnTo>
                  <a:lnTo>
                    <a:pt x="92" y="2146"/>
                  </a:lnTo>
                  <a:lnTo>
                    <a:pt x="92" y="206"/>
                  </a:lnTo>
                  <a:close/>
                  <a:moveTo>
                    <a:pt x="1" y="1"/>
                  </a:moveTo>
                  <a:lnTo>
                    <a:pt x="1" y="2237"/>
                  </a:lnTo>
                  <a:lnTo>
                    <a:pt x="2238" y="22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1634971" y="2727777"/>
              <a:ext cx="320407" cy="320304"/>
            </a:xfrm>
            <a:custGeom>
              <a:avLst/>
              <a:gdLst/>
              <a:ahLst/>
              <a:cxnLst/>
              <a:rect l="l" t="t" r="r" b="b"/>
              <a:pathLst>
                <a:path w="3106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05" y="3105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1691502" y="2760788"/>
              <a:ext cx="228494" cy="230763"/>
            </a:xfrm>
            <a:custGeom>
              <a:avLst/>
              <a:gdLst/>
              <a:ahLst/>
              <a:cxnLst/>
              <a:rect l="l" t="t" r="r" b="b"/>
              <a:pathLst>
                <a:path w="2215" h="2237" extrusionOk="0">
                  <a:moveTo>
                    <a:pt x="2146" y="91"/>
                  </a:moveTo>
                  <a:lnTo>
                    <a:pt x="2146" y="2032"/>
                  </a:lnTo>
                  <a:lnTo>
                    <a:pt x="206" y="91"/>
                  </a:lnTo>
                  <a:close/>
                  <a:moveTo>
                    <a:pt x="1" y="0"/>
                  </a:moveTo>
                  <a:lnTo>
                    <a:pt x="2215" y="2237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1670354" y="2781935"/>
              <a:ext cx="228494" cy="230866"/>
            </a:xfrm>
            <a:custGeom>
              <a:avLst/>
              <a:gdLst/>
              <a:ahLst/>
              <a:cxnLst/>
              <a:rect l="l" t="t" r="r" b="b"/>
              <a:pathLst>
                <a:path w="2215" h="2238" extrusionOk="0">
                  <a:moveTo>
                    <a:pt x="69" y="206"/>
                  </a:moveTo>
                  <a:lnTo>
                    <a:pt x="2009" y="2146"/>
                  </a:lnTo>
                  <a:lnTo>
                    <a:pt x="69" y="2146"/>
                  </a:lnTo>
                  <a:lnTo>
                    <a:pt x="69" y="206"/>
                  </a:lnTo>
                  <a:close/>
                  <a:moveTo>
                    <a:pt x="0" y="1"/>
                  </a:moveTo>
                  <a:lnTo>
                    <a:pt x="0" y="2237"/>
                  </a:lnTo>
                  <a:lnTo>
                    <a:pt x="2214" y="2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1955275" y="2727777"/>
              <a:ext cx="320304" cy="320304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0" y="1"/>
                  </a:moveTo>
                  <a:lnTo>
                    <a:pt x="0" y="3105"/>
                  </a:lnTo>
                  <a:lnTo>
                    <a:pt x="3104" y="3105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2007060" y="2760788"/>
              <a:ext cx="235509" cy="233136"/>
            </a:xfrm>
            <a:custGeom>
              <a:avLst/>
              <a:gdLst/>
              <a:ahLst/>
              <a:cxnLst/>
              <a:rect l="l" t="t" r="r" b="b"/>
              <a:pathLst>
                <a:path w="2283" h="2260" extrusionOk="0">
                  <a:moveTo>
                    <a:pt x="2169" y="114"/>
                  </a:moveTo>
                  <a:lnTo>
                    <a:pt x="2169" y="2009"/>
                  </a:lnTo>
                  <a:lnTo>
                    <a:pt x="274" y="114"/>
                  </a:lnTo>
                  <a:close/>
                  <a:moveTo>
                    <a:pt x="0" y="0"/>
                  </a:moveTo>
                  <a:lnTo>
                    <a:pt x="2283" y="2260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1988183" y="2779562"/>
              <a:ext cx="235612" cy="235612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15" y="275"/>
                  </a:moveTo>
                  <a:lnTo>
                    <a:pt x="2009" y="2169"/>
                  </a:lnTo>
                  <a:lnTo>
                    <a:pt x="115" y="2169"/>
                  </a:lnTo>
                  <a:lnTo>
                    <a:pt x="115" y="275"/>
                  </a:lnTo>
                  <a:close/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2915878" y="2727777"/>
              <a:ext cx="322677" cy="320304"/>
            </a:xfrm>
            <a:custGeom>
              <a:avLst/>
              <a:gdLst/>
              <a:ahLst/>
              <a:cxnLst/>
              <a:rect l="l" t="t" r="r" b="b"/>
              <a:pathLst>
                <a:path w="3128" h="3105" extrusionOk="0">
                  <a:moveTo>
                    <a:pt x="1" y="1"/>
                  </a:moveTo>
                  <a:lnTo>
                    <a:pt x="1" y="3105"/>
                  </a:lnTo>
                  <a:lnTo>
                    <a:pt x="3128" y="3105"/>
                  </a:lnTo>
                  <a:lnTo>
                    <a:pt x="31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970036" y="2760788"/>
              <a:ext cx="233239" cy="233136"/>
            </a:xfrm>
            <a:custGeom>
              <a:avLst/>
              <a:gdLst/>
              <a:ahLst/>
              <a:cxnLst/>
              <a:rect l="l" t="t" r="r" b="b"/>
              <a:pathLst>
                <a:path w="2261" h="2260" extrusionOk="0">
                  <a:moveTo>
                    <a:pt x="2146" y="114"/>
                  </a:moveTo>
                  <a:lnTo>
                    <a:pt x="2146" y="2009"/>
                  </a:lnTo>
                  <a:lnTo>
                    <a:pt x="275" y="114"/>
                  </a:lnTo>
                  <a:close/>
                  <a:moveTo>
                    <a:pt x="1" y="0"/>
                  </a:moveTo>
                  <a:lnTo>
                    <a:pt x="2260" y="2260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4"/>
            <p:cNvSpPr/>
            <p:nvPr/>
          </p:nvSpPr>
          <p:spPr>
            <a:xfrm>
              <a:off x="2951261" y="2779562"/>
              <a:ext cx="233136" cy="235612"/>
            </a:xfrm>
            <a:custGeom>
              <a:avLst/>
              <a:gdLst/>
              <a:ahLst/>
              <a:cxnLst/>
              <a:rect l="l" t="t" r="r" b="b"/>
              <a:pathLst>
                <a:path w="2260" h="2284" extrusionOk="0">
                  <a:moveTo>
                    <a:pt x="114" y="275"/>
                  </a:moveTo>
                  <a:lnTo>
                    <a:pt x="1986" y="2169"/>
                  </a:lnTo>
                  <a:lnTo>
                    <a:pt x="114" y="2169"/>
                  </a:lnTo>
                  <a:lnTo>
                    <a:pt x="114" y="275"/>
                  </a:lnTo>
                  <a:close/>
                  <a:moveTo>
                    <a:pt x="0" y="1"/>
                  </a:moveTo>
                  <a:lnTo>
                    <a:pt x="0" y="2283"/>
                  </a:lnTo>
                  <a:lnTo>
                    <a:pt x="2260" y="22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4"/>
            <p:cNvSpPr/>
            <p:nvPr/>
          </p:nvSpPr>
          <p:spPr>
            <a:xfrm>
              <a:off x="-3585108" y="3500118"/>
              <a:ext cx="7541845" cy="1365702"/>
            </a:xfrm>
            <a:custGeom>
              <a:avLst/>
              <a:gdLst/>
              <a:ahLst/>
              <a:cxnLst/>
              <a:rect l="l" t="t" r="r" b="b"/>
              <a:pathLst>
                <a:path w="73110" h="13239" extrusionOk="0">
                  <a:moveTo>
                    <a:pt x="45331" y="0"/>
                  </a:moveTo>
                  <a:lnTo>
                    <a:pt x="45331" y="982"/>
                  </a:lnTo>
                  <a:cubicBezTo>
                    <a:pt x="45331" y="3150"/>
                    <a:pt x="43574" y="4930"/>
                    <a:pt x="41382" y="4930"/>
                  </a:cubicBezTo>
                  <a:lnTo>
                    <a:pt x="0" y="4930"/>
                  </a:lnTo>
                  <a:lnTo>
                    <a:pt x="0" y="7624"/>
                  </a:lnTo>
                  <a:lnTo>
                    <a:pt x="4793" y="13239"/>
                  </a:lnTo>
                  <a:lnTo>
                    <a:pt x="62450" y="13239"/>
                  </a:lnTo>
                  <a:cubicBezTo>
                    <a:pt x="62450" y="13239"/>
                    <a:pt x="61606" y="9404"/>
                    <a:pt x="65007" y="7281"/>
                  </a:cubicBezTo>
                  <a:cubicBezTo>
                    <a:pt x="68476" y="5455"/>
                    <a:pt x="71535" y="3173"/>
                    <a:pt x="73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4"/>
            <p:cNvSpPr/>
            <p:nvPr/>
          </p:nvSpPr>
          <p:spPr>
            <a:xfrm>
              <a:off x="1091125" y="3500118"/>
              <a:ext cx="2865612" cy="89541"/>
            </a:xfrm>
            <a:custGeom>
              <a:avLst/>
              <a:gdLst/>
              <a:ahLst/>
              <a:cxnLst/>
              <a:rect l="l" t="t" r="r" b="b"/>
              <a:pathLst>
                <a:path w="27779" h="868" extrusionOk="0">
                  <a:moveTo>
                    <a:pt x="0" y="0"/>
                  </a:moveTo>
                  <a:lnTo>
                    <a:pt x="0" y="868"/>
                  </a:lnTo>
                  <a:lnTo>
                    <a:pt x="27299" y="868"/>
                  </a:lnTo>
                  <a:cubicBezTo>
                    <a:pt x="27459" y="594"/>
                    <a:pt x="27619" y="297"/>
                    <a:pt x="27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4"/>
            <p:cNvSpPr/>
            <p:nvPr/>
          </p:nvSpPr>
          <p:spPr>
            <a:xfrm>
              <a:off x="-3003609" y="4274727"/>
              <a:ext cx="405100" cy="87271"/>
            </a:xfrm>
            <a:custGeom>
              <a:avLst/>
              <a:gdLst/>
              <a:ahLst/>
              <a:cxnLst/>
              <a:rect l="l" t="t" r="r" b="b"/>
              <a:pathLst>
                <a:path w="3927" h="846" extrusionOk="0">
                  <a:moveTo>
                    <a:pt x="3516" y="115"/>
                  </a:moveTo>
                  <a:cubicBezTo>
                    <a:pt x="3676" y="115"/>
                    <a:pt x="3836" y="252"/>
                    <a:pt x="3836" y="412"/>
                  </a:cubicBezTo>
                  <a:cubicBezTo>
                    <a:pt x="3836" y="594"/>
                    <a:pt x="3676" y="731"/>
                    <a:pt x="3516" y="731"/>
                  </a:cubicBezTo>
                  <a:lnTo>
                    <a:pt x="412" y="731"/>
                  </a:lnTo>
                  <a:cubicBezTo>
                    <a:pt x="252" y="731"/>
                    <a:pt x="115" y="594"/>
                    <a:pt x="115" y="412"/>
                  </a:cubicBezTo>
                  <a:cubicBezTo>
                    <a:pt x="115" y="252"/>
                    <a:pt x="252" y="115"/>
                    <a:pt x="412" y="115"/>
                  </a:cubicBezTo>
                  <a:close/>
                  <a:moveTo>
                    <a:pt x="412" y="1"/>
                  </a:moveTo>
                  <a:cubicBezTo>
                    <a:pt x="184" y="1"/>
                    <a:pt x="1" y="183"/>
                    <a:pt x="1" y="412"/>
                  </a:cubicBezTo>
                  <a:cubicBezTo>
                    <a:pt x="1" y="663"/>
                    <a:pt x="184" y="845"/>
                    <a:pt x="412" y="845"/>
                  </a:cubicBezTo>
                  <a:lnTo>
                    <a:pt x="3516" y="845"/>
                  </a:lnTo>
                  <a:cubicBezTo>
                    <a:pt x="3744" y="845"/>
                    <a:pt x="3927" y="663"/>
                    <a:pt x="3927" y="412"/>
                  </a:cubicBezTo>
                  <a:cubicBezTo>
                    <a:pt x="3927" y="183"/>
                    <a:pt x="3744" y="1"/>
                    <a:pt x="35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-2129968" y="4274727"/>
              <a:ext cx="407369" cy="87271"/>
            </a:xfrm>
            <a:custGeom>
              <a:avLst/>
              <a:gdLst/>
              <a:ahLst/>
              <a:cxnLst/>
              <a:rect l="l" t="t" r="r" b="b"/>
              <a:pathLst>
                <a:path w="3949" h="846" extrusionOk="0">
                  <a:moveTo>
                    <a:pt x="3538" y="115"/>
                  </a:moveTo>
                  <a:cubicBezTo>
                    <a:pt x="3698" y="115"/>
                    <a:pt x="3835" y="252"/>
                    <a:pt x="3835" y="412"/>
                  </a:cubicBezTo>
                  <a:cubicBezTo>
                    <a:pt x="3835" y="594"/>
                    <a:pt x="3698" y="731"/>
                    <a:pt x="3538" y="731"/>
                  </a:cubicBezTo>
                  <a:lnTo>
                    <a:pt x="434" y="731"/>
                  </a:lnTo>
                  <a:cubicBezTo>
                    <a:pt x="251" y="731"/>
                    <a:pt x="114" y="594"/>
                    <a:pt x="114" y="412"/>
                  </a:cubicBezTo>
                  <a:cubicBezTo>
                    <a:pt x="114" y="252"/>
                    <a:pt x="251" y="115"/>
                    <a:pt x="434" y="115"/>
                  </a:cubicBezTo>
                  <a:close/>
                  <a:moveTo>
                    <a:pt x="434" y="1"/>
                  </a:moveTo>
                  <a:cubicBezTo>
                    <a:pt x="206" y="1"/>
                    <a:pt x="0" y="183"/>
                    <a:pt x="0" y="412"/>
                  </a:cubicBezTo>
                  <a:cubicBezTo>
                    <a:pt x="0" y="663"/>
                    <a:pt x="206" y="845"/>
                    <a:pt x="434" y="845"/>
                  </a:cubicBezTo>
                  <a:lnTo>
                    <a:pt x="3538" y="845"/>
                  </a:lnTo>
                  <a:cubicBezTo>
                    <a:pt x="3766" y="845"/>
                    <a:pt x="3949" y="663"/>
                    <a:pt x="3949" y="412"/>
                  </a:cubicBezTo>
                  <a:cubicBezTo>
                    <a:pt x="3949" y="183"/>
                    <a:pt x="3766" y="1"/>
                    <a:pt x="3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-1254058" y="4274727"/>
              <a:ext cx="407369" cy="87271"/>
            </a:xfrm>
            <a:custGeom>
              <a:avLst/>
              <a:gdLst/>
              <a:ahLst/>
              <a:cxnLst/>
              <a:rect l="l" t="t" r="r" b="b"/>
              <a:pathLst>
                <a:path w="3949" h="846" extrusionOk="0">
                  <a:moveTo>
                    <a:pt x="3515" y="115"/>
                  </a:moveTo>
                  <a:cubicBezTo>
                    <a:pt x="3698" y="115"/>
                    <a:pt x="3835" y="252"/>
                    <a:pt x="3835" y="412"/>
                  </a:cubicBezTo>
                  <a:cubicBezTo>
                    <a:pt x="3835" y="594"/>
                    <a:pt x="3698" y="731"/>
                    <a:pt x="3515" y="731"/>
                  </a:cubicBezTo>
                  <a:lnTo>
                    <a:pt x="411" y="731"/>
                  </a:lnTo>
                  <a:cubicBezTo>
                    <a:pt x="251" y="731"/>
                    <a:pt x="114" y="594"/>
                    <a:pt x="114" y="412"/>
                  </a:cubicBezTo>
                  <a:cubicBezTo>
                    <a:pt x="114" y="252"/>
                    <a:pt x="251" y="115"/>
                    <a:pt x="411" y="115"/>
                  </a:cubicBezTo>
                  <a:close/>
                  <a:moveTo>
                    <a:pt x="411" y="1"/>
                  </a:moveTo>
                  <a:cubicBezTo>
                    <a:pt x="183" y="1"/>
                    <a:pt x="0" y="183"/>
                    <a:pt x="0" y="412"/>
                  </a:cubicBezTo>
                  <a:cubicBezTo>
                    <a:pt x="0" y="663"/>
                    <a:pt x="183" y="845"/>
                    <a:pt x="411" y="845"/>
                  </a:cubicBezTo>
                  <a:lnTo>
                    <a:pt x="3515" y="845"/>
                  </a:lnTo>
                  <a:cubicBezTo>
                    <a:pt x="3766" y="845"/>
                    <a:pt x="3949" y="663"/>
                    <a:pt x="3949" y="412"/>
                  </a:cubicBezTo>
                  <a:cubicBezTo>
                    <a:pt x="3949" y="183"/>
                    <a:pt x="3766" y="1"/>
                    <a:pt x="3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-378147" y="4274727"/>
              <a:ext cx="405100" cy="87271"/>
            </a:xfrm>
            <a:custGeom>
              <a:avLst/>
              <a:gdLst/>
              <a:ahLst/>
              <a:cxnLst/>
              <a:rect l="l" t="t" r="r" b="b"/>
              <a:pathLst>
                <a:path w="3927" h="846" extrusionOk="0">
                  <a:moveTo>
                    <a:pt x="3515" y="115"/>
                  </a:moveTo>
                  <a:cubicBezTo>
                    <a:pt x="3675" y="115"/>
                    <a:pt x="3835" y="252"/>
                    <a:pt x="3835" y="412"/>
                  </a:cubicBezTo>
                  <a:cubicBezTo>
                    <a:pt x="3835" y="594"/>
                    <a:pt x="3675" y="731"/>
                    <a:pt x="3515" y="731"/>
                  </a:cubicBezTo>
                  <a:lnTo>
                    <a:pt x="411" y="731"/>
                  </a:lnTo>
                  <a:cubicBezTo>
                    <a:pt x="251" y="731"/>
                    <a:pt x="114" y="594"/>
                    <a:pt x="114" y="412"/>
                  </a:cubicBezTo>
                  <a:cubicBezTo>
                    <a:pt x="114" y="252"/>
                    <a:pt x="251" y="115"/>
                    <a:pt x="411" y="115"/>
                  </a:cubicBezTo>
                  <a:close/>
                  <a:moveTo>
                    <a:pt x="411" y="1"/>
                  </a:moveTo>
                  <a:cubicBezTo>
                    <a:pt x="183" y="1"/>
                    <a:pt x="0" y="183"/>
                    <a:pt x="0" y="412"/>
                  </a:cubicBezTo>
                  <a:cubicBezTo>
                    <a:pt x="0" y="663"/>
                    <a:pt x="183" y="845"/>
                    <a:pt x="411" y="845"/>
                  </a:cubicBezTo>
                  <a:lnTo>
                    <a:pt x="3515" y="845"/>
                  </a:lnTo>
                  <a:cubicBezTo>
                    <a:pt x="3744" y="845"/>
                    <a:pt x="3926" y="663"/>
                    <a:pt x="3926" y="412"/>
                  </a:cubicBezTo>
                  <a:cubicBezTo>
                    <a:pt x="3926" y="183"/>
                    <a:pt x="3744" y="1"/>
                    <a:pt x="3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495390" y="4274727"/>
              <a:ext cx="407472" cy="87271"/>
            </a:xfrm>
            <a:custGeom>
              <a:avLst/>
              <a:gdLst/>
              <a:ahLst/>
              <a:cxnLst/>
              <a:rect l="l" t="t" r="r" b="b"/>
              <a:pathLst>
                <a:path w="3950" h="846" extrusionOk="0">
                  <a:moveTo>
                    <a:pt x="3538" y="115"/>
                  </a:moveTo>
                  <a:cubicBezTo>
                    <a:pt x="3698" y="115"/>
                    <a:pt x="3835" y="252"/>
                    <a:pt x="3835" y="412"/>
                  </a:cubicBezTo>
                  <a:cubicBezTo>
                    <a:pt x="3835" y="594"/>
                    <a:pt x="3698" y="731"/>
                    <a:pt x="3538" y="731"/>
                  </a:cubicBezTo>
                  <a:lnTo>
                    <a:pt x="434" y="731"/>
                  </a:lnTo>
                  <a:cubicBezTo>
                    <a:pt x="251" y="731"/>
                    <a:pt x="114" y="594"/>
                    <a:pt x="114" y="412"/>
                  </a:cubicBezTo>
                  <a:cubicBezTo>
                    <a:pt x="114" y="252"/>
                    <a:pt x="251" y="115"/>
                    <a:pt x="434" y="115"/>
                  </a:cubicBezTo>
                  <a:close/>
                  <a:moveTo>
                    <a:pt x="434" y="1"/>
                  </a:moveTo>
                  <a:cubicBezTo>
                    <a:pt x="206" y="1"/>
                    <a:pt x="0" y="183"/>
                    <a:pt x="0" y="412"/>
                  </a:cubicBezTo>
                  <a:cubicBezTo>
                    <a:pt x="0" y="663"/>
                    <a:pt x="206" y="845"/>
                    <a:pt x="434" y="845"/>
                  </a:cubicBezTo>
                  <a:lnTo>
                    <a:pt x="3538" y="845"/>
                  </a:lnTo>
                  <a:cubicBezTo>
                    <a:pt x="3767" y="845"/>
                    <a:pt x="3949" y="663"/>
                    <a:pt x="3949" y="412"/>
                  </a:cubicBezTo>
                  <a:cubicBezTo>
                    <a:pt x="3949" y="183"/>
                    <a:pt x="3767" y="1"/>
                    <a:pt x="3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1371301" y="4274727"/>
              <a:ext cx="407472" cy="87271"/>
            </a:xfrm>
            <a:custGeom>
              <a:avLst/>
              <a:gdLst/>
              <a:ahLst/>
              <a:cxnLst/>
              <a:rect l="l" t="t" r="r" b="b"/>
              <a:pathLst>
                <a:path w="3950" h="846" extrusionOk="0">
                  <a:moveTo>
                    <a:pt x="3515" y="115"/>
                  </a:moveTo>
                  <a:cubicBezTo>
                    <a:pt x="3698" y="115"/>
                    <a:pt x="3835" y="252"/>
                    <a:pt x="3835" y="412"/>
                  </a:cubicBezTo>
                  <a:cubicBezTo>
                    <a:pt x="3835" y="594"/>
                    <a:pt x="3698" y="731"/>
                    <a:pt x="3515" y="731"/>
                  </a:cubicBezTo>
                  <a:lnTo>
                    <a:pt x="411" y="731"/>
                  </a:lnTo>
                  <a:cubicBezTo>
                    <a:pt x="251" y="731"/>
                    <a:pt x="114" y="594"/>
                    <a:pt x="114" y="412"/>
                  </a:cubicBezTo>
                  <a:cubicBezTo>
                    <a:pt x="114" y="252"/>
                    <a:pt x="251" y="115"/>
                    <a:pt x="411" y="115"/>
                  </a:cubicBezTo>
                  <a:close/>
                  <a:moveTo>
                    <a:pt x="411" y="1"/>
                  </a:moveTo>
                  <a:cubicBezTo>
                    <a:pt x="183" y="1"/>
                    <a:pt x="0" y="183"/>
                    <a:pt x="0" y="412"/>
                  </a:cubicBezTo>
                  <a:cubicBezTo>
                    <a:pt x="0" y="663"/>
                    <a:pt x="183" y="845"/>
                    <a:pt x="411" y="845"/>
                  </a:cubicBezTo>
                  <a:lnTo>
                    <a:pt x="3515" y="845"/>
                  </a:lnTo>
                  <a:cubicBezTo>
                    <a:pt x="3767" y="845"/>
                    <a:pt x="3949" y="663"/>
                    <a:pt x="3949" y="412"/>
                  </a:cubicBezTo>
                  <a:cubicBezTo>
                    <a:pt x="3949" y="183"/>
                    <a:pt x="3767" y="1"/>
                    <a:pt x="3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2247211" y="4274727"/>
              <a:ext cx="405100" cy="87271"/>
            </a:xfrm>
            <a:custGeom>
              <a:avLst/>
              <a:gdLst/>
              <a:ahLst/>
              <a:cxnLst/>
              <a:rect l="l" t="t" r="r" b="b"/>
              <a:pathLst>
                <a:path w="3927" h="846" extrusionOk="0">
                  <a:moveTo>
                    <a:pt x="3515" y="115"/>
                  </a:moveTo>
                  <a:cubicBezTo>
                    <a:pt x="3675" y="115"/>
                    <a:pt x="3835" y="252"/>
                    <a:pt x="3835" y="412"/>
                  </a:cubicBezTo>
                  <a:cubicBezTo>
                    <a:pt x="3835" y="594"/>
                    <a:pt x="3675" y="731"/>
                    <a:pt x="3515" y="731"/>
                  </a:cubicBezTo>
                  <a:lnTo>
                    <a:pt x="411" y="731"/>
                  </a:lnTo>
                  <a:cubicBezTo>
                    <a:pt x="251" y="731"/>
                    <a:pt x="115" y="594"/>
                    <a:pt x="115" y="412"/>
                  </a:cubicBezTo>
                  <a:cubicBezTo>
                    <a:pt x="115" y="252"/>
                    <a:pt x="251" y="115"/>
                    <a:pt x="411" y="115"/>
                  </a:cubicBezTo>
                  <a:close/>
                  <a:moveTo>
                    <a:pt x="411" y="1"/>
                  </a:moveTo>
                  <a:cubicBezTo>
                    <a:pt x="183" y="1"/>
                    <a:pt x="0" y="183"/>
                    <a:pt x="0" y="412"/>
                  </a:cubicBezTo>
                  <a:cubicBezTo>
                    <a:pt x="0" y="663"/>
                    <a:pt x="183" y="845"/>
                    <a:pt x="411" y="845"/>
                  </a:cubicBezTo>
                  <a:lnTo>
                    <a:pt x="3515" y="845"/>
                  </a:lnTo>
                  <a:cubicBezTo>
                    <a:pt x="3744" y="845"/>
                    <a:pt x="3926" y="663"/>
                    <a:pt x="3926" y="412"/>
                  </a:cubicBezTo>
                  <a:cubicBezTo>
                    <a:pt x="3926" y="183"/>
                    <a:pt x="3744" y="1"/>
                    <a:pt x="3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683756" y="4001669"/>
              <a:ext cx="2347658" cy="11863"/>
            </a:xfrm>
            <a:custGeom>
              <a:avLst/>
              <a:gdLst/>
              <a:ahLst/>
              <a:cxnLst/>
              <a:rect l="l" t="t" r="r" b="b"/>
              <a:pathLst>
                <a:path w="22758" h="115" extrusionOk="0">
                  <a:moveTo>
                    <a:pt x="0" y="0"/>
                  </a:moveTo>
                  <a:lnTo>
                    <a:pt x="0" y="114"/>
                  </a:lnTo>
                  <a:lnTo>
                    <a:pt x="22757" y="114"/>
                  </a:lnTo>
                  <a:lnTo>
                    <a:pt x="22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-3585108" y="4279472"/>
              <a:ext cx="230763" cy="11863"/>
            </a:xfrm>
            <a:custGeom>
              <a:avLst/>
              <a:gdLst/>
              <a:ahLst/>
              <a:cxnLst/>
              <a:rect l="l" t="t" r="r" b="b"/>
              <a:pathLst>
                <a:path w="2237" h="115" extrusionOk="0">
                  <a:moveTo>
                    <a:pt x="0" y="0"/>
                  </a:moveTo>
                  <a:lnTo>
                    <a:pt x="0" y="115"/>
                  </a:lnTo>
                  <a:lnTo>
                    <a:pt x="2237" y="115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44"/>
          <p:cNvGrpSpPr/>
          <p:nvPr/>
        </p:nvGrpSpPr>
        <p:grpSpPr>
          <a:xfrm>
            <a:off x="88" y="4469900"/>
            <a:ext cx="9143765" cy="1526112"/>
            <a:chOff x="152488" y="4348275"/>
            <a:chExt cx="9143765" cy="1526112"/>
          </a:xfrm>
        </p:grpSpPr>
        <p:sp>
          <p:nvSpPr>
            <p:cNvPr id="1700" name="Google Shape;1700;p44"/>
            <p:cNvSpPr/>
            <p:nvPr/>
          </p:nvSpPr>
          <p:spPr>
            <a:xfrm>
              <a:off x="152488" y="4348275"/>
              <a:ext cx="9143765" cy="1526112"/>
            </a:xfrm>
            <a:custGeom>
              <a:avLst/>
              <a:gdLst/>
              <a:ahLst/>
              <a:cxnLst/>
              <a:rect l="l" t="t" r="r" b="b"/>
              <a:pathLst>
                <a:path w="83907" h="14794" extrusionOk="0">
                  <a:moveTo>
                    <a:pt x="28776" y="0"/>
                  </a:moveTo>
                  <a:cubicBezTo>
                    <a:pt x="15090" y="0"/>
                    <a:pt x="12246" y="2464"/>
                    <a:pt x="4904" y="2464"/>
                  </a:cubicBezTo>
                  <a:cubicBezTo>
                    <a:pt x="3477" y="2464"/>
                    <a:pt x="1880" y="2371"/>
                    <a:pt x="0" y="2149"/>
                  </a:cubicBezTo>
                  <a:lnTo>
                    <a:pt x="0" y="14794"/>
                  </a:lnTo>
                  <a:lnTo>
                    <a:pt x="83906" y="14794"/>
                  </a:lnTo>
                  <a:lnTo>
                    <a:pt x="83906" y="2149"/>
                  </a:lnTo>
                  <a:cubicBezTo>
                    <a:pt x="83906" y="2149"/>
                    <a:pt x="81878" y="2286"/>
                    <a:pt x="77444" y="2286"/>
                  </a:cubicBezTo>
                  <a:cubicBezTo>
                    <a:pt x="71041" y="2286"/>
                    <a:pt x="59619" y="1999"/>
                    <a:pt x="42045" y="597"/>
                  </a:cubicBezTo>
                  <a:cubicBezTo>
                    <a:pt x="36693" y="170"/>
                    <a:pt x="32362" y="0"/>
                    <a:pt x="28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152488" y="4563668"/>
              <a:ext cx="9143765" cy="672690"/>
            </a:xfrm>
            <a:custGeom>
              <a:avLst/>
              <a:gdLst/>
              <a:ahLst/>
              <a:cxnLst/>
              <a:rect l="l" t="t" r="r" b="b"/>
              <a:pathLst>
                <a:path w="83907" h="6521" extrusionOk="0">
                  <a:moveTo>
                    <a:pt x="38093" y="1"/>
                  </a:moveTo>
                  <a:cubicBezTo>
                    <a:pt x="29173" y="1"/>
                    <a:pt x="24361" y="680"/>
                    <a:pt x="23739" y="2047"/>
                  </a:cubicBezTo>
                  <a:cubicBezTo>
                    <a:pt x="23556" y="2457"/>
                    <a:pt x="23739" y="2937"/>
                    <a:pt x="24286" y="3439"/>
                  </a:cubicBezTo>
                  <a:cubicBezTo>
                    <a:pt x="25245" y="4352"/>
                    <a:pt x="25610" y="5060"/>
                    <a:pt x="25359" y="5539"/>
                  </a:cubicBezTo>
                  <a:cubicBezTo>
                    <a:pt x="25022" y="6165"/>
                    <a:pt x="23712" y="6412"/>
                    <a:pt x="21852" y="6412"/>
                  </a:cubicBezTo>
                  <a:cubicBezTo>
                    <a:pt x="14890" y="6412"/>
                    <a:pt x="221" y="2950"/>
                    <a:pt x="23" y="2914"/>
                  </a:cubicBezTo>
                  <a:lnTo>
                    <a:pt x="0" y="3028"/>
                  </a:lnTo>
                  <a:cubicBezTo>
                    <a:pt x="754" y="3211"/>
                    <a:pt x="14860" y="6520"/>
                    <a:pt x="21776" y="6520"/>
                  </a:cubicBezTo>
                  <a:cubicBezTo>
                    <a:pt x="23716" y="6520"/>
                    <a:pt x="25085" y="6246"/>
                    <a:pt x="25451" y="5585"/>
                  </a:cubicBezTo>
                  <a:cubicBezTo>
                    <a:pt x="25747" y="5060"/>
                    <a:pt x="25359" y="4306"/>
                    <a:pt x="24355" y="3370"/>
                  </a:cubicBezTo>
                  <a:cubicBezTo>
                    <a:pt x="23853" y="2891"/>
                    <a:pt x="23670" y="2457"/>
                    <a:pt x="23830" y="2092"/>
                  </a:cubicBezTo>
                  <a:cubicBezTo>
                    <a:pt x="24497" y="632"/>
                    <a:pt x="30279" y="123"/>
                    <a:pt x="38013" y="123"/>
                  </a:cubicBezTo>
                  <a:cubicBezTo>
                    <a:pt x="55667" y="123"/>
                    <a:pt x="83493" y="2775"/>
                    <a:pt x="83906" y="2823"/>
                  </a:cubicBezTo>
                  <a:lnTo>
                    <a:pt x="83906" y="2709"/>
                  </a:lnTo>
                  <a:cubicBezTo>
                    <a:pt x="83769" y="2686"/>
                    <a:pt x="69252" y="1293"/>
                    <a:pt x="54690" y="517"/>
                  </a:cubicBezTo>
                  <a:cubicBezTo>
                    <a:pt x="48122" y="173"/>
                    <a:pt x="42586" y="1"/>
                    <a:pt x="38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3766766" y="4754200"/>
              <a:ext cx="3604348" cy="559836"/>
            </a:xfrm>
            <a:custGeom>
              <a:avLst/>
              <a:gdLst/>
              <a:ahLst/>
              <a:cxnLst/>
              <a:rect l="l" t="t" r="r" b="b"/>
              <a:pathLst>
                <a:path w="33075" h="5427" extrusionOk="0">
                  <a:moveTo>
                    <a:pt x="3556" y="0"/>
                  </a:moveTo>
                  <a:cubicBezTo>
                    <a:pt x="2123" y="0"/>
                    <a:pt x="1157" y="104"/>
                    <a:pt x="662" y="314"/>
                  </a:cubicBezTo>
                  <a:cubicBezTo>
                    <a:pt x="206" y="496"/>
                    <a:pt x="0" y="679"/>
                    <a:pt x="0" y="907"/>
                  </a:cubicBezTo>
                  <a:cubicBezTo>
                    <a:pt x="23" y="1409"/>
                    <a:pt x="1370" y="1866"/>
                    <a:pt x="2922" y="2414"/>
                  </a:cubicBezTo>
                  <a:cubicBezTo>
                    <a:pt x="4588" y="2984"/>
                    <a:pt x="6483" y="3623"/>
                    <a:pt x="6529" y="4331"/>
                  </a:cubicBezTo>
                  <a:cubicBezTo>
                    <a:pt x="6529" y="4651"/>
                    <a:pt x="6186" y="4993"/>
                    <a:pt x="5456" y="5335"/>
                  </a:cubicBezTo>
                  <a:lnTo>
                    <a:pt x="5501" y="5427"/>
                  </a:lnTo>
                  <a:cubicBezTo>
                    <a:pt x="6277" y="5061"/>
                    <a:pt x="6643" y="4719"/>
                    <a:pt x="6643" y="4331"/>
                  </a:cubicBezTo>
                  <a:cubicBezTo>
                    <a:pt x="6597" y="3532"/>
                    <a:pt x="4748" y="2916"/>
                    <a:pt x="2945" y="2300"/>
                  </a:cubicBezTo>
                  <a:cubicBezTo>
                    <a:pt x="1575" y="1820"/>
                    <a:pt x="137" y="1341"/>
                    <a:pt x="115" y="907"/>
                  </a:cubicBezTo>
                  <a:cubicBezTo>
                    <a:pt x="115" y="725"/>
                    <a:pt x="320" y="565"/>
                    <a:pt x="708" y="405"/>
                  </a:cubicBezTo>
                  <a:cubicBezTo>
                    <a:pt x="1200" y="202"/>
                    <a:pt x="2175" y="114"/>
                    <a:pt x="3489" y="114"/>
                  </a:cubicBezTo>
                  <a:cubicBezTo>
                    <a:pt x="11628" y="114"/>
                    <a:pt x="32796" y="3470"/>
                    <a:pt x="33052" y="3509"/>
                  </a:cubicBezTo>
                  <a:lnTo>
                    <a:pt x="33074" y="3395"/>
                  </a:lnTo>
                  <a:cubicBezTo>
                    <a:pt x="33006" y="3395"/>
                    <a:pt x="25793" y="2254"/>
                    <a:pt x="18215" y="1295"/>
                  </a:cubicBezTo>
                  <a:cubicBezTo>
                    <a:pt x="11390" y="436"/>
                    <a:pt x="6492" y="0"/>
                    <a:pt x="3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14853;p90">
            <a:extLst>
              <a:ext uri="{FF2B5EF4-FFF2-40B4-BE49-F238E27FC236}">
                <a16:creationId xmlns:a16="http://schemas.microsoft.com/office/drawing/2014/main" id="{A7BF0B0A-06C9-39AF-B451-A1DD80C7DBB1}"/>
              </a:ext>
            </a:extLst>
          </p:cNvPr>
          <p:cNvGrpSpPr/>
          <p:nvPr/>
        </p:nvGrpSpPr>
        <p:grpSpPr>
          <a:xfrm>
            <a:off x="8672118" y="1539323"/>
            <a:ext cx="364993" cy="359049"/>
            <a:chOff x="2189568" y="1961603"/>
            <a:chExt cx="364993" cy="359049"/>
          </a:xfrm>
        </p:grpSpPr>
        <p:sp>
          <p:nvSpPr>
            <p:cNvPr id="300" name="Google Shape;14854;p90">
              <a:extLst>
                <a:ext uri="{FF2B5EF4-FFF2-40B4-BE49-F238E27FC236}">
                  <a16:creationId xmlns:a16="http://schemas.microsoft.com/office/drawing/2014/main" id="{3959DA4F-1834-4E62-AE23-4FEAD4FE7631}"/>
                </a:ext>
              </a:extLst>
            </p:cNvPr>
            <p:cNvSpPr/>
            <p:nvPr/>
          </p:nvSpPr>
          <p:spPr>
            <a:xfrm>
              <a:off x="2232197" y="2004206"/>
              <a:ext cx="77822" cy="73868"/>
            </a:xfrm>
            <a:custGeom>
              <a:avLst/>
              <a:gdLst/>
              <a:ahLst/>
              <a:cxnLst/>
              <a:rect l="l" t="t" r="r" b="b"/>
              <a:pathLst>
                <a:path w="2972" h="2821" extrusionOk="0">
                  <a:moveTo>
                    <a:pt x="292" y="1"/>
                  </a:moveTo>
                  <a:cubicBezTo>
                    <a:pt x="135" y="1"/>
                    <a:pt x="1" y="204"/>
                    <a:pt x="147" y="350"/>
                  </a:cubicBezTo>
                  <a:lnTo>
                    <a:pt x="2551" y="2754"/>
                  </a:lnTo>
                  <a:cubicBezTo>
                    <a:pt x="2590" y="2792"/>
                    <a:pt x="2647" y="2821"/>
                    <a:pt x="2694" y="2821"/>
                  </a:cubicBezTo>
                  <a:cubicBezTo>
                    <a:pt x="2876" y="2821"/>
                    <a:pt x="2971" y="2592"/>
                    <a:pt x="2838" y="2468"/>
                  </a:cubicBezTo>
                  <a:lnTo>
                    <a:pt x="434" y="64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4855;p90">
              <a:extLst>
                <a:ext uri="{FF2B5EF4-FFF2-40B4-BE49-F238E27FC236}">
                  <a16:creationId xmlns:a16="http://schemas.microsoft.com/office/drawing/2014/main" id="{FACAB5F6-8AB3-24C6-BA8C-3DB7E5CC9124}"/>
                </a:ext>
              </a:extLst>
            </p:cNvPr>
            <p:cNvSpPr/>
            <p:nvPr/>
          </p:nvSpPr>
          <p:spPr>
            <a:xfrm>
              <a:off x="2192187" y="2070061"/>
              <a:ext cx="100838" cy="35009"/>
            </a:xfrm>
            <a:custGeom>
              <a:avLst/>
              <a:gdLst/>
              <a:ahLst/>
              <a:cxnLst/>
              <a:rect l="l" t="t" r="r" b="b"/>
              <a:pathLst>
                <a:path w="3851" h="1337" extrusionOk="0">
                  <a:moveTo>
                    <a:pt x="285" y="0"/>
                  </a:moveTo>
                  <a:cubicBezTo>
                    <a:pt x="74" y="0"/>
                    <a:pt x="1" y="332"/>
                    <a:pt x="244" y="401"/>
                  </a:cubicBezTo>
                  <a:lnTo>
                    <a:pt x="3517" y="1327"/>
                  </a:lnTo>
                  <a:cubicBezTo>
                    <a:pt x="3526" y="1336"/>
                    <a:pt x="3545" y="1336"/>
                    <a:pt x="3564" y="1336"/>
                  </a:cubicBezTo>
                  <a:cubicBezTo>
                    <a:pt x="3803" y="1336"/>
                    <a:pt x="3850" y="1002"/>
                    <a:pt x="3621" y="935"/>
                  </a:cubicBezTo>
                  <a:lnTo>
                    <a:pt x="349" y="10"/>
                  </a:lnTo>
                  <a:cubicBezTo>
                    <a:pt x="327" y="3"/>
                    <a:pt x="305" y="0"/>
                    <a:pt x="285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4856;p90">
              <a:extLst>
                <a:ext uri="{FF2B5EF4-FFF2-40B4-BE49-F238E27FC236}">
                  <a16:creationId xmlns:a16="http://schemas.microsoft.com/office/drawing/2014/main" id="{B1CDD6B9-FCE5-17EA-6831-95A0A0D869DC}"/>
                </a:ext>
              </a:extLst>
            </p:cNvPr>
            <p:cNvSpPr/>
            <p:nvPr/>
          </p:nvSpPr>
          <p:spPr>
            <a:xfrm>
              <a:off x="2189568" y="2121514"/>
              <a:ext cx="100131" cy="36999"/>
            </a:xfrm>
            <a:custGeom>
              <a:avLst/>
              <a:gdLst/>
              <a:ahLst/>
              <a:cxnLst/>
              <a:rect l="l" t="t" r="r" b="b"/>
              <a:pathLst>
                <a:path w="3824" h="1413" extrusionOk="0">
                  <a:moveTo>
                    <a:pt x="3539" y="0"/>
                  </a:moveTo>
                  <a:cubicBezTo>
                    <a:pt x="3519" y="0"/>
                    <a:pt x="3497" y="3"/>
                    <a:pt x="3473" y="10"/>
                  </a:cubicBezTo>
                  <a:lnTo>
                    <a:pt x="220" y="1012"/>
                  </a:lnTo>
                  <a:cubicBezTo>
                    <a:pt x="1" y="1079"/>
                    <a:pt x="49" y="1403"/>
                    <a:pt x="278" y="1413"/>
                  </a:cubicBezTo>
                  <a:cubicBezTo>
                    <a:pt x="306" y="1403"/>
                    <a:pt x="325" y="1403"/>
                    <a:pt x="344" y="1394"/>
                  </a:cubicBezTo>
                  <a:lnTo>
                    <a:pt x="3597" y="392"/>
                  </a:lnTo>
                  <a:cubicBezTo>
                    <a:pt x="3823" y="322"/>
                    <a:pt x="3749" y="0"/>
                    <a:pt x="3539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4857;p90">
              <a:extLst>
                <a:ext uri="{FF2B5EF4-FFF2-40B4-BE49-F238E27FC236}">
                  <a16:creationId xmlns:a16="http://schemas.microsoft.com/office/drawing/2014/main" id="{D02191B4-53C6-1569-C065-6010B13C0DEC}"/>
                </a:ext>
              </a:extLst>
            </p:cNvPr>
            <p:cNvSpPr/>
            <p:nvPr/>
          </p:nvSpPr>
          <p:spPr>
            <a:xfrm>
              <a:off x="2299048" y="1964404"/>
              <a:ext cx="36947" cy="96439"/>
            </a:xfrm>
            <a:custGeom>
              <a:avLst/>
              <a:gdLst/>
              <a:ahLst/>
              <a:cxnLst/>
              <a:rect l="l" t="t" r="r" b="b"/>
              <a:pathLst>
                <a:path w="1411" h="3683" extrusionOk="0">
                  <a:moveTo>
                    <a:pt x="250" y="1"/>
                  </a:moveTo>
                  <a:cubicBezTo>
                    <a:pt x="127" y="1"/>
                    <a:pt x="0" y="106"/>
                    <a:pt x="46" y="267"/>
                  </a:cubicBezTo>
                  <a:lnTo>
                    <a:pt x="981" y="3539"/>
                  </a:lnTo>
                  <a:cubicBezTo>
                    <a:pt x="1010" y="3625"/>
                    <a:pt x="1086" y="3683"/>
                    <a:pt x="1181" y="3683"/>
                  </a:cubicBezTo>
                  <a:cubicBezTo>
                    <a:pt x="1315" y="3683"/>
                    <a:pt x="1410" y="3559"/>
                    <a:pt x="1372" y="3425"/>
                  </a:cubicBezTo>
                  <a:lnTo>
                    <a:pt x="437" y="153"/>
                  </a:lnTo>
                  <a:cubicBezTo>
                    <a:pt x="411" y="47"/>
                    <a:pt x="331" y="1"/>
                    <a:pt x="250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4858;p90">
              <a:extLst>
                <a:ext uri="{FF2B5EF4-FFF2-40B4-BE49-F238E27FC236}">
                  <a16:creationId xmlns:a16="http://schemas.microsoft.com/office/drawing/2014/main" id="{A882C857-B038-CEFB-F0A2-20F7D1782325}"/>
                </a:ext>
              </a:extLst>
            </p:cNvPr>
            <p:cNvSpPr/>
            <p:nvPr/>
          </p:nvSpPr>
          <p:spPr>
            <a:xfrm>
              <a:off x="2350711" y="1961603"/>
              <a:ext cx="38701" cy="95732"/>
            </a:xfrm>
            <a:custGeom>
              <a:avLst/>
              <a:gdLst/>
              <a:ahLst/>
              <a:cxnLst/>
              <a:rect l="l" t="t" r="r" b="b"/>
              <a:pathLst>
                <a:path w="1478" h="3656" extrusionOk="0">
                  <a:moveTo>
                    <a:pt x="1233" y="0"/>
                  </a:moveTo>
                  <a:cubicBezTo>
                    <a:pt x="1154" y="0"/>
                    <a:pt x="1074" y="44"/>
                    <a:pt x="1040" y="145"/>
                  </a:cubicBezTo>
                  <a:lnTo>
                    <a:pt x="48" y="3398"/>
                  </a:lnTo>
                  <a:cubicBezTo>
                    <a:pt x="0" y="3522"/>
                    <a:pt x="105" y="3656"/>
                    <a:pt x="239" y="3656"/>
                  </a:cubicBezTo>
                  <a:cubicBezTo>
                    <a:pt x="324" y="3656"/>
                    <a:pt x="410" y="3599"/>
                    <a:pt x="439" y="3513"/>
                  </a:cubicBezTo>
                  <a:lnTo>
                    <a:pt x="1431" y="260"/>
                  </a:lnTo>
                  <a:cubicBezTo>
                    <a:pt x="1477" y="104"/>
                    <a:pt x="1355" y="0"/>
                    <a:pt x="1233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4859;p90">
              <a:extLst>
                <a:ext uri="{FF2B5EF4-FFF2-40B4-BE49-F238E27FC236}">
                  <a16:creationId xmlns:a16="http://schemas.microsoft.com/office/drawing/2014/main" id="{3C20E188-EB08-3339-5B00-214AC2CE09B9}"/>
                </a:ext>
              </a:extLst>
            </p:cNvPr>
            <p:cNvSpPr/>
            <p:nvPr/>
          </p:nvSpPr>
          <p:spPr>
            <a:xfrm>
              <a:off x="2286243" y="2072313"/>
              <a:ext cx="237838" cy="221604"/>
            </a:xfrm>
            <a:custGeom>
              <a:avLst/>
              <a:gdLst/>
              <a:ahLst/>
              <a:cxnLst/>
              <a:rect l="l" t="t" r="r" b="b"/>
              <a:pathLst>
                <a:path w="9083" h="8463" extrusionOk="0">
                  <a:moveTo>
                    <a:pt x="3880" y="0"/>
                  </a:moveTo>
                  <a:cubicBezTo>
                    <a:pt x="3398" y="0"/>
                    <a:pt x="2905" y="109"/>
                    <a:pt x="2434" y="344"/>
                  </a:cubicBezTo>
                  <a:cubicBezTo>
                    <a:pt x="440" y="1336"/>
                    <a:pt x="1" y="3988"/>
                    <a:pt x="1575" y="5572"/>
                  </a:cubicBezTo>
                  <a:cubicBezTo>
                    <a:pt x="2081" y="6077"/>
                    <a:pt x="2748" y="6402"/>
                    <a:pt x="3464" y="6497"/>
                  </a:cubicBezTo>
                  <a:cubicBezTo>
                    <a:pt x="4427" y="6621"/>
                    <a:pt x="5334" y="7031"/>
                    <a:pt x="6068" y="7661"/>
                  </a:cubicBezTo>
                  <a:cubicBezTo>
                    <a:pt x="6173" y="7756"/>
                    <a:pt x="6278" y="7852"/>
                    <a:pt x="6374" y="7947"/>
                  </a:cubicBezTo>
                  <a:lnTo>
                    <a:pt x="6889" y="8462"/>
                  </a:lnTo>
                  <a:lnTo>
                    <a:pt x="9083" y="6268"/>
                  </a:lnTo>
                  <a:lnTo>
                    <a:pt x="8530" y="5724"/>
                  </a:lnTo>
                  <a:cubicBezTo>
                    <a:pt x="8444" y="5638"/>
                    <a:pt x="8358" y="5543"/>
                    <a:pt x="8282" y="5448"/>
                  </a:cubicBezTo>
                  <a:cubicBezTo>
                    <a:pt x="7642" y="4704"/>
                    <a:pt x="7242" y="3788"/>
                    <a:pt x="7108" y="2815"/>
                  </a:cubicBezTo>
                  <a:cubicBezTo>
                    <a:pt x="6875" y="1132"/>
                    <a:pt x="5435" y="0"/>
                    <a:pt x="3880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4860;p90">
              <a:extLst>
                <a:ext uri="{FF2B5EF4-FFF2-40B4-BE49-F238E27FC236}">
                  <a16:creationId xmlns:a16="http://schemas.microsoft.com/office/drawing/2014/main" id="{53A34C0E-5F3A-48B5-AB54-DF2E10064720}"/>
                </a:ext>
              </a:extLst>
            </p:cNvPr>
            <p:cNvSpPr/>
            <p:nvPr/>
          </p:nvSpPr>
          <p:spPr>
            <a:xfrm>
              <a:off x="2296481" y="2086296"/>
              <a:ext cx="194895" cy="207621"/>
            </a:xfrm>
            <a:custGeom>
              <a:avLst/>
              <a:gdLst/>
              <a:ahLst/>
              <a:cxnLst/>
              <a:rect l="l" t="t" r="r" b="b"/>
              <a:pathLst>
                <a:path w="7443" h="7929" extrusionOk="0">
                  <a:moveTo>
                    <a:pt x="1709" y="1"/>
                  </a:moveTo>
                  <a:cubicBezTo>
                    <a:pt x="564" y="745"/>
                    <a:pt x="1" y="2128"/>
                    <a:pt x="306" y="3464"/>
                  </a:cubicBezTo>
                  <a:cubicBezTo>
                    <a:pt x="612" y="4790"/>
                    <a:pt x="1718" y="5791"/>
                    <a:pt x="3073" y="5963"/>
                  </a:cubicBezTo>
                  <a:cubicBezTo>
                    <a:pt x="4036" y="6097"/>
                    <a:pt x="4943" y="6497"/>
                    <a:pt x="5677" y="7127"/>
                  </a:cubicBezTo>
                  <a:cubicBezTo>
                    <a:pt x="5782" y="7222"/>
                    <a:pt x="5887" y="7318"/>
                    <a:pt x="5983" y="7413"/>
                  </a:cubicBezTo>
                  <a:lnTo>
                    <a:pt x="6498" y="7928"/>
                  </a:lnTo>
                  <a:lnTo>
                    <a:pt x="7442" y="6984"/>
                  </a:lnTo>
                  <a:lnTo>
                    <a:pt x="6927" y="6469"/>
                  </a:lnTo>
                  <a:cubicBezTo>
                    <a:pt x="6832" y="6373"/>
                    <a:pt x="6727" y="6278"/>
                    <a:pt x="6622" y="6182"/>
                  </a:cubicBezTo>
                  <a:cubicBezTo>
                    <a:pt x="5887" y="5553"/>
                    <a:pt x="4981" y="5143"/>
                    <a:pt x="4017" y="5019"/>
                  </a:cubicBezTo>
                  <a:cubicBezTo>
                    <a:pt x="1632" y="4713"/>
                    <a:pt x="392" y="2014"/>
                    <a:pt x="1709" y="1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4861;p90">
              <a:extLst>
                <a:ext uri="{FF2B5EF4-FFF2-40B4-BE49-F238E27FC236}">
                  <a16:creationId xmlns:a16="http://schemas.microsoft.com/office/drawing/2014/main" id="{6CF29983-74AA-2CFE-44DA-99B005294D84}"/>
                </a:ext>
              </a:extLst>
            </p:cNvPr>
            <p:cNvSpPr/>
            <p:nvPr/>
          </p:nvSpPr>
          <p:spPr>
            <a:xfrm>
              <a:off x="2430549" y="2174330"/>
              <a:ext cx="86044" cy="82116"/>
            </a:xfrm>
            <a:custGeom>
              <a:avLst/>
              <a:gdLst/>
              <a:ahLst/>
              <a:cxnLst/>
              <a:rect l="l" t="t" r="r" b="b"/>
              <a:pathLst>
                <a:path w="3286" h="3136" extrusionOk="0">
                  <a:moveTo>
                    <a:pt x="292" y="1"/>
                  </a:moveTo>
                  <a:cubicBezTo>
                    <a:pt x="135" y="1"/>
                    <a:pt x="0" y="205"/>
                    <a:pt x="147" y="359"/>
                  </a:cubicBezTo>
                  <a:lnTo>
                    <a:pt x="2866" y="3078"/>
                  </a:lnTo>
                  <a:cubicBezTo>
                    <a:pt x="2904" y="3116"/>
                    <a:pt x="2952" y="3135"/>
                    <a:pt x="3009" y="3135"/>
                  </a:cubicBezTo>
                  <a:cubicBezTo>
                    <a:pt x="3190" y="3135"/>
                    <a:pt x="3286" y="2916"/>
                    <a:pt x="3152" y="2792"/>
                  </a:cubicBezTo>
                  <a:lnTo>
                    <a:pt x="433" y="63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4862;p90">
              <a:extLst>
                <a:ext uri="{FF2B5EF4-FFF2-40B4-BE49-F238E27FC236}">
                  <a16:creationId xmlns:a16="http://schemas.microsoft.com/office/drawing/2014/main" id="{91C05C8A-F0CE-5C53-6E85-C17CC0D532DD}"/>
                </a:ext>
              </a:extLst>
            </p:cNvPr>
            <p:cNvSpPr/>
            <p:nvPr/>
          </p:nvSpPr>
          <p:spPr>
            <a:xfrm>
              <a:off x="2402740" y="2202478"/>
              <a:ext cx="28358" cy="24483"/>
            </a:xfrm>
            <a:custGeom>
              <a:avLst/>
              <a:gdLst/>
              <a:ahLst/>
              <a:cxnLst/>
              <a:rect l="l" t="t" r="r" b="b"/>
              <a:pathLst>
                <a:path w="1083" h="935" extrusionOk="0">
                  <a:moveTo>
                    <a:pt x="289" y="1"/>
                  </a:moveTo>
                  <a:cubicBezTo>
                    <a:pt x="134" y="1"/>
                    <a:pt x="1" y="191"/>
                    <a:pt x="131" y="343"/>
                  </a:cubicBezTo>
                  <a:cubicBezTo>
                    <a:pt x="303" y="524"/>
                    <a:pt x="494" y="715"/>
                    <a:pt x="665" y="877"/>
                  </a:cubicBezTo>
                  <a:cubicBezTo>
                    <a:pt x="703" y="915"/>
                    <a:pt x="761" y="935"/>
                    <a:pt x="808" y="935"/>
                  </a:cubicBezTo>
                  <a:cubicBezTo>
                    <a:pt x="812" y="935"/>
                    <a:pt x="816" y="935"/>
                    <a:pt x="819" y="935"/>
                  </a:cubicBezTo>
                  <a:cubicBezTo>
                    <a:pt x="1002" y="935"/>
                    <a:pt x="1082" y="703"/>
                    <a:pt x="942" y="582"/>
                  </a:cubicBezTo>
                  <a:cubicBezTo>
                    <a:pt x="780" y="429"/>
                    <a:pt x="589" y="238"/>
                    <a:pt x="436" y="66"/>
                  </a:cubicBezTo>
                  <a:cubicBezTo>
                    <a:pt x="390" y="20"/>
                    <a:pt x="338" y="1"/>
                    <a:pt x="289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4863;p90">
              <a:extLst>
                <a:ext uri="{FF2B5EF4-FFF2-40B4-BE49-F238E27FC236}">
                  <a16:creationId xmlns:a16="http://schemas.microsoft.com/office/drawing/2014/main" id="{089FC497-27FA-3235-129E-412A55BB7871}"/>
                </a:ext>
              </a:extLst>
            </p:cNvPr>
            <p:cNvSpPr/>
            <p:nvPr/>
          </p:nvSpPr>
          <p:spPr>
            <a:xfrm>
              <a:off x="2433324" y="2233141"/>
              <a:ext cx="55538" cy="51532"/>
            </a:xfrm>
            <a:custGeom>
              <a:avLst/>
              <a:gdLst/>
              <a:ahLst/>
              <a:cxnLst/>
              <a:rect l="l" t="t" r="r" b="b"/>
              <a:pathLst>
                <a:path w="2121" h="1968" extrusionOk="0">
                  <a:moveTo>
                    <a:pt x="290" y="1"/>
                  </a:moveTo>
                  <a:cubicBezTo>
                    <a:pt x="137" y="1"/>
                    <a:pt x="1" y="203"/>
                    <a:pt x="146" y="355"/>
                  </a:cubicBezTo>
                  <a:cubicBezTo>
                    <a:pt x="652" y="870"/>
                    <a:pt x="1176" y="1395"/>
                    <a:pt x="1691" y="1901"/>
                  </a:cubicBezTo>
                  <a:cubicBezTo>
                    <a:pt x="1730" y="1939"/>
                    <a:pt x="1787" y="1958"/>
                    <a:pt x="1835" y="1958"/>
                  </a:cubicBezTo>
                  <a:lnTo>
                    <a:pt x="1844" y="1967"/>
                  </a:lnTo>
                  <a:cubicBezTo>
                    <a:pt x="2025" y="1967"/>
                    <a:pt x="2121" y="1748"/>
                    <a:pt x="1987" y="1614"/>
                  </a:cubicBezTo>
                  <a:cubicBezTo>
                    <a:pt x="1462" y="1109"/>
                    <a:pt x="947" y="584"/>
                    <a:pt x="432" y="69"/>
                  </a:cubicBezTo>
                  <a:cubicBezTo>
                    <a:pt x="389" y="21"/>
                    <a:pt x="339" y="1"/>
                    <a:pt x="290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4864;p90">
              <a:extLst>
                <a:ext uri="{FF2B5EF4-FFF2-40B4-BE49-F238E27FC236}">
                  <a16:creationId xmlns:a16="http://schemas.microsoft.com/office/drawing/2014/main" id="{B9C05C54-4023-3E3A-CA86-6A1713750584}"/>
                </a:ext>
              </a:extLst>
            </p:cNvPr>
            <p:cNvSpPr/>
            <p:nvPr/>
          </p:nvSpPr>
          <p:spPr>
            <a:xfrm>
              <a:off x="2356105" y="2093994"/>
              <a:ext cx="71066" cy="20320"/>
            </a:xfrm>
            <a:custGeom>
              <a:avLst/>
              <a:gdLst/>
              <a:ahLst/>
              <a:cxnLst/>
              <a:rect l="l" t="t" r="r" b="b"/>
              <a:pathLst>
                <a:path w="2714" h="776" extrusionOk="0">
                  <a:moveTo>
                    <a:pt x="1233" y="1"/>
                  </a:moveTo>
                  <a:cubicBezTo>
                    <a:pt x="916" y="1"/>
                    <a:pt x="564" y="71"/>
                    <a:pt x="204" y="269"/>
                  </a:cubicBezTo>
                  <a:cubicBezTo>
                    <a:pt x="1" y="384"/>
                    <a:pt x="117" y="658"/>
                    <a:pt x="304" y="658"/>
                  </a:cubicBezTo>
                  <a:cubicBezTo>
                    <a:pt x="336" y="658"/>
                    <a:pt x="370" y="650"/>
                    <a:pt x="405" y="632"/>
                  </a:cubicBezTo>
                  <a:cubicBezTo>
                    <a:pt x="693" y="467"/>
                    <a:pt x="978" y="409"/>
                    <a:pt x="1235" y="409"/>
                  </a:cubicBezTo>
                  <a:cubicBezTo>
                    <a:pt x="1829" y="409"/>
                    <a:pt x="2279" y="717"/>
                    <a:pt x="2313" y="737"/>
                  </a:cubicBezTo>
                  <a:cubicBezTo>
                    <a:pt x="2341" y="756"/>
                    <a:pt x="2389" y="775"/>
                    <a:pt x="2427" y="775"/>
                  </a:cubicBezTo>
                  <a:cubicBezTo>
                    <a:pt x="2628" y="775"/>
                    <a:pt x="2713" y="517"/>
                    <a:pt x="2551" y="403"/>
                  </a:cubicBezTo>
                  <a:cubicBezTo>
                    <a:pt x="2518" y="376"/>
                    <a:pt x="1968" y="1"/>
                    <a:pt x="1233" y="1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4865;p90">
              <a:extLst>
                <a:ext uri="{FF2B5EF4-FFF2-40B4-BE49-F238E27FC236}">
                  <a16:creationId xmlns:a16="http://schemas.microsoft.com/office/drawing/2014/main" id="{1351F111-1D38-495D-BF62-34E2962D8AF2}"/>
                </a:ext>
              </a:extLst>
            </p:cNvPr>
            <p:cNvSpPr/>
            <p:nvPr/>
          </p:nvSpPr>
          <p:spPr>
            <a:xfrm>
              <a:off x="2387422" y="2184961"/>
              <a:ext cx="30008" cy="30270"/>
            </a:xfrm>
            <a:custGeom>
              <a:avLst/>
              <a:gdLst/>
              <a:ahLst/>
              <a:cxnLst/>
              <a:rect l="l" t="t" r="r" b="b"/>
              <a:pathLst>
                <a:path w="1146" h="1156" extrusionOk="0">
                  <a:moveTo>
                    <a:pt x="573" y="1"/>
                  </a:moveTo>
                  <a:cubicBezTo>
                    <a:pt x="258" y="1"/>
                    <a:pt x="1" y="258"/>
                    <a:pt x="1" y="573"/>
                  </a:cubicBezTo>
                  <a:cubicBezTo>
                    <a:pt x="1" y="898"/>
                    <a:pt x="258" y="1155"/>
                    <a:pt x="573" y="1155"/>
                  </a:cubicBezTo>
                  <a:cubicBezTo>
                    <a:pt x="888" y="1155"/>
                    <a:pt x="1145" y="898"/>
                    <a:pt x="1145" y="573"/>
                  </a:cubicBezTo>
                  <a:cubicBezTo>
                    <a:pt x="1145" y="258"/>
                    <a:pt x="888" y="1"/>
                    <a:pt x="573" y="1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4866;p90">
              <a:extLst>
                <a:ext uri="{FF2B5EF4-FFF2-40B4-BE49-F238E27FC236}">
                  <a16:creationId xmlns:a16="http://schemas.microsoft.com/office/drawing/2014/main" id="{C5585A07-681E-DF75-514C-B1F36237C79E}"/>
                </a:ext>
              </a:extLst>
            </p:cNvPr>
            <p:cNvSpPr/>
            <p:nvPr/>
          </p:nvSpPr>
          <p:spPr>
            <a:xfrm>
              <a:off x="2415152" y="2156995"/>
              <a:ext cx="30244" cy="3024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82" y="0"/>
                  </a:moveTo>
                  <a:cubicBezTo>
                    <a:pt x="268" y="0"/>
                    <a:pt x="0" y="258"/>
                    <a:pt x="0" y="582"/>
                  </a:cubicBezTo>
                  <a:cubicBezTo>
                    <a:pt x="0" y="897"/>
                    <a:pt x="268" y="1155"/>
                    <a:pt x="582" y="1155"/>
                  </a:cubicBezTo>
                  <a:cubicBezTo>
                    <a:pt x="897" y="1155"/>
                    <a:pt x="1155" y="897"/>
                    <a:pt x="1155" y="582"/>
                  </a:cubicBezTo>
                  <a:cubicBezTo>
                    <a:pt x="1155" y="258"/>
                    <a:pt x="897" y="0"/>
                    <a:pt x="582" y="0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4867;p90">
              <a:extLst>
                <a:ext uri="{FF2B5EF4-FFF2-40B4-BE49-F238E27FC236}">
                  <a16:creationId xmlns:a16="http://schemas.microsoft.com/office/drawing/2014/main" id="{EB7FC079-A047-CE59-5B14-4832D509A3B9}"/>
                </a:ext>
              </a:extLst>
            </p:cNvPr>
            <p:cNvSpPr/>
            <p:nvPr/>
          </p:nvSpPr>
          <p:spPr>
            <a:xfrm>
              <a:off x="2474854" y="2244924"/>
              <a:ext cx="79707" cy="75727"/>
            </a:xfrm>
            <a:custGeom>
              <a:avLst/>
              <a:gdLst/>
              <a:ahLst/>
              <a:cxnLst/>
              <a:rect l="l" t="t" r="r" b="b"/>
              <a:pathLst>
                <a:path w="3044" h="2892" extrusionOk="0">
                  <a:moveTo>
                    <a:pt x="2090" y="0"/>
                  </a:moveTo>
                  <a:lnTo>
                    <a:pt x="0" y="2080"/>
                  </a:lnTo>
                  <a:lnTo>
                    <a:pt x="382" y="2462"/>
                  </a:lnTo>
                  <a:cubicBezTo>
                    <a:pt x="673" y="2748"/>
                    <a:pt x="1050" y="2891"/>
                    <a:pt x="1426" y="2891"/>
                  </a:cubicBezTo>
                  <a:cubicBezTo>
                    <a:pt x="1801" y="2891"/>
                    <a:pt x="2176" y="2748"/>
                    <a:pt x="2462" y="2462"/>
                  </a:cubicBezTo>
                  <a:cubicBezTo>
                    <a:pt x="3044" y="1889"/>
                    <a:pt x="3044" y="954"/>
                    <a:pt x="2462" y="382"/>
                  </a:cubicBezTo>
                  <a:lnTo>
                    <a:pt x="2090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4868;p90">
              <a:extLst>
                <a:ext uri="{FF2B5EF4-FFF2-40B4-BE49-F238E27FC236}">
                  <a16:creationId xmlns:a16="http://schemas.microsoft.com/office/drawing/2014/main" id="{CD23DB4A-EDB7-4776-7C2C-BC8C950CC4B8}"/>
                </a:ext>
              </a:extLst>
            </p:cNvPr>
            <p:cNvSpPr/>
            <p:nvPr/>
          </p:nvSpPr>
          <p:spPr>
            <a:xfrm>
              <a:off x="2475115" y="2244924"/>
              <a:ext cx="71459" cy="71721"/>
            </a:xfrm>
            <a:custGeom>
              <a:avLst/>
              <a:gdLst/>
              <a:ahLst/>
              <a:cxnLst/>
              <a:rect l="l" t="t" r="r" b="b"/>
              <a:pathLst>
                <a:path w="2729" h="2739" extrusionOk="0">
                  <a:moveTo>
                    <a:pt x="2080" y="0"/>
                  </a:moveTo>
                  <a:lnTo>
                    <a:pt x="0" y="2080"/>
                  </a:lnTo>
                  <a:lnTo>
                    <a:pt x="372" y="2462"/>
                  </a:lnTo>
                  <a:cubicBezTo>
                    <a:pt x="487" y="2576"/>
                    <a:pt x="620" y="2662"/>
                    <a:pt x="763" y="2738"/>
                  </a:cubicBezTo>
                  <a:lnTo>
                    <a:pt x="2728" y="764"/>
                  </a:lnTo>
                  <a:cubicBezTo>
                    <a:pt x="2662" y="621"/>
                    <a:pt x="2566" y="487"/>
                    <a:pt x="2452" y="382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4869;p90">
              <a:extLst>
                <a:ext uri="{FF2B5EF4-FFF2-40B4-BE49-F238E27FC236}">
                  <a16:creationId xmlns:a16="http://schemas.microsoft.com/office/drawing/2014/main" id="{E135DD45-3BF2-790C-2B3A-C60C74B82EE1}"/>
                </a:ext>
              </a:extLst>
            </p:cNvPr>
            <p:cNvSpPr/>
            <p:nvPr/>
          </p:nvSpPr>
          <p:spPr>
            <a:xfrm>
              <a:off x="2450371" y="2220756"/>
              <a:ext cx="89945" cy="88820"/>
            </a:xfrm>
            <a:custGeom>
              <a:avLst/>
              <a:gdLst/>
              <a:ahLst/>
              <a:cxnLst/>
              <a:rect l="l" t="t" r="r" b="b"/>
              <a:pathLst>
                <a:path w="3435" h="3392" extrusionOk="0">
                  <a:moveTo>
                    <a:pt x="2576" y="0"/>
                  </a:moveTo>
                  <a:cubicBezTo>
                    <a:pt x="2522" y="0"/>
                    <a:pt x="2467" y="22"/>
                    <a:pt x="2424" y="65"/>
                  </a:cubicBezTo>
                  <a:lnTo>
                    <a:pt x="86" y="2402"/>
                  </a:lnTo>
                  <a:cubicBezTo>
                    <a:pt x="1" y="2488"/>
                    <a:pt x="1" y="2631"/>
                    <a:pt x="86" y="2717"/>
                  </a:cubicBezTo>
                  <a:lnTo>
                    <a:pt x="697" y="3327"/>
                  </a:lnTo>
                  <a:cubicBezTo>
                    <a:pt x="740" y="3370"/>
                    <a:pt x="795" y="3392"/>
                    <a:pt x="850" y="3392"/>
                  </a:cubicBezTo>
                  <a:cubicBezTo>
                    <a:pt x="904" y="3392"/>
                    <a:pt x="959" y="3370"/>
                    <a:pt x="1002" y="3327"/>
                  </a:cubicBezTo>
                  <a:lnTo>
                    <a:pt x="3349" y="990"/>
                  </a:lnTo>
                  <a:cubicBezTo>
                    <a:pt x="3435" y="904"/>
                    <a:pt x="3435" y="761"/>
                    <a:pt x="3349" y="675"/>
                  </a:cubicBezTo>
                  <a:lnTo>
                    <a:pt x="2729" y="65"/>
                  </a:lnTo>
                  <a:cubicBezTo>
                    <a:pt x="2686" y="22"/>
                    <a:pt x="2631" y="0"/>
                    <a:pt x="2576" y="0"/>
                  </a:cubicBezTo>
                  <a:close/>
                </a:path>
              </a:pathLst>
            </a:custGeom>
            <a:solidFill>
              <a:srgbClr val="AEB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6"/>
          <p:cNvSpPr txBox="1">
            <a:spLocks noGrp="1"/>
          </p:cNvSpPr>
          <p:nvPr>
            <p:ph type="title"/>
          </p:nvPr>
        </p:nvSpPr>
        <p:spPr>
          <a:xfrm>
            <a:off x="720000" y="7340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/>
              <a:t>The Best Entry Mode</a:t>
            </a:r>
            <a:endParaRPr sz="2300" dirty="0"/>
          </a:p>
        </p:txBody>
      </p:sp>
      <p:sp>
        <p:nvSpPr>
          <p:cNvPr id="1761" name="Google Shape;1761;p46"/>
          <p:cNvSpPr txBox="1">
            <a:spLocks noGrp="1"/>
          </p:cNvSpPr>
          <p:nvPr>
            <p:ph type="title" idx="2"/>
          </p:nvPr>
        </p:nvSpPr>
        <p:spPr>
          <a:xfrm>
            <a:off x="4782538" y="2544015"/>
            <a:ext cx="3159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necessary crucial step for all business and firms as it determines longevity and viability </a:t>
            </a:r>
            <a:endParaRPr dirty="0"/>
          </a:p>
        </p:txBody>
      </p:sp>
      <p:grpSp>
        <p:nvGrpSpPr>
          <p:cNvPr id="1765" name="Google Shape;1765;p46"/>
          <p:cNvGrpSpPr/>
          <p:nvPr/>
        </p:nvGrpSpPr>
        <p:grpSpPr>
          <a:xfrm>
            <a:off x="3883238" y="2571750"/>
            <a:ext cx="599065" cy="540136"/>
            <a:chOff x="1211450" y="400475"/>
            <a:chExt cx="2709475" cy="2442950"/>
          </a:xfrm>
        </p:grpSpPr>
        <p:sp>
          <p:nvSpPr>
            <p:cNvPr id="1766" name="Google Shape;1766;p46"/>
            <p:cNvSpPr/>
            <p:nvPr/>
          </p:nvSpPr>
          <p:spPr>
            <a:xfrm>
              <a:off x="1898925" y="794450"/>
              <a:ext cx="1997475" cy="1628025"/>
            </a:xfrm>
            <a:custGeom>
              <a:avLst/>
              <a:gdLst/>
              <a:ahLst/>
              <a:cxnLst/>
              <a:rect l="l" t="t" r="r" b="b"/>
              <a:pathLst>
                <a:path w="79899" h="65121" extrusionOk="0">
                  <a:moveTo>
                    <a:pt x="34288" y="1"/>
                  </a:moveTo>
                  <a:lnTo>
                    <a:pt x="8309" y="124"/>
                  </a:lnTo>
                  <a:cubicBezTo>
                    <a:pt x="3113" y="6937"/>
                    <a:pt x="0" y="15441"/>
                    <a:pt x="0" y="24681"/>
                  </a:cubicBezTo>
                  <a:cubicBezTo>
                    <a:pt x="0" y="47009"/>
                    <a:pt x="18112" y="65121"/>
                    <a:pt x="40440" y="65121"/>
                  </a:cubicBezTo>
                  <a:cubicBezTo>
                    <a:pt x="49410" y="65121"/>
                    <a:pt x="57669" y="62204"/>
                    <a:pt x="64385" y="57253"/>
                  </a:cubicBezTo>
                  <a:lnTo>
                    <a:pt x="71321" y="28431"/>
                  </a:lnTo>
                  <a:lnTo>
                    <a:pt x="79899" y="15785"/>
                  </a:lnTo>
                  <a:cubicBezTo>
                    <a:pt x="78673" y="10295"/>
                    <a:pt x="76320" y="5221"/>
                    <a:pt x="73110" y="834"/>
                  </a:cubicBezTo>
                  <a:lnTo>
                    <a:pt x="34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>
              <a:off x="2832700" y="2029700"/>
              <a:ext cx="723025" cy="392775"/>
            </a:xfrm>
            <a:custGeom>
              <a:avLst/>
              <a:gdLst/>
              <a:ahLst/>
              <a:cxnLst/>
              <a:rect l="l" t="t" r="r" b="b"/>
              <a:pathLst>
                <a:path w="28921" h="15711" extrusionOk="0">
                  <a:moveTo>
                    <a:pt x="28921" y="1"/>
                  </a:moveTo>
                  <a:lnTo>
                    <a:pt x="28921" y="1"/>
                  </a:lnTo>
                  <a:cubicBezTo>
                    <a:pt x="22107" y="8775"/>
                    <a:pt x="11765" y="14706"/>
                    <a:pt x="1" y="15588"/>
                  </a:cubicBezTo>
                  <a:cubicBezTo>
                    <a:pt x="1030" y="15662"/>
                    <a:pt x="2059" y="15711"/>
                    <a:pt x="3089" y="15711"/>
                  </a:cubicBezTo>
                  <a:cubicBezTo>
                    <a:pt x="12059" y="15711"/>
                    <a:pt x="20318" y="12794"/>
                    <a:pt x="27034" y="7843"/>
                  </a:cubicBezTo>
                  <a:lnTo>
                    <a:pt x="28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>
              <a:off x="3569800" y="811625"/>
              <a:ext cx="326600" cy="569225"/>
            </a:xfrm>
            <a:custGeom>
              <a:avLst/>
              <a:gdLst/>
              <a:ahLst/>
              <a:cxnLst/>
              <a:rect l="l" t="t" r="r" b="b"/>
              <a:pathLst>
                <a:path w="13064" h="22769" extrusionOk="0">
                  <a:moveTo>
                    <a:pt x="1" y="0"/>
                  </a:moveTo>
                  <a:lnTo>
                    <a:pt x="1" y="0"/>
                  </a:lnTo>
                  <a:cubicBezTo>
                    <a:pt x="4731" y="6422"/>
                    <a:pt x="7598" y="14264"/>
                    <a:pt x="7843" y="22769"/>
                  </a:cubicBezTo>
                  <a:lnTo>
                    <a:pt x="13064" y="15098"/>
                  </a:lnTo>
                  <a:cubicBezTo>
                    <a:pt x="11838" y="9608"/>
                    <a:pt x="9485" y="4534"/>
                    <a:pt x="6275" y="1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>
              <a:off x="2106625" y="400475"/>
              <a:ext cx="1620050" cy="715975"/>
            </a:xfrm>
            <a:custGeom>
              <a:avLst/>
              <a:gdLst/>
              <a:ahLst/>
              <a:cxnLst/>
              <a:rect l="l" t="t" r="r" b="b"/>
              <a:pathLst>
                <a:path w="64802" h="28639" extrusionOk="0">
                  <a:moveTo>
                    <a:pt x="32132" y="1"/>
                  </a:moveTo>
                  <a:cubicBezTo>
                    <a:pt x="19044" y="1"/>
                    <a:pt x="7402" y="6226"/>
                    <a:pt x="1" y="15883"/>
                  </a:cubicBezTo>
                  <a:cubicBezTo>
                    <a:pt x="1126" y="20700"/>
                    <a:pt x="3471" y="26397"/>
                    <a:pt x="8156" y="26397"/>
                  </a:cubicBezTo>
                  <a:cubicBezTo>
                    <a:pt x="8166" y="26397"/>
                    <a:pt x="8176" y="26397"/>
                    <a:pt x="8187" y="26397"/>
                  </a:cubicBezTo>
                  <a:cubicBezTo>
                    <a:pt x="14704" y="26357"/>
                    <a:pt x="18927" y="22379"/>
                    <a:pt x="24911" y="22379"/>
                  </a:cubicBezTo>
                  <a:cubicBezTo>
                    <a:pt x="26376" y="22379"/>
                    <a:pt x="27946" y="22618"/>
                    <a:pt x="29681" y="23211"/>
                  </a:cubicBezTo>
                  <a:cubicBezTo>
                    <a:pt x="34645" y="24893"/>
                    <a:pt x="39671" y="28639"/>
                    <a:pt x="45837" y="28639"/>
                  </a:cubicBezTo>
                  <a:cubicBezTo>
                    <a:pt x="50631" y="28639"/>
                    <a:pt x="56114" y="26375"/>
                    <a:pt x="62792" y="19118"/>
                  </a:cubicBezTo>
                  <a:cubicBezTo>
                    <a:pt x="63552" y="18284"/>
                    <a:pt x="64214" y="17427"/>
                    <a:pt x="64802" y="16593"/>
                  </a:cubicBezTo>
                  <a:cubicBezTo>
                    <a:pt x="57449" y="6545"/>
                    <a:pt x="45562" y="1"/>
                    <a:pt x="32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>
              <a:off x="2833925" y="400475"/>
              <a:ext cx="892750" cy="517775"/>
            </a:xfrm>
            <a:custGeom>
              <a:avLst/>
              <a:gdLst/>
              <a:ahLst/>
              <a:cxnLst/>
              <a:rect l="l" t="t" r="r" b="b"/>
              <a:pathLst>
                <a:path w="35710" h="20711" extrusionOk="0">
                  <a:moveTo>
                    <a:pt x="3040" y="1"/>
                  </a:moveTo>
                  <a:cubicBezTo>
                    <a:pt x="2010" y="1"/>
                    <a:pt x="1005" y="50"/>
                    <a:pt x="1" y="123"/>
                  </a:cubicBezTo>
                  <a:cubicBezTo>
                    <a:pt x="13848" y="1177"/>
                    <a:pt x="25735" y="9192"/>
                    <a:pt x="32181" y="20711"/>
                  </a:cubicBezTo>
                  <a:cubicBezTo>
                    <a:pt x="32671" y="20196"/>
                    <a:pt x="33185" y="19681"/>
                    <a:pt x="33700" y="19118"/>
                  </a:cubicBezTo>
                  <a:cubicBezTo>
                    <a:pt x="34460" y="18284"/>
                    <a:pt x="35122" y="17427"/>
                    <a:pt x="35710" y="16593"/>
                  </a:cubicBezTo>
                  <a:cubicBezTo>
                    <a:pt x="28357" y="6545"/>
                    <a:pt x="16470" y="1"/>
                    <a:pt x="3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6"/>
            <p:cNvSpPr/>
            <p:nvPr/>
          </p:nvSpPr>
          <p:spPr>
            <a:xfrm>
              <a:off x="3317975" y="1188475"/>
              <a:ext cx="602950" cy="1037325"/>
            </a:xfrm>
            <a:custGeom>
              <a:avLst/>
              <a:gdLst/>
              <a:ahLst/>
              <a:cxnLst/>
              <a:rect l="l" t="t" r="r" b="b"/>
              <a:pathLst>
                <a:path w="24118" h="41493" extrusionOk="0">
                  <a:moveTo>
                    <a:pt x="21931" y="0"/>
                  </a:moveTo>
                  <a:cubicBezTo>
                    <a:pt x="17645" y="0"/>
                    <a:pt x="12719" y="908"/>
                    <a:pt x="9877" y="4533"/>
                  </a:cubicBezTo>
                  <a:cubicBezTo>
                    <a:pt x="4142" y="11910"/>
                    <a:pt x="8995" y="14141"/>
                    <a:pt x="3628" y="20611"/>
                  </a:cubicBezTo>
                  <a:cubicBezTo>
                    <a:pt x="1079" y="23699"/>
                    <a:pt x="0" y="34875"/>
                    <a:pt x="7623" y="41492"/>
                  </a:cubicBezTo>
                  <a:cubicBezTo>
                    <a:pt x="17622" y="34140"/>
                    <a:pt x="24117" y="22278"/>
                    <a:pt x="24117" y="8920"/>
                  </a:cubicBezTo>
                  <a:cubicBezTo>
                    <a:pt x="24117" y="5857"/>
                    <a:pt x="23774" y="2891"/>
                    <a:pt x="23137" y="24"/>
                  </a:cubicBezTo>
                  <a:cubicBezTo>
                    <a:pt x="22742" y="9"/>
                    <a:pt x="22339" y="0"/>
                    <a:pt x="21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6"/>
            <p:cNvSpPr/>
            <p:nvPr/>
          </p:nvSpPr>
          <p:spPr>
            <a:xfrm>
              <a:off x="3442350" y="1188500"/>
              <a:ext cx="478575" cy="1037300"/>
            </a:xfrm>
            <a:custGeom>
              <a:avLst/>
              <a:gdLst/>
              <a:ahLst/>
              <a:cxnLst/>
              <a:rect l="l" t="t" r="r" b="b"/>
              <a:pathLst>
                <a:path w="19143" h="41492" extrusionOk="0">
                  <a:moveTo>
                    <a:pt x="17005" y="0"/>
                  </a:moveTo>
                  <a:cubicBezTo>
                    <a:pt x="15411" y="0"/>
                    <a:pt x="13716" y="129"/>
                    <a:pt x="12084" y="464"/>
                  </a:cubicBezTo>
                  <a:cubicBezTo>
                    <a:pt x="12672" y="3184"/>
                    <a:pt x="12966" y="6027"/>
                    <a:pt x="12966" y="8919"/>
                  </a:cubicBezTo>
                  <a:cubicBezTo>
                    <a:pt x="12966" y="20634"/>
                    <a:pt x="7991" y="31198"/>
                    <a:pt x="1" y="38575"/>
                  </a:cubicBezTo>
                  <a:cubicBezTo>
                    <a:pt x="736" y="39629"/>
                    <a:pt x="1618" y="40609"/>
                    <a:pt x="2648" y="41491"/>
                  </a:cubicBezTo>
                  <a:cubicBezTo>
                    <a:pt x="12647" y="34139"/>
                    <a:pt x="19142" y="22277"/>
                    <a:pt x="19142" y="8919"/>
                  </a:cubicBezTo>
                  <a:cubicBezTo>
                    <a:pt x="19142" y="5856"/>
                    <a:pt x="18799" y="2890"/>
                    <a:pt x="18162" y="23"/>
                  </a:cubicBezTo>
                  <a:cubicBezTo>
                    <a:pt x="17784" y="8"/>
                    <a:pt x="17398" y="0"/>
                    <a:pt x="170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2952800" y="680450"/>
              <a:ext cx="755500" cy="1014725"/>
            </a:xfrm>
            <a:custGeom>
              <a:avLst/>
              <a:gdLst/>
              <a:ahLst/>
              <a:cxnLst/>
              <a:rect l="l" t="t" r="r" b="b"/>
              <a:pathLst>
                <a:path w="30220" h="40589" extrusionOk="0">
                  <a:moveTo>
                    <a:pt x="1820" y="0"/>
                  </a:moveTo>
                  <a:cubicBezTo>
                    <a:pt x="1088" y="0"/>
                    <a:pt x="428" y="483"/>
                    <a:pt x="221" y="1228"/>
                  </a:cubicBezTo>
                  <a:cubicBezTo>
                    <a:pt x="0" y="2086"/>
                    <a:pt x="515" y="2992"/>
                    <a:pt x="1397" y="3213"/>
                  </a:cubicBezTo>
                  <a:cubicBezTo>
                    <a:pt x="1446" y="3237"/>
                    <a:pt x="7108" y="4782"/>
                    <a:pt x="13039" y="9977"/>
                  </a:cubicBezTo>
                  <a:cubicBezTo>
                    <a:pt x="20980" y="16889"/>
                    <a:pt x="25636" y="26692"/>
                    <a:pt x="26886" y="39118"/>
                  </a:cubicBezTo>
                  <a:cubicBezTo>
                    <a:pt x="26960" y="39952"/>
                    <a:pt x="27671" y="40589"/>
                    <a:pt x="28504" y="40589"/>
                  </a:cubicBezTo>
                  <a:lnTo>
                    <a:pt x="28675" y="40589"/>
                  </a:lnTo>
                  <a:cubicBezTo>
                    <a:pt x="29558" y="40491"/>
                    <a:pt x="30220" y="39682"/>
                    <a:pt x="30122" y="38800"/>
                  </a:cubicBezTo>
                  <a:cubicBezTo>
                    <a:pt x="28479" y="22183"/>
                    <a:pt x="21029" y="12551"/>
                    <a:pt x="15073" y="7379"/>
                  </a:cubicBezTo>
                  <a:cubicBezTo>
                    <a:pt x="8554" y="1767"/>
                    <a:pt x="2476" y="125"/>
                    <a:pt x="2231" y="51"/>
                  </a:cubicBezTo>
                  <a:cubicBezTo>
                    <a:pt x="2093" y="17"/>
                    <a:pt x="1955" y="0"/>
                    <a:pt x="18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2822275" y="602800"/>
              <a:ext cx="121975" cy="145725"/>
            </a:xfrm>
            <a:custGeom>
              <a:avLst/>
              <a:gdLst/>
              <a:ahLst/>
              <a:cxnLst/>
              <a:rect l="l" t="t" r="r" b="b"/>
              <a:pathLst>
                <a:path w="4879" h="5829" extrusionOk="0">
                  <a:moveTo>
                    <a:pt x="3008" y="0"/>
                  </a:moveTo>
                  <a:cubicBezTo>
                    <a:pt x="2382" y="0"/>
                    <a:pt x="1791" y="362"/>
                    <a:pt x="1520" y="976"/>
                  </a:cubicBezTo>
                  <a:lnTo>
                    <a:pt x="368" y="3525"/>
                  </a:lnTo>
                  <a:cubicBezTo>
                    <a:pt x="1" y="4358"/>
                    <a:pt x="368" y="5314"/>
                    <a:pt x="1202" y="5682"/>
                  </a:cubicBezTo>
                  <a:cubicBezTo>
                    <a:pt x="1422" y="5780"/>
                    <a:pt x="1643" y="5829"/>
                    <a:pt x="1864" y="5829"/>
                  </a:cubicBezTo>
                  <a:cubicBezTo>
                    <a:pt x="2501" y="5829"/>
                    <a:pt x="3089" y="5486"/>
                    <a:pt x="3359" y="4873"/>
                  </a:cubicBezTo>
                  <a:lnTo>
                    <a:pt x="4510" y="2300"/>
                  </a:lnTo>
                  <a:cubicBezTo>
                    <a:pt x="4878" y="1491"/>
                    <a:pt x="4510" y="510"/>
                    <a:pt x="3677" y="143"/>
                  </a:cubicBezTo>
                  <a:cubicBezTo>
                    <a:pt x="3458" y="46"/>
                    <a:pt x="3231" y="0"/>
                    <a:pt x="3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3601675" y="1733150"/>
              <a:ext cx="159925" cy="81525"/>
            </a:xfrm>
            <a:custGeom>
              <a:avLst/>
              <a:gdLst/>
              <a:ahLst/>
              <a:cxnLst/>
              <a:rect l="l" t="t" r="r" b="b"/>
              <a:pathLst>
                <a:path w="6397" h="3261" extrusionOk="0">
                  <a:moveTo>
                    <a:pt x="1618" y="0"/>
                  </a:moveTo>
                  <a:cubicBezTo>
                    <a:pt x="735" y="0"/>
                    <a:pt x="0" y="736"/>
                    <a:pt x="0" y="1642"/>
                  </a:cubicBezTo>
                  <a:cubicBezTo>
                    <a:pt x="0" y="2549"/>
                    <a:pt x="735" y="3260"/>
                    <a:pt x="1618" y="3260"/>
                  </a:cubicBezTo>
                  <a:lnTo>
                    <a:pt x="4779" y="3260"/>
                  </a:lnTo>
                  <a:cubicBezTo>
                    <a:pt x="5686" y="3260"/>
                    <a:pt x="6397" y="2549"/>
                    <a:pt x="6397" y="1642"/>
                  </a:cubicBezTo>
                  <a:cubicBezTo>
                    <a:pt x="6397" y="736"/>
                    <a:pt x="5686" y="0"/>
                    <a:pt x="4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>
              <a:off x="2140950" y="1211975"/>
              <a:ext cx="863950" cy="601025"/>
            </a:xfrm>
            <a:custGeom>
              <a:avLst/>
              <a:gdLst/>
              <a:ahLst/>
              <a:cxnLst/>
              <a:rect l="l" t="t" r="r" b="b"/>
              <a:pathLst>
                <a:path w="34558" h="24041" extrusionOk="0">
                  <a:moveTo>
                    <a:pt x="16669" y="0"/>
                  </a:moveTo>
                  <a:cubicBezTo>
                    <a:pt x="13561" y="0"/>
                    <a:pt x="10629" y="1806"/>
                    <a:pt x="9191" y="4721"/>
                  </a:cubicBezTo>
                  <a:cubicBezTo>
                    <a:pt x="6470" y="10260"/>
                    <a:pt x="0" y="9083"/>
                    <a:pt x="4608" y="17857"/>
                  </a:cubicBezTo>
                  <a:cubicBezTo>
                    <a:pt x="7002" y="22436"/>
                    <a:pt x="12334" y="24041"/>
                    <a:pt x="17761" y="24041"/>
                  </a:cubicBezTo>
                  <a:cubicBezTo>
                    <a:pt x="25058" y="24041"/>
                    <a:pt x="32528" y="21140"/>
                    <a:pt x="33259" y="18666"/>
                  </a:cubicBezTo>
                  <a:cubicBezTo>
                    <a:pt x="34557" y="14353"/>
                    <a:pt x="31249" y="8299"/>
                    <a:pt x="24337" y="3103"/>
                  </a:cubicBezTo>
                  <a:cubicBezTo>
                    <a:pt x="22573" y="1780"/>
                    <a:pt x="20784" y="922"/>
                    <a:pt x="19117" y="383"/>
                  </a:cubicBezTo>
                  <a:cubicBezTo>
                    <a:pt x="18305" y="124"/>
                    <a:pt x="17481" y="0"/>
                    <a:pt x="16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6"/>
            <p:cNvSpPr/>
            <p:nvPr/>
          </p:nvSpPr>
          <p:spPr>
            <a:xfrm>
              <a:off x="2447300" y="1212025"/>
              <a:ext cx="557600" cy="582425"/>
            </a:xfrm>
            <a:custGeom>
              <a:avLst/>
              <a:gdLst/>
              <a:ahLst/>
              <a:cxnLst/>
              <a:rect l="l" t="t" r="r" b="b"/>
              <a:pathLst>
                <a:path w="22304" h="23297" extrusionOk="0">
                  <a:moveTo>
                    <a:pt x="4422" y="0"/>
                  </a:moveTo>
                  <a:cubicBezTo>
                    <a:pt x="2846" y="0"/>
                    <a:pt x="1311" y="462"/>
                    <a:pt x="0" y="1287"/>
                  </a:cubicBezTo>
                  <a:cubicBezTo>
                    <a:pt x="858" y="1287"/>
                    <a:pt x="1716" y="1410"/>
                    <a:pt x="2574" y="1680"/>
                  </a:cubicBezTo>
                  <a:cubicBezTo>
                    <a:pt x="4241" y="2219"/>
                    <a:pt x="6030" y="3077"/>
                    <a:pt x="7794" y="4400"/>
                  </a:cubicBezTo>
                  <a:cubicBezTo>
                    <a:pt x="14706" y="9596"/>
                    <a:pt x="18014" y="15625"/>
                    <a:pt x="16715" y="19963"/>
                  </a:cubicBezTo>
                  <a:cubicBezTo>
                    <a:pt x="16372" y="21090"/>
                    <a:pt x="14632" y="22316"/>
                    <a:pt x="12132" y="23296"/>
                  </a:cubicBezTo>
                  <a:cubicBezTo>
                    <a:pt x="16789" y="22291"/>
                    <a:pt x="20490" y="20380"/>
                    <a:pt x="21005" y="18664"/>
                  </a:cubicBezTo>
                  <a:cubicBezTo>
                    <a:pt x="22303" y="14351"/>
                    <a:pt x="18995" y="8297"/>
                    <a:pt x="12083" y="3101"/>
                  </a:cubicBezTo>
                  <a:cubicBezTo>
                    <a:pt x="10319" y="1778"/>
                    <a:pt x="8530" y="920"/>
                    <a:pt x="6863" y="381"/>
                  </a:cubicBezTo>
                  <a:cubicBezTo>
                    <a:pt x="6055" y="122"/>
                    <a:pt x="5233" y="0"/>
                    <a:pt x="4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1211450" y="1511350"/>
              <a:ext cx="2014025" cy="1116400"/>
            </a:xfrm>
            <a:custGeom>
              <a:avLst/>
              <a:gdLst/>
              <a:ahLst/>
              <a:cxnLst/>
              <a:rect l="l" t="t" r="r" b="b"/>
              <a:pathLst>
                <a:path w="80561" h="44656" extrusionOk="0">
                  <a:moveTo>
                    <a:pt x="2108" y="0"/>
                  </a:moveTo>
                  <a:cubicBezTo>
                    <a:pt x="956" y="0"/>
                    <a:pt x="0" y="932"/>
                    <a:pt x="0" y="2108"/>
                  </a:cubicBezTo>
                  <a:lnTo>
                    <a:pt x="0" y="42523"/>
                  </a:lnTo>
                  <a:cubicBezTo>
                    <a:pt x="0" y="43699"/>
                    <a:pt x="956" y="44655"/>
                    <a:pt x="2108" y="44655"/>
                  </a:cubicBezTo>
                  <a:lnTo>
                    <a:pt x="78453" y="44655"/>
                  </a:lnTo>
                  <a:cubicBezTo>
                    <a:pt x="79605" y="44655"/>
                    <a:pt x="80561" y="43699"/>
                    <a:pt x="80561" y="42523"/>
                  </a:cubicBezTo>
                  <a:lnTo>
                    <a:pt x="80561" y="23063"/>
                  </a:lnTo>
                  <a:cubicBezTo>
                    <a:pt x="80561" y="22573"/>
                    <a:pt x="80389" y="22107"/>
                    <a:pt x="80095" y="21740"/>
                  </a:cubicBezTo>
                  <a:lnTo>
                    <a:pt x="76468" y="17230"/>
                  </a:lnTo>
                  <a:lnTo>
                    <a:pt x="58919" y="10514"/>
                  </a:lnTo>
                  <a:lnTo>
                    <a:pt x="499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>
              <a:off x="2914200" y="1861825"/>
              <a:ext cx="311275" cy="765925"/>
            </a:xfrm>
            <a:custGeom>
              <a:avLst/>
              <a:gdLst/>
              <a:ahLst/>
              <a:cxnLst/>
              <a:rect l="l" t="t" r="r" b="b"/>
              <a:pathLst>
                <a:path w="12451" h="30637" extrusionOk="0">
                  <a:moveTo>
                    <a:pt x="0" y="0"/>
                  </a:moveTo>
                  <a:lnTo>
                    <a:pt x="6201" y="7721"/>
                  </a:lnTo>
                  <a:cubicBezTo>
                    <a:pt x="6520" y="8088"/>
                    <a:pt x="6667" y="8554"/>
                    <a:pt x="6667" y="9044"/>
                  </a:cubicBezTo>
                  <a:lnTo>
                    <a:pt x="6667" y="28504"/>
                  </a:lnTo>
                  <a:cubicBezTo>
                    <a:pt x="6667" y="29680"/>
                    <a:pt x="5735" y="30636"/>
                    <a:pt x="4559" y="30636"/>
                  </a:cubicBezTo>
                  <a:lnTo>
                    <a:pt x="10343" y="30636"/>
                  </a:lnTo>
                  <a:cubicBezTo>
                    <a:pt x="11495" y="30636"/>
                    <a:pt x="12451" y="29680"/>
                    <a:pt x="12451" y="28504"/>
                  </a:cubicBezTo>
                  <a:lnTo>
                    <a:pt x="12451" y="9044"/>
                  </a:lnTo>
                  <a:cubicBezTo>
                    <a:pt x="12451" y="8554"/>
                    <a:pt x="12279" y="8088"/>
                    <a:pt x="11985" y="7721"/>
                  </a:cubicBezTo>
                  <a:lnTo>
                    <a:pt x="8358" y="32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1421000" y="2480050"/>
              <a:ext cx="363350" cy="363375"/>
            </a:xfrm>
            <a:custGeom>
              <a:avLst/>
              <a:gdLst/>
              <a:ahLst/>
              <a:cxnLst/>
              <a:rect l="l" t="t" r="r" b="b"/>
              <a:pathLst>
                <a:path w="14534" h="14535" extrusionOk="0">
                  <a:moveTo>
                    <a:pt x="7279" y="1"/>
                  </a:moveTo>
                  <a:cubicBezTo>
                    <a:pt x="3260" y="1"/>
                    <a:pt x="0" y="3260"/>
                    <a:pt x="0" y="7255"/>
                  </a:cubicBezTo>
                  <a:cubicBezTo>
                    <a:pt x="0" y="11275"/>
                    <a:pt x="3260" y="14534"/>
                    <a:pt x="7279" y="14534"/>
                  </a:cubicBezTo>
                  <a:cubicBezTo>
                    <a:pt x="11274" y="14534"/>
                    <a:pt x="14534" y="11275"/>
                    <a:pt x="14534" y="7255"/>
                  </a:cubicBezTo>
                  <a:cubicBezTo>
                    <a:pt x="14534" y="3260"/>
                    <a:pt x="11274" y="1"/>
                    <a:pt x="7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6"/>
            <p:cNvSpPr/>
            <p:nvPr/>
          </p:nvSpPr>
          <p:spPr>
            <a:xfrm>
              <a:off x="1547225" y="2480050"/>
              <a:ext cx="237125" cy="363375"/>
            </a:xfrm>
            <a:custGeom>
              <a:avLst/>
              <a:gdLst/>
              <a:ahLst/>
              <a:cxnLst/>
              <a:rect l="l" t="t" r="r" b="b"/>
              <a:pathLst>
                <a:path w="9485" h="14535" extrusionOk="0">
                  <a:moveTo>
                    <a:pt x="2230" y="1"/>
                  </a:moveTo>
                  <a:cubicBezTo>
                    <a:pt x="1446" y="1"/>
                    <a:pt x="711" y="123"/>
                    <a:pt x="0" y="344"/>
                  </a:cubicBezTo>
                  <a:cubicBezTo>
                    <a:pt x="2941" y="1275"/>
                    <a:pt x="5049" y="4020"/>
                    <a:pt x="5049" y="7255"/>
                  </a:cubicBezTo>
                  <a:cubicBezTo>
                    <a:pt x="5049" y="10515"/>
                    <a:pt x="2941" y="13235"/>
                    <a:pt x="0" y="14191"/>
                  </a:cubicBezTo>
                  <a:cubicBezTo>
                    <a:pt x="711" y="14412"/>
                    <a:pt x="1446" y="14534"/>
                    <a:pt x="2230" y="14534"/>
                  </a:cubicBezTo>
                  <a:cubicBezTo>
                    <a:pt x="6225" y="14534"/>
                    <a:pt x="9485" y="11275"/>
                    <a:pt x="9485" y="7255"/>
                  </a:cubicBezTo>
                  <a:cubicBezTo>
                    <a:pt x="9485" y="3260"/>
                    <a:pt x="6225" y="1"/>
                    <a:pt x="2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>
              <a:off x="2616400" y="2480050"/>
              <a:ext cx="363375" cy="363375"/>
            </a:xfrm>
            <a:custGeom>
              <a:avLst/>
              <a:gdLst/>
              <a:ahLst/>
              <a:cxnLst/>
              <a:rect l="l" t="t" r="r" b="b"/>
              <a:pathLst>
                <a:path w="14535" h="14535" extrusionOk="0">
                  <a:moveTo>
                    <a:pt x="7256" y="1"/>
                  </a:moveTo>
                  <a:cubicBezTo>
                    <a:pt x="3261" y="1"/>
                    <a:pt x="1" y="3260"/>
                    <a:pt x="1" y="7255"/>
                  </a:cubicBezTo>
                  <a:cubicBezTo>
                    <a:pt x="1" y="11275"/>
                    <a:pt x="3261" y="14534"/>
                    <a:pt x="7256" y="14534"/>
                  </a:cubicBezTo>
                  <a:cubicBezTo>
                    <a:pt x="11275" y="14534"/>
                    <a:pt x="14535" y="11275"/>
                    <a:pt x="14535" y="7255"/>
                  </a:cubicBezTo>
                  <a:cubicBezTo>
                    <a:pt x="14535" y="3260"/>
                    <a:pt x="11275" y="1"/>
                    <a:pt x="7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2742625" y="2480050"/>
              <a:ext cx="237150" cy="363375"/>
            </a:xfrm>
            <a:custGeom>
              <a:avLst/>
              <a:gdLst/>
              <a:ahLst/>
              <a:cxnLst/>
              <a:rect l="l" t="t" r="r" b="b"/>
              <a:pathLst>
                <a:path w="9486" h="14535" extrusionOk="0">
                  <a:moveTo>
                    <a:pt x="2207" y="1"/>
                  </a:moveTo>
                  <a:cubicBezTo>
                    <a:pt x="1447" y="1"/>
                    <a:pt x="711" y="123"/>
                    <a:pt x="1" y="344"/>
                  </a:cubicBezTo>
                  <a:cubicBezTo>
                    <a:pt x="2942" y="1275"/>
                    <a:pt x="5050" y="4020"/>
                    <a:pt x="5050" y="7255"/>
                  </a:cubicBezTo>
                  <a:cubicBezTo>
                    <a:pt x="5050" y="10515"/>
                    <a:pt x="2942" y="13235"/>
                    <a:pt x="1" y="14191"/>
                  </a:cubicBezTo>
                  <a:cubicBezTo>
                    <a:pt x="711" y="14412"/>
                    <a:pt x="1447" y="14534"/>
                    <a:pt x="2207" y="14534"/>
                  </a:cubicBezTo>
                  <a:cubicBezTo>
                    <a:pt x="6226" y="14534"/>
                    <a:pt x="9486" y="11275"/>
                    <a:pt x="9486" y="7255"/>
                  </a:cubicBezTo>
                  <a:cubicBezTo>
                    <a:pt x="9486" y="3260"/>
                    <a:pt x="6226" y="1"/>
                    <a:pt x="2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6"/>
            <p:cNvSpPr/>
            <p:nvPr/>
          </p:nvSpPr>
          <p:spPr>
            <a:xfrm>
              <a:off x="2460175" y="1511350"/>
              <a:ext cx="662975" cy="430750"/>
            </a:xfrm>
            <a:custGeom>
              <a:avLst/>
              <a:gdLst/>
              <a:ahLst/>
              <a:cxnLst/>
              <a:rect l="l" t="t" r="r" b="b"/>
              <a:pathLst>
                <a:path w="26519" h="17230" extrusionOk="0">
                  <a:moveTo>
                    <a:pt x="0" y="0"/>
                  </a:moveTo>
                  <a:lnTo>
                    <a:pt x="0" y="14240"/>
                  </a:lnTo>
                  <a:cubicBezTo>
                    <a:pt x="0" y="15906"/>
                    <a:pt x="1348" y="17230"/>
                    <a:pt x="2990" y="17230"/>
                  </a:cubicBezTo>
                  <a:lnTo>
                    <a:pt x="26519" y="17230"/>
                  </a:lnTo>
                  <a:lnTo>
                    <a:pt x="13259" y="785"/>
                  </a:lnTo>
                  <a:cubicBezTo>
                    <a:pt x="12843" y="270"/>
                    <a:pt x="12255" y="0"/>
                    <a:pt x="11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>
              <a:off x="2606000" y="1511350"/>
              <a:ext cx="517150" cy="430750"/>
            </a:xfrm>
            <a:custGeom>
              <a:avLst/>
              <a:gdLst/>
              <a:ahLst/>
              <a:cxnLst/>
              <a:rect l="l" t="t" r="r" b="b"/>
              <a:pathLst>
                <a:path w="20686" h="17230" extrusionOk="0">
                  <a:moveTo>
                    <a:pt x="0" y="0"/>
                  </a:moveTo>
                  <a:cubicBezTo>
                    <a:pt x="637" y="0"/>
                    <a:pt x="1250" y="270"/>
                    <a:pt x="1642" y="785"/>
                  </a:cubicBezTo>
                  <a:lnTo>
                    <a:pt x="14902" y="17230"/>
                  </a:lnTo>
                  <a:lnTo>
                    <a:pt x="20686" y="17230"/>
                  </a:lnTo>
                  <a:lnTo>
                    <a:pt x="7426" y="785"/>
                  </a:lnTo>
                  <a:cubicBezTo>
                    <a:pt x="7010" y="270"/>
                    <a:pt x="6422" y="0"/>
                    <a:pt x="5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1480425" y="1807275"/>
              <a:ext cx="514725" cy="462650"/>
            </a:xfrm>
            <a:custGeom>
              <a:avLst/>
              <a:gdLst/>
              <a:ahLst/>
              <a:cxnLst/>
              <a:rect l="l" t="t" r="r" b="b"/>
              <a:pathLst>
                <a:path w="20589" h="18506" extrusionOk="0">
                  <a:moveTo>
                    <a:pt x="16373" y="1"/>
                  </a:moveTo>
                  <a:cubicBezTo>
                    <a:pt x="16348" y="1"/>
                    <a:pt x="16274" y="50"/>
                    <a:pt x="16274" y="50"/>
                  </a:cubicBezTo>
                  <a:lnTo>
                    <a:pt x="8824" y="173"/>
                  </a:lnTo>
                  <a:lnTo>
                    <a:pt x="5540" y="4756"/>
                  </a:lnTo>
                  <a:lnTo>
                    <a:pt x="760" y="4388"/>
                  </a:lnTo>
                  <a:cubicBezTo>
                    <a:pt x="270" y="5613"/>
                    <a:pt x="1" y="6937"/>
                    <a:pt x="1" y="8309"/>
                  </a:cubicBezTo>
                  <a:cubicBezTo>
                    <a:pt x="1" y="13481"/>
                    <a:pt x="3775" y="17745"/>
                    <a:pt x="8726" y="18505"/>
                  </a:cubicBezTo>
                  <a:lnTo>
                    <a:pt x="15000" y="12721"/>
                  </a:lnTo>
                  <a:lnTo>
                    <a:pt x="20514" y="9535"/>
                  </a:lnTo>
                  <a:cubicBezTo>
                    <a:pt x="20564" y="9143"/>
                    <a:pt x="20588" y="8726"/>
                    <a:pt x="20588" y="8309"/>
                  </a:cubicBezTo>
                  <a:cubicBezTo>
                    <a:pt x="20588" y="4903"/>
                    <a:pt x="18921" y="1888"/>
                    <a:pt x="16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1499425" y="1757650"/>
              <a:ext cx="390325" cy="257500"/>
            </a:xfrm>
            <a:custGeom>
              <a:avLst/>
              <a:gdLst/>
              <a:ahLst/>
              <a:cxnLst/>
              <a:rect l="l" t="t" r="r" b="b"/>
              <a:pathLst>
                <a:path w="15613" h="10300" extrusionOk="0">
                  <a:moveTo>
                    <a:pt x="9534" y="1"/>
                  </a:moveTo>
                  <a:cubicBezTo>
                    <a:pt x="5245" y="1"/>
                    <a:pt x="1544" y="2648"/>
                    <a:pt x="0" y="6373"/>
                  </a:cubicBezTo>
                  <a:cubicBezTo>
                    <a:pt x="1368" y="8246"/>
                    <a:pt x="3351" y="10300"/>
                    <a:pt x="5420" y="10300"/>
                  </a:cubicBezTo>
                  <a:cubicBezTo>
                    <a:pt x="5760" y="10300"/>
                    <a:pt x="6103" y="10244"/>
                    <a:pt x="6446" y="10123"/>
                  </a:cubicBezTo>
                  <a:cubicBezTo>
                    <a:pt x="10637" y="8677"/>
                    <a:pt x="7255" y="4706"/>
                    <a:pt x="15514" y="2035"/>
                  </a:cubicBezTo>
                  <a:cubicBezTo>
                    <a:pt x="15539" y="2010"/>
                    <a:pt x="15588" y="2010"/>
                    <a:pt x="15613" y="1986"/>
                  </a:cubicBezTo>
                  <a:cubicBezTo>
                    <a:pt x="13897" y="761"/>
                    <a:pt x="11814" y="1"/>
                    <a:pt x="9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>
              <a:off x="1696725" y="2034425"/>
              <a:ext cx="296575" cy="237950"/>
            </a:xfrm>
            <a:custGeom>
              <a:avLst/>
              <a:gdLst/>
              <a:ahLst/>
              <a:cxnLst/>
              <a:rect l="l" t="t" r="r" b="b"/>
              <a:pathLst>
                <a:path w="11863" h="9518" extrusionOk="0">
                  <a:moveTo>
                    <a:pt x="9092" y="1"/>
                  </a:moveTo>
                  <a:cubicBezTo>
                    <a:pt x="6950" y="1"/>
                    <a:pt x="4788" y="717"/>
                    <a:pt x="3309" y="1821"/>
                  </a:cubicBezTo>
                  <a:cubicBezTo>
                    <a:pt x="564" y="3831"/>
                    <a:pt x="0" y="6968"/>
                    <a:pt x="74" y="9419"/>
                  </a:cubicBezTo>
                  <a:cubicBezTo>
                    <a:pt x="564" y="9493"/>
                    <a:pt x="1103" y="9517"/>
                    <a:pt x="1642" y="9517"/>
                  </a:cubicBezTo>
                  <a:cubicBezTo>
                    <a:pt x="6912" y="9517"/>
                    <a:pt x="11250" y="5571"/>
                    <a:pt x="11862" y="449"/>
                  </a:cubicBezTo>
                  <a:cubicBezTo>
                    <a:pt x="10983" y="141"/>
                    <a:pt x="10040" y="1"/>
                    <a:pt x="9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6"/>
            <p:cNvSpPr/>
            <p:nvPr/>
          </p:nvSpPr>
          <p:spPr>
            <a:xfrm>
              <a:off x="2229775" y="1635725"/>
              <a:ext cx="81525" cy="867625"/>
            </a:xfrm>
            <a:custGeom>
              <a:avLst/>
              <a:gdLst/>
              <a:ahLst/>
              <a:cxnLst/>
              <a:rect l="l" t="t" r="r" b="b"/>
              <a:pathLst>
                <a:path w="3261" h="34705" extrusionOk="0">
                  <a:moveTo>
                    <a:pt x="1643" y="1"/>
                  </a:moveTo>
                  <a:cubicBezTo>
                    <a:pt x="736" y="1"/>
                    <a:pt x="1" y="711"/>
                    <a:pt x="1" y="1618"/>
                  </a:cubicBezTo>
                  <a:lnTo>
                    <a:pt x="1" y="33063"/>
                  </a:lnTo>
                  <a:cubicBezTo>
                    <a:pt x="1" y="33970"/>
                    <a:pt x="736" y="34705"/>
                    <a:pt x="1643" y="34705"/>
                  </a:cubicBezTo>
                  <a:cubicBezTo>
                    <a:pt x="2525" y="34705"/>
                    <a:pt x="3261" y="33970"/>
                    <a:pt x="3261" y="33063"/>
                  </a:cubicBezTo>
                  <a:lnTo>
                    <a:pt x="3261" y="1618"/>
                  </a:lnTo>
                  <a:cubicBezTo>
                    <a:pt x="3261" y="711"/>
                    <a:pt x="2525" y="1"/>
                    <a:pt x="1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6"/>
            <p:cNvSpPr/>
            <p:nvPr/>
          </p:nvSpPr>
          <p:spPr>
            <a:xfrm>
              <a:off x="2604775" y="2052975"/>
              <a:ext cx="120725" cy="81525"/>
            </a:xfrm>
            <a:custGeom>
              <a:avLst/>
              <a:gdLst/>
              <a:ahLst/>
              <a:cxnLst/>
              <a:rect l="l" t="t" r="r" b="b"/>
              <a:pathLst>
                <a:path w="4829" h="3261" extrusionOk="0">
                  <a:moveTo>
                    <a:pt x="1642" y="1"/>
                  </a:moveTo>
                  <a:cubicBezTo>
                    <a:pt x="736" y="1"/>
                    <a:pt x="0" y="736"/>
                    <a:pt x="0" y="1643"/>
                  </a:cubicBezTo>
                  <a:cubicBezTo>
                    <a:pt x="0" y="2525"/>
                    <a:pt x="736" y="3261"/>
                    <a:pt x="1642" y="3261"/>
                  </a:cubicBezTo>
                  <a:lnTo>
                    <a:pt x="3186" y="3261"/>
                  </a:lnTo>
                  <a:cubicBezTo>
                    <a:pt x="4093" y="3261"/>
                    <a:pt x="4828" y="2525"/>
                    <a:pt x="4828" y="1643"/>
                  </a:cubicBezTo>
                  <a:cubicBezTo>
                    <a:pt x="4828" y="736"/>
                    <a:pt x="4093" y="1"/>
                    <a:pt x="3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6"/>
            <p:cNvSpPr/>
            <p:nvPr/>
          </p:nvSpPr>
          <p:spPr>
            <a:xfrm>
              <a:off x="3051450" y="2200650"/>
              <a:ext cx="174025" cy="144025"/>
            </a:xfrm>
            <a:custGeom>
              <a:avLst/>
              <a:gdLst/>
              <a:ahLst/>
              <a:cxnLst/>
              <a:rect l="l" t="t" r="r" b="b"/>
              <a:pathLst>
                <a:path w="6961" h="5761" extrusionOk="0">
                  <a:moveTo>
                    <a:pt x="1838" y="1"/>
                  </a:moveTo>
                  <a:cubicBezTo>
                    <a:pt x="833" y="1"/>
                    <a:pt x="0" y="834"/>
                    <a:pt x="0" y="1839"/>
                  </a:cubicBezTo>
                  <a:lnTo>
                    <a:pt x="0" y="3922"/>
                  </a:lnTo>
                  <a:cubicBezTo>
                    <a:pt x="0" y="4927"/>
                    <a:pt x="833" y="5760"/>
                    <a:pt x="1838" y="5760"/>
                  </a:cubicBezTo>
                  <a:lnTo>
                    <a:pt x="6961" y="5760"/>
                  </a:lnTo>
                  <a:lnTo>
                    <a:pt x="6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" name="Google Shape;1825;p46"/>
          <p:cNvGrpSpPr/>
          <p:nvPr/>
        </p:nvGrpSpPr>
        <p:grpSpPr>
          <a:xfrm flipH="1">
            <a:off x="713093" y="1956182"/>
            <a:ext cx="1788780" cy="2644751"/>
            <a:chOff x="118100" y="1426050"/>
            <a:chExt cx="2108416" cy="3117339"/>
          </a:xfrm>
        </p:grpSpPr>
        <p:sp>
          <p:nvSpPr>
            <p:cNvPr id="1826" name="Google Shape;1826;p46"/>
            <p:cNvSpPr/>
            <p:nvPr/>
          </p:nvSpPr>
          <p:spPr>
            <a:xfrm>
              <a:off x="1767118" y="1711957"/>
              <a:ext cx="247279" cy="13010"/>
            </a:xfrm>
            <a:custGeom>
              <a:avLst/>
              <a:gdLst/>
              <a:ahLst/>
              <a:cxnLst/>
              <a:rect l="l" t="t" r="r" b="b"/>
              <a:pathLst>
                <a:path w="3060" h="161" extrusionOk="0">
                  <a:moveTo>
                    <a:pt x="1" y="1"/>
                  </a:moveTo>
                  <a:lnTo>
                    <a:pt x="1" y="161"/>
                  </a:lnTo>
                  <a:lnTo>
                    <a:pt x="3059" y="161"/>
                  </a:lnTo>
                  <a:lnTo>
                    <a:pt x="30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6"/>
            <p:cNvSpPr/>
            <p:nvPr/>
          </p:nvSpPr>
          <p:spPr>
            <a:xfrm>
              <a:off x="243518" y="1461122"/>
              <a:ext cx="7515" cy="263845"/>
            </a:xfrm>
            <a:custGeom>
              <a:avLst/>
              <a:gdLst/>
              <a:ahLst/>
              <a:cxnLst/>
              <a:rect l="l" t="t" r="r" b="b"/>
              <a:pathLst>
                <a:path w="93" h="3265" extrusionOk="0">
                  <a:moveTo>
                    <a:pt x="1" y="1"/>
                  </a:moveTo>
                  <a:lnTo>
                    <a:pt x="1" y="3265"/>
                  </a:lnTo>
                  <a:lnTo>
                    <a:pt x="92" y="3265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6"/>
            <p:cNvSpPr/>
            <p:nvPr/>
          </p:nvSpPr>
          <p:spPr>
            <a:xfrm>
              <a:off x="129171" y="1959156"/>
              <a:ext cx="234349" cy="234349"/>
            </a:xfrm>
            <a:custGeom>
              <a:avLst/>
              <a:gdLst/>
              <a:ahLst/>
              <a:cxnLst/>
              <a:rect l="l" t="t" r="r" b="b"/>
              <a:pathLst>
                <a:path w="2900" h="2900" extrusionOk="0">
                  <a:moveTo>
                    <a:pt x="1" y="0"/>
                  </a:moveTo>
                  <a:lnTo>
                    <a:pt x="1" y="2899"/>
                  </a:lnTo>
                  <a:lnTo>
                    <a:pt x="2899" y="2899"/>
                  </a:lnTo>
                  <a:lnTo>
                    <a:pt x="2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6"/>
            <p:cNvSpPr/>
            <p:nvPr/>
          </p:nvSpPr>
          <p:spPr>
            <a:xfrm>
              <a:off x="153172" y="1983157"/>
              <a:ext cx="188206" cy="188206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2214" y="91"/>
                  </a:moveTo>
                  <a:lnTo>
                    <a:pt x="2214" y="2214"/>
                  </a:lnTo>
                  <a:lnTo>
                    <a:pt x="92" y="2214"/>
                  </a:lnTo>
                  <a:lnTo>
                    <a:pt x="92" y="91"/>
                  </a:lnTo>
                  <a:close/>
                  <a:moveTo>
                    <a:pt x="0" y="0"/>
                  </a:moveTo>
                  <a:lnTo>
                    <a:pt x="0" y="2328"/>
                  </a:lnTo>
                  <a:lnTo>
                    <a:pt x="2329" y="2328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6"/>
            <p:cNvSpPr/>
            <p:nvPr/>
          </p:nvSpPr>
          <p:spPr>
            <a:xfrm>
              <a:off x="125454" y="1708321"/>
              <a:ext cx="241784" cy="252774"/>
            </a:xfrm>
            <a:custGeom>
              <a:avLst/>
              <a:gdLst/>
              <a:ahLst/>
              <a:cxnLst/>
              <a:rect l="l" t="t" r="r" b="b"/>
              <a:pathLst>
                <a:path w="2992" h="3128" extrusionOk="0">
                  <a:moveTo>
                    <a:pt x="1507" y="0"/>
                  </a:moveTo>
                  <a:lnTo>
                    <a:pt x="1" y="3082"/>
                  </a:lnTo>
                  <a:lnTo>
                    <a:pt x="92" y="3127"/>
                  </a:lnTo>
                  <a:lnTo>
                    <a:pt x="1507" y="251"/>
                  </a:lnTo>
                  <a:lnTo>
                    <a:pt x="2900" y="3127"/>
                  </a:lnTo>
                  <a:lnTo>
                    <a:pt x="2991" y="3082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6"/>
            <p:cNvSpPr/>
            <p:nvPr/>
          </p:nvSpPr>
          <p:spPr>
            <a:xfrm>
              <a:off x="212163" y="1680603"/>
              <a:ext cx="70224" cy="70224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4" y="1"/>
                  </a:moveTo>
                  <a:cubicBezTo>
                    <a:pt x="183" y="1"/>
                    <a:pt x="1" y="183"/>
                    <a:pt x="1" y="434"/>
                  </a:cubicBezTo>
                  <a:cubicBezTo>
                    <a:pt x="1" y="663"/>
                    <a:pt x="183" y="868"/>
                    <a:pt x="434" y="868"/>
                  </a:cubicBezTo>
                  <a:cubicBezTo>
                    <a:pt x="663" y="868"/>
                    <a:pt x="868" y="663"/>
                    <a:pt x="868" y="434"/>
                  </a:cubicBezTo>
                  <a:cubicBezTo>
                    <a:pt x="868" y="183"/>
                    <a:pt x="663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6"/>
            <p:cNvSpPr/>
            <p:nvPr/>
          </p:nvSpPr>
          <p:spPr>
            <a:xfrm>
              <a:off x="225093" y="1695391"/>
              <a:ext cx="42506" cy="40647"/>
            </a:xfrm>
            <a:custGeom>
              <a:avLst/>
              <a:gdLst/>
              <a:ahLst/>
              <a:cxnLst/>
              <a:rect l="l" t="t" r="r" b="b"/>
              <a:pathLst>
                <a:path w="526" h="503" extrusionOk="0">
                  <a:moveTo>
                    <a:pt x="274" y="92"/>
                  </a:moveTo>
                  <a:cubicBezTo>
                    <a:pt x="366" y="92"/>
                    <a:pt x="434" y="160"/>
                    <a:pt x="434" y="251"/>
                  </a:cubicBezTo>
                  <a:cubicBezTo>
                    <a:pt x="434" y="343"/>
                    <a:pt x="366" y="411"/>
                    <a:pt x="274" y="411"/>
                  </a:cubicBezTo>
                  <a:cubicBezTo>
                    <a:pt x="183" y="411"/>
                    <a:pt x="115" y="343"/>
                    <a:pt x="115" y="251"/>
                  </a:cubicBezTo>
                  <a:cubicBezTo>
                    <a:pt x="115" y="160"/>
                    <a:pt x="183" y="92"/>
                    <a:pt x="274" y="92"/>
                  </a:cubicBezTo>
                  <a:close/>
                  <a:moveTo>
                    <a:pt x="274" y="0"/>
                  </a:moveTo>
                  <a:cubicBezTo>
                    <a:pt x="138" y="0"/>
                    <a:pt x="1" y="114"/>
                    <a:pt x="1" y="251"/>
                  </a:cubicBezTo>
                  <a:cubicBezTo>
                    <a:pt x="1" y="388"/>
                    <a:pt x="138" y="502"/>
                    <a:pt x="274" y="502"/>
                  </a:cubicBezTo>
                  <a:cubicBezTo>
                    <a:pt x="411" y="502"/>
                    <a:pt x="526" y="388"/>
                    <a:pt x="526" y="251"/>
                  </a:cubicBezTo>
                  <a:cubicBezTo>
                    <a:pt x="526" y="114"/>
                    <a:pt x="411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6"/>
            <p:cNvSpPr/>
            <p:nvPr/>
          </p:nvSpPr>
          <p:spPr>
            <a:xfrm>
              <a:off x="193739" y="1431626"/>
              <a:ext cx="1127057" cy="175277"/>
            </a:xfrm>
            <a:custGeom>
              <a:avLst/>
              <a:gdLst/>
              <a:ahLst/>
              <a:cxnLst/>
              <a:rect l="l" t="t" r="r" b="b"/>
              <a:pathLst>
                <a:path w="13947" h="2169" extrusionOk="0">
                  <a:moveTo>
                    <a:pt x="1" y="0"/>
                  </a:moveTo>
                  <a:lnTo>
                    <a:pt x="1" y="2169"/>
                  </a:lnTo>
                  <a:lnTo>
                    <a:pt x="13947" y="2169"/>
                  </a:lnTo>
                  <a:lnTo>
                    <a:pt x="13947" y="1187"/>
                  </a:lnTo>
                  <a:lnTo>
                    <a:pt x="139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6"/>
            <p:cNvSpPr/>
            <p:nvPr/>
          </p:nvSpPr>
          <p:spPr>
            <a:xfrm>
              <a:off x="1112311" y="1461122"/>
              <a:ext cx="839373" cy="2324176"/>
            </a:xfrm>
            <a:custGeom>
              <a:avLst/>
              <a:gdLst/>
              <a:ahLst/>
              <a:cxnLst/>
              <a:rect l="l" t="t" r="r" b="b"/>
              <a:pathLst>
                <a:path w="10387" h="28761" extrusionOk="0">
                  <a:moveTo>
                    <a:pt x="9222" y="1142"/>
                  </a:moveTo>
                  <a:lnTo>
                    <a:pt x="9222" y="27596"/>
                  </a:lnTo>
                  <a:lnTo>
                    <a:pt x="1324" y="27596"/>
                  </a:lnTo>
                  <a:lnTo>
                    <a:pt x="5205" y="1142"/>
                  </a:lnTo>
                  <a:close/>
                  <a:moveTo>
                    <a:pt x="4200" y="1"/>
                  </a:moveTo>
                  <a:lnTo>
                    <a:pt x="1" y="28760"/>
                  </a:lnTo>
                  <a:lnTo>
                    <a:pt x="10386" y="28760"/>
                  </a:lnTo>
                  <a:lnTo>
                    <a:pt x="10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6"/>
            <p:cNvSpPr/>
            <p:nvPr/>
          </p:nvSpPr>
          <p:spPr>
            <a:xfrm>
              <a:off x="276731" y="1431626"/>
              <a:ext cx="1767153" cy="175277"/>
            </a:xfrm>
            <a:custGeom>
              <a:avLst/>
              <a:gdLst/>
              <a:ahLst/>
              <a:cxnLst/>
              <a:rect l="l" t="t" r="r" b="b"/>
              <a:pathLst>
                <a:path w="21868" h="2169" extrusionOk="0">
                  <a:moveTo>
                    <a:pt x="1" y="0"/>
                  </a:moveTo>
                  <a:lnTo>
                    <a:pt x="1" y="1164"/>
                  </a:lnTo>
                  <a:lnTo>
                    <a:pt x="21867" y="2169"/>
                  </a:lnTo>
                  <a:lnTo>
                    <a:pt x="2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6"/>
            <p:cNvSpPr/>
            <p:nvPr/>
          </p:nvSpPr>
          <p:spPr>
            <a:xfrm>
              <a:off x="118100" y="1426050"/>
              <a:ext cx="1925783" cy="9293"/>
            </a:xfrm>
            <a:custGeom>
              <a:avLst/>
              <a:gdLst/>
              <a:ahLst/>
              <a:cxnLst/>
              <a:rect l="l" t="t" r="r" b="b"/>
              <a:pathLst>
                <a:path w="23831" h="115" extrusionOk="0">
                  <a:moveTo>
                    <a:pt x="1" y="1"/>
                  </a:moveTo>
                  <a:lnTo>
                    <a:pt x="1" y="115"/>
                  </a:lnTo>
                  <a:lnTo>
                    <a:pt x="23830" y="115"/>
                  </a:lnTo>
                  <a:lnTo>
                    <a:pt x="23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1385288" y="2252417"/>
              <a:ext cx="520255" cy="37011"/>
            </a:xfrm>
            <a:custGeom>
              <a:avLst/>
              <a:gdLst/>
              <a:ahLst/>
              <a:cxnLst/>
              <a:rect l="l" t="t" r="r" b="b"/>
              <a:pathLst>
                <a:path w="6438" h="458" extrusionOk="0">
                  <a:moveTo>
                    <a:pt x="1" y="1"/>
                  </a:moveTo>
                  <a:lnTo>
                    <a:pt x="1" y="457"/>
                  </a:lnTo>
                  <a:lnTo>
                    <a:pt x="6437" y="457"/>
                  </a:lnTo>
                  <a:lnTo>
                    <a:pt x="6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6"/>
            <p:cNvSpPr/>
            <p:nvPr/>
          </p:nvSpPr>
          <p:spPr>
            <a:xfrm>
              <a:off x="1204515" y="1558902"/>
              <a:ext cx="737876" cy="2095403"/>
            </a:xfrm>
            <a:custGeom>
              <a:avLst/>
              <a:gdLst/>
              <a:ahLst/>
              <a:cxnLst/>
              <a:rect l="l" t="t" r="r" b="b"/>
              <a:pathLst>
                <a:path w="9131" h="25930" extrusionOk="0">
                  <a:moveTo>
                    <a:pt x="8537" y="0"/>
                  </a:moveTo>
                  <a:lnTo>
                    <a:pt x="2466" y="4223"/>
                  </a:lnTo>
                  <a:lnTo>
                    <a:pt x="8241" y="8765"/>
                  </a:lnTo>
                  <a:lnTo>
                    <a:pt x="1165" y="12714"/>
                  </a:lnTo>
                  <a:lnTo>
                    <a:pt x="8195" y="17233"/>
                  </a:lnTo>
                  <a:lnTo>
                    <a:pt x="1" y="21182"/>
                  </a:lnTo>
                  <a:lnTo>
                    <a:pt x="8560" y="25930"/>
                  </a:lnTo>
                  <a:lnTo>
                    <a:pt x="8766" y="25519"/>
                  </a:lnTo>
                  <a:lnTo>
                    <a:pt x="982" y="21205"/>
                  </a:lnTo>
                  <a:lnTo>
                    <a:pt x="9131" y="17302"/>
                  </a:lnTo>
                  <a:lnTo>
                    <a:pt x="2055" y="12737"/>
                  </a:lnTo>
                  <a:lnTo>
                    <a:pt x="9085" y="8834"/>
                  </a:lnTo>
                  <a:lnTo>
                    <a:pt x="3242" y="4246"/>
                  </a:lnTo>
                  <a:lnTo>
                    <a:pt x="8789" y="365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6"/>
            <p:cNvSpPr/>
            <p:nvPr/>
          </p:nvSpPr>
          <p:spPr>
            <a:xfrm>
              <a:off x="1173161" y="1558902"/>
              <a:ext cx="772948" cy="2095403"/>
            </a:xfrm>
            <a:custGeom>
              <a:avLst/>
              <a:gdLst/>
              <a:ahLst/>
              <a:cxnLst/>
              <a:rect l="l" t="t" r="r" b="b"/>
              <a:pathLst>
                <a:path w="9565" h="25930" extrusionOk="0">
                  <a:moveTo>
                    <a:pt x="3972" y="0"/>
                  </a:moveTo>
                  <a:lnTo>
                    <a:pt x="3698" y="365"/>
                  </a:lnTo>
                  <a:lnTo>
                    <a:pt x="8674" y="4223"/>
                  </a:lnTo>
                  <a:lnTo>
                    <a:pt x="2215" y="8834"/>
                  </a:lnTo>
                  <a:lnTo>
                    <a:pt x="8606" y="12714"/>
                  </a:lnTo>
                  <a:lnTo>
                    <a:pt x="959" y="17279"/>
                  </a:lnTo>
                  <a:lnTo>
                    <a:pt x="8537" y="21182"/>
                  </a:lnTo>
                  <a:lnTo>
                    <a:pt x="1" y="25519"/>
                  </a:lnTo>
                  <a:lnTo>
                    <a:pt x="206" y="25930"/>
                  </a:lnTo>
                  <a:lnTo>
                    <a:pt x="9565" y="21205"/>
                  </a:lnTo>
                  <a:lnTo>
                    <a:pt x="1895" y="17256"/>
                  </a:lnTo>
                  <a:lnTo>
                    <a:pt x="9496" y="12737"/>
                  </a:lnTo>
                  <a:lnTo>
                    <a:pt x="3059" y="8788"/>
                  </a:lnTo>
                  <a:lnTo>
                    <a:pt x="9428" y="4223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6"/>
            <p:cNvSpPr/>
            <p:nvPr/>
          </p:nvSpPr>
          <p:spPr>
            <a:xfrm>
              <a:off x="977681" y="3628458"/>
              <a:ext cx="1115986" cy="162347"/>
            </a:xfrm>
            <a:custGeom>
              <a:avLst/>
              <a:gdLst/>
              <a:ahLst/>
              <a:cxnLst/>
              <a:rect l="l" t="t" r="r" b="b"/>
              <a:pathLst>
                <a:path w="13810" h="2009" extrusionOk="0">
                  <a:moveTo>
                    <a:pt x="0" y="0"/>
                  </a:moveTo>
                  <a:lnTo>
                    <a:pt x="0" y="2009"/>
                  </a:lnTo>
                  <a:lnTo>
                    <a:pt x="13810" y="200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6"/>
            <p:cNvSpPr/>
            <p:nvPr/>
          </p:nvSpPr>
          <p:spPr>
            <a:xfrm>
              <a:off x="977681" y="3624740"/>
              <a:ext cx="1115986" cy="9293"/>
            </a:xfrm>
            <a:custGeom>
              <a:avLst/>
              <a:gdLst/>
              <a:ahLst/>
              <a:cxnLst/>
              <a:rect l="l" t="t" r="r" b="b"/>
              <a:pathLst>
                <a:path w="13810" h="115" extrusionOk="0">
                  <a:moveTo>
                    <a:pt x="0" y="1"/>
                  </a:moveTo>
                  <a:lnTo>
                    <a:pt x="0" y="115"/>
                  </a:lnTo>
                  <a:lnTo>
                    <a:pt x="13810" y="115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1436926" y="1575468"/>
              <a:ext cx="88649" cy="13010"/>
            </a:xfrm>
            <a:custGeom>
              <a:avLst/>
              <a:gdLst/>
              <a:ahLst/>
              <a:cxnLst/>
              <a:rect l="l" t="t" r="r" b="b"/>
              <a:pathLst>
                <a:path w="1097" h="161" extrusionOk="0">
                  <a:moveTo>
                    <a:pt x="1" y="1"/>
                  </a:moveTo>
                  <a:lnTo>
                    <a:pt x="1" y="115"/>
                  </a:lnTo>
                  <a:lnTo>
                    <a:pt x="1096" y="160"/>
                  </a:lnTo>
                  <a:lnTo>
                    <a:pt x="1096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1839039" y="1593893"/>
              <a:ext cx="110791" cy="13010"/>
            </a:xfrm>
            <a:custGeom>
              <a:avLst/>
              <a:gdLst/>
              <a:ahLst/>
              <a:cxnLst/>
              <a:rect l="l" t="t" r="r" b="b"/>
              <a:pathLst>
                <a:path w="1371" h="161" extrusionOk="0">
                  <a:moveTo>
                    <a:pt x="1" y="1"/>
                  </a:moveTo>
                  <a:lnTo>
                    <a:pt x="1" y="115"/>
                  </a:lnTo>
                  <a:lnTo>
                    <a:pt x="1370" y="161"/>
                  </a:lnTo>
                  <a:lnTo>
                    <a:pt x="1370" y="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1280154" y="2934862"/>
              <a:ext cx="636460" cy="38870"/>
            </a:xfrm>
            <a:custGeom>
              <a:avLst/>
              <a:gdLst/>
              <a:ahLst/>
              <a:cxnLst/>
              <a:rect l="l" t="t" r="r" b="b"/>
              <a:pathLst>
                <a:path w="7876" h="481" extrusionOk="0">
                  <a:moveTo>
                    <a:pt x="1" y="1"/>
                  </a:moveTo>
                  <a:lnTo>
                    <a:pt x="1" y="480"/>
                  </a:lnTo>
                  <a:lnTo>
                    <a:pt x="7875" y="480"/>
                  </a:lnTo>
                  <a:lnTo>
                    <a:pt x="78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863334" y="3464251"/>
              <a:ext cx="326553" cy="326553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0" y="1"/>
                  </a:moveTo>
                  <a:lnTo>
                    <a:pt x="0" y="4041"/>
                  </a:lnTo>
                  <a:lnTo>
                    <a:pt x="4040" y="4041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894688" y="3497464"/>
              <a:ext cx="263845" cy="261986"/>
            </a:xfrm>
            <a:custGeom>
              <a:avLst/>
              <a:gdLst/>
              <a:ahLst/>
              <a:cxnLst/>
              <a:rect l="l" t="t" r="r" b="b"/>
              <a:pathLst>
                <a:path w="3265" h="3242" extrusionOk="0">
                  <a:moveTo>
                    <a:pt x="3127" y="138"/>
                  </a:moveTo>
                  <a:lnTo>
                    <a:pt x="3127" y="3105"/>
                  </a:lnTo>
                  <a:lnTo>
                    <a:pt x="137" y="3105"/>
                  </a:lnTo>
                  <a:lnTo>
                    <a:pt x="137" y="138"/>
                  </a:lnTo>
                  <a:close/>
                  <a:moveTo>
                    <a:pt x="0" y="1"/>
                  </a:moveTo>
                  <a:lnTo>
                    <a:pt x="0" y="3242"/>
                  </a:lnTo>
                  <a:lnTo>
                    <a:pt x="3264" y="3242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1069885" y="3137777"/>
              <a:ext cx="326553" cy="326553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1" y="1"/>
                  </a:moveTo>
                  <a:lnTo>
                    <a:pt x="1" y="4041"/>
                  </a:lnTo>
                  <a:lnTo>
                    <a:pt x="4041" y="4041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1103098" y="3169131"/>
              <a:ext cx="261986" cy="261986"/>
            </a:xfrm>
            <a:custGeom>
              <a:avLst/>
              <a:gdLst/>
              <a:ahLst/>
              <a:cxnLst/>
              <a:rect l="l" t="t" r="r" b="b"/>
              <a:pathLst>
                <a:path w="3242" h="3242" extrusionOk="0">
                  <a:moveTo>
                    <a:pt x="3105" y="138"/>
                  </a:moveTo>
                  <a:lnTo>
                    <a:pt x="3105" y="3105"/>
                  </a:lnTo>
                  <a:lnTo>
                    <a:pt x="137" y="3105"/>
                  </a:lnTo>
                  <a:lnTo>
                    <a:pt x="137" y="138"/>
                  </a:lnTo>
                  <a:close/>
                  <a:moveTo>
                    <a:pt x="0" y="1"/>
                  </a:moveTo>
                  <a:lnTo>
                    <a:pt x="0" y="3242"/>
                  </a:lnTo>
                  <a:lnTo>
                    <a:pt x="3242" y="3242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1189808" y="3464251"/>
              <a:ext cx="326553" cy="326553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0" y="1"/>
                  </a:moveTo>
                  <a:lnTo>
                    <a:pt x="0" y="4041"/>
                  </a:lnTo>
                  <a:lnTo>
                    <a:pt x="4040" y="4041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1223021" y="3497464"/>
              <a:ext cx="261986" cy="261986"/>
            </a:xfrm>
            <a:custGeom>
              <a:avLst/>
              <a:gdLst/>
              <a:ahLst/>
              <a:cxnLst/>
              <a:rect l="l" t="t" r="r" b="b"/>
              <a:pathLst>
                <a:path w="3242" h="3242" extrusionOk="0">
                  <a:moveTo>
                    <a:pt x="3104" y="138"/>
                  </a:moveTo>
                  <a:lnTo>
                    <a:pt x="3104" y="3105"/>
                  </a:lnTo>
                  <a:lnTo>
                    <a:pt x="137" y="3105"/>
                  </a:lnTo>
                  <a:lnTo>
                    <a:pt x="137" y="138"/>
                  </a:lnTo>
                  <a:close/>
                  <a:moveTo>
                    <a:pt x="0" y="1"/>
                  </a:moveTo>
                  <a:lnTo>
                    <a:pt x="0" y="3242"/>
                  </a:lnTo>
                  <a:lnTo>
                    <a:pt x="3241" y="3242"/>
                  </a:lnTo>
                  <a:lnTo>
                    <a:pt x="32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1516282" y="3464251"/>
              <a:ext cx="328412" cy="326553"/>
            </a:xfrm>
            <a:custGeom>
              <a:avLst/>
              <a:gdLst/>
              <a:ahLst/>
              <a:cxnLst/>
              <a:rect l="l" t="t" r="r" b="b"/>
              <a:pathLst>
                <a:path w="4064" h="4041" extrusionOk="0">
                  <a:moveTo>
                    <a:pt x="0" y="1"/>
                  </a:moveTo>
                  <a:lnTo>
                    <a:pt x="0" y="4041"/>
                  </a:lnTo>
                  <a:lnTo>
                    <a:pt x="4063" y="4041"/>
                  </a:lnTo>
                  <a:lnTo>
                    <a:pt x="40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6"/>
            <p:cNvSpPr/>
            <p:nvPr/>
          </p:nvSpPr>
          <p:spPr>
            <a:xfrm>
              <a:off x="1549495" y="3497464"/>
              <a:ext cx="261986" cy="261986"/>
            </a:xfrm>
            <a:custGeom>
              <a:avLst/>
              <a:gdLst/>
              <a:ahLst/>
              <a:cxnLst/>
              <a:rect l="l" t="t" r="r" b="b"/>
              <a:pathLst>
                <a:path w="3242" h="3242" extrusionOk="0">
                  <a:moveTo>
                    <a:pt x="3104" y="138"/>
                  </a:moveTo>
                  <a:lnTo>
                    <a:pt x="3104" y="3105"/>
                  </a:lnTo>
                  <a:lnTo>
                    <a:pt x="137" y="3105"/>
                  </a:lnTo>
                  <a:lnTo>
                    <a:pt x="137" y="138"/>
                  </a:lnTo>
                  <a:close/>
                  <a:moveTo>
                    <a:pt x="0" y="1"/>
                  </a:moveTo>
                  <a:lnTo>
                    <a:pt x="0" y="3242"/>
                  </a:lnTo>
                  <a:lnTo>
                    <a:pt x="3241" y="3242"/>
                  </a:lnTo>
                  <a:lnTo>
                    <a:pt x="3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>
              <a:off x="573709" y="3790725"/>
              <a:ext cx="1652807" cy="752664"/>
            </a:xfrm>
            <a:custGeom>
              <a:avLst/>
              <a:gdLst/>
              <a:ahLst/>
              <a:cxnLst/>
              <a:rect l="l" t="t" r="r" b="b"/>
              <a:pathLst>
                <a:path w="20453" h="9314" extrusionOk="0">
                  <a:moveTo>
                    <a:pt x="2032" y="1"/>
                  </a:moveTo>
                  <a:lnTo>
                    <a:pt x="1" y="9314"/>
                  </a:lnTo>
                  <a:lnTo>
                    <a:pt x="20452" y="9314"/>
                  </a:lnTo>
                  <a:lnTo>
                    <a:pt x="204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47"/>
          <p:cNvSpPr txBox="1">
            <a:spLocks noGrp="1"/>
          </p:cNvSpPr>
          <p:nvPr>
            <p:ph type="subTitle" idx="1"/>
          </p:nvPr>
        </p:nvSpPr>
        <p:spPr>
          <a:xfrm>
            <a:off x="3030459" y="1285095"/>
            <a:ext cx="59541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Dela Gothic One" panose="020B0604020202020204" charset="-128"/>
                <a:ea typeface="Dela Gothic One" panose="020B0604020202020204" charset="-128"/>
              </a:rPr>
              <a:t>Strategies: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Dela Gothic One" panose="020B0604020202020204" charset="-128"/>
                <a:ea typeface="Dela Gothic One" panose="020B0604020202020204" charset="-128"/>
              </a:rPr>
              <a:t>Franchising and licensing patent rights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Dela Gothic One" panose="020B0604020202020204" charset="-128"/>
                <a:ea typeface="Dela Gothic One" panose="020B0604020202020204" charset="-128"/>
              </a:rPr>
              <a:t> Significant low investment and risk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Dela Gothic One" panose="020B0604020202020204" charset="-128"/>
                <a:ea typeface="Dela Gothic One" panose="020B0604020202020204" charset="-128"/>
              </a:rPr>
              <a:t> Joint venture and strategic alliance resources and risks can be shared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Dela Gothic One" panose="020B0604020202020204" charset="-128"/>
              <a:ea typeface="Dela Gothic One" panose="020B0604020202020204" charset="-128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Dela Gothic One" panose="020B0604020202020204" charset="-128"/>
                <a:ea typeface="Dela Gothic One" panose="020B0604020202020204" charset="-128"/>
              </a:rPr>
              <a:t>Local partner expertise and helps to expand market business </a:t>
            </a:r>
            <a:endParaRPr sz="1800" dirty="0">
              <a:latin typeface="Dela Gothic One" panose="020B0604020202020204" charset="-128"/>
              <a:ea typeface="Dela Gothic One" panose="020B0604020202020204" charset="-128"/>
            </a:endParaRPr>
          </a:p>
        </p:txBody>
      </p:sp>
      <p:grpSp>
        <p:nvGrpSpPr>
          <p:cNvPr id="1860" name="Google Shape;1860;p47"/>
          <p:cNvGrpSpPr/>
          <p:nvPr/>
        </p:nvGrpSpPr>
        <p:grpSpPr>
          <a:xfrm>
            <a:off x="-1050161" y="2693439"/>
            <a:ext cx="5900182" cy="2198085"/>
            <a:chOff x="-1328186" y="2693439"/>
            <a:chExt cx="5900182" cy="2198085"/>
          </a:xfrm>
        </p:grpSpPr>
        <p:sp>
          <p:nvSpPr>
            <p:cNvPr id="1861" name="Google Shape;1861;p47"/>
            <p:cNvSpPr/>
            <p:nvPr/>
          </p:nvSpPr>
          <p:spPr>
            <a:xfrm flipH="1">
              <a:off x="-1071297" y="3641747"/>
              <a:ext cx="79511" cy="336463"/>
            </a:xfrm>
            <a:custGeom>
              <a:avLst/>
              <a:gdLst/>
              <a:ahLst/>
              <a:cxnLst/>
              <a:rect l="l" t="t" r="r" b="b"/>
              <a:pathLst>
                <a:path w="777" h="3288" extrusionOk="0">
                  <a:moveTo>
                    <a:pt x="1" y="1"/>
                  </a:moveTo>
                  <a:lnTo>
                    <a:pt x="1" y="138"/>
                  </a:lnTo>
                  <a:lnTo>
                    <a:pt x="640" y="138"/>
                  </a:lnTo>
                  <a:lnTo>
                    <a:pt x="640" y="3288"/>
                  </a:lnTo>
                  <a:lnTo>
                    <a:pt x="777" y="328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7"/>
            <p:cNvSpPr/>
            <p:nvPr/>
          </p:nvSpPr>
          <p:spPr>
            <a:xfrm flipH="1">
              <a:off x="-991875" y="2693439"/>
              <a:ext cx="1235643" cy="1548673"/>
            </a:xfrm>
            <a:custGeom>
              <a:avLst/>
              <a:gdLst/>
              <a:ahLst/>
              <a:cxnLst/>
              <a:rect l="l" t="t" r="r" b="b"/>
              <a:pathLst>
                <a:path w="12075" h="15134" extrusionOk="0">
                  <a:moveTo>
                    <a:pt x="4908" y="1"/>
                  </a:moveTo>
                  <a:cubicBezTo>
                    <a:pt x="4657" y="1"/>
                    <a:pt x="4428" y="206"/>
                    <a:pt x="4337" y="480"/>
                  </a:cubicBezTo>
                  <a:lnTo>
                    <a:pt x="0" y="15134"/>
                  </a:lnTo>
                  <a:lnTo>
                    <a:pt x="12075" y="15134"/>
                  </a:lnTo>
                  <a:lnTo>
                    <a:pt x="12075" y="685"/>
                  </a:lnTo>
                  <a:cubicBezTo>
                    <a:pt x="12075" y="320"/>
                    <a:pt x="11824" y="1"/>
                    <a:pt x="11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 flipH="1">
              <a:off x="-1087660" y="2856965"/>
              <a:ext cx="1016144" cy="105196"/>
            </a:xfrm>
            <a:custGeom>
              <a:avLst/>
              <a:gdLst/>
              <a:ahLst/>
              <a:cxnLst/>
              <a:rect l="l" t="t" r="r" b="b"/>
              <a:pathLst>
                <a:path w="9930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9930" y="1028"/>
                  </a:lnTo>
                  <a:lnTo>
                    <a:pt x="9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 flipH="1">
              <a:off x="-991879" y="2955101"/>
              <a:ext cx="857326" cy="14122"/>
            </a:xfrm>
            <a:custGeom>
              <a:avLst/>
              <a:gdLst/>
              <a:ahLst/>
              <a:cxnLst/>
              <a:rect l="l" t="t" r="r" b="b"/>
              <a:pathLst>
                <a:path w="8378" h="138" extrusionOk="0">
                  <a:moveTo>
                    <a:pt x="1" y="0"/>
                  </a:moveTo>
                  <a:lnTo>
                    <a:pt x="1" y="137"/>
                  </a:lnTo>
                  <a:lnTo>
                    <a:pt x="8378" y="137"/>
                  </a:lnTo>
                  <a:lnTo>
                    <a:pt x="83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7"/>
            <p:cNvSpPr/>
            <p:nvPr/>
          </p:nvSpPr>
          <p:spPr>
            <a:xfrm flipH="1">
              <a:off x="-265537" y="3118525"/>
              <a:ext cx="37555" cy="65492"/>
            </a:xfrm>
            <a:custGeom>
              <a:avLst/>
              <a:gdLst/>
              <a:ahLst/>
              <a:cxnLst/>
              <a:rect l="l" t="t" r="r" b="b"/>
              <a:pathLst>
                <a:path w="367" h="640" extrusionOk="0">
                  <a:moveTo>
                    <a:pt x="1" y="1"/>
                  </a:moveTo>
                  <a:lnTo>
                    <a:pt x="1" y="640"/>
                  </a:lnTo>
                  <a:lnTo>
                    <a:pt x="366" y="640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7"/>
            <p:cNvSpPr/>
            <p:nvPr/>
          </p:nvSpPr>
          <p:spPr>
            <a:xfrm flipH="1">
              <a:off x="-398671" y="3118525"/>
              <a:ext cx="37555" cy="65492"/>
            </a:xfrm>
            <a:custGeom>
              <a:avLst/>
              <a:gdLst/>
              <a:ahLst/>
              <a:cxnLst/>
              <a:rect l="l" t="t" r="r" b="b"/>
              <a:pathLst>
                <a:path w="367" h="640" extrusionOk="0">
                  <a:moveTo>
                    <a:pt x="1" y="1"/>
                  </a:moveTo>
                  <a:lnTo>
                    <a:pt x="1" y="640"/>
                  </a:lnTo>
                  <a:lnTo>
                    <a:pt x="366" y="640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7"/>
            <p:cNvSpPr/>
            <p:nvPr/>
          </p:nvSpPr>
          <p:spPr>
            <a:xfrm flipH="1">
              <a:off x="-531804" y="3118525"/>
              <a:ext cx="37555" cy="65492"/>
            </a:xfrm>
            <a:custGeom>
              <a:avLst/>
              <a:gdLst/>
              <a:ahLst/>
              <a:cxnLst/>
              <a:rect l="l" t="t" r="r" b="b"/>
              <a:pathLst>
                <a:path w="367" h="640" extrusionOk="0">
                  <a:moveTo>
                    <a:pt x="1" y="1"/>
                  </a:moveTo>
                  <a:lnTo>
                    <a:pt x="1" y="640"/>
                  </a:lnTo>
                  <a:lnTo>
                    <a:pt x="366" y="640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7"/>
            <p:cNvSpPr/>
            <p:nvPr/>
          </p:nvSpPr>
          <p:spPr>
            <a:xfrm flipH="1">
              <a:off x="-664938" y="3118525"/>
              <a:ext cx="35202" cy="65492"/>
            </a:xfrm>
            <a:custGeom>
              <a:avLst/>
              <a:gdLst/>
              <a:ahLst/>
              <a:cxnLst/>
              <a:rect l="l" t="t" r="r" b="b"/>
              <a:pathLst>
                <a:path w="344" h="640" extrusionOk="0">
                  <a:moveTo>
                    <a:pt x="1" y="1"/>
                  </a:moveTo>
                  <a:lnTo>
                    <a:pt x="1" y="640"/>
                  </a:lnTo>
                  <a:lnTo>
                    <a:pt x="343" y="640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7"/>
            <p:cNvSpPr/>
            <p:nvPr/>
          </p:nvSpPr>
          <p:spPr>
            <a:xfrm flipH="1">
              <a:off x="-798072" y="3118525"/>
              <a:ext cx="35202" cy="65492"/>
            </a:xfrm>
            <a:custGeom>
              <a:avLst/>
              <a:gdLst/>
              <a:ahLst/>
              <a:cxnLst/>
              <a:rect l="l" t="t" r="r" b="b"/>
              <a:pathLst>
                <a:path w="344" h="640" extrusionOk="0">
                  <a:moveTo>
                    <a:pt x="1" y="1"/>
                  </a:moveTo>
                  <a:lnTo>
                    <a:pt x="1" y="640"/>
                  </a:lnTo>
                  <a:lnTo>
                    <a:pt x="343" y="640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7"/>
            <p:cNvSpPr/>
            <p:nvPr/>
          </p:nvSpPr>
          <p:spPr>
            <a:xfrm flipH="1">
              <a:off x="-931206" y="3118525"/>
              <a:ext cx="35202" cy="65492"/>
            </a:xfrm>
            <a:custGeom>
              <a:avLst/>
              <a:gdLst/>
              <a:ahLst/>
              <a:cxnLst/>
              <a:rect l="l" t="t" r="r" b="b"/>
              <a:pathLst>
                <a:path w="344" h="640" extrusionOk="0">
                  <a:moveTo>
                    <a:pt x="1" y="1"/>
                  </a:moveTo>
                  <a:lnTo>
                    <a:pt x="1" y="640"/>
                  </a:lnTo>
                  <a:lnTo>
                    <a:pt x="343" y="640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7"/>
            <p:cNvSpPr/>
            <p:nvPr/>
          </p:nvSpPr>
          <p:spPr>
            <a:xfrm flipH="1">
              <a:off x="-265537" y="3445577"/>
              <a:ext cx="37555" cy="67845"/>
            </a:xfrm>
            <a:custGeom>
              <a:avLst/>
              <a:gdLst/>
              <a:ahLst/>
              <a:cxnLst/>
              <a:rect l="l" t="t" r="r" b="b"/>
              <a:pathLst>
                <a:path w="367" h="663" extrusionOk="0">
                  <a:moveTo>
                    <a:pt x="1" y="0"/>
                  </a:moveTo>
                  <a:lnTo>
                    <a:pt x="1" y="662"/>
                  </a:lnTo>
                  <a:lnTo>
                    <a:pt x="366" y="662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7"/>
            <p:cNvSpPr/>
            <p:nvPr/>
          </p:nvSpPr>
          <p:spPr>
            <a:xfrm flipH="1">
              <a:off x="-398671" y="3445577"/>
              <a:ext cx="37555" cy="67845"/>
            </a:xfrm>
            <a:custGeom>
              <a:avLst/>
              <a:gdLst/>
              <a:ahLst/>
              <a:cxnLst/>
              <a:rect l="l" t="t" r="r" b="b"/>
              <a:pathLst>
                <a:path w="367" h="663" extrusionOk="0">
                  <a:moveTo>
                    <a:pt x="1" y="0"/>
                  </a:moveTo>
                  <a:lnTo>
                    <a:pt x="1" y="662"/>
                  </a:lnTo>
                  <a:lnTo>
                    <a:pt x="366" y="662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7"/>
            <p:cNvSpPr/>
            <p:nvPr/>
          </p:nvSpPr>
          <p:spPr>
            <a:xfrm flipH="1">
              <a:off x="-130050" y="3445577"/>
              <a:ext cx="35202" cy="67845"/>
            </a:xfrm>
            <a:custGeom>
              <a:avLst/>
              <a:gdLst/>
              <a:ahLst/>
              <a:cxnLst/>
              <a:rect l="l" t="t" r="r" b="b"/>
              <a:pathLst>
                <a:path w="344" h="663" extrusionOk="0">
                  <a:moveTo>
                    <a:pt x="1" y="0"/>
                  </a:moveTo>
                  <a:lnTo>
                    <a:pt x="1" y="662"/>
                  </a:lnTo>
                  <a:lnTo>
                    <a:pt x="343" y="662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7"/>
            <p:cNvSpPr/>
            <p:nvPr/>
          </p:nvSpPr>
          <p:spPr>
            <a:xfrm flipH="1">
              <a:off x="-265537" y="3445577"/>
              <a:ext cx="37555" cy="67845"/>
            </a:xfrm>
            <a:custGeom>
              <a:avLst/>
              <a:gdLst/>
              <a:ahLst/>
              <a:cxnLst/>
              <a:rect l="l" t="t" r="r" b="b"/>
              <a:pathLst>
                <a:path w="367" h="663" extrusionOk="0">
                  <a:moveTo>
                    <a:pt x="1" y="0"/>
                  </a:moveTo>
                  <a:lnTo>
                    <a:pt x="1" y="662"/>
                  </a:lnTo>
                  <a:lnTo>
                    <a:pt x="366" y="662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7"/>
            <p:cNvSpPr/>
            <p:nvPr/>
          </p:nvSpPr>
          <p:spPr>
            <a:xfrm flipH="1">
              <a:off x="-531804" y="3445577"/>
              <a:ext cx="37555" cy="67845"/>
            </a:xfrm>
            <a:custGeom>
              <a:avLst/>
              <a:gdLst/>
              <a:ahLst/>
              <a:cxnLst/>
              <a:rect l="l" t="t" r="r" b="b"/>
              <a:pathLst>
                <a:path w="367" h="663" extrusionOk="0">
                  <a:moveTo>
                    <a:pt x="1" y="0"/>
                  </a:moveTo>
                  <a:lnTo>
                    <a:pt x="1" y="662"/>
                  </a:lnTo>
                  <a:lnTo>
                    <a:pt x="366" y="662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7"/>
            <p:cNvSpPr/>
            <p:nvPr/>
          </p:nvSpPr>
          <p:spPr>
            <a:xfrm flipH="1">
              <a:off x="-664938" y="3445577"/>
              <a:ext cx="35202" cy="67845"/>
            </a:xfrm>
            <a:custGeom>
              <a:avLst/>
              <a:gdLst/>
              <a:ahLst/>
              <a:cxnLst/>
              <a:rect l="l" t="t" r="r" b="b"/>
              <a:pathLst>
                <a:path w="344" h="663" extrusionOk="0">
                  <a:moveTo>
                    <a:pt x="1" y="0"/>
                  </a:moveTo>
                  <a:lnTo>
                    <a:pt x="1" y="662"/>
                  </a:lnTo>
                  <a:lnTo>
                    <a:pt x="343" y="662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7"/>
            <p:cNvSpPr/>
            <p:nvPr/>
          </p:nvSpPr>
          <p:spPr>
            <a:xfrm flipH="1">
              <a:off x="-798072" y="3445577"/>
              <a:ext cx="35202" cy="67845"/>
            </a:xfrm>
            <a:custGeom>
              <a:avLst/>
              <a:gdLst/>
              <a:ahLst/>
              <a:cxnLst/>
              <a:rect l="l" t="t" r="r" b="b"/>
              <a:pathLst>
                <a:path w="344" h="663" extrusionOk="0">
                  <a:moveTo>
                    <a:pt x="1" y="0"/>
                  </a:moveTo>
                  <a:lnTo>
                    <a:pt x="1" y="662"/>
                  </a:lnTo>
                  <a:lnTo>
                    <a:pt x="343" y="662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7"/>
            <p:cNvSpPr/>
            <p:nvPr/>
          </p:nvSpPr>
          <p:spPr>
            <a:xfrm flipH="1">
              <a:off x="-931206" y="3445577"/>
              <a:ext cx="35202" cy="67845"/>
            </a:xfrm>
            <a:custGeom>
              <a:avLst/>
              <a:gdLst/>
              <a:ahLst/>
              <a:cxnLst/>
              <a:rect l="l" t="t" r="r" b="b"/>
              <a:pathLst>
                <a:path w="344" h="663" extrusionOk="0">
                  <a:moveTo>
                    <a:pt x="1" y="0"/>
                  </a:moveTo>
                  <a:lnTo>
                    <a:pt x="1" y="662"/>
                  </a:lnTo>
                  <a:lnTo>
                    <a:pt x="343" y="662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7"/>
            <p:cNvSpPr/>
            <p:nvPr/>
          </p:nvSpPr>
          <p:spPr>
            <a:xfrm flipH="1">
              <a:off x="-265537" y="3774881"/>
              <a:ext cx="37555" cy="67845"/>
            </a:xfrm>
            <a:custGeom>
              <a:avLst/>
              <a:gdLst/>
              <a:ahLst/>
              <a:cxnLst/>
              <a:rect l="l" t="t" r="r" b="b"/>
              <a:pathLst>
                <a:path w="367" h="663" extrusionOk="0">
                  <a:moveTo>
                    <a:pt x="1" y="1"/>
                  </a:moveTo>
                  <a:lnTo>
                    <a:pt x="1" y="663"/>
                  </a:lnTo>
                  <a:lnTo>
                    <a:pt x="366" y="663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7"/>
            <p:cNvSpPr/>
            <p:nvPr/>
          </p:nvSpPr>
          <p:spPr>
            <a:xfrm flipH="1">
              <a:off x="-398671" y="3774881"/>
              <a:ext cx="37555" cy="67845"/>
            </a:xfrm>
            <a:custGeom>
              <a:avLst/>
              <a:gdLst/>
              <a:ahLst/>
              <a:cxnLst/>
              <a:rect l="l" t="t" r="r" b="b"/>
              <a:pathLst>
                <a:path w="367" h="663" extrusionOk="0">
                  <a:moveTo>
                    <a:pt x="1" y="1"/>
                  </a:moveTo>
                  <a:lnTo>
                    <a:pt x="1" y="663"/>
                  </a:lnTo>
                  <a:lnTo>
                    <a:pt x="366" y="663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7"/>
            <p:cNvSpPr/>
            <p:nvPr/>
          </p:nvSpPr>
          <p:spPr>
            <a:xfrm flipH="1">
              <a:off x="-531804" y="3774881"/>
              <a:ext cx="37555" cy="67845"/>
            </a:xfrm>
            <a:custGeom>
              <a:avLst/>
              <a:gdLst/>
              <a:ahLst/>
              <a:cxnLst/>
              <a:rect l="l" t="t" r="r" b="b"/>
              <a:pathLst>
                <a:path w="367" h="663" extrusionOk="0">
                  <a:moveTo>
                    <a:pt x="1" y="1"/>
                  </a:moveTo>
                  <a:lnTo>
                    <a:pt x="1" y="663"/>
                  </a:lnTo>
                  <a:lnTo>
                    <a:pt x="366" y="663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7"/>
            <p:cNvSpPr/>
            <p:nvPr/>
          </p:nvSpPr>
          <p:spPr>
            <a:xfrm flipH="1">
              <a:off x="3084" y="3774881"/>
              <a:ext cx="35202" cy="67845"/>
            </a:xfrm>
            <a:custGeom>
              <a:avLst/>
              <a:gdLst/>
              <a:ahLst/>
              <a:cxnLst/>
              <a:rect l="l" t="t" r="r" b="b"/>
              <a:pathLst>
                <a:path w="344" h="663" extrusionOk="0">
                  <a:moveTo>
                    <a:pt x="1" y="1"/>
                  </a:moveTo>
                  <a:lnTo>
                    <a:pt x="1" y="663"/>
                  </a:lnTo>
                  <a:lnTo>
                    <a:pt x="343" y="66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7"/>
            <p:cNvSpPr/>
            <p:nvPr/>
          </p:nvSpPr>
          <p:spPr>
            <a:xfrm flipH="1">
              <a:off x="-130050" y="3774881"/>
              <a:ext cx="35202" cy="67845"/>
            </a:xfrm>
            <a:custGeom>
              <a:avLst/>
              <a:gdLst/>
              <a:ahLst/>
              <a:cxnLst/>
              <a:rect l="l" t="t" r="r" b="b"/>
              <a:pathLst>
                <a:path w="344" h="663" extrusionOk="0">
                  <a:moveTo>
                    <a:pt x="1" y="1"/>
                  </a:moveTo>
                  <a:lnTo>
                    <a:pt x="1" y="663"/>
                  </a:lnTo>
                  <a:lnTo>
                    <a:pt x="343" y="66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7"/>
            <p:cNvSpPr/>
            <p:nvPr/>
          </p:nvSpPr>
          <p:spPr>
            <a:xfrm flipH="1">
              <a:off x="-265537" y="3774881"/>
              <a:ext cx="37555" cy="67845"/>
            </a:xfrm>
            <a:custGeom>
              <a:avLst/>
              <a:gdLst/>
              <a:ahLst/>
              <a:cxnLst/>
              <a:rect l="l" t="t" r="r" b="b"/>
              <a:pathLst>
                <a:path w="367" h="663" extrusionOk="0">
                  <a:moveTo>
                    <a:pt x="1" y="1"/>
                  </a:moveTo>
                  <a:lnTo>
                    <a:pt x="1" y="663"/>
                  </a:lnTo>
                  <a:lnTo>
                    <a:pt x="366" y="663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7"/>
            <p:cNvSpPr/>
            <p:nvPr/>
          </p:nvSpPr>
          <p:spPr>
            <a:xfrm flipH="1">
              <a:off x="-664938" y="3774881"/>
              <a:ext cx="35202" cy="67845"/>
            </a:xfrm>
            <a:custGeom>
              <a:avLst/>
              <a:gdLst/>
              <a:ahLst/>
              <a:cxnLst/>
              <a:rect l="l" t="t" r="r" b="b"/>
              <a:pathLst>
                <a:path w="344" h="663" extrusionOk="0">
                  <a:moveTo>
                    <a:pt x="1" y="1"/>
                  </a:moveTo>
                  <a:lnTo>
                    <a:pt x="1" y="663"/>
                  </a:lnTo>
                  <a:lnTo>
                    <a:pt x="343" y="66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7"/>
            <p:cNvSpPr/>
            <p:nvPr/>
          </p:nvSpPr>
          <p:spPr>
            <a:xfrm flipH="1">
              <a:off x="-798072" y="3774881"/>
              <a:ext cx="35202" cy="67845"/>
            </a:xfrm>
            <a:custGeom>
              <a:avLst/>
              <a:gdLst/>
              <a:ahLst/>
              <a:cxnLst/>
              <a:rect l="l" t="t" r="r" b="b"/>
              <a:pathLst>
                <a:path w="344" h="663" extrusionOk="0">
                  <a:moveTo>
                    <a:pt x="1" y="1"/>
                  </a:moveTo>
                  <a:lnTo>
                    <a:pt x="1" y="663"/>
                  </a:lnTo>
                  <a:lnTo>
                    <a:pt x="343" y="66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7"/>
            <p:cNvSpPr/>
            <p:nvPr/>
          </p:nvSpPr>
          <p:spPr>
            <a:xfrm flipH="1">
              <a:off x="-931206" y="3774881"/>
              <a:ext cx="35202" cy="67845"/>
            </a:xfrm>
            <a:custGeom>
              <a:avLst/>
              <a:gdLst/>
              <a:ahLst/>
              <a:cxnLst/>
              <a:rect l="l" t="t" r="r" b="b"/>
              <a:pathLst>
                <a:path w="344" h="663" extrusionOk="0">
                  <a:moveTo>
                    <a:pt x="1" y="1"/>
                  </a:moveTo>
                  <a:lnTo>
                    <a:pt x="1" y="663"/>
                  </a:lnTo>
                  <a:lnTo>
                    <a:pt x="343" y="66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7"/>
            <p:cNvSpPr/>
            <p:nvPr/>
          </p:nvSpPr>
          <p:spPr>
            <a:xfrm flipH="1">
              <a:off x="3085" y="4066833"/>
              <a:ext cx="98237" cy="137942"/>
            </a:xfrm>
            <a:custGeom>
              <a:avLst/>
              <a:gdLst/>
              <a:ahLst/>
              <a:cxnLst/>
              <a:rect l="l" t="t" r="r" b="b"/>
              <a:pathLst>
                <a:path w="960" h="1348" extrusionOk="0">
                  <a:moveTo>
                    <a:pt x="1" y="1"/>
                  </a:moveTo>
                  <a:lnTo>
                    <a:pt x="1" y="1348"/>
                  </a:lnTo>
                  <a:lnTo>
                    <a:pt x="959" y="1348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7"/>
            <p:cNvSpPr/>
            <p:nvPr/>
          </p:nvSpPr>
          <p:spPr>
            <a:xfrm flipH="1">
              <a:off x="-991878" y="3307737"/>
              <a:ext cx="962420" cy="14122"/>
            </a:xfrm>
            <a:custGeom>
              <a:avLst/>
              <a:gdLst/>
              <a:ahLst/>
              <a:cxnLst/>
              <a:rect l="l" t="t" r="r" b="b"/>
              <a:pathLst>
                <a:path w="9405" h="138" extrusionOk="0">
                  <a:moveTo>
                    <a:pt x="1" y="1"/>
                  </a:moveTo>
                  <a:lnTo>
                    <a:pt x="1" y="138"/>
                  </a:lnTo>
                  <a:lnTo>
                    <a:pt x="9405" y="138"/>
                  </a:lnTo>
                  <a:lnTo>
                    <a:pt x="9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7"/>
            <p:cNvSpPr/>
            <p:nvPr/>
          </p:nvSpPr>
          <p:spPr>
            <a:xfrm flipH="1">
              <a:off x="-991877" y="3641747"/>
              <a:ext cx="1058202" cy="14122"/>
            </a:xfrm>
            <a:custGeom>
              <a:avLst/>
              <a:gdLst/>
              <a:ahLst/>
              <a:cxnLst/>
              <a:rect l="l" t="t" r="r" b="b"/>
              <a:pathLst>
                <a:path w="10341" h="138" extrusionOk="0">
                  <a:moveTo>
                    <a:pt x="1" y="1"/>
                  </a:moveTo>
                  <a:lnTo>
                    <a:pt x="1" y="138"/>
                  </a:lnTo>
                  <a:lnTo>
                    <a:pt x="10341" y="138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7"/>
            <p:cNvSpPr/>
            <p:nvPr/>
          </p:nvSpPr>
          <p:spPr>
            <a:xfrm flipH="1">
              <a:off x="-92696" y="3109213"/>
              <a:ext cx="257055" cy="871346"/>
            </a:xfrm>
            <a:custGeom>
              <a:avLst/>
              <a:gdLst/>
              <a:ahLst/>
              <a:cxnLst/>
              <a:rect l="l" t="t" r="r" b="b"/>
              <a:pathLst>
                <a:path w="2512" h="8515" extrusionOk="0">
                  <a:moveTo>
                    <a:pt x="2397" y="1"/>
                  </a:moveTo>
                  <a:lnTo>
                    <a:pt x="0" y="8126"/>
                  </a:lnTo>
                  <a:lnTo>
                    <a:pt x="0" y="8514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7"/>
            <p:cNvSpPr/>
            <p:nvPr/>
          </p:nvSpPr>
          <p:spPr>
            <a:xfrm flipH="1">
              <a:off x="2198719" y="3917429"/>
              <a:ext cx="289698" cy="292052"/>
            </a:xfrm>
            <a:custGeom>
              <a:avLst/>
              <a:gdLst/>
              <a:ahLst/>
              <a:cxnLst/>
              <a:rect l="l" t="t" r="r" b="b"/>
              <a:pathLst>
                <a:path w="2831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30" y="2853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7"/>
            <p:cNvSpPr/>
            <p:nvPr/>
          </p:nvSpPr>
          <p:spPr>
            <a:xfrm flipH="1">
              <a:off x="2224404" y="3945468"/>
              <a:ext cx="238328" cy="235975"/>
            </a:xfrm>
            <a:custGeom>
              <a:avLst/>
              <a:gdLst/>
              <a:ahLst/>
              <a:cxnLst/>
              <a:rect l="l" t="t" r="r" b="b"/>
              <a:pathLst>
                <a:path w="2329" h="2306" extrusionOk="0">
                  <a:moveTo>
                    <a:pt x="2191" y="137"/>
                  </a:moveTo>
                  <a:lnTo>
                    <a:pt x="2191" y="2168"/>
                  </a:lnTo>
                  <a:lnTo>
                    <a:pt x="137" y="2168"/>
                  </a:lnTo>
                  <a:lnTo>
                    <a:pt x="137" y="137"/>
                  </a:lnTo>
                  <a:close/>
                  <a:moveTo>
                    <a:pt x="0" y="0"/>
                  </a:moveTo>
                  <a:lnTo>
                    <a:pt x="0" y="2305"/>
                  </a:lnTo>
                  <a:lnTo>
                    <a:pt x="2328" y="2305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D2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7"/>
            <p:cNvSpPr/>
            <p:nvPr/>
          </p:nvSpPr>
          <p:spPr>
            <a:xfrm flipH="1">
              <a:off x="3359572" y="3917429"/>
              <a:ext cx="292052" cy="292052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7"/>
            <p:cNvSpPr/>
            <p:nvPr/>
          </p:nvSpPr>
          <p:spPr>
            <a:xfrm flipH="1">
              <a:off x="3387610" y="3945468"/>
              <a:ext cx="236077" cy="235975"/>
            </a:xfrm>
            <a:custGeom>
              <a:avLst/>
              <a:gdLst/>
              <a:ahLst/>
              <a:cxnLst/>
              <a:rect l="l" t="t" r="r" b="b"/>
              <a:pathLst>
                <a:path w="2307" h="2306" extrusionOk="0">
                  <a:moveTo>
                    <a:pt x="2169" y="137"/>
                  </a:moveTo>
                  <a:lnTo>
                    <a:pt x="2169" y="2168"/>
                  </a:lnTo>
                  <a:lnTo>
                    <a:pt x="138" y="2168"/>
                  </a:lnTo>
                  <a:lnTo>
                    <a:pt x="138" y="137"/>
                  </a:lnTo>
                  <a:close/>
                  <a:moveTo>
                    <a:pt x="1" y="0"/>
                  </a:moveTo>
                  <a:lnTo>
                    <a:pt x="1" y="2305"/>
                  </a:lnTo>
                  <a:lnTo>
                    <a:pt x="2306" y="2305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D2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7"/>
            <p:cNvSpPr/>
            <p:nvPr/>
          </p:nvSpPr>
          <p:spPr>
            <a:xfrm flipH="1">
              <a:off x="3069973" y="3917429"/>
              <a:ext cx="289698" cy="292052"/>
            </a:xfrm>
            <a:custGeom>
              <a:avLst/>
              <a:gdLst/>
              <a:ahLst/>
              <a:cxnLst/>
              <a:rect l="l" t="t" r="r" b="b"/>
              <a:pathLst>
                <a:path w="2831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31" y="2853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7"/>
            <p:cNvSpPr/>
            <p:nvPr/>
          </p:nvSpPr>
          <p:spPr>
            <a:xfrm flipH="1">
              <a:off x="3098011" y="3945468"/>
              <a:ext cx="235975" cy="235975"/>
            </a:xfrm>
            <a:custGeom>
              <a:avLst/>
              <a:gdLst/>
              <a:ahLst/>
              <a:cxnLst/>
              <a:rect l="l" t="t" r="r" b="b"/>
              <a:pathLst>
                <a:path w="2306" h="2306" extrusionOk="0">
                  <a:moveTo>
                    <a:pt x="2169" y="137"/>
                  </a:moveTo>
                  <a:lnTo>
                    <a:pt x="2169" y="2168"/>
                  </a:lnTo>
                  <a:lnTo>
                    <a:pt x="137" y="2168"/>
                  </a:lnTo>
                  <a:lnTo>
                    <a:pt x="137" y="137"/>
                  </a:lnTo>
                  <a:close/>
                  <a:moveTo>
                    <a:pt x="0" y="0"/>
                  </a:moveTo>
                  <a:lnTo>
                    <a:pt x="0" y="2305"/>
                  </a:lnTo>
                  <a:lnTo>
                    <a:pt x="2306" y="2305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D2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7"/>
            <p:cNvSpPr/>
            <p:nvPr/>
          </p:nvSpPr>
          <p:spPr>
            <a:xfrm flipH="1">
              <a:off x="1909120" y="3917429"/>
              <a:ext cx="289698" cy="292052"/>
            </a:xfrm>
            <a:custGeom>
              <a:avLst/>
              <a:gdLst/>
              <a:ahLst/>
              <a:cxnLst/>
              <a:rect l="l" t="t" r="r" b="b"/>
              <a:pathLst>
                <a:path w="2831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31" y="2853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7"/>
            <p:cNvSpPr/>
            <p:nvPr/>
          </p:nvSpPr>
          <p:spPr>
            <a:xfrm flipH="1">
              <a:off x="1934805" y="3945468"/>
              <a:ext cx="238328" cy="235975"/>
            </a:xfrm>
            <a:custGeom>
              <a:avLst/>
              <a:gdLst/>
              <a:ahLst/>
              <a:cxnLst/>
              <a:rect l="l" t="t" r="r" b="b"/>
              <a:pathLst>
                <a:path w="2329" h="2306" extrusionOk="0">
                  <a:moveTo>
                    <a:pt x="2192" y="137"/>
                  </a:moveTo>
                  <a:lnTo>
                    <a:pt x="2192" y="2168"/>
                  </a:lnTo>
                  <a:lnTo>
                    <a:pt x="137" y="2168"/>
                  </a:lnTo>
                  <a:lnTo>
                    <a:pt x="137" y="137"/>
                  </a:lnTo>
                  <a:close/>
                  <a:moveTo>
                    <a:pt x="0" y="0"/>
                  </a:moveTo>
                  <a:lnTo>
                    <a:pt x="0" y="2305"/>
                  </a:lnTo>
                  <a:lnTo>
                    <a:pt x="2329" y="2305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7"/>
            <p:cNvSpPr/>
            <p:nvPr/>
          </p:nvSpPr>
          <p:spPr>
            <a:xfrm flipH="1">
              <a:off x="3651525" y="3917429"/>
              <a:ext cx="289800" cy="292052"/>
            </a:xfrm>
            <a:custGeom>
              <a:avLst/>
              <a:gdLst/>
              <a:ahLst/>
              <a:cxnLst/>
              <a:rect l="l" t="t" r="r" b="b"/>
              <a:pathLst>
                <a:path w="2832" h="2854" extrusionOk="0">
                  <a:moveTo>
                    <a:pt x="1" y="0"/>
                  </a:moveTo>
                  <a:lnTo>
                    <a:pt x="1" y="2853"/>
                  </a:lnTo>
                  <a:lnTo>
                    <a:pt x="2831" y="2853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rgbClr val="3B6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7"/>
            <p:cNvSpPr/>
            <p:nvPr/>
          </p:nvSpPr>
          <p:spPr>
            <a:xfrm flipH="1">
              <a:off x="3677312" y="3945468"/>
              <a:ext cx="238328" cy="235975"/>
            </a:xfrm>
            <a:custGeom>
              <a:avLst/>
              <a:gdLst/>
              <a:ahLst/>
              <a:cxnLst/>
              <a:rect l="l" t="t" r="r" b="b"/>
              <a:pathLst>
                <a:path w="2329" h="2306" extrusionOk="0">
                  <a:moveTo>
                    <a:pt x="2192" y="137"/>
                  </a:moveTo>
                  <a:lnTo>
                    <a:pt x="2192" y="2168"/>
                  </a:lnTo>
                  <a:lnTo>
                    <a:pt x="138" y="2168"/>
                  </a:lnTo>
                  <a:lnTo>
                    <a:pt x="138" y="137"/>
                  </a:lnTo>
                  <a:close/>
                  <a:moveTo>
                    <a:pt x="1" y="0"/>
                  </a:moveTo>
                  <a:lnTo>
                    <a:pt x="1" y="2305"/>
                  </a:lnTo>
                  <a:lnTo>
                    <a:pt x="2329" y="2305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7"/>
            <p:cNvSpPr/>
            <p:nvPr/>
          </p:nvSpPr>
          <p:spPr>
            <a:xfrm flipH="1">
              <a:off x="2780374" y="3917429"/>
              <a:ext cx="289698" cy="292052"/>
            </a:xfrm>
            <a:custGeom>
              <a:avLst/>
              <a:gdLst/>
              <a:ahLst/>
              <a:cxnLst/>
              <a:rect l="l" t="t" r="r" b="b"/>
              <a:pathLst>
                <a:path w="2831" h="2854" extrusionOk="0">
                  <a:moveTo>
                    <a:pt x="1" y="0"/>
                  </a:moveTo>
                  <a:lnTo>
                    <a:pt x="1" y="2853"/>
                  </a:lnTo>
                  <a:lnTo>
                    <a:pt x="2831" y="2853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7"/>
            <p:cNvSpPr/>
            <p:nvPr/>
          </p:nvSpPr>
          <p:spPr>
            <a:xfrm flipH="1">
              <a:off x="2806058" y="3945468"/>
              <a:ext cx="238328" cy="235975"/>
            </a:xfrm>
            <a:custGeom>
              <a:avLst/>
              <a:gdLst/>
              <a:ahLst/>
              <a:cxnLst/>
              <a:rect l="l" t="t" r="r" b="b"/>
              <a:pathLst>
                <a:path w="2329" h="2306" extrusionOk="0">
                  <a:moveTo>
                    <a:pt x="2192" y="137"/>
                  </a:moveTo>
                  <a:lnTo>
                    <a:pt x="2192" y="2168"/>
                  </a:lnTo>
                  <a:lnTo>
                    <a:pt x="138" y="2168"/>
                  </a:lnTo>
                  <a:lnTo>
                    <a:pt x="138" y="137"/>
                  </a:lnTo>
                  <a:close/>
                  <a:moveTo>
                    <a:pt x="1" y="0"/>
                  </a:moveTo>
                  <a:lnTo>
                    <a:pt x="1" y="2305"/>
                  </a:lnTo>
                  <a:lnTo>
                    <a:pt x="2329" y="2305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7"/>
            <p:cNvSpPr/>
            <p:nvPr/>
          </p:nvSpPr>
          <p:spPr>
            <a:xfrm flipH="1">
              <a:off x="1617167" y="3917429"/>
              <a:ext cx="292052" cy="292052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0"/>
                  </a:moveTo>
                  <a:lnTo>
                    <a:pt x="1" y="2853"/>
                  </a:lnTo>
                  <a:lnTo>
                    <a:pt x="2854" y="2853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7"/>
            <p:cNvSpPr/>
            <p:nvPr/>
          </p:nvSpPr>
          <p:spPr>
            <a:xfrm flipH="1">
              <a:off x="1645206" y="3945468"/>
              <a:ext cx="235975" cy="235975"/>
            </a:xfrm>
            <a:custGeom>
              <a:avLst/>
              <a:gdLst/>
              <a:ahLst/>
              <a:cxnLst/>
              <a:rect l="l" t="t" r="r" b="b"/>
              <a:pathLst>
                <a:path w="2306" h="2306" extrusionOk="0">
                  <a:moveTo>
                    <a:pt x="2169" y="137"/>
                  </a:moveTo>
                  <a:lnTo>
                    <a:pt x="2169" y="2168"/>
                  </a:lnTo>
                  <a:lnTo>
                    <a:pt x="138" y="2168"/>
                  </a:lnTo>
                  <a:lnTo>
                    <a:pt x="138" y="137"/>
                  </a:lnTo>
                  <a:close/>
                  <a:moveTo>
                    <a:pt x="1" y="0"/>
                  </a:moveTo>
                  <a:lnTo>
                    <a:pt x="1" y="2305"/>
                  </a:lnTo>
                  <a:lnTo>
                    <a:pt x="2306" y="2305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7"/>
            <p:cNvSpPr/>
            <p:nvPr/>
          </p:nvSpPr>
          <p:spPr>
            <a:xfrm flipH="1">
              <a:off x="1327466" y="3917429"/>
              <a:ext cx="289800" cy="292052"/>
            </a:xfrm>
            <a:custGeom>
              <a:avLst/>
              <a:gdLst/>
              <a:ahLst/>
              <a:cxnLst/>
              <a:rect l="l" t="t" r="r" b="b"/>
              <a:pathLst>
                <a:path w="2832" h="2854" extrusionOk="0">
                  <a:moveTo>
                    <a:pt x="1" y="0"/>
                  </a:moveTo>
                  <a:lnTo>
                    <a:pt x="1" y="2853"/>
                  </a:lnTo>
                  <a:lnTo>
                    <a:pt x="2831" y="2853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7"/>
            <p:cNvSpPr/>
            <p:nvPr/>
          </p:nvSpPr>
          <p:spPr>
            <a:xfrm flipH="1">
              <a:off x="1353151" y="3945468"/>
              <a:ext cx="238430" cy="235975"/>
            </a:xfrm>
            <a:custGeom>
              <a:avLst/>
              <a:gdLst/>
              <a:ahLst/>
              <a:cxnLst/>
              <a:rect l="l" t="t" r="r" b="b"/>
              <a:pathLst>
                <a:path w="2330" h="2306" extrusionOk="0">
                  <a:moveTo>
                    <a:pt x="2192" y="137"/>
                  </a:moveTo>
                  <a:lnTo>
                    <a:pt x="2192" y="2168"/>
                  </a:lnTo>
                  <a:lnTo>
                    <a:pt x="138" y="2168"/>
                  </a:lnTo>
                  <a:lnTo>
                    <a:pt x="138" y="137"/>
                  </a:lnTo>
                  <a:close/>
                  <a:moveTo>
                    <a:pt x="1" y="0"/>
                  </a:moveTo>
                  <a:lnTo>
                    <a:pt x="1" y="2305"/>
                  </a:lnTo>
                  <a:lnTo>
                    <a:pt x="2329" y="2305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7"/>
            <p:cNvSpPr/>
            <p:nvPr/>
          </p:nvSpPr>
          <p:spPr>
            <a:xfrm flipH="1">
              <a:off x="2488319" y="3917429"/>
              <a:ext cx="292154" cy="292052"/>
            </a:xfrm>
            <a:custGeom>
              <a:avLst/>
              <a:gdLst/>
              <a:ahLst/>
              <a:cxnLst/>
              <a:rect l="l" t="t" r="r" b="b"/>
              <a:pathLst>
                <a:path w="2855" h="2854" extrusionOk="0">
                  <a:moveTo>
                    <a:pt x="1" y="0"/>
                  </a:moveTo>
                  <a:lnTo>
                    <a:pt x="1" y="2853"/>
                  </a:lnTo>
                  <a:lnTo>
                    <a:pt x="2854" y="2853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7"/>
            <p:cNvSpPr/>
            <p:nvPr/>
          </p:nvSpPr>
          <p:spPr>
            <a:xfrm flipH="1">
              <a:off x="2516357" y="3945468"/>
              <a:ext cx="236077" cy="235975"/>
            </a:xfrm>
            <a:custGeom>
              <a:avLst/>
              <a:gdLst/>
              <a:ahLst/>
              <a:cxnLst/>
              <a:rect l="l" t="t" r="r" b="b"/>
              <a:pathLst>
                <a:path w="2307" h="2306" extrusionOk="0">
                  <a:moveTo>
                    <a:pt x="2169" y="137"/>
                  </a:moveTo>
                  <a:lnTo>
                    <a:pt x="2169" y="2168"/>
                  </a:lnTo>
                  <a:lnTo>
                    <a:pt x="138" y="2168"/>
                  </a:lnTo>
                  <a:lnTo>
                    <a:pt x="138" y="137"/>
                  </a:lnTo>
                  <a:close/>
                  <a:moveTo>
                    <a:pt x="1" y="0"/>
                  </a:moveTo>
                  <a:lnTo>
                    <a:pt x="1" y="2305"/>
                  </a:lnTo>
                  <a:lnTo>
                    <a:pt x="2306" y="2305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7"/>
            <p:cNvSpPr/>
            <p:nvPr/>
          </p:nvSpPr>
          <p:spPr>
            <a:xfrm flipH="1">
              <a:off x="1035513" y="3917429"/>
              <a:ext cx="292052" cy="292052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7"/>
            <p:cNvSpPr/>
            <p:nvPr/>
          </p:nvSpPr>
          <p:spPr>
            <a:xfrm flipH="1">
              <a:off x="1063551" y="3945468"/>
              <a:ext cx="235975" cy="235975"/>
            </a:xfrm>
            <a:custGeom>
              <a:avLst/>
              <a:gdLst/>
              <a:ahLst/>
              <a:cxnLst/>
              <a:rect l="l" t="t" r="r" b="b"/>
              <a:pathLst>
                <a:path w="2306" h="2306" extrusionOk="0">
                  <a:moveTo>
                    <a:pt x="2169" y="137"/>
                  </a:moveTo>
                  <a:lnTo>
                    <a:pt x="2169" y="2168"/>
                  </a:lnTo>
                  <a:lnTo>
                    <a:pt x="137" y="2168"/>
                  </a:lnTo>
                  <a:lnTo>
                    <a:pt x="137" y="137"/>
                  </a:lnTo>
                  <a:close/>
                  <a:moveTo>
                    <a:pt x="0" y="0"/>
                  </a:moveTo>
                  <a:lnTo>
                    <a:pt x="0" y="2305"/>
                  </a:lnTo>
                  <a:lnTo>
                    <a:pt x="2305" y="2305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rgbClr val="D2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7"/>
            <p:cNvSpPr/>
            <p:nvPr/>
          </p:nvSpPr>
          <p:spPr>
            <a:xfrm flipH="1">
              <a:off x="164260" y="3917429"/>
              <a:ext cx="292052" cy="292052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7"/>
            <p:cNvSpPr/>
            <p:nvPr/>
          </p:nvSpPr>
          <p:spPr>
            <a:xfrm flipH="1">
              <a:off x="192298" y="3945468"/>
              <a:ext cx="236077" cy="235975"/>
            </a:xfrm>
            <a:custGeom>
              <a:avLst/>
              <a:gdLst/>
              <a:ahLst/>
              <a:cxnLst/>
              <a:rect l="l" t="t" r="r" b="b"/>
              <a:pathLst>
                <a:path w="2307" h="2306" extrusionOk="0">
                  <a:moveTo>
                    <a:pt x="2169" y="137"/>
                  </a:moveTo>
                  <a:lnTo>
                    <a:pt x="2169" y="2168"/>
                  </a:lnTo>
                  <a:lnTo>
                    <a:pt x="138" y="2168"/>
                  </a:lnTo>
                  <a:lnTo>
                    <a:pt x="138" y="137"/>
                  </a:lnTo>
                  <a:close/>
                  <a:moveTo>
                    <a:pt x="1" y="0"/>
                  </a:moveTo>
                  <a:lnTo>
                    <a:pt x="1" y="2305"/>
                  </a:lnTo>
                  <a:lnTo>
                    <a:pt x="2306" y="2305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D2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7"/>
            <p:cNvSpPr/>
            <p:nvPr/>
          </p:nvSpPr>
          <p:spPr>
            <a:xfrm flipH="1">
              <a:off x="745914" y="3917429"/>
              <a:ext cx="289698" cy="292052"/>
            </a:xfrm>
            <a:custGeom>
              <a:avLst/>
              <a:gdLst/>
              <a:ahLst/>
              <a:cxnLst/>
              <a:rect l="l" t="t" r="r" b="b"/>
              <a:pathLst>
                <a:path w="2831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31" y="2853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7"/>
            <p:cNvSpPr/>
            <p:nvPr/>
          </p:nvSpPr>
          <p:spPr>
            <a:xfrm flipH="1">
              <a:off x="773952" y="3945468"/>
              <a:ext cx="235975" cy="235975"/>
            </a:xfrm>
            <a:custGeom>
              <a:avLst/>
              <a:gdLst/>
              <a:ahLst/>
              <a:cxnLst/>
              <a:rect l="l" t="t" r="r" b="b"/>
              <a:pathLst>
                <a:path w="2306" h="2306" extrusionOk="0">
                  <a:moveTo>
                    <a:pt x="2169" y="137"/>
                  </a:moveTo>
                  <a:lnTo>
                    <a:pt x="2169" y="2168"/>
                  </a:lnTo>
                  <a:lnTo>
                    <a:pt x="137" y="2168"/>
                  </a:lnTo>
                  <a:lnTo>
                    <a:pt x="137" y="137"/>
                  </a:lnTo>
                  <a:close/>
                  <a:moveTo>
                    <a:pt x="0" y="0"/>
                  </a:moveTo>
                  <a:lnTo>
                    <a:pt x="0" y="2305"/>
                  </a:lnTo>
                  <a:lnTo>
                    <a:pt x="2306" y="2305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7"/>
            <p:cNvSpPr/>
            <p:nvPr/>
          </p:nvSpPr>
          <p:spPr>
            <a:xfrm flipH="1">
              <a:off x="456213" y="3917429"/>
              <a:ext cx="289800" cy="292052"/>
            </a:xfrm>
            <a:custGeom>
              <a:avLst/>
              <a:gdLst/>
              <a:ahLst/>
              <a:cxnLst/>
              <a:rect l="l" t="t" r="r" b="b"/>
              <a:pathLst>
                <a:path w="2832" h="2854" extrusionOk="0">
                  <a:moveTo>
                    <a:pt x="1" y="0"/>
                  </a:moveTo>
                  <a:lnTo>
                    <a:pt x="1" y="2853"/>
                  </a:lnTo>
                  <a:lnTo>
                    <a:pt x="2831" y="2853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7"/>
            <p:cNvSpPr/>
            <p:nvPr/>
          </p:nvSpPr>
          <p:spPr>
            <a:xfrm flipH="1">
              <a:off x="482000" y="3945468"/>
              <a:ext cx="238328" cy="235975"/>
            </a:xfrm>
            <a:custGeom>
              <a:avLst/>
              <a:gdLst/>
              <a:ahLst/>
              <a:cxnLst/>
              <a:rect l="l" t="t" r="r" b="b"/>
              <a:pathLst>
                <a:path w="2329" h="2306" extrusionOk="0">
                  <a:moveTo>
                    <a:pt x="2192" y="137"/>
                  </a:moveTo>
                  <a:lnTo>
                    <a:pt x="2192" y="2168"/>
                  </a:lnTo>
                  <a:lnTo>
                    <a:pt x="138" y="2168"/>
                  </a:lnTo>
                  <a:lnTo>
                    <a:pt x="138" y="137"/>
                  </a:lnTo>
                  <a:close/>
                  <a:moveTo>
                    <a:pt x="1" y="0"/>
                  </a:moveTo>
                  <a:lnTo>
                    <a:pt x="1" y="2305"/>
                  </a:lnTo>
                  <a:lnTo>
                    <a:pt x="2329" y="2305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7"/>
            <p:cNvSpPr/>
            <p:nvPr/>
          </p:nvSpPr>
          <p:spPr>
            <a:xfrm flipH="1">
              <a:off x="1617167" y="3627728"/>
              <a:ext cx="292052" cy="289800"/>
            </a:xfrm>
            <a:custGeom>
              <a:avLst/>
              <a:gdLst/>
              <a:ahLst/>
              <a:cxnLst/>
              <a:rect l="l" t="t" r="r" b="b"/>
              <a:pathLst>
                <a:path w="2854" h="2832" extrusionOk="0">
                  <a:moveTo>
                    <a:pt x="1" y="1"/>
                  </a:moveTo>
                  <a:lnTo>
                    <a:pt x="1" y="2831"/>
                  </a:lnTo>
                  <a:lnTo>
                    <a:pt x="2854" y="2831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7"/>
            <p:cNvSpPr/>
            <p:nvPr/>
          </p:nvSpPr>
          <p:spPr>
            <a:xfrm flipH="1">
              <a:off x="1645206" y="3653413"/>
              <a:ext cx="235975" cy="238430"/>
            </a:xfrm>
            <a:custGeom>
              <a:avLst/>
              <a:gdLst/>
              <a:ahLst/>
              <a:cxnLst/>
              <a:rect l="l" t="t" r="r" b="b"/>
              <a:pathLst>
                <a:path w="2306" h="2330" extrusionOk="0">
                  <a:moveTo>
                    <a:pt x="2169" y="138"/>
                  </a:moveTo>
                  <a:lnTo>
                    <a:pt x="2169" y="2192"/>
                  </a:lnTo>
                  <a:lnTo>
                    <a:pt x="138" y="2192"/>
                  </a:lnTo>
                  <a:lnTo>
                    <a:pt x="138" y="138"/>
                  </a:lnTo>
                  <a:close/>
                  <a:moveTo>
                    <a:pt x="1" y="1"/>
                  </a:moveTo>
                  <a:lnTo>
                    <a:pt x="1" y="2329"/>
                  </a:lnTo>
                  <a:lnTo>
                    <a:pt x="2306" y="2329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7"/>
            <p:cNvSpPr/>
            <p:nvPr/>
          </p:nvSpPr>
          <p:spPr>
            <a:xfrm flipH="1">
              <a:off x="1909120" y="3627728"/>
              <a:ext cx="289698" cy="289800"/>
            </a:xfrm>
            <a:custGeom>
              <a:avLst/>
              <a:gdLst/>
              <a:ahLst/>
              <a:cxnLst/>
              <a:rect l="l" t="t" r="r" b="b"/>
              <a:pathLst>
                <a:path w="2831" h="2832" extrusionOk="0">
                  <a:moveTo>
                    <a:pt x="0" y="1"/>
                  </a:moveTo>
                  <a:lnTo>
                    <a:pt x="0" y="2831"/>
                  </a:lnTo>
                  <a:lnTo>
                    <a:pt x="2831" y="2831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7"/>
            <p:cNvSpPr/>
            <p:nvPr/>
          </p:nvSpPr>
          <p:spPr>
            <a:xfrm flipH="1">
              <a:off x="1934805" y="3653413"/>
              <a:ext cx="238328" cy="238430"/>
            </a:xfrm>
            <a:custGeom>
              <a:avLst/>
              <a:gdLst/>
              <a:ahLst/>
              <a:cxnLst/>
              <a:rect l="l" t="t" r="r" b="b"/>
              <a:pathLst>
                <a:path w="2329" h="2330" extrusionOk="0">
                  <a:moveTo>
                    <a:pt x="2192" y="138"/>
                  </a:moveTo>
                  <a:lnTo>
                    <a:pt x="2192" y="2192"/>
                  </a:lnTo>
                  <a:lnTo>
                    <a:pt x="137" y="2192"/>
                  </a:lnTo>
                  <a:lnTo>
                    <a:pt x="137" y="138"/>
                  </a:lnTo>
                  <a:close/>
                  <a:moveTo>
                    <a:pt x="0" y="1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2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7"/>
            <p:cNvSpPr/>
            <p:nvPr/>
          </p:nvSpPr>
          <p:spPr>
            <a:xfrm flipH="1">
              <a:off x="456213" y="3627728"/>
              <a:ext cx="289800" cy="289800"/>
            </a:xfrm>
            <a:custGeom>
              <a:avLst/>
              <a:gdLst/>
              <a:ahLst/>
              <a:cxnLst/>
              <a:rect l="l" t="t" r="r" b="b"/>
              <a:pathLst>
                <a:path w="2832" h="2832" extrusionOk="0">
                  <a:moveTo>
                    <a:pt x="1" y="1"/>
                  </a:moveTo>
                  <a:lnTo>
                    <a:pt x="1" y="2831"/>
                  </a:lnTo>
                  <a:lnTo>
                    <a:pt x="2831" y="2831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7"/>
            <p:cNvSpPr/>
            <p:nvPr/>
          </p:nvSpPr>
          <p:spPr>
            <a:xfrm flipH="1">
              <a:off x="482000" y="3653413"/>
              <a:ext cx="238328" cy="238430"/>
            </a:xfrm>
            <a:custGeom>
              <a:avLst/>
              <a:gdLst/>
              <a:ahLst/>
              <a:cxnLst/>
              <a:rect l="l" t="t" r="r" b="b"/>
              <a:pathLst>
                <a:path w="2329" h="2330" extrusionOk="0">
                  <a:moveTo>
                    <a:pt x="2192" y="138"/>
                  </a:moveTo>
                  <a:lnTo>
                    <a:pt x="2192" y="2192"/>
                  </a:lnTo>
                  <a:lnTo>
                    <a:pt x="138" y="2192"/>
                  </a:lnTo>
                  <a:lnTo>
                    <a:pt x="138" y="138"/>
                  </a:lnTo>
                  <a:close/>
                  <a:moveTo>
                    <a:pt x="1" y="1"/>
                  </a:moveTo>
                  <a:lnTo>
                    <a:pt x="1" y="2329"/>
                  </a:lnTo>
                  <a:lnTo>
                    <a:pt x="2329" y="2329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2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7"/>
            <p:cNvSpPr/>
            <p:nvPr/>
          </p:nvSpPr>
          <p:spPr>
            <a:xfrm flipH="1">
              <a:off x="745914" y="3627728"/>
              <a:ext cx="289698" cy="289800"/>
            </a:xfrm>
            <a:custGeom>
              <a:avLst/>
              <a:gdLst/>
              <a:ahLst/>
              <a:cxnLst/>
              <a:rect l="l" t="t" r="r" b="b"/>
              <a:pathLst>
                <a:path w="2831" h="2832" extrusionOk="0">
                  <a:moveTo>
                    <a:pt x="0" y="1"/>
                  </a:moveTo>
                  <a:lnTo>
                    <a:pt x="0" y="2831"/>
                  </a:lnTo>
                  <a:lnTo>
                    <a:pt x="2831" y="2831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7"/>
            <p:cNvSpPr/>
            <p:nvPr/>
          </p:nvSpPr>
          <p:spPr>
            <a:xfrm flipH="1">
              <a:off x="773952" y="3653413"/>
              <a:ext cx="235975" cy="238430"/>
            </a:xfrm>
            <a:custGeom>
              <a:avLst/>
              <a:gdLst/>
              <a:ahLst/>
              <a:cxnLst/>
              <a:rect l="l" t="t" r="r" b="b"/>
              <a:pathLst>
                <a:path w="2306" h="2330" extrusionOk="0">
                  <a:moveTo>
                    <a:pt x="2169" y="138"/>
                  </a:moveTo>
                  <a:lnTo>
                    <a:pt x="2169" y="2192"/>
                  </a:lnTo>
                  <a:lnTo>
                    <a:pt x="137" y="2192"/>
                  </a:lnTo>
                  <a:lnTo>
                    <a:pt x="137" y="138"/>
                  </a:lnTo>
                  <a:close/>
                  <a:moveTo>
                    <a:pt x="0" y="1"/>
                  </a:moveTo>
                  <a:lnTo>
                    <a:pt x="0" y="2329"/>
                  </a:lnTo>
                  <a:lnTo>
                    <a:pt x="2306" y="2329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D2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7"/>
            <p:cNvSpPr/>
            <p:nvPr/>
          </p:nvSpPr>
          <p:spPr>
            <a:xfrm flipH="1">
              <a:off x="2198719" y="3627728"/>
              <a:ext cx="289698" cy="289800"/>
            </a:xfrm>
            <a:custGeom>
              <a:avLst/>
              <a:gdLst/>
              <a:ahLst/>
              <a:cxnLst/>
              <a:rect l="l" t="t" r="r" b="b"/>
              <a:pathLst>
                <a:path w="2831" h="2832" extrusionOk="0">
                  <a:moveTo>
                    <a:pt x="0" y="1"/>
                  </a:moveTo>
                  <a:lnTo>
                    <a:pt x="0" y="2831"/>
                  </a:lnTo>
                  <a:lnTo>
                    <a:pt x="2830" y="2831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7"/>
            <p:cNvSpPr/>
            <p:nvPr/>
          </p:nvSpPr>
          <p:spPr>
            <a:xfrm flipH="1">
              <a:off x="2224404" y="3653413"/>
              <a:ext cx="238328" cy="238430"/>
            </a:xfrm>
            <a:custGeom>
              <a:avLst/>
              <a:gdLst/>
              <a:ahLst/>
              <a:cxnLst/>
              <a:rect l="l" t="t" r="r" b="b"/>
              <a:pathLst>
                <a:path w="2329" h="2330" extrusionOk="0">
                  <a:moveTo>
                    <a:pt x="2191" y="138"/>
                  </a:moveTo>
                  <a:lnTo>
                    <a:pt x="2191" y="2192"/>
                  </a:lnTo>
                  <a:lnTo>
                    <a:pt x="137" y="2192"/>
                  </a:lnTo>
                  <a:lnTo>
                    <a:pt x="137" y="138"/>
                  </a:lnTo>
                  <a:close/>
                  <a:moveTo>
                    <a:pt x="0" y="1"/>
                  </a:moveTo>
                  <a:lnTo>
                    <a:pt x="0" y="2329"/>
                  </a:lnTo>
                  <a:lnTo>
                    <a:pt x="2328" y="2329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7"/>
            <p:cNvSpPr/>
            <p:nvPr/>
          </p:nvSpPr>
          <p:spPr>
            <a:xfrm flipH="1">
              <a:off x="164260" y="3627728"/>
              <a:ext cx="292052" cy="289800"/>
            </a:xfrm>
            <a:custGeom>
              <a:avLst/>
              <a:gdLst/>
              <a:ahLst/>
              <a:cxnLst/>
              <a:rect l="l" t="t" r="r" b="b"/>
              <a:pathLst>
                <a:path w="2854" h="2832" extrusionOk="0">
                  <a:moveTo>
                    <a:pt x="0" y="1"/>
                  </a:moveTo>
                  <a:lnTo>
                    <a:pt x="0" y="2831"/>
                  </a:lnTo>
                  <a:lnTo>
                    <a:pt x="2853" y="2831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7"/>
            <p:cNvSpPr/>
            <p:nvPr/>
          </p:nvSpPr>
          <p:spPr>
            <a:xfrm flipH="1">
              <a:off x="192298" y="3653413"/>
              <a:ext cx="236077" cy="238430"/>
            </a:xfrm>
            <a:custGeom>
              <a:avLst/>
              <a:gdLst/>
              <a:ahLst/>
              <a:cxnLst/>
              <a:rect l="l" t="t" r="r" b="b"/>
              <a:pathLst>
                <a:path w="2307" h="2330" extrusionOk="0">
                  <a:moveTo>
                    <a:pt x="2169" y="138"/>
                  </a:moveTo>
                  <a:lnTo>
                    <a:pt x="2169" y="2192"/>
                  </a:lnTo>
                  <a:lnTo>
                    <a:pt x="138" y="2192"/>
                  </a:lnTo>
                  <a:lnTo>
                    <a:pt x="138" y="138"/>
                  </a:lnTo>
                  <a:close/>
                  <a:moveTo>
                    <a:pt x="1" y="1"/>
                  </a:moveTo>
                  <a:lnTo>
                    <a:pt x="1" y="2329"/>
                  </a:lnTo>
                  <a:lnTo>
                    <a:pt x="2306" y="2329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7"/>
            <p:cNvSpPr/>
            <p:nvPr/>
          </p:nvSpPr>
          <p:spPr>
            <a:xfrm flipH="1">
              <a:off x="1035513" y="3627728"/>
              <a:ext cx="292052" cy="289800"/>
            </a:xfrm>
            <a:custGeom>
              <a:avLst/>
              <a:gdLst/>
              <a:ahLst/>
              <a:cxnLst/>
              <a:rect l="l" t="t" r="r" b="b"/>
              <a:pathLst>
                <a:path w="2854" h="2832" extrusionOk="0">
                  <a:moveTo>
                    <a:pt x="0" y="1"/>
                  </a:moveTo>
                  <a:lnTo>
                    <a:pt x="0" y="2831"/>
                  </a:lnTo>
                  <a:lnTo>
                    <a:pt x="2853" y="2831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7"/>
            <p:cNvSpPr/>
            <p:nvPr/>
          </p:nvSpPr>
          <p:spPr>
            <a:xfrm flipH="1">
              <a:off x="1063551" y="3653413"/>
              <a:ext cx="235975" cy="238430"/>
            </a:xfrm>
            <a:custGeom>
              <a:avLst/>
              <a:gdLst/>
              <a:ahLst/>
              <a:cxnLst/>
              <a:rect l="l" t="t" r="r" b="b"/>
              <a:pathLst>
                <a:path w="2306" h="2330" extrusionOk="0">
                  <a:moveTo>
                    <a:pt x="2169" y="138"/>
                  </a:moveTo>
                  <a:lnTo>
                    <a:pt x="2169" y="2192"/>
                  </a:lnTo>
                  <a:lnTo>
                    <a:pt x="137" y="2192"/>
                  </a:lnTo>
                  <a:lnTo>
                    <a:pt x="137" y="138"/>
                  </a:lnTo>
                  <a:close/>
                  <a:moveTo>
                    <a:pt x="0" y="1"/>
                  </a:moveTo>
                  <a:lnTo>
                    <a:pt x="0" y="2329"/>
                  </a:lnTo>
                  <a:lnTo>
                    <a:pt x="2305" y="2329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7"/>
            <p:cNvSpPr/>
            <p:nvPr/>
          </p:nvSpPr>
          <p:spPr>
            <a:xfrm flipH="1">
              <a:off x="2488319" y="3627728"/>
              <a:ext cx="292154" cy="289800"/>
            </a:xfrm>
            <a:custGeom>
              <a:avLst/>
              <a:gdLst/>
              <a:ahLst/>
              <a:cxnLst/>
              <a:rect l="l" t="t" r="r" b="b"/>
              <a:pathLst>
                <a:path w="2855" h="2832" extrusionOk="0">
                  <a:moveTo>
                    <a:pt x="1" y="1"/>
                  </a:moveTo>
                  <a:lnTo>
                    <a:pt x="1" y="2831"/>
                  </a:lnTo>
                  <a:lnTo>
                    <a:pt x="2854" y="2831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7"/>
            <p:cNvSpPr/>
            <p:nvPr/>
          </p:nvSpPr>
          <p:spPr>
            <a:xfrm flipH="1">
              <a:off x="2516357" y="3653413"/>
              <a:ext cx="236077" cy="238430"/>
            </a:xfrm>
            <a:custGeom>
              <a:avLst/>
              <a:gdLst/>
              <a:ahLst/>
              <a:cxnLst/>
              <a:rect l="l" t="t" r="r" b="b"/>
              <a:pathLst>
                <a:path w="2307" h="2330" extrusionOk="0">
                  <a:moveTo>
                    <a:pt x="2169" y="138"/>
                  </a:moveTo>
                  <a:lnTo>
                    <a:pt x="2169" y="2192"/>
                  </a:lnTo>
                  <a:lnTo>
                    <a:pt x="138" y="2192"/>
                  </a:lnTo>
                  <a:lnTo>
                    <a:pt x="138" y="138"/>
                  </a:lnTo>
                  <a:close/>
                  <a:moveTo>
                    <a:pt x="1" y="1"/>
                  </a:moveTo>
                  <a:lnTo>
                    <a:pt x="1" y="2329"/>
                  </a:lnTo>
                  <a:lnTo>
                    <a:pt x="2306" y="2329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7"/>
            <p:cNvSpPr/>
            <p:nvPr/>
          </p:nvSpPr>
          <p:spPr>
            <a:xfrm flipH="1">
              <a:off x="1327466" y="3627728"/>
              <a:ext cx="289800" cy="289800"/>
            </a:xfrm>
            <a:custGeom>
              <a:avLst/>
              <a:gdLst/>
              <a:ahLst/>
              <a:cxnLst/>
              <a:rect l="l" t="t" r="r" b="b"/>
              <a:pathLst>
                <a:path w="2832" h="2832" extrusionOk="0">
                  <a:moveTo>
                    <a:pt x="1" y="1"/>
                  </a:moveTo>
                  <a:lnTo>
                    <a:pt x="1" y="2831"/>
                  </a:lnTo>
                  <a:lnTo>
                    <a:pt x="2831" y="2831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7"/>
            <p:cNvSpPr/>
            <p:nvPr/>
          </p:nvSpPr>
          <p:spPr>
            <a:xfrm flipH="1">
              <a:off x="1353151" y="3653413"/>
              <a:ext cx="238430" cy="238430"/>
            </a:xfrm>
            <a:custGeom>
              <a:avLst/>
              <a:gdLst/>
              <a:ahLst/>
              <a:cxnLst/>
              <a:rect l="l" t="t" r="r" b="b"/>
              <a:pathLst>
                <a:path w="2330" h="2330" extrusionOk="0">
                  <a:moveTo>
                    <a:pt x="2192" y="138"/>
                  </a:moveTo>
                  <a:lnTo>
                    <a:pt x="2192" y="2192"/>
                  </a:lnTo>
                  <a:lnTo>
                    <a:pt x="138" y="2192"/>
                  </a:lnTo>
                  <a:lnTo>
                    <a:pt x="138" y="138"/>
                  </a:lnTo>
                  <a:close/>
                  <a:moveTo>
                    <a:pt x="1" y="1"/>
                  </a:moveTo>
                  <a:lnTo>
                    <a:pt x="1" y="2329"/>
                  </a:lnTo>
                  <a:lnTo>
                    <a:pt x="2329" y="2329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7"/>
            <p:cNvSpPr/>
            <p:nvPr/>
          </p:nvSpPr>
          <p:spPr>
            <a:xfrm flipH="1">
              <a:off x="2780374" y="3627728"/>
              <a:ext cx="289698" cy="289800"/>
            </a:xfrm>
            <a:custGeom>
              <a:avLst/>
              <a:gdLst/>
              <a:ahLst/>
              <a:cxnLst/>
              <a:rect l="l" t="t" r="r" b="b"/>
              <a:pathLst>
                <a:path w="2831" h="2832" extrusionOk="0">
                  <a:moveTo>
                    <a:pt x="1" y="1"/>
                  </a:moveTo>
                  <a:lnTo>
                    <a:pt x="1" y="2831"/>
                  </a:lnTo>
                  <a:lnTo>
                    <a:pt x="2831" y="2831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7"/>
            <p:cNvSpPr/>
            <p:nvPr/>
          </p:nvSpPr>
          <p:spPr>
            <a:xfrm flipH="1">
              <a:off x="2806058" y="3653413"/>
              <a:ext cx="238328" cy="238430"/>
            </a:xfrm>
            <a:custGeom>
              <a:avLst/>
              <a:gdLst/>
              <a:ahLst/>
              <a:cxnLst/>
              <a:rect l="l" t="t" r="r" b="b"/>
              <a:pathLst>
                <a:path w="2329" h="2330" extrusionOk="0">
                  <a:moveTo>
                    <a:pt x="2192" y="138"/>
                  </a:moveTo>
                  <a:lnTo>
                    <a:pt x="2192" y="2192"/>
                  </a:lnTo>
                  <a:lnTo>
                    <a:pt x="138" y="2192"/>
                  </a:lnTo>
                  <a:lnTo>
                    <a:pt x="138" y="138"/>
                  </a:lnTo>
                  <a:close/>
                  <a:moveTo>
                    <a:pt x="1" y="1"/>
                  </a:moveTo>
                  <a:lnTo>
                    <a:pt x="1" y="2329"/>
                  </a:lnTo>
                  <a:lnTo>
                    <a:pt x="2329" y="2329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2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7"/>
            <p:cNvSpPr/>
            <p:nvPr/>
          </p:nvSpPr>
          <p:spPr>
            <a:xfrm flipH="1">
              <a:off x="3651525" y="3627728"/>
              <a:ext cx="289800" cy="289800"/>
            </a:xfrm>
            <a:custGeom>
              <a:avLst/>
              <a:gdLst/>
              <a:ahLst/>
              <a:cxnLst/>
              <a:rect l="l" t="t" r="r" b="b"/>
              <a:pathLst>
                <a:path w="2832" h="2832" extrusionOk="0">
                  <a:moveTo>
                    <a:pt x="1" y="1"/>
                  </a:moveTo>
                  <a:lnTo>
                    <a:pt x="1" y="2831"/>
                  </a:lnTo>
                  <a:lnTo>
                    <a:pt x="2831" y="2831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7"/>
            <p:cNvSpPr/>
            <p:nvPr/>
          </p:nvSpPr>
          <p:spPr>
            <a:xfrm flipH="1">
              <a:off x="3677312" y="3653413"/>
              <a:ext cx="238328" cy="238430"/>
            </a:xfrm>
            <a:custGeom>
              <a:avLst/>
              <a:gdLst/>
              <a:ahLst/>
              <a:cxnLst/>
              <a:rect l="l" t="t" r="r" b="b"/>
              <a:pathLst>
                <a:path w="2329" h="2330" extrusionOk="0">
                  <a:moveTo>
                    <a:pt x="2192" y="138"/>
                  </a:moveTo>
                  <a:lnTo>
                    <a:pt x="2192" y="2192"/>
                  </a:lnTo>
                  <a:lnTo>
                    <a:pt x="138" y="2192"/>
                  </a:lnTo>
                  <a:lnTo>
                    <a:pt x="138" y="138"/>
                  </a:lnTo>
                  <a:close/>
                  <a:moveTo>
                    <a:pt x="1" y="1"/>
                  </a:moveTo>
                  <a:lnTo>
                    <a:pt x="1" y="2329"/>
                  </a:lnTo>
                  <a:lnTo>
                    <a:pt x="2329" y="2329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2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7"/>
            <p:cNvSpPr/>
            <p:nvPr/>
          </p:nvSpPr>
          <p:spPr>
            <a:xfrm flipH="1">
              <a:off x="3069973" y="3627728"/>
              <a:ext cx="289698" cy="289800"/>
            </a:xfrm>
            <a:custGeom>
              <a:avLst/>
              <a:gdLst/>
              <a:ahLst/>
              <a:cxnLst/>
              <a:rect l="l" t="t" r="r" b="b"/>
              <a:pathLst>
                <a:path w="2831" h="2832" extrusionOk="0">
                  <a:moveTo>
                    <a:pt x="0" y="1"/>
                  </a:moveTo>
                  <a:lnTo>
                    <a:pt x="0" y="2831"/>
                  </a:lnTo>
                  <a:lnTo>
                    <a:pt x="2831" y="2831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 flipH="1">
              <a:off x="3098011" y="3653413"/>
              <a:ext cx="235975" cy="238430"/>
            </a:xfrm>
            <a:custGeom>
              <a:avLst/>
              <a:gdLst/>
              <a:ahLst/>
              <a:cxnLst/>
              <a:rect l="l" t="t" r="r" b="b"/>
              <a:pathLst>
                <a:path w="2306" h="2330" extrusionOk="0">
                  <a:moveTo>
                    <a:pt x="2169" y="138"/>
                  </a:moveTo>
                  <a:lnTo>
                    <a:pt x="2169" y="2192"/>
                  </a:lnTo>
                  <a:lnTo>
                    <a:pt x="137" y="2192"/>
                  </a:lnTo>
                  <a:lnTo>
                    <a:pt x="137" y="138"/>
                  </a:lnTo>
                  <a:close/>
                  <a:moveTo>
                    <a:pt x="0" y="1"/>
                  </a:moveTo>
                  <a:lnTo>
                    <a:pt x="0" y="2329"/>
                  </a:lnTo>
                  <a:lnTo>
                    <a:pt x="2306" y="2329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7"/>
            <p:cNvSpPr/>
            <p:nvPr/>
          </p:nvSpPr>
          <p:spPr>
            <a:xfrm flipH="1">
              <a:off x="3359572" y="3627728"/>
              <a:ext cx="292052" cy="289800"/>
            </a:xfrm>
            <a:custGeom>
              <a:avLst/>
              <a:gdLst/>
              <a:ahLst/>
              <a:cxnLst/>
              <a:rect l="l" t="t" r="r" b="b"/>
              <a:pathLst>
                <a:path w="2854" h="2832" extrusionOk="0">
                  <a:moveTo>
                    <a:pt x="0" y="1"/>
                  </a:moveTo>
                  <a:lnTo>
                    <a:pt x="0" y="2831"/>
                  </a:lnTo>
                  <a:lnTo>
                    <a:pt x="2853" y="2831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7"/>
            <p:cNvSpPr/>
            <p:nvPr/>
          </p:nvSpPr>
          <p:spPr>
            <a:xfrm flipH="1">
              <a:off x="3387610" y="3653413"/>
              <a:ext cx="236077" cy="238430"/>
            </a:xfrm>
            <a:custGeom>
              <a:avLst/>
              <a:gdLst/>
              <a:ahLst/>
              <a:cxnLst/>
              <a:rect l="l" t="t" r="r" b="b"/>
              <a:pathLst>
                <a:path w="2307" h="2330" extrusionOk="0">
                  <a:moveTo>
                    <a:pt x="2169" y="138"/>
                  </a:moveTo>
                  <a:lnTo>
                    <a:pt x="2169" y="2192"/>
                  </a:lnTo>
                  <a:lnTo>
                    <a:pt x="138" y="2192"/>
                  </a:lnTo>
                  <a:lnTo>
                    <a:pt x="138" y="138"/>
                  </a:lnTo>
                  <a:close/>
                  <a:moveTo>
                    <a:pt x="1" y="1"/>
                  </a:moveTo>
                  <a:lnTo>
                    <a:pt x="1" y="2329"/>
                  </a:lnTo>
                  <a:lnTo>
                    <a:pt x="2306" y="2329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7"/>
            <p:cNvSpPr/>
            <p:nvPr/>
          </p:nvSpPr>
          <p:spPr>
            <a:xfrm flipH="1">
              <a:off x="2198719" y="3338129"/>
              <a:ext cx="289698" cy="289698"/>
            </a:xfrm>
            <a:custGeom>
              <a:avLst/>
              <a:gdLst/>
              <a:ahLst/>
              <a:cxnLst/>
              <a:rect l="l" t="t" r="r" b="b"/>
              <a:pathLst>
                <a:path w="2831" h="2831" extrusionOk="0">
                  <a:moveTo>
                    <a:pt x="0" y="0"/>
                  </a:moveTo>
                  <a:lnTo>
                    <a:pt x="0" y="2831"/>
                  </a:lnTo>
                  <a:lnTo>
                    <a:pt x="2830" y="2831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7"/>
            <p:cNvSpPr/>
            <p:nvPr/>
          </p:nvSpPr>
          <p:spPr>
            <a:xfrm flipH="1">
              <a:off x="2224404" y="3363814"/>
              <a:ext cx="238328" cy="238328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2191" y="137"/>
                  </a:moveTo>
                  <a:lnTo>
                    <a:pt x="2191" y="2169"/>
                  </a:lnTo>
                  <a:lnTo>
                    <a:pt x="137" y="2169"/>
                  </a:lnTo>
                  <a:lnTo>
                    <a:pt x="137" y="137"/>
                  </a:lnTo>
                  <a:close/>
                  <a:moveTo>
                    <a:pt x="0" y="1"/>
                  </a:moveTo>
                  <a:lnTo>
                    <a:pt x="0" y="2329"/>
                  </a:lnTo>
                  <a:lnTo>
                    <a:pt x="2328" y="2329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rgbClr val="D2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7"/>
            <p:cNvSpPr/>
            <p:nvPr/>
          </p:nvSpPr>
          <p:spPr>
            <a:xfrm flipH="1">
              <a:off x="3359572" y="3338129"/>
              <a:ext cx="292052" cy="289698"/>
            </a:xfrm>
            <a:custGeom>
              <a:avLst/>
              <a:gdLst/>
              <a:ahLst/>
              <a:cxnLst/>
              <a:rect l="l" t="t" r="r" b="b"/>
              <a:pathLst>
                <a:path w="2854" h="2831" extrusionOk="0">
                  <a:moveTo>
                    <a:pt x="0" y="0"/>
                  </a:moveTo>
                  <a:lnTo>
                    <a:pt x="0" y="2831"/>
                  </a:lnTo>
                  <a:lnTo>
                    <a:pt x="2853" y="2831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 flipH="1">
              <a:off x="3387610" y="3363814"/>
              <a:ext cx="236077" cy="238328"/>
            </a:xfrm>
            <a:custGeom>
              <a:avLst/>
              <a:gdLst/>
              <a:ahLst/>
              <a:cxnLst/>
              <a:rect l="l" t="t" r="r" b="b"/>
              <a:pathLst>
                <a:path w="2307" h="2329" extrusionOk="0">
                  <a:moveTo>
                    <a:pt x="2169" y="137"/>
                  </a:moveTo>
                  <a:lnTo>
                    <a:pt x="2169" y="2169"/>
                  </a:lnTo>
                  <a:lnTo>
                    <a:pt x="138" y="2169"/>
                  </a:lnTo>
                  <a:lnTo>
                    <a:pt x="138" y="137"/>
                  </a:lnTo>
                  <a:close/>
                  <a:moveTo>
                    <a:pt x="1" y="1"/>
                  </a:moveTo>
                  <a:lnTo>
                    <a:pt x="1" y="2329"/>
                  </a:lnTo>
                  <a:lnTo>
                    <a:pt x="2306" y="2329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D2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7"/>
            <p:cNvSpPr/>
            <p:nvPr/>
          </p:nvSpPr>
          <p:spPr>
            <a:xfrm flipH="1">
              <a:off x="3069973" y="3338129"/>
              <a:ext cx="289698" cy="289698"/>
            </a:xfrm>
            <a:custGeom>
              <a:avLst/>
              <a:gdLst/>
              <a:ahLst/>
              <a:cxnLst/>
              <a:rect l="l" t="t" r="r" b="b"/>
              <a:pathLst>
                <a:path w="2831" h="2831" extrusionOk="0">
                  <a:moveTo>
                    <a:pt x="0" y="0"/>
                  </a:moveTo>
                  <a:lnTo>
                    <a:pt x="0" y="2831"/>
                  </a:lnTo>
                  <a:lnTo>
                    <a:pt x="2831" y="2831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7"/>
            <p:cNvSpPr/>
            <p:nvPr/>
          </p:nvSpPr>
          <p:spPr>
            <a:xfrm flipH="1">
              <a:off x="3098011" y="3363814"/>
              <a:ext cx="235975" cy="238328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2169" y="137"/>
                  </a:moveTo>
                  <a:lnTo>
                    <a:pt x="2169" y="2169"/>
                  </a:lnTo>
                  <a:lnTo>
                    <a:pt x="137" y="2169"/>
                  </a:lnTo>
                  <a:lnTo>
                    <a:pt x="137" y="137"/>
                  </a:lnTo>
                  <a:close/>
                  <a:moveTo>
                    <a:pt x="0" y="1"/>
                  </a:moveTo>
                  <a:lnTo>
                    <a:pt x="0" y="2329"/>
                  </a:lnTo>
                  <a:lnTo>
                    <a:pt x="2306" y="2329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D2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7"/>
            <p:cNvSpPr/>
            <p:nvPr/>
          </p:nvSpPr>
          <p:spPr>
            <a:xfrm flipH="1">
              <a:off x="1909120" y="3338129"/>
              <a:ext cx="289698" cy="289698"/>
            </a:xfrm>
            <a:custGeom>
              <a:avLst/>
              <a:gdLst/>
              <a:ahLst/>
              <a:cxnLst/>
              <a:rect l="l" t="t" r="r" b="b"/>
              <a:pathLst>
                <a:path w="2831" h="2831" extrusionOk="0">
                  <a:moveTo>
                    <a:pt x="0" y="0"/>
                  </a:moveTo>
                  <a:lnTo>
                    <a:pt x="0" y="2831"/>
                  </a:lnTo>
                  <a:lnTo>
                    <a:pt x="2831" y="2831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7"/>
            <p:cNvSpPr/>
            <p:nvPr/>
          </p:nvSpPr>
          <p:spPr>
            <a:xfrm flipH="1">
              <a:off x="1934805" y="3363814"/>
              <a:ext cx="238328" cy="238328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2192" y="137"/>
                  </a:moveTo>
                  <a:lnTo>
                    <a:pt x="2192" y="2169"/>
                  </a:lnTo>
                  <a:lnTo>
                    <a:pt x="137" y="2169"/>
                  </a:lnTo>
                  <a:lnTo>
                    <a:pt x="137" y="137"/>
                  </a:lnTo>
                  <a:close/>
                  <a:moveTo>
                    <a:pt x="0" y="1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7"/>
            <p:cNvSpPr/>
            <p:nvPr/>
          </p:nvSpPr>
          <p:spPr>
            <a:xfrm flipH="1">
              <a:off x="3651525" y="3338129"/>
              <a:ext cx="289800" cy="289698"/>
            </a:xfrm>
            <a:custGeom>
              <a:avLst/>
              <a:gdLst/>
              <a:ahLst/>
              <a:cxnLst/>
              <a:rect l="l" t="t" r="r" b="b"/>
              <a:pathLst>
                <a:path w="2832" h="2831" extrusionOk="0">
                  <a:moveTo>
                    <a:pt x="1" y="0"/>
                  </a:moveTo>
                  <a:lnTo>
                    <a:pt x="1" y="2831"/>
                  </a:lnTo>
                  <a:lnTo>
                    <a:pt x="2831" y="2831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7"/>
            <p:cNvSpPr/>
            <p:nvPr/>
          </p:nvSpPr>
          <p:spPr>
            <a:xfrm flipH="1">
              <a:off x="3677312" y="3363814"/>
              <a:ext cx="238328" cy="238328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2192" y="137"/>
                  </a:moveTo>
                  <a:lnTo>
                    <a:pt x="2192" y="2169"/>
                  </a:lnTo>
                  <a:lnTo>
                    <a:pt x="138" y="2169"/>
                  </a:lnTo>
                  <a:lnTo>
                    <a:pt x="138" y="137"/>
                  </a:lnTo>
                  <a:close/>
                  <a:moveTo>
                    <a:pt x="1" y="1"/>
                  </a:moveTo>
                  <a:lnTo>
                    <a:pt x="1" y="2329"/>
                  </a:lnTo>
                  <a:lnTo>
                    <a:pt x="2329" y="2329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7"/>
            <p:cNvSpPr/>
            <p:nvPr/>
          </p:nvSpPr>
          <p:spPr>
            <a:xfrm flipH="1">
              <a:off x="2780374" y="3338129"/>
              <a:ext cx="289698" cy="289698"/>
            </a:xfrm>
            <a:custGeom>
              <a:avLst/>
              <a:gdLst/>
              <a:ahLst/>
              <a:cxnLst/>
              <a:rect l="l" t="t" r="r" b="b"/>
              <a:pathLst>
                <a:path w="2831" h="2831" extrusionOk="0">
                  <a:moveTo>
                    <a:pt x="1" y="0"/>
                  </a:moveTo>
                  <a:lnTo>
                    <a:pt x="1" y="2831"/>
                  </a:lnTo>
                  <a:lnTo>
                    <a:pt x="2831" y="2831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7"/>
            <p:cNvSpPr/>
            <p:nvPr/>
          </p:nvSpPr>
          <p:spPr>
            <a:xfrm flipH="1">
              <a:off x="2806058" y="3363814"/>
              <a:ext cx="238328" cy="238328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2192" y="137"/>
                  </a:moveTo>
                  <a:lnTo>
                    <a:pt x="2192" y="2169"/>
                  </a:lnTo>
                  <a:lnTo>
                    <a:pt x="138" y="2169"/>
                  </a:lnTo>
                  <a:lnTo>
                    <a:pt x="138" y="137"/>
                  </a:lnTo>
                  <a:close/>
                  <a:moveTo>
                    <a:pt x="1" y="1"/>
                  </a:moveTo>
                  <a:lnTo>
                    <a:pt x="1" y="2329"/>
                  </a:lnTo>
                  <a:lnTo>
                    <a:pt x="2329" y="2329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7"/>
            <p:cNvSpPr/>
            <p:nvPr/>
          </p:nvSpPr>
          <p:spPr>
            <a:xfrm flipH="1">
              <a:off x="1617167" y="3338129"/>
              <a:ext cx="292052" cy="289698"/>
            </a:xfrm>
            <a:custGeom>
              <a:avLst/>
              <a:gdLst/>
              <a:ahLst/>
              <a:cxnLst/>
              <a:rect l="l" t="t" r="r" b="b"/>
              <a:pathLst>
                <a:path w="2854" h="2831" extrusionOk="0">
                  <a:moveTo>
                    <a:pt x="1" y="0"/>
                  </a:moveTo>
                  <a:lnTo>
                    <a:pt x="1" y="2831"/>
                  </a:lnTo>
                  <a:lnTo>
                    <a:pt x="2854" y="2831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7"/>
            <p:cNvSpPr/>
            <p:nvPr/>
          </p:nvSpPr>
          <p:spPr>
            <a:xfrm flipH="1">
              <a:off x="1645206" y="3363814"/>
              <a:ext cx="235975" cy="238328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2169" y="137"/>
                  </a:moveTo>
                  <a:lnTo>
                    <a:pt x="2169" y="2169"/>
                  </a:lnTo>
                  <a:lnTo>
                    <a:pt x="138" y="2169"/>
                  </a:lnTo>
                  <a:lnTo>
                    <a:pt x="138" y="137"/>
                  </a:lnTo>
                  <a:close/>
                  <a:moveTo>
                    <a:pt x="1" y="1"/>
                  </a:moveTo>
                  <a:lnTo>
                    <a:pt x="1" y="2329"/>
                  </a:lnTo>
                  <a:lnTo>
                    <a:pt x="2306" y="2329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7"/>
            <p:cNvSpPr/>
            <p:nvPr/>
          </p:nvSpPr>
          <p:spPr>
            <a:xfrm flipH="1">
              <a:off x="1327466" y="3338129"/>
              <a:ext cx="289800" cy="289698"/>
            </a:xfrm>
            <a:custGeom>
              <a:avLst/>
              <a:gdLst/>
              <a:ahLst/>
              <a:cxnLst/>
              <a:rect l="l" t="t" r="r" b="b"/>
              <a:pathLst>
                <a:path w="2832" h="2831" extrusionOk="0">
                  <a:moveTo>
                    <a:pt x="1" y="0"/>
                  </a:moveTo>
                  <a:lnTo>
                    <a:pt x="1" y="2831"/>
                  </a:lnTo>
                  <a:lnTo>
                    <a:pt x="2831" y="2831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7"/>
            <p:cNvSpPr/>
            <p:nvPr/>
          </p:nvSpPr>
          <p:spPr>
            <a:xfrm flipH="1">
              <a:off x="1353151" y="3363814"/>
              <a:ext cx="238430" cy="238328"/>
            </a:xfrm>
            <a:custGeom>
              <a:avLst/>
              <a:gdLst/>
              <a:ahLst/>
              <a:cxnLst/>
              <a:rect l="l" t="t" r="r" b="b"/>
              <a:pathLst>
                <a:path w="2330" h="2329" extrusionOk="0">
                  <a:moveTo>
                    <a:pt x="2192" y="137"/>
                  </a:moveTo>
                  <a:lnTo>
                    <a:pt x="2192" y="2169"/>
                  </a:lnTo>
                  <a:lnTo>
                    <a:pt x="138" y="2169"/>
                  </a:lnTo>
                  <a:lnTo>
                    <a:pt x="138" y="137"/>
                  </a:lnTo>
                  <a:close/>
                  <a:moveTo>
                    <a:pt x="1" y="1"/>
                  </a:moveTo>
                  <a:lnTo>
                    <a:pt x="1" y="2329"/>
                  </a:lnTo>
                  <a:lnTo>
                    <a:pt x="2329" y="2329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7"/>
            <p:cNvSpPr/>
            <p:nvPr/>
          </p:nvSpPr>
          <p:spPr>
            <a:xfrm flipH="1">
              <a:off x="2488319" y="3338129"/>
              <a:ext cx="292154" cy="289698"/>
            </a:xfrm>
            <a:custGeom>
              <a:avLst/>
              <a:gdLst/>
              <a:ahLst/>
              <a:cxnLst/>
              <a:rect l="l" t="t" r="r" b="b"/>
              <a:pathLst>
                <a:path w="2855" h="2831" extrusionOk="0">
                  <a:moveTo>
                    <a:pt x="1" y="0"/>
                  </a:moveTo>
                  <a:lnTo>
                    <a:pt x="1" y="2831"/>
                  </a:lnTo>
                  <a:lnTo>
                    <a:pt x="2854" y="2831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7"/>
            <p:cNvSpPr/>
            <p:nvPr/>
          </p:nvSpPr>
          <p:spPr>
            <a:xfrm flipH="1">
              <a:off x="2516357" y="3363814"/>
              <a:ext cx="236077" cy="238328"/>
            </a:xfrm>
            <a:custGeom>
              <a:avLst/>
              <a:gdLst/>
              <a:ahLst/>
              <a:cxnLst/>
              <a:rect l="l" t="t" r="r" b="b"/>
              <a:pathLst>
                <a:path w="2307" h="2329" extrusionOk="0">
                  <a:moveTo>
                    <a:pt x="2169" y="137"/>
                  </a:moveTo>
                  <a:lnTo>
                    <a:pt x="2169" y="2169"/>
                  </a:lnTo>
                  <a:lnTo>
                    <a:pt x="138" y="2169"/>
                  </a:lnTo>
                  <a:lnTo>
                    <a:pt x="138" y="137"/>
                  </a:lnTo>
                  <a:close/>
                  <a:moveTo>
                    <a:pt x="1" y="1"/>
                  </a:moveTo>
                  <a:lnTo>
                    <a:pt x="1" y="2329"/>
                  </a:lnTo>
                  <a:lnTo>
                    <a:pt x="2306" y="2329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7"/>
            <p:cNvSpPr/>
            <p:nvPr/>
          </p:nvSpPr>
          <p:spPr>
            <a:xfrm flipH="1">
              <a:off x="1035513" y="3338129"/>
              <a:ext cx="292052" cy="289698"/>
            </a:xfrm>
            <a:custGeom>
              <a:avLst/>
              <a:gdLst/>
              <a:ahLst/>
              <a:cxnLst/>
              <a:rect l="l" t="t" r="r" b="b"/>
              <a:pathLst>
                <a:path w="2854" h="2831" extrusionOk="0">
                  <a:moveTo>
                    <a:pt x="0" y="0"/>
                  </a:moveTo>
                  <a:lnTo>
                    <a:pt x="0" y="2831"/>
                  </a:lnTo>
                  <a:lnTo>
                    <a:pt x="2853" y="2831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7"/>
            <p:cNvSpPr/>
            <p:nvPr/>
          </p:nvSpPr>
          <p:spPr>
            <a:xfrm flipH="1">
              <a:off x="1063551" y="3363814"/>
              <a:ext cx="235975" cy="238328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2169" y="137"/>
                  </a:moveTo>
                  <a:lnTo>
                    <a:pt x="2169" y="2169"/>
                  </a:lnTo>
                  <a:lnTo>
                    <a:pt x="137" y="2169"/>
                  </a:lnTo>
                  <a:lnTo>
                    <a:pt x="137" y="137"/>
                  </a:lnTo>
                  <a:close/>
                  <a:moveTo>
                    <a:pt x="0" y="1"/>
                  </a:moveTo>
                  <a:lnTo>
                    <a:pt x="0" y="2329"/>
                  </a:lnTo>
                  <a:lnTo>
                    <a:pt x="2305" y="2329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D2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7"/>
            <p:cNvSpPr/>
            <p:nvPr/>
          </p:nvSpPr>
          <p:spPr>
            <a:xfrm flipH="1">
              <a:off x="164260" y="3338129"/>
              <a:ext cx="292052" cy="289698"/>
            </a:xfrm>
            <a:custGeom>
              <a:avLst/>
              <a:gdLst/>
              <a:ahLst/>
              <a:cxnLst/>
              <a:rect l="l" t="t" r="r" b="b"/>
              <a:pathLst>
                <a:path w="2854" h="2831" extrusionOk="0">
                  <a:moveTo>
                    <a:pt x="0" y="0"/>
                  </a:moveTo>
                  <a:lnTo>
                    <a:pt x="0" y="2831"/>
                  </a:lnTo>
                  <a:lnTo>
                    <a:pt x="2853" y="2831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B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7"/>
            <p:cNvSpPr/>
            <p:nvPr/>
          </p:nvSpPr>
          <p:spPr>
            <a:xfrm flipH="1">
              <a:off x="192298" y="3363814"/>
              <a:ext cx="236077" cy="238328"/>
            </a:xfrm>
            <a:custGeom>
              <a:avLst/>
              <a:gdLst/>
              <a:ahLst/>
              <a:cxnLst/>
              <a:rect l="l" t="t" r="r" b="b"/>
              <a:pathLst>
                <a:path w="2307" h="2329" extrusionOk="0">
                  <a:moveTo>
                    <a:pt x="2169" y="137"/>
                  </a:moveTo>
                  <a:lnTo>
                    <a:pt x="2169" y="2169"/>
                  </a:lnTo>
                  <a:lnTo>
                    <a:pt x="138" y="2169"/>
                  </a:lnTo>
                  <a:lnTo>
                    <a:pt x="138" y="137"/>
                  </a:lnTo>
                  <a:close/>
                  <a:moveTo>
                    <a:pt x="1" y="1"/>
                  </a:moveTo>
                  <a:lnTo>
                    <a:pt x="1" y="2329"/>
                  </a:lnTo>
                  <a:lnTo>
                    <a:pt x="2306" y="2329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D2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7"/>
            <p:cNvSpPr/>
            <p:nvPr/>
          </p:nvSpPr>
          <p:spPr>
            <a:xfrm flipH="1">
              <a:off x="745914" y="3338129"/>
              <a:ext cx="289698" cy="289698"/>
            </a:xfrm>
            <a:custGeom>
              <a:avLst/>
              <a:gdLst/>
              <a:ahLst/>
              <a:cxnLst/>
              <a:rect l="l" t="t" r="r" b="b"/>
              <a:pathLst>
                <a:path w="2831" h="2831" extrusionOk="0">
                  <a:moveTo>
                    <a:pt x="0" y="0"/>
                  </a:moveTo>
                  <a:lnTo>
                    <a:pt x="0" y="2831"/>
                  </a:lnTo>
                  <a:lnTo>
                    <a:pt x="2831" y="2831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7"/>
            <p:cNvSpPr/>
            <p:nvPr/>
          </p:nvSpPr>
          <p:spPr>
            <a:xfrm flipH="1">
              <a:off x="773952" y="3363814"/>
              <a:ext cx="235975" cy="238328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2169" y="137"/>
                  </a:moveTo>
                  <a:lnTo>
                    <a:pt x="2169" y="2169"/>
                  </a:lnTo>
                  <a:lnTo>
                    <a:pt x="137" y="2169"/>
                  </a:lnTo>
                  <a:lnTo>
                    <a:pt x="137" y="137"/>
                  </a:lnTo>
                  <a:close/>
                  <a:moveTo>
                    <a:pt x="0" y="1"/>
                  </a:moveTo>
                  <a:lnTo>
                    <a:pt x="0" y="2329"/>
                  </a:lnTo>
                  <a:lnTo>
                    <a:pt x="2306" y="2329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7"/>
            <p:cNvSpPr/>
            <p:nvPr/>
          </p:nvSpPr>
          <p:spPr>
            <a:xfrm flipH="1">
              <a:off x="456213" y="3338129"/>
              <a:ext cx="289800" cy="289698"/>
            </a:xfrm>
            <a:custGeom>
              <a:avLst/>
              <a:gdLst/>
              <a:ahLst/>
              <a:cxnLst/>
              <a:rect l="l" t="t" r="r" b="b"/>
              <a:pathLst>
                <a:path w="2832" h="2831" extrusionOk="0">
                  <a:moveTo>
                    <a:pt x="1" y="0"/>
                  </a:moveTo>
                  <a:lnTo>
                    <a:pt x="1" y="2831"/>
                  </a:lnTo>
                  <a:lnTo>
                    <a:pt x="2831" y="2831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7"/>
            <p:cNvSpPr/>
            <p:nvPr/>
          </p:nvSpPr>
          <p:spPr>
            <a:xfrm flipH="1">
              <a:off x="482000" y="3363814"/>
              <a:ext cx="238328" cy="238328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2192" y="137"/>
                  </a:moveTo>
                  <a:lnTo>
                    <a:pt x="2192" y="2169"/>
                  </a:lnTo>
                  <a:lnTo>
                    <a:pt x="138" y="2169"/>
                  </a:lnTo>
                  <a:lnTo>
                    <a:pt x="138" y="137"/>
                  </a:lnTo>
                  <a:close/>
                  <a:moveTo>
                    <a:pt x="1" y="1"/>
                  </a:moveTo>
                  <a:lnTo>
                    <a:pt x="1" y="2329"/>
                  </a:lnTo>
                  <a:lnTo>
                    <a:pt x="2329" y="2329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7"/>
            <p:cNvSpPr/>
            <p:nvPr/>
          </p:nvSpPr>
          <p:spPr>
            <a:xfrm flipH="1">
              <a:off x="-1328186" y="3737530"/>
              <a:ext cx="5900182" cy="1153983"/>
            </a:xfrm>
            <a:custGeom>
              <a:avLst/>
              <a:gdLst/>
              <a:ahLst/>
              <a:cxnLst/>
              <a:rect l="l" t="t" r="r" b="b"/>
              <a:pathLst>
                <a:path w="57658" h="11277" extrusionOk="0">
                  <a:moveTo>
                    <a:pt x="20703" y="10774"/>
                  </a:moveTo>
                  <a:cubicBezTo>
                    <a:pt x="20713" y="10784"/>
                    <a:pt x="20722" y="10794"/>
                    <a:pt x="20731" y="10803"/>
                  </a:cubicBezTo>
                  <a:lnTo>
                    <a:pt x="20731" y="10803"/>
                  </a:lnTo>
                  <a:cubicBezTo>
                    <a:pt x="20719" y="10797"/>
                    <a:pt x="20707" y="10790"/>
                    <a:pt x="20695" y="10783"/>
                  </a:cubicBezTo>
                  <a:lnTo>
                    <a:pt x="20695" y="10783"/>
                  </a:lnTo>
                  <a:cubicBezTo>
                    <a:pt x="20698" y="10780"/>
                    <a:pt x="20701" y="10777"/>
                    <a:pt x="20703" y="10774"/>
                  </a:cubicBezTo>
                  <a:close/>
                  <a:moveTo>
                    <a:pt x="1" y="1"/>
                  </a:moveTo>
                  <a:lnTo>
                    <a:pt x="7122" y="11185"/>
                  </a:lnTo>
                  <a:cubicBezTo>
                    <a:pt x="7351" y="11094"/>
                    <a:pt x="7556" y="10957"/>
                    <a:pt x="7716" y="10774"/>
                  </a:cubicBezTo>
                  <a:cubicBezTo>
                    <a:pt x="7990" y="11071"/>
                    <a:pt x="8378" y="11276"/>
                    <a:pt x="8789" y="11276"/>
                  </a:cubicBezTo>
                  <a:cubicBezTo>
                    <a:pt x="9222" y="11276"/>
                    <a:pt x="9610" y="11071"/>
                    <a:pt x="9884" y="10774"/>
                  </a:cubicBezTo>
                  <a:cubicBezTo>
                    <a:pt x="10158" y="11071"/>
                    <a:pt x="10546" y="11276"/>
                    <a:pt x="10957" y="11276"/>
                  </a:cubicBezTo>
                  <a:cubicBezTo>
                    <a:pt x="11391" y="11276"/>
                    <a:pt x="11779" y="11071"/>
                    <a:pt x="12053" y="10774"/>
                  </a:cubicBezTo>
                  <a:cubicBezTo>
                    <a:pt x="12304" y="11071"/>
                    <a:pt x="12692" y="11276"/>
                    <a:pt x="13125" y="11276"/>
                  </a:cubicBezTo>
                  <a:cubicBezTo>
                    <a:pt x="13559" y="11276"/>
                    <a:pt x="13924" y="11071"/>
                    <a:pt x="14198" y="10774"/>
                  </a:cubicBezTo>
                  <a:cubicBezTo>
                    <a:pt x="14472" y="11071"/>
                    <a:pt x="14860" y="11276"/>
                    <a:pt x="15294" y="11276"/>
                  </a:cubicBezTo>
                  <a:cubicBezTo>
                    <a:pt x="15705" y="11276"/>
                    <a:pt x="16093" y="11071"/>
                    <a:pt x="16367" y="10774"/>
                  </a:cubicBezTo>
                  <a:cubicBezTo>
                    <a:pt x="16641" y="11071"/>
                    <a:pt x="17029" y="11276"/>
                    <a:pt x="17439" y="11276"/>
                  </a:cubicBezTo>
                  <a:cubicBezTo>
                    <a:pt x="17873" y="11276"/>
                    <a:pt x="18261" y="11071"/>
                    <a:pt x="18535" y="10774"/>
                  </a:cubicBezTo>
                  <a:cubicBezTo>
                    <a:pt x="18809" y="11071"/>
                    <a:pt x="19197" y="11276"/>
                    <a:pt x="19608" y="11276"/>
                  </a:cubicBezTo>
                  <a:cubicBezTo>
                    <a:pt x="20036" y="11276"/>
                    <a:pt x="20419" y="11076"/>
                    <a:pt x="20692" y="10786"/>
                  </a:cubicBezTo>
                  <a:lnTo>
                    <a:pt x="20692" y="10786"/>
                  </a:lnTo>
                  <a:cubicBezTo>
                    <a:pt x="20965" y="11076"/>
                    <a:pt x="21349" y="11276"/>
                    <a:pt x="21776" y="11276"/>
                  </a:cubicBezTo>
                  <a:cubicBezTo>
                    <a:pt x="21793" y="11276"/>
                    <a:pt x="21807" y="11276"/>
                    <a:pt x="21819" y="11276"/>
                  </a:cubicBezTo>
                  <a:lnTo>
                    <a:pt x="21819" y="11276"/>
                  </a:lnTo>
                  <a:cubicBezTo>
                    <a:pt x="22234" y="11262"/>
                    <a:pt x="22584" y="11061"/>
                    <a:pt x="22849" y="10774"/>
                  </a:cubicBezTo>
                  <a:cubicBezTo>
                    <a:pt x="23123" y="11071"/>
                    <a:pt x="23511" y="11276"/>
                    <a:pt x="23945" y="11276"/>
                  </a:cubicBezTo>
                  <a:cubicBezTo>
                    <a:pt x="24355" y="11276"/>
                    <a:pt x="24744" y="11071"/>
                    <a:pt x="25017" y="10774"/>
                  </a:cubicBezTo>
                  <a:cubicBezTo>
                    <a:pt x="25291" y="11071"/>
                    <a:pt x="25679" y="11276"/>
                    <a:pt x="26090" y="11276"/>
                  </a:cubicBezTo>
                  <a:cubicBezTo>
                    <a:pt x="26524" y="11276"/>
                    <a:pt x="26912" y="11071"/>
                    <a:pt x="27186" y="10774"/>
                  </a:cubicBezTo>
                  <a:cubicBezTo>
                    <a:pt x="27460" y="11071"/>
                    <a:pt x="27825" y="11276"/>
                    <a:pt x="28259" y="11276"/>
                  </a:cubicBezTo>
                  <a:cubicBezTo>
                    <a:pt x="28692" y="11276"/>
                    <a:pt x="29080" y="11071"/>
                    <a:pt x="29331" y="10774"/>
                  </a:cubicBezTo>
                  <a:cubicBezTo>
                    <a:pt x="29605" y="11071"/>
                    <a:pt x="29993" y="11276"/>
                    <a:pt x="30427" y="11276"/>
                  </a:cubicBezTo>
                  <a:cubicBezTo>
                    <a:pt x="30861" y="11276"/>
                    <a:pt x="31226" y="11071"/>
                    <a:pt x="31500" y="10774"/>
                  </a:cubicBezTo>
                  <a:cubicBezTo>
                    <a:pt x="31774" y="11071"/>
                    <a:pt x="32162" y="11276"/>
                    <a:pt x="32595" y="11276"/>
                  </a:cubicBezTo>
                  <a:cubicBezTo>
                    <a:pt x="33006" y="11276"/>
                    <a:pt x="33394" y="11071"/>
                    <a:pt x="33668" y="10774"/>
                  </a:cubicBezTo>
                  <a:cubicBezTo>
                    <a:pt x="33942" y="11071"/>
                    <a:pt x="34330" y="11276"/>
                    <a:pt x="34741" y="11276"/>
                  </a:cubicBezTo>
                  <a:cubicBezTo>
                    <a:pt x="35175" y="11276"/>
                    <a:pt x="35563" y="11071"/>
                    <a:pt x="35837" y="10774"/>
                  </a:cubicBezTo>
                  <a:cubicBezTo>
                    <a:pt x="36111" y="11071"/>
                    <a:pt x="36476" y="11276"/>
                    <a:pt x="36909" y="11276"/>
                  </a:cubicBezTo>
                  <a:cubicBezTo>
                    <a:pt x="37343" y="11276"/>
                    <a:pt x="37731" y="11071"/>
                    <a:pt x="37982" y="10774"/>
                  </a:cubicBezTo>
                  <a:cubicBezTo>
                    <a:pt x="38256" y="11071"/>
                    <a:pt x="38644" y="11276"/>
                    <a:pt x="39078" y="11276"/>
                  </a:cubicBezTo>
                  <a:cubicBezTo>
                    <a:pt x="39511" y="11276"/>
                    <a:pt x="39877" y="11071"/>
                    <a:pt x="40151" y="10774"/>
                  </a:cubicBezTo>
                  <a:cubicBezTo>
                    <a:pt x="40425" y="11071"/>
                    <a:pt x="40813" y="11276"/>
                    <a:pt x="41246" y="11276"/>
                  </a:cubicBezTo>
                  <a:cubicBezTo>
                    <a:pt x="41657" y="11276"/>
                    <a:pt x="42045" y="11071"/>
                    <a:pt x="42319" y="10774"/>
                  </a:cubicBezTo>
                  <a:cubicBezTo>
                    <a:pt x="42593" y="11071"/>
                    <a:pt x="42981" y="11276"/>
                    <a:pt x="43392" y="11276"/>
                  </a:cubicBezTo>
                  <a:cubicBezTo>
                    <a:pt x="43825" y="11276"/>
                    <a:pt x="44214" y="11071"/>
                    <a:pt x="44487" y="10774"/>
                  </a:cubicBezTo>
                  <a:cubicBezTo>
                    <a:pt x="44761" y="11071"/>
                    <a:pt x="45127" y="11276"/>
                    <a:pt x="45560" y="11276"/>
                  </a:cubicBezTo>
                  <a:cubicBezTo>
                    <a:pt x="45994" y="11276"/>
                    <a:pt x="46382" y="11071"/>
                    <a:pt x="46656" y="10774"/>
                  </a:cubicBezTo>
                  <a:cubicBezTo>
                    <a:pt x="46907" y="11071"/>
                    <a:pt x="47295" y="11276"/>
                    <a:pt x="47729" y="11276"/>
                  </a:cubicBezTo>
                  <a:cubicBezTo>
                    <a:pt x="48162" y="11276"/>
                    <a:pt x="48527" y="11071"/>
                    <a:pt x="48801" y="10774"/>
                  </a:cubicBezTo>
                  <a:cubicBezTo>
                    <a:pt x="49075" y="11071"/>
                    <a:pt x="49463" y="11276"/>
                    <a:pt x="49897" y="11276"/>
                  </a:cubicBezTo>
                  <a:cubicBezTo>
                    <a:pt x="50308" y="11276"/>
                    <a:pt x="50696" y="11071"/>
                    <a:pt x="50970" y="10774"/>
                  </a:cubicBezTo>
                  <a:cubicBezTo>
                    <a:pt x="51244" y="11071"/>
                    <a:pt x="51632" y="11276"/>
                    <a:pt x="52043" y="11276"/>
                  </a:cubicBezTo>
                  <a:cubicBezTo>
                    <a:pt x="52476" y="11276"/>
                    <a:pt x="52864" y="11071"/>
                    <a:pt x="53138" y="10774"/>
                  </a:cubicBezTo>
                  <a:cubicBezTo>
                    <a:pt x="53344" y="11025"/>
                    <a:pt x="53640" y="11185"/>
                    <a:pt x="53983" y="11253"/>
                  </a:cubicBezTo>
                  <a:lnTo>
                    <a:pt x="57658" y="2352"/>
                  </a:lnTo>
                  <a:lnTo>
                    <a:pt x="46199" y="2352"/>
                  </a:lnTo>
                  <a:cubicBezTo>
                    <a:pt x="45766" y="2352"/>
                    <a:pt x="45355" y="2625"/>
                    <a:pt x="45195" y="3059"/>
                  </a:cubicBezTo>
                  <a:lnTo>
                    <a:pt x="44693" y="4611"/>
                  </a:lnTo>
                  <a:lnTo>
                    <a:pt x="20840" y="4611"/>
                  </a:lnTo>
                  <a:cubicBezTo>
                    <a:pt x="18832" y="4611"/>
                    <a:pt x="16892" y="3790"/>
                    <a:pt x="15408" y="2352"/>
                  </a:cubicBezTo>
                  <a:lnTo>
                    <a:pt x="14541" y="1484"/>
                  </a:lnTo>
                  <a:cubicBezTo>
                    <a:pt x="13559" y="526"/>
                    <a:pt x="12281" y="1"/>
                    <a:pt x="10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7"/>
            <p:cNvSpPr/>
            <p:nvPr/>
          </p:nvSpPr>
          <p:spPr>
            <a:xfrm flipH="1">
              <a:off x="-1050263" y="4650841"/>
              <a:ext cx="5040605" cy="240682"/>
            </a:xfrm>
            <a:custGeom>
              <a:avLst/>
              <a:gdLst/>
              <a:ahLst/>
              <a:cxnLst/>
              <a:rect l="l" t="t" r="r" b="b"/>
              <a:pathLst>
                <a:path w="49258" h="2352" extrusionOk="0">
                  <a:moveTo>
                    <a:pt x="15019" y="1849"/>
                  </a:moveTo>
                  <a:cubicBezTo>
                    <a:pt x="15034" y="1865"/>
                    <a:pt x="15050" y="1881"/>
                    <a:pt x="15065" y="1897"/>
                  </a:cubicBezTo>
                  <a:lnTo>
                    <a:pt x="15065" y="1897"/>
                  </a:lnTo>
                  <a:cubicBezTo>
                    <a:pt x="15045" y="1884"/>
                    <a:pt x="15027" y="1872"/>
                    <a:pt x="15010" y="1859"/>
                  </a:cubicBezTo>
                  <a:lnTo>
                    <a:pt x="15010" y="1859"/>
                  </a:lnTo>
                  <a:cubicBezTo>
                    <a:pt x="15013" y="1856"/>
                    <a:pt x="15016" y="1853"/>
                    <a:pt x="15019" y="1849"/>
                  </a:cubicBezTo>
                  <a:close/>
                  <a:moveTo>
                    <a:pt x="0" y="0"/>
                  </a:moveTo>
                  <a:lnTo>
                    <a:pt x="1438" y="2260"/>
                  </a:lnTo>
                  <a:cubicBezTo>
                    <a:pt x="1667" y="2169"/>
                    <a:pt x="1872" y="2032"/>
                    <a:pt x="2032" y="1849"/>
                  </a:cubicBezTo>
                  <a:cubicBezTo>
                    <a:pt x="2306" y="2146"/>
                    <a:pt x="2694" y="2351"/>
                    <a:pt x="3105" y="2351"/>
                  </a:cubicBezTo>
                  <a:cubicBezTo>
                    <a:pt x="3538" y="2351"/>
                    <a:pt x="3926" y="2146"/>
                    <a:pt x="4200" y="1849"/>
                  </a:cubicBezTo>
                  <a:cubicBezTo>
                    <a:pt x="4474" y="2146"/>
                    <a:pt x="4862" y="2351"/>
                    <a:pt x="5273" y="2351"/>
                  </a:cubicBezTo>
                  <a:cubicBezTo>
                    <a:pt x="5707" y="2351"/>
                    <a:pt x="6095" y="2146"/>
                    <a:pt x="6369" y="1849"/>
                  </a:cubicBezTo>
                  <a:cubicBezTo>
                    <a:pt x="6620" y="2146"/>
                    <a:pt x="7008" y="2351"/>
                    <a:pt x="7441" y="2351"/>
                  </a:cubicBezTo>
                  <a:cubicBezTo>
                    <a:pt x="7875" y="2351"/>
                    <a:pt x="8240" y="2146"/>
                    <a:pt x="8514" y="1849"/>
                  </a:cubicBezTo>
                  <a:cubicBezTo>
                    <a:pt x="8788" y="2146"/>
                    <a:pt x="9176" y="2351"/>
                    <a:pt x="9610" y="2351"/>
                  </a:cubicBezTo>
                  <a:cubicBezTo>
                    <a:pt x="10021" y="2351"/>
                    <a:pt x="10409" y="2146"/>
                    <a:pt x="10683" y="1849"/>
                  </a:cubicBezTo>
                  <a:cubicBezTo>
                    <a:pt x="10957" y="2146"/>
                    <a:pt x="11345" y="2351"/>
                    <a:pt x="11755" y="2351"/>
                  </a:cubicBezTo>
                  <a:cubicBezTo>
                    <a:pt x="12189" y="2351"/>
                    <a:pt x="12577" y="2146"/>
                    <a:pt x="12851" y="1849"/>
                  </a:cubicBezTo>
                  <a:cubicBezTo>
                    <a:pt x="13125" y="2146"/>
                    <a:pt x="13513" y="2351"/>
                    <a:pt x="13924" y="2351"/>
                  </a:cubicBezTo>
                  <a:cubicBezTo>
                    <a:pt x="14352" y="2351"/>
                    <a:pt x="14735" y="2151"/>
                    <a:pt x="15008" y="1861"/>
                  </a:cubicBezTo>
                  <a:lnTo>
                    <a:pt x="15008" y="1861"/>
                  </a:lnTo>
                  <a:cubicBezTo>
                    <a:pt x="15281" y="2151"/>
                    <a:pt x="15665" y="2351"/>
                    <a:pt x="16092" y="2351"/>
                  </a:cubicBezTo>
                  <a:cubicBezTo>
                    <a:pt x="16526" y="2351"/>
                    <a:pt x="16891" y="2146"/>
                    <a:pt x="17165" y="1849"/>
                  </a:cubicBezTo>
                  <a:cubicBezTo>
                    <a:pt x="17439" y="2146"/>
                    <a:pt x="17827" y="2351"/>
                    <a:pt x="18261" y="2351"/>
                  </a:cubicBezTo>
                  <a:cubicBezTo>
                    <a:pt x="18671" y="2351"/>
                    <a:pt x="19060" y="2146"/>
                    <a:pt x="19333" y="1849"/>
                  </a:cubicBezTo>
                  <a:cubicBezTo>
                    <a:pt x="19607" y="2146"/>
                    <a:pt x="19995" y="2351"/>
                    <a:pt x="20406" y="2351"/>
                  </a:cubicBezTo>
                  <a:cubicBezTo>
                    <a:pt x="20840" y="2351"/>
                    <a:pt x="21228" y="2146"/>
                    <a:pt x="21502" y="1849"/>
                  </a:cubicBezTo>
                  <a:cubicBezTo>
                    <a:pt x="21776" y="2146"/>
                    <a:pt x="22141" y="2351"/>
                    <a:pt x="22575" y="2351"/>
                  </a:cubicBezTo>
                  <a:cubicBezTo>
                    <a:pt x="23008" y="2351"/>
                    <a:pt x="23396" y="2146"/>
                    <a:pt x="23647" y="1849"/>
                  </a:cubicBezTo>
                  <a:cubicBezTo>
                    <a:pt x="23921" y="2146"/>
                    <a:pt x="24309" y="2351"/>
                    <a:pt x="24743" y="2351"/>
                  </a:cubicBezTo>
                  <a:cubicBezTo>
                    <a:pt x="25177" y="2351"/>
                    <a:pt x="25542" y="2146"/>
                    <a:pt x="25816" y="1849"/>
                  </a:cubicBezTo>
                  <a:cubicBezTo>
                    <a:pt x="26090" y="2146"/>
                    <a:pt x="26478" y="2351"/>
                    <a:pt x="26911" y="2351"/>
                  </a:cubicBezTo>
                  <a:cubicBezTo>
                    <a:pt x="27322" y="2351"/>
                    <a:pt x="27710" y="2146"/>
                    <a:pt x="27984" y="1849"/>
                  </a:cubicBezTo>
                  <a:cubicBezTo>
                    <a:pt x="28258" y="2146"/>
                    <a:pt x="28646" y="2351"/>
                    <a:pt x="29057" y="2351"/>
                  </a:cubicBezTo>
                  <a:cubicBezTo>
                    <a:pt x="29491" y="2351"/>
                    <a:pt x="29879" y="2146"/>
                    <a:pt x="30153" y="1849"/>
                  </a:cubicBezTo>
                  <a:cubicBezTo>
                    <a:pt x="30427" y="2146"/>
                    <a:pt x="30792" y="2351"/>
                    <a:pt x="31225" y="2351"/>
                  </a:cubicBezTo>
                  <a:cubicBezTo>
                    <a:pt x="31659" y="2351"/>
                    <a:pt x="32047" y="2146"/>
                    <a:pt x="32321" y="1849"/>
                  </a:cubicBezTo>
                  <a:cubicBezTo>
                    <a:pt x="32572" y="2146"/>
                    <a:pt x="32960" y="2351"/>
                    <a:pt x="33394" y="2351"/>
                  </a:cubicBezTo>
                  <a:cubicBezTo>
                    <a:pt x="33827" y="2351"/>
                    <a:pt x="34193" y="2146"/>
                    <a:pt x="34467" y="1849"/>
                  </a:cubicBezTo>
                  <a:cubicBezTo>
                    <a:pt x="34741" y="2146"/>
                    <a:pt x="35129" y="2351"/>
                    <a:pt x="35562" y="2351"/>
                  </a:cubicBezTo>
                  <a:cubicBezTo>
                    <a:pt x="35973" y="2351"/>
                    <a:pt x="36361" y="2146"/>
                    <a:pt x="36635" y="1849"/>
                  </a:cubicBezTo>
                  <a:cubicBezTo>
                    <a:pt x="36909" y="2146"/>
                    <a:pt x="37297" y="2351"/>
                    <a:pt x="37708" y="2351"/>
                  </a:cubicBezTo>
                  <a:cubicBezTo>
                    <a:pt x="38141" y="2351"/>
                    <a:pt x="38530" y="2146"/>
                    <a:pt x="38803" y="1849"/>
                  </a:cubicBezTo>
                  <a:cubicBezTo>
                    <a:pt x="39077" y="2146"/>
                    <a:pt x="39443" y="2351"/>
                    <a:pt x="39876" y="2351"/>
                  </a:cubicBezTo>
                  <a:cubicBezTo>
                    <a:pt x="40310" y="2351"/>
                    <a:pt x="40698" y="2146"/>
                    <a:pt x="40972" y="1849"/>
                  </a:cubicBezTo>
                  <a:cubicBezTo>
                    <a:pt x="41223" y="2146"/>
                    <a:pt x="41611" y="2351"/>
                    <a:pt x="42045" y="2351"/>
                  </a:cubicBezTo>
                  <a:cubicBezTo>
                    <a:pt x="42478" y="2351"/>
                    <a:pt x="42843" y="2146"/>
                    <a:pt x="43117" y="1849"/>
                  </a:cubicBezTo>
                  <a:cubicBezTo>
                    <a:pt x="43391" y="2146"/>
                    <a:pt x="43779" y="2351"/>
                    <a:pt x="44213" y="2351"/>
                  </a:cubicBezTo>
                  <a:cubicBezTo>
                    <a:pt x="44624" y="2351"/>
                    <a:pt x="45012" y="2146"/>
                    <a:pt x="45286" y="1849"/>
                  </a:cubicBezTo>
                  <a:cubicBezTo>
                    <a:pt x="45560" y="2146"/>
                    <a:pt x="45948" y="2351"/>
                    <a:pt x="46359" y="2351"/>
                  </a:cubicBezTo>
                  <a:cubicBezTo>
                    <a:pt x="46792" y="2351"/>
                    <a:pt x="47180" y="2146"/>
                    <a:pt x="47454" y="1849"/>
                  </a:cubicBezTo>
                  <a:cubicBezTo>
                    <a:pt x="47660" y="2100"/>
                    <a:pt x="47956" y="2260"/>
                    <a:pt x="48299" y="2328"/>
                  </a:cubicBezTo>
                  <a:lnTo>
                    <a:pt x="492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7"/>
            <p:cNvSpPr/>
            <p:nvPr/>
          </p:nvSpPr>
          <p:spPr>
            <a:xfrm flipH="1">
              <a:off x="-1001247" y="4769955"/>
              <a:ext cx="4914533" cy="121569"/>
            </a:xfrm>
            <a:custGeom>
              <a:avLst/>
              <a:gdLst/>
              <a:ahLst/>
              <a:cxnLst/>
              <a:rect l="l" t="t" r="r" b="b"/>
              <a:pathLst>
                <a:path w="48026" h="1188" extrusionOk="0">
                  <a:moveTo>
                    <a:pt x="1" y="0"/>
                  </a:moveTo>
                  <a:lnTo>
                    <a:pt x="685" y="1096"/>
                  </a:lnTo>
                  <a:cubicBezTo>
                    <a:pt x="914" y="1005"/>
                    <a:pt x="1119" y="868"/>
                    <a:pt x="1279" y="685"/>
                  </a:cubicBezTo>
                  <a:cubicBezTo>
                    <a:pt x="1553" y="982"/>
                    <a:pt x="1941" y="1187"/>
                    <a:pt x="2352" y="1187"/>
                  </a:cubicBezTo>
                  <a:cubicBezTo>
                    <a:pt x="2785" y="1187"/>
                    <a:pt x="3173" y="982"/>
                    <a:pt x="3447" y="685"/>
                  </a:cubicBezTo>
                  <a:cubicBezTo>
                    <a:pt x="3721" y="982"/>
                    <a:pt x="4109" y="1187"/>
                    <a:pt x="4520" y="1187"/>
                  </a:cubicBezTo>
                  <a:cubicBezTo>
                    <a:pt x="4954" y="1187"/>
                    <a:pt x="5342" y="982"/>
                    <a:pt x="5616" y="685"/>
                  </a:cubicBezTo>
                  <a:cubicBezTo>
                    <a:pt x="5867" y="982"/>
                    <a:pt x="6255" y="1187"/>
                    <a:pt x="6688" y="1187"/>
                  </a:cubicBezTo>
                  <a:cubicBezTo>
                    <a:pt x="7122" y="1187"/>
                    <a:pt x="7487" y="982"/>
                    <a:pt x="7761" y="685"/>
                  </a:cubicBezTo>
                  <a:cubicBezTo>
                    <a:pt x="8035" y="982"/>
                    <a:pt x="8423" y="1187"/>
                    <a:pt x="8857" y="1187"/>
                  </a:cubicBezTo>
                  <a:cubicBezTo>
                    <a:pt x="9268" y="1187"/>
                    <a:pt x="9656" y="982"/>
                    <a:pt x="9930" y="685"/>
                  </a:cubicBezTo>
                  <a:cubicBezTo>
                    <a:pt x="10204" y="982"/>
                    <a:pt x="10592" y="1187"/>
                    <a:pt x="11002" y="1187"/>
                  </a:cubicBezTo>
                  <a:cubicBezTo>
                    <a:pt x="11436" y="1187"/>
                    <a:pt x="11824" y="982"/>
                    <a:pt x="12098" y="685"/>
                  </a:cubicBezTo>
                  <a:cubicBezTo>
                    <a:pt x="12372" y="982"/>
                    <a:pt x="12760" y="1187"/>
                    <a:pt x="13171" y="1187"/>
                  </a:cubicBezTo>
                  <a:cubicBezTo>
                    <a:pt x="13599" y="1187"/>
                    <a:pt x="13982" y="987"/>
                    <a:pt x="14255" y="697"/>
                  </a:cubicBezTo>
                  <a:lnTo>
                    <a:pt x="14255" y="697"/>
                  </a:lnTo>
                  <a:cubicBezTo>
                    <a:pt x="14528" y="987"/>
                    <a:pt x="14912" y="1187"/>
                    <a:pt x="15339" y="1187"/>
                  </a:cubicBezTo>
                  <a:cubicBezTo>
                    <a:pt x="15773" y="1187"/>
                    <a:pt x="16138" y="982"/>
                    <a:pt x="16412" y="685"/>
                  </a:cubicBezTo>
                  <a:cubicBezTo>
                    <a:pt x="16686" y="982"/>
                    <a:pt x="17074" y="1187"/>
                    <a:pt x="17508" y="1187"/>
                  </a:cubicBezTo>
                  <a:cubicBezTo>
                    <a:pt x="17918" y="1187"/>
                    <a:pt x="18307" y="982"/>
                    <a:pt x="18580" y="685"/>
                  </a:cubicBezTo>
                  <a:cubicBezTo>
                    <a:pt x="18854" y="982"/>
                    <a:pt x="19242" y="1187"/>
                    <a:pt x="19653" y="1187"/>
                  </a:cubicBezTo>
                  <a:cubicBezTo>
                    <a:pt x="20087" y="1187"/>
                    <a:pt x="20475" y="982"/>
                    <a:pt x="20749" y="685"/>
                  </a:cubicBezTo>
                  <a:cubicBezTo>
                    <a:pt x="21023" y="982"/>
                    <a:pt x="21388" y="1187"/>
                    <a:pt x="21822" y="1187"/>
                  </a:cubicBezTo>
                  <a:cubicBezTo>
                    <a:pt x="22255" y="1187"/>
                    <a:pt x="22643" y="982"/>
                    <a:pt x="22894" y="685"/>
                  </a:cubicBezTo>
                  <a:cubicBezTo>
                    <a:pt x="23168" y="982"/>
                    <a:pt x="23556" y="1187"/>
                    <a:pt x="23990" y="1187"/>
                  </a:cubicBezTo>
                  <a:cubicBezTo>
                    <a:pt x="24424" y="1187"/>
                    <a:pt x="24789" y="982"/>
                    <a:pt x="25063" y="685"/>
                  </a:cubicBezTo>
                  <a:cubicBezTo>
                    <a:pt x="25337" y="982"/>
                    <a:pt x="25725" y="1187"/>
                    <a:pt x="26158" y="1187"/>
                  </a:cubicBezTo>
                  <a:cubicBezTo>
                    <a:pt x="26569" y="1187"/>
                    <a:pt x="26957" y="982"/>
                    <a:pt x="27231" y="685"/>
                  </a:cubicBezTo>
                  <a:cubicBezTo>
                    <a:pt x="27505" y="982"/>
                    <a:pt x="27893" y="1187"/>
                    <a:pt x="28304" y="1187"/>
                  </a:cubicBezTo>
                  <a:cubicBezTo>
                    <a:pt x="28738" y="1187"/>
                    <a:pt x="29126" y="982"/>
                    <a:pt x="29400" y="685"/>
                  </a:cubicBezTo>
                  <a:cubicBezTo>
                    <a:pt x="29674" y="982"/>
                    <a:pt x="30039" y="1187"/>
                    <a:pt x="30472" y="1187"/>
                  </a:cubicBezTo>
                  <a:cubicBezTo>
                    <a:pt x="30906" y="1187"/>
                    <a:pt x="31294" y="982"/>
                    <a:pt x="31545" y="685"/>
                  </a:cubicBezTo>
                  <a:cubicBezTo>
                    <a:pt x="31819" y="982"/>
                    <a:pt x="32207" y="1187"/>
                    <a:pt x="32641" y="1187"/>
                  </a:cubicBezTo>
                  <a:cubicBezTo>
                    <a:pt x="33074" y="1187"/>
                    <a:pt x="33440" y="982"/>
                    <a:pt x="33714" y="685"/>
                  </a:cubicBezTo>
                  <a:cubicBezTo>
                    <a:pt x="33988" y="982"/>
                    <a:pt x="34376" y="1187"/>
                    <a:pt x="34809" y="1187"/>
                  </a:cubicBezTo>
                  <a:cubicBezTo>
                    <a:pt x="35220" y="1187"/>
                    <a:pt x="35608" y="982"/>
                    <a:pt x="35882" y="685"/>
                  </a:cubicBezTo>
                  <a:cubicBezTo>
                    <a:pt x="36156" y="982"/>
                    <a:pt x="36544" y="1187"/>
                    <a:pt x="36955" y="1187"/>
                  </a:cubicBezTo>
                  <a:cubicBezTo>
                    <a:pt x="37388" y="1187"/>
                    <a:pt x="37777" y="982"/>
                    <a:pt x="38050" y="685"/>
                  </a:cubicBezTo>
                  <a:cubicBezTo>
                    <a:pt x="38324" y="982"/>
                    <a:pt x="38690" y="1187"/>
                    <a:pt x="39123" y="1187"/>
                  </a:cubicBezTo>
                  <a:cubicBezTo>
                    <a:pt x="39557" y="1187"/>
                    <a:pt x="39945" y="982"/>
                    <a:pt x="40219" y="685"/>
                  </a:cubicBezTo>
                  <a:cubicBezTo>
                    <a:pt x="40470" y="982"/>
                    <a:pt x="40858" y="1187"/>
                    <a:pt x="41292" y="1187"/>
                  </a:cubicBezTo>
                  <a:cubicBezTo>
                    <a:pt x="41725" y="1187"/>
                    <a:pt x="42090" y="982"/>
                    <a:pt x="42364" y="685"/>
                  </a:cubicBezTo>
                  <a:cubicBezTo>
                    <a:pt x="42638" y="982"/>
                    <a:pt x="43026" y="1187"/>
                    <a:pt x="43460" y="1187"/>
                  </a:cubicBezTo>
                  <a:cubicBezTo>
                    <a:pt x="43871" y="1187"/>
                    <a:pt x="44259" y="982"/>
                    <a:pt x="44533" y="685"/>
                  </a:cubicBezTo>
                  <a:cubicBezTo>
                    <a:pt x="44807" y="982"/>
                    <a:pt x="45195" y="1187"/>
                    <a:pt x="45606" y="1187"/>
                  </a:cubicBezTo>
                  <a:cubicBezTo>
                    <a:pt x="46039" y="1187"/>
                    <a:pt x="46427" y="982"/>
                    <a:pt x="46701" y="685"/>
                  </a:cubicBezTo>
                  <a:cubicBezTo>
                    <a:pt x="46907" y="936"/>
                    <a:pt x="47203" y="1096"/>
                    <a:pt x="47546" y="1164"/>
                  </a:cubicBezTo>
                  <a:lnTo>
                    <a:pt x="48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7"/>
            <p:cNvSpPr/>
            <p:nvPr/>
          </p:nvSpPr>
          <p:spPr>
            <a:xfrm flipH="1">
              <a:off x="-1050263" y="4643780"/>
              <a:ext cx="5040605" cy="14122"/>
            </a:xfrm>
            <a:custGeom>
              <a:avLst/>
              <a:gdLst/>
              <a:ahLst/>
              <a:cxnLst/>
              <a:rect l="l" t="t" r="r" b="b"/>
              <a:pathLst>
                <a:path w="49258" h="138" extrusionOk="0">
                  <a:moveTo>
                    <a:pt x="0" y="1"/>
                  </a:moveTo>
                  <a:lnTo>
                    <a:pt x="0" y="138"/>
                  </a:lnTo>
                  <a:lnTo>
                    <a:pt x="49257" y="138"/>
                  </a:lnTo>
                  <a:lnTo>
                    <a:pt x="492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7"/>
            <p:cNvSpPr/>
            <p:nvPr/>
          </p:nvSpPr>
          <p:spPr>
            <a:xfrm flipH="1">
              <a:off x="3443691" y="4066833"/>
              <a:ext cx="509300" cy="182353"/>
            </a:xfrm>
            <a:custGeom>
              <a:avLst/>
              <a:gdLst/>
              <a:ahLst/>
              <a:cxnLst/>
              <a:rect l="l" t="t" r="r" b="b"/>
              <a:pathLst>
                <a:path w="4977" h="1782" extrusionOk="0">
                  <a:moveTo>
                    <a:pt x="4132" y="138"/>
                  </a:moveTo>
                  <a:cubicBezTo>
                    <a:pt x="4520" y="138"/>
                    <a:pt x="4840" y="480"/>
                    <a:pt x="4840" y="891"/>
                  </a:cubicBezTo>
                  <a:cubicBezTo>
                    <a:pt x="4840" y="1325"/>
                    <a:pt x="4520" y="1644"/>
                    <a:pt x="4132" y="1644"/>
                  </a:cubicBezTo>
                  <a:lnTo>
                    <a:pt x="845" y="1644"/>
                  </a:lnTo>
                  <a:cubicBezTo>
                    <a:pt x="457" y="1644"/>
                    <a:pt x="138" y="1325"/>
                    <a:pt x="138" y="891"/>
                  </a:cubicBezTo>
                  <a:cubicBezTo>
                    <a:pt x="138" y="480"/>
                    <a:pt x="457" y="138"/>
                    <a:pt x="845" y="138"/>
                  </a:cubicBezTo>
                  <a:close/>
                  <a:moveTo>
                    <a:pt x="845" y="1"/>
                  </a:moveTo>
                  <a:cubicBezTo>
                    <a:pt x="389" y="1"/>
                    <a:pt x="1" y="412"/>
                    <a:pt x="1" y="891"/>
                  </a:cubicBezTo>
                  <a:cubicBezTo>
                    <a:pt x="1" y="1393"/>
                    <a:pt x="389" y="1781"/>
                    <a:pt x="845" y="1781"/>
                  </a:cubicBezTo>
                  <a:lnTo>
                    <a:pt x="4132" y="1781"/>
                  </a:lnTo>
                  <a:cubicBezTo>
                    <a:pt x="4611" y="1781"/>
                    <a:pt x="4977" y="1393"/>
                    <a:pt x="4977" y="891"/>
                  </a:cubicBezTo>
                  <a:cubicBezTo>
                    <a:pt x="4977" y="412"/>
                    <a:pt x="4611" y="1"/>
                    <a:pt x="4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7"/>
            <p:cNvSpPr/>
            <p:nvPr/>
          </p:nvSpPr>
          <p:spPr>
            <a:xfrm flipH="1">
              <a:off x="-1218445" y="4235067"/>
              <a:ext cx="590960" cy="14122"/>
            </a:xfrm>
            <a:custGeom>
              <a:avLst/>
              <a:gdLst/>
              <a:ahLst/>
              <a:cxnLst/>
              <a:rect l="l" t="t" r="r" b="b"/>
              <a:pathLst>
                <a:path w="5775" h="138" extrusionOk="0">
                  <a:moveTo>
                    <a:pt x="0" y="0"/>
                  </a:moveTo>
                  <a:lnTo>
                    <a:pt x="0" y="137"/>
                  </a:lnTo>
                  <a:lnTo>
                    <a:pt x="5775" y="137"/>
                  </a:lnTo>
                  <a:lnTo>
                    <a:pt x="57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7"/>
            <p:cNvSpPr/>
            <p:nvPr/>
          </p:nvSpPr>
          <p:spPr>
            <a:xfrm flipH="1">
              <a:off x="-1190406" y="4307415"/>
              <a:ext cx="590960" cy="14122"/>
            </a:xfrm>
            <a:custGeom>
              <a:avLst/>
              <a:gdLst/>
              <a:ahLst/>
              <a:cxnLst/>
              <a:rect l="l" t="t" r="r" b="b"/>
              <a:pathLst>
                <a:path w="5775" h="138" extrusionOk="0">
                  <a:moveTo>
                    <a:pt x="0" y="1"/>
                  </a:moveTo>
                  <a:lnTo>
                    <a:pt x="0" y="138"/>
                  </a:lnTo>
                  <a:lnTo>
                    <a:pt x="5775" y="138"/>
                  </a:lnTo>
                  <a:lnTo>
                    <a:pt x="5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7"/>
            <p:cNvSpPr/>
            <p:nvPr/>
          </p:nvSpPr>
          <p:spPr>
            <a:xfrm flipH="1">
              <a:off x="-1162469" y="4379866"/>
              <a:ext cx="593416" cy="14122"/>
            </a:xfrm>
            <a:custGeom>
              <a:avLst/>
              <a:gdLst/>
              <a:ahLst/>
              <a:cxnLst/>
              <a:rect l="l" t="t" r="r" b="b"/>
              <a:pathLst>
                <a:path w="5799" h="138" extrusionOk="0">
                  <a:moveTo>
                    <a:pt x="0" y="1"/>
                  </a:moveTo>
                  <a:lnTo>
                    <a:pt x="0" y="137"/>
                  </a:lnTo>
                  <a:lnTo>
                    <a:pt x="5798" y="137"/>
                  </a:lnTo>
                  <a:lnTo>
                    <a:pt x="5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oreign &amp; International Trade: Imports &amp; Exports by Slidesgo">
  <a:themeElements>
    <a:clrScheme name="Simple Light">
      <a:dk1>
        <a:srgbClr val="AAD7FF"/>
      </a:dk1>
      <a:lt1>
        <a:srgbClr val="6BB8FF"/>
      </a:lt1>
      <a:dk2>
        <a:srgbClr val="264B83"/>
      </a:dk2>
      <a:lt2>
        <a:srgbClr val="FFFFFF"/>
      </a:lt2>
      <a:accent1>
        <a:srgbClr val="0C2F4E"/>
      </a:accent1>
      <a:accent2>
        <a:srgbClr val="FAA81A"/>
      </a:accent2>
      <a:accent3>
        <a:srgbClr val="DC7000"/>
      </a:accent3>
      <a:accent4>
        <a:srgbClr val="FB5554"/>
      </a:accent4>
      <a:accent5>
        <a:srgbClr val="D21D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345</Words>
  <Application>Microsoft Office PowerPoint</Application>
  <PresentationFormat>On-screen Show (16:9)</PresentationFormat>
  <Paragraphs>73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Dela Gothic One</vt:lpstr>
      <vt:lpstr>Cairo</vt:lpstr>
      <vt:lpstr>Bebas Neue</vt:lpstr>
      <vt:lpstr>Arial</vt:lpstr>
      <vt:lpstr>Foreign &amp; International Trade: Imports &amp; Exports by Slidesgo</vt:lpstr>
      <vt:lpstr>INB301-Group Presentation Team Megatron (Group 5)</vt:lpstr>
      <vt:lpstr>Brand and Product/Service Introduction</vt:lpstr>
      <vt:lpstr>Selected Countries</vt:lpstr>
      <vt:lpstr>PowerPoint Presentation</vt:lpstr>
      <vt:lpstr>PowerPoint Presentation</vt:lpstr>
      <vt:lpstr>Brazil</vt:lpstr>
      <vt:lpstr>  Best Strategy for Internationalization?</vt:lpstr>
      <vt:lpstr>The Best Entry Mode</vt:lpstr>
      <vt:lpstr>PowerPoint Presentation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INB301-Group Presentation Team Megatron (Group 5)</dc:title>
  <cp:lastModifiedBy>Mahmud Rohan</cp:lastModifiedBy>
  <cp:revision>42</cp:revision>
  <dcterms:modified xsi:type="dcterms:W3CDTF">2023-08-19T07:40:01Z</dcterms:modified>
</cp:coreProperties>
</file>