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036d03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036d03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036d03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036d03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036d03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036d03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036d03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036d03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036d03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036d03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036d03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036d03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036d033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036d03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0475" y="218275"/>
            <a:ext cx="5530800" cy="25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Famous Bangladeshi Personalities And Their Ranks within The Domain of Mathematics</a:t>
            </a:r>
            <a:endParaRPr b="1" sz="3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875" y="1885100"/>
            <a:ext cx="2767924" cy="27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075275" y="152400"/>
            <a:ext cx="3983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Habibar Rahman (1923-1971)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075275" y="1364250"/>
            <a:ext cx="37449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from Aligarh University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in Dhaka College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Graduated from Cambridge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Chairman and Professor at RU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00" y="228600"/>
            <a:ext cx="2994200" cy="4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075275" y="152400"/>
            <a:ext cx="3983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 Mujibur Rahman</a:t>
            </a:r>
            <a:endParaRPr b="1" sz="2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(1897-1945)</a:t>
            </a:r>
            <a:endParaRPr b="1" sz="2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5075275" y="1821450"/>
            <a:ext cx="37449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from Calcutta University with Highest Score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Judicial Branch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in Oxford University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075275" y="152400"/>
            <a:ext cx="3983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Hasibun Naher </a:t>
            </a:r>
            <a:endParaRPr b="1"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4999075" y="1288050"/>
            <a:ext cx="37449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from the School of Mathematical Sciences, Universiti Sains Malaysia (USM)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Citation: 456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578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075275" y="152400"/>
            <a:ext cx="3983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Qazi Motahar Hossain (1897-1981)</a:t>
            </a:r>
            <a:endParaRPr b="1"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4140350" y="1364250"/>
            <a:ext cx="47187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Author, scientist, statistician, chess player, and journalist.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Hossain Chain Rule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India chess champion for seven times.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5842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4042175" y="76200"/>
            <a:ext cx="5016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Prasanta Chandra Mahalanobis 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(1893-972)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4237075" y="1863750"/>
            <a:ext cx="45855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Mahalanobis distance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of the first Planning Commission of India.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 the Indian Statistical Institute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139450" cy="4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5075275" y="152400"/>
            <a:ext cx="3983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Kali S. Banerjee (1914-2002)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645850" y="1863750"/>
            <a:ext cx="41406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of statistics at the University of Delaware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Living Index 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81000"/>
            <a:ext cx="3550925" cy="41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5075275" y="121025"/>
            <a:ext cx="39837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Jamal Nazrul Islam (1939-2013)</a:t>
            </a:r>
            <a:endParaRPr b="1"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005875" y="1367525"/>
            <a:ext cx="49257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physicist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Regularly cited by renowned scientists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Ultimate Fate of the universe (1983)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Introduction to Mathematical Cosmology (1992)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Rotating Fields in General Relativity (1985)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3253300" cy="46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