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CLI Basics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Cli args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./bin/client delete —-id=3"/>
          <p:cNvSpPr txBox="1"/>
          <p:nvPr/>
        </p:nvSpPr>
        <p:spPr>
          <a:xfrm>
            <a:off x="1933187" y="6059699"/>
            <a:ext cx="12878594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64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FDD835"/>
                </a:solidFill>
              </a:rPr>
              <a:t>./bin/client</a:t>
            </a:r>
            <a:r>
              <a:t> delete —-id=3</a:t>
            </a:r>
          </a:p>
        </p:txBody>
      </p:sp>
      <p:sp>
        <p:nvSpPr>
          <p:cNvPr id="187" name="Rectangle"/>
          <p:cNvSpPr/>
          <p:nvPr/>
        </p:nvSpPr>
        <p:spPr>
          <a:xfrm>
            <a:off x="1267506" y="6140080"/>
            <a:ext cx="604263" cy="1087013"/>
          </a:xfrm>
          <a:prstGeom prst="rect">
            <a:avLst/>
          </a:prstGeom>
          <a:solidFill>
            <a:srgbClr val="8BC5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8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465515" y="7734668"/>
            <a:ext cx="1115361" cy="405591"/>
          </a:xfrm>
          <a:prstGeom prst="rect">
            <a:avLst/>
          </a:prstGeom>
        </p:spPr>
      </p:pic>
      <p:sp>
        <p:nvSpPr>
          <p:cNvPr id="190" name="Rectangle"/>
          <p:cNvSpPr/>
          <p:nvPr/>
        </p:nvSpPr>
        <p:spPr>
          <a:xfrm>
            <a:off x="2048569" y="6190880"/>
            <a:ext cx="5949252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8225421" y="6190880"/>
            <a:ext cx="3174600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11627620" y="6190880"/>
            <a:ext cx="3174600" cy="985413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CMD"/>
          <p:cNvSpPr txBox="1"/>
          <p:nvPr/>
        </p:nvSpPr>
        <p:spPr>
          <a:xfrm>
            <a:off x="4252463" y="8592925"/>
            <a:ext cx="154146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CMD</a:t>
            </a:r>
          </a:p>
        </p:txBody>
      </p:sp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9255040" y="7734668"/>
            <a:ext cx="1115361" cy="405591"/>
          </a:xfrm>
          <a:prstGeom prst="rect">
            <a:avLst/>
          </a:prstGeom>
        </p:spPr>
      </p:pic>
      <p:sp>
        <p:nvSpPr>
          <p:cNvPr id="196" name="SUBCMD"/>
          <p:cNvSpPr txBox="1"/>
          <p:nvPr/>
        </p:nvSpPr>
        <p:spPr>
          <a:xfrm>
            <a:off x="8472203" y="8592925"/>
            <a:ext cx="2681035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SUBCMD</a:t>
            </a:r>
          </a:p>
        </p:txBody>
      </p:sp>
      <p:pic>
        <p:nvPicPr>
          <p:cNvPr id="19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2657239" y="7734668"/>
            <a:ext cx="1115361" cy="405591"/>
          </a:xfrm>
          <a:prstGeom prst="rect">
            <a:avLst/>
          </a:prstGeom>
        </p:spPr>
      </p:pic>
      <p:sp>
        <p:nvSpPr>
          <p:cNvPr id="199" name="ARGS"/>
          <p:cNvSpPr txBox="1"/>
          <p:nvPr/>
        </p:nvSpPr>
        <p:spPr>
          <a:xfrm>
            <a:off x="12350748" y="8592925"/>
            <a:ext cx="1728344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ARGS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8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4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8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ID="10" grpId="8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8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4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8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00"/>
                            </p:stCondLst>
                            <p:childTnLst>
                              <p:par>
                                <p:cTn id="42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Class="entr" nodeType="afterEffect" presetID="10" grpId="11" fill="hold">
                                  <p:stCondLst>
                                    <p:cond delay="10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8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92" grpId="9"/>
      <p:bldP build="whole" bldLvl="1" animBg="1" rev="0" advAuto="0" spid="188" grpId="4"/>
      <p:bldP build="whole" bldLvl="1" animBg="1" rev="0" advAuto="0" spid="190" grpId="3"/>
      <p:bldP build="whole" bldLvl="1" animBg="1" rev="0" advAuto="0" spid="196" grpId="8"/>
      <p:bldP build="whole" bldLvl="1" animBg="1" rev="0" advAuto="0" spid="187" grpId="2"/>
      <p:bldP build="whole" bldLvl="1" animBg="1" rev="0" advAuto="0" spid="197" grpId="10"/>
      <p:bldP build="whole" bldLvl="1" animBg="1" rev="0" advAuto="0" spid="199" grpId="11"/>
      <p:bldP build="whole" bldLvl="1" animBg="1" rev="0" advAuto="0" spid="191" grpId="6"/>
      <p:bldP build="whole" bldLvl="1" animBg="1" rev="0" advAuto="0" spid="193" grpId="5"/>
      <p:bldP build="whole" bldLvl="1" animBg="1" rev="0" advAuto="0" spid="194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os.Args</a:t>
            </a:r>
          </a:p>
        </p:txBody>
      </p:sp>
      <p:pic>
        <p:nvPicPr>
          <p:cNvPr id="20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os.Args[0]"/>
          <p:cNvSpPr txBox="1"/>
          <p:nvPr/>
        </p:nvSpPr>
        <p:spPr>
          <a:xfrm>
            <a:off x="1273996" y="4487862"/>
            <a:ext cx="430720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000">
                <a:solidFill>
                  <a:srgbClr val="FFFFFF"/>
                </a:solidFill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0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  <p:sp>
        <p:nvSpPr>
          <p:cNvPr id="204" name="./bin/client"/>
          <p:cNvSpPr txBox="1"/>
          <p:nvPr/>
        </p:nvSpPr>
        <p:spPr>
          <a:xfrm>
            <a:off x="6398769" y="4487862"/>
            <a:ext cx="494017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./bin/client</a:t>
            </a:r>
          </a:p>
        </p:txBody>
      </p:sp>
      <p:sp>
        <p:nvSpPr>
          <p:cNvPr id="205" name="delete"/>
          <p:cNvSpPr txBox="1"/>
          <p:nvPr/>
        </p:nvSpPr>
        <p:spPr>
          <a:xfrm>
            <a:off x="6398769" y="5937384"/>
            <a:ext cx="2925700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206" name="--id=3"/>
          <p:cNvSpPr txBox="1"/>
          <p:nvPr/>
        </p:nvSpPr>
        <p:spPr>
          <a:xfrm>
            <a:off x="6398769" y="7386906"/>
            <a:ext cx="2749678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7000">
                <a:solidFill>
                  <a:srgbClr val="A6AAA9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--id=3</a:t>
            </a:r>
          </a:p>
        </p:txBody>
      </p:sp>
      <p:sp>
        <p:nvSpPr>
          <p:cNvPr id="207" name="os.Args[1]"/>
          <p:cNvSpPr txBox="1"/>
          <p:nvPr/>
        </p:nvSpPr>
        <p:spPr>
          <a:xfrm>
            <a:off x="1273996" y="5937384"/>
            <a:ext cx="430720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000">
                <a:solidFill>
                  <a:srgbClr val="FFFFFF"/>
                </a:solidFill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1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  <p:sp>
        <p:nvSpPr>
          <p:cNvPr id="208" name="os.Args[2]"/>
          <p:cNvSpPr txBox="1"/>
          <p:nvPr/>
        </p:nvSpPr>
        <p:spPr>
          <a:xfrm>
            <a:off x="1273996" y="7386906"/>
            <a:ext cx="4307206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7000">
                <a:solidFill>
                  <a:srgbClr val="FFFFFF"/>
                </a:solidFill>
              </a:defRPr>
            </a:pPr>
            <a:r>
              <a:t>os.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Args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[</a:t>
            </a:r>
            <a:r>
              <a:t>2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3"/>
      <p:bldP build="whole" bldLvl="1" animBg="1" rev="0" advAuto="0" spid="204" grpId="2"/>
      <p:bldP build="whole" bldLvl="1" animBg="1" rev="0" advAuto="0" spid="206" grpId="6"/>
      <p:bldP build="whole" bldLvl="1" animBg="1" rev="0" advAuto="0" spid="205" grpId="4"/>
      <p:bldP build="whole" bldLvl="1" animBg="1" rev="0" advAuto="0" spid="208" grpId="5"/>
      <p:bldP build="whole" bldLvl="1" animBg="1" rev="0" advAuto="0" spid="20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Cmd flags</a:t>
            </a:r>
          </a:p>
        </p:txBody>
      </p:sp>
      <p:pic>
        <p:nvPicPr>
          <p:cNvPr id="21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1270000" y="4921056"/>
            <a:ext cx="5582268" cy="5728088"/>
            <a:chOff x="0" y="0"/>
            <a:chExt cx="5582267" cy="5728087"/>
          </a:xfrm>
        </p:grpSpPr>
        <p:sp>
          <p:nvSpPr>
            <p:cNvPr id="212" name="Rounded Rectangle"/>
            <p:cNvSpPr/>
            <p:nvPr/>
          </p:nvSpPr>
          <p:spPr>
            <a:xfrm>
              <a:off x="0" y="0"/>
              <a:ext cx="5582268" cy="5728088"/>
            </a:xfrm>
            <a:prstGeom prst="roundRect">
              <a:avLst>
                <a:gd name="adj" fmla="val 252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3" name="--id=3"/>
            <p:cNvSpPr txBox="1"/>
            <p:nvPr/>
          </p:nvSpPr>
          <p:spPr>
            <a:xfrm>
              <a:off x="559827" y="450209"/>
              <a:ext cx="2230858" cy="1108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600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--id=3</a:t>
              </a:r>
            </a:p>
          </p:txBody>
        </p:sp>
        <p:sp>
          <p:nvSpPr>
            <p:cNvPr id="214" name="-id=3"/>
            <p:cNvSpPr txBox="1"/>
            <p:nvPr/>
          </p:nvSpPr>
          <p:spPr>
            <a:xfrm>
              <a:off x="559827" y="1690073"/>
              <a:ext cx="1999006" cy="1108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600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-id=3</a:t>
              </a:r>
            </a:p>
          </p:txBody>
        </p:sp>
        <p:sp>
          <p:nvSpPr>
            <p:cNvPr id="215" name="-id 3"/>
            <p:cNvSpPr txBox="1"/>
            <p:nvPr/>
          </p:nvSpPr>
          <p:spPr>
            <a:xfrm>
              <a:off x="559827" y="2929938"/>
              <a:ext cx="1703147" cy="1108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600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-id 3</a:t>
              </a:r>
            </a:p>
          </p:txBody>
        </p:sp>
        <p:sp>
          <p:nvSpPr>
            <p:cNvPr id="216" name="--id 3"/>
            <p:cNvSpPr txBox="1"/>
            <p:nvPr/>
          </p:nvSpPr>
          <p:spPr>
            <a:xfrm>
              <a:off x="559827" y="4169802"/>
              <a:ext cx="1934998" cy="1108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5600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--id 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 functions</a:t>
            </a:r>
          </a:p>
        </p:txBody>
      </p:sp>
      <p:pic>
        <p:nvPicPr>
          <p:cNvPr id="220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tring(name string, value string, usage string) *string"/>
          <p:cNvSpPr txBox="1"/>
          <p:nvPr/>
        </p:nvSpPr>
        <p:spPr>
          <a:xfrm>
            <a:off x="7541098" y="4697412"/>
            <a:ext cx="14475487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 b="1"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usage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string)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270000" y="4385234"/>
            <a:ext cx="5582268" cy="6799732"/>
            <a:chOff x="0" y="0"/>
            <a:chExt cx="5582267" cy="6799730"/>
          </a:xfrm>
        </p:grpSpPr>
        <p:sp>
          <p:nvSpPr>
            <p:cNvPr id="222" name="Rounded Rectangle"/>
            <p:cNvSpPr/>
            <p:nvPr/>
          </p:nvSpPr>
          <p:spPr>
            <a:xfrm>
              <a:off x="0" y="0"/>
              <a:ext cx="5582268" cy="6799731"/>
            </a:xfrm>
            <a:prstGeom prst="roundRect">
              <a:avLst>
                <a:gd name="adj" fmla="val 252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string…"/>
            <p:cNvSpPr txBox="1"/>
            <p:nvPr/>
          </p:nvSpPr>
          <p:spPr>
            <a:xfrm>
              <a:off x="581470" y="297016"/>
              <a:ext cx="4419327" cy="6205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time.Duration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float64</a:t>
              </a:r>
            </a:p>
          </p:txBody>
        </p:sp>
      </p:grpSp>
      <p:sp>
        <p:nvSpPr>
          <p:cNvPr id="225" name="StringVar(p *string, name string, value string, usage string)"/>
          <p:cNvSpPr txBox="1"/>
          <p:nvPr/>
        </p:nvSpPr>
        <p:spPr>
          <a:xfrm>
            <a:off x="7541098" y="5689303"/>
            <a:ext cx="16075610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StringVar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 b="1">
                <a:solidFill>
                  <a:schemeClr val="accent4"/>
                </a:solidFill>
              </a:rPr>
              <a:t>p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value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usage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4" grpId="1"/>
      <p:bldP build="whole" bldLvl="1" animBg="1" rev="0" advAuto="0" spid="2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flag.flagset</a:t>
            </a:r>
          </a:p>
        </p:txBody>
      </p:sp>
      <p:pic>
        <p:nvPicPr>
          <p:cNvPr id="22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flag.NewFlagSet(name string, errorHandling ErrorHandling) *FlagSet"/>
          <p:cNvSpPr txBox="1"/>
          <p:nvPr/>
        </p:nvSpPr>
        <p:spPr>
          <a:xfrm>
            <a:off x="1270000" y="3670405"/>
            <a:ext cx="19093587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spcBef>
                <a:spcPts val="0"/>
              </a:spcBef>
              <a:defRPr sz="46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>
                <a:solidFill>
                  <a:schemeClr val="accent1"/>
                </a:solidFill>
              </a:rPr>
              <a:t>flag.NewFlagSet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(</a:t>
            </a:r>
            <a:r>
              <a:rPr b="1">
                <a:solidFill>
                  <a:schemeClr val="accent4"/>
                </a:solidFill>
              </a:rPr>
              <a:t>name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string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, </a:t>
            </a:r>
            <a:r>
              <a:rPr b="1">
                <a:solidFill>
                  <a:schemeClr val="accent4"/>
                </a:solidFill>
              </a:rPr>
              <a:t>errorHandling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 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ErrorHandling</a:t>
            </a:r>
            <a:r>
              <a:rPr>
                <a:solidFill>
                  <a:schemeClr val="accent1">
                    <a:hueOff val="-84091"/>
                    <a:satOff val="15316"/>
                    <a:lumOff val="24313"/>
                  </a:schemeClr>
                </a:solidFill>
              </a:rPr>
              <a:t>) *</a:t>
            </a:r>
            <a:r>
              <a: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rPr>
              <a:t>FlagSet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1270000" y="5100064"/>
            <a:ext cx="5582268" cy="6799731"/>
            <a:chOff x="0" y="0"/>
            <a:chExt cx="5582267" cy="6799730"/>
          </a:xfrm>
        </p:grpSpPr>
        <p:sp>
          <p:nvSpPr>
            <p:cNvPr id="230" name="Rounded Rectangle"/>
            <p:cNvSpPr/>
            <p:nvPr/>
          </p:nvSpPr>
          <p:spPr>
            <a:xfrm>
              <a:off x="0" y="0"/>
              <a:ext cx="5582268" cy="6799731"/>
            </a:xfrm>
            <a:prstGeom prst="roundRect">
              <a:avLst>
                <a:gd name="adj" fmla="val 252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1" name="string…"/>
            <p:cNvSpPr txBox="1"/>
            <p:nvPr/>
          </p:nvSpPr>
          <p:spPr>
            <a:xfrm>
              <a:off x="581470" y="297016"/>
              <a:ext cx="4419327" cy="6205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time.Duration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uint64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2">
                <a:spcBef>
                  <a:spcPts val="0"/>
                </a:spcBef>
                <a:defRPr sz="43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float64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whole" bldLvl="1" animBg="1" rev="0" advAuto="0" spid="2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flag.value</a:t>
            </a:r>
          </a:p>
        </p:txBody>
      </p:sp>
      <p:pic>
        <p:nvPicPr>
          <p:cNvPr id="23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8" name="Group"/>
          <p:cNvGrpSpPr/>
          <p:nvPr/>
        </p:nvGrpSpPr>
        <p:grpSpPr>
          <a:xfrm>
            <a:off x="1270000" y="5143500"/>
            <a:ext cx="11658600" cy="5283200"/>
            <a:chOff x="0" y="0"/>
            <a:chExt cx="11658600" cy="5283200"/>
          </a:xfrm>
        </p:grpSpPr>
        <p:sp>
          <p:nvSpPr>
            <p:cNvPr id="236" name="Rounded Rectangle"/>
            <p:cNvSpPr/>
            <p:nvPr/>
          </p:nvSpPr>
          <p:spPr>
            <a:xfrm>
              <a:off x="0" y="0"/>
              <a:ext cx="11658600" cy="5283200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7" name="type Value interface {…"/>
            <p:cNvSpPr txBox="1"/>
            <p:nvPr/>
          </p:nvSpPr>
          <p:spPr>
            <a:xfrm>
              <a:off x="563671" y="512762"/>
              <a:ext cx="10531259" cy="425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Value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Set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Interfaces in Go</a:t>
            </a:r>
          </a:p>
        </p:txBody>
      </p:sp>
      <p:pic>
        <p:nvPicPr>
          <p:cNvPr id="24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roup"/>
          <p:cNvGrpSpPr/>
          <p:nvPr/>
        </p:nvGrpSpPr>
        <p:grpSpPr>
          <a:xfrm>
            <a:off x="1086142" y="3046763"/>
            <a:ext cx="3288716" cy="2688007"/>
            <a:chOff x="0" y="0"/>
            <a:chExt cx="3288715" cy="2688006"/>
          </a:xfrm>
        </p:grpSpPr>
        <p:pic>
          <p:nvPicPr>
            <p:cNvPr id="242" name="businessman.png" descr="businessma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91857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43" name="Employee, 24y"/>
            <p:cNvSpPr txBox="1"/>
            <p:nvPr/>
          </p:nvSpPr>
          <p:spPr>
            <a:xfrm>
              <a:off x="0" y="1960931"/>
              <a:ext cx="3288716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Employee, 24y</a:t>
              </a:r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315859" y="6359182"/>
            <a:ext cx="2829282" cy="2718793"/>
            <a:chOff x="0" y="0"/>
            <a:chExt cx="2829280" cy="2718792"/>
          </a:xfrm>
        </p:grpSpPr>
        <p:pic>
          <p:nvPicPr>
            <p:cNvPr id="245" name="man (1).png" descr="man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140" y="0"/>
              <a:ext cx="1905001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46" name="Student, 19y"/>
            <p:cNvSpPr txBox="1"/>
            <p:nvPr/>
          </p:nvSpPr>
          <p:spPr>
            <a:xfrm>
              <a:off x="0" y="1991717"/>
              <a:ext cx="2829281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Student, 19y</a:t>
              </a:r>
            </a:p>
          </p:txBody>
        </p:sp>
      </p:grpSp>
      <p:grpSp>
        <p:nvGrpSpPr>
          <p:cNvPr id="250" name="Group"/>
          <p:cNvGrpSpPr/>
          <p:nvPr/>
        </p:nvGrpSpPr>
        <p:grpSpPr>
          <a:xfrm>
            <a:off x="1778000" y="9702388"/>
            <a:ext cx="1905000" cy="2821050"/>
            <a:chOff x="0" y="0"/>
            <a:chExt cx="1905000" cy="2821048"/>
          </a:xfrm>
        </p:grpSpPr>
        <p:pic>
          <p:nvPicPr>
            <p:cNvPr id="248" name="girl.png" descr="girl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383186" dir="5400000">
                <a:srgbClr val="000000">
                  <a:alpha val="50000"/>
                </a:srgbClr>
              </a:outerShdw>
            </a:effectLst>
          </p:spPr>
        </p:pic>
        <p:sp>
          <p:nvSpPr>
            <p:cNvPr id="249" name="Kid, 12y"/>
            <p:cNvSpPr txBox="1"/>
            <p:nvPr/>
          </p:nvSpPr>
          <p:spPr>
            <a:xfrm>
              <a:off x="1613" y="2093973"/>
              <a:ext cx="1901775" cy="727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Kid, 12y</a:t>
              </a:r>
            </a:p>
          </p:txBody>
        </p:sp>
      </p:grpSp>
      <p:pic>
        <p:nvPicPr>
          <p:cNvPr id="251" name="beer (1).png" descr="beer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05007" y="3530448"/>
            <a:ext cx="3849986" cy="38499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889000" dist="383186" dir="5400000">
              <a:srgbClr val="000000">
                <a:alpha val="50000"/>
              </a:srgbClr>
            </a:outerShdw>
          </a:effectLst>
        </p:spPr>
      </p:pic>
      <p:grpSp>
        <p:nvGrpSpPr>
          <p:cNvPr id="254" name="Group"/>
          <p:cNvGrpSpPr/>
          <p:nvPr/>
        </p:nvGrpSpPr>
        <p:grpSpPr>
          <a:xfrm>
            <a:off x="7267193" y="8110343"/>
            <a:ext cx="8325613" cy="3929408"/>
            <a:chOff x="0" y="0"/>
            <a:chExt cx="8325611" cy="3929407"/>
          </a:xfrm>
        </p:grpSpPr>
        <p:sp>
          <p:nvSpPr>
            <p:cNvPr id="252" name="Rounded Rectangle"/>
            <p:cNvSpPr/>
            <p:nvPr/>
          </p:nvSpPr>
          <p:spPr>
            <a:xfrm>
              <a:off x="0" y="0"/>
              <a:ext cx="8325612" cy="3929408"/>
            </a:xfrm>
            <a:prstGeom prst="roundRect">
              <a:avLst>
                <a:gd name="adj" fmla="val 360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3" name="type Buyer interface {…"/>
            <p:cNvSpPr txBox="1"/>
            <p:nvPr/>
          </p:nvSpPr>
          <p:spPr>
            <a:xfrm>
              <a:off x="372229" y="381369"/>
              <a:ext cx="7581153" cy="31666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Buyer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HasMoney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bool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Age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()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</a:p>
            <a:p>
              <a:pPr lvl="2">
                <a:spcBef>
                  <a:spcPts val="0"/>
                </a:spcBef>
                <a:defRPr sz="4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Class="entr" nodeType="after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  <p:bldP build="whole" bldLvl="1" animBg="1" rev="0" advAuto="0" spid="251" grpId="4"/>
      <p:bldP build="whole" bldLvl="1" animBg="1" rev="0" advAuto="0" spid="254" grpId="5"/>
      <p:bldP build="whole" bldLvl="1" animBg="1" rev="0" advAuto="0" spid="250" grpId="3"/>
      <p:bldP build="whole" bldLvl="1" animBg="1" rev="0" advAuto="0" spid="24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Interfaces example</a:t>
            </a:r>
          </a:p>
        </p:txBody>
      </p:sp>
      <p:pic>
        <p:nvPicPr>
          <p:cNvPr id="25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Group"/>
          <p:cNvGrpSpPr/>
          <p:nvPr/>
        </p:nvGrpSpPr>
        <p:grpSpPr>
          <a:xfrm>
            <a:off x="5320736" y="6338466"/>
            <a:ext cx="8992234" cy="2502118"/>
            <a:chOff x="0" y="0"/>
            <a:chExt cx="8992232" cy="2502117"/>
          </a:xfrm>
        </p:grpSpPr>
        <p:sp>
          <p:nvSpPr>
            <p:cNvPr id="258" name="Rounded Rectangle"/>
            <p:cNvSpPr/>
            <p:nvPr/>
          </p:nvSpPr>
          <p:spPr>
            <a:xfrm>
              <a:off x="0" y="0"/>
              <a:ext cx="8800023" cy="2502118"/>
            </a:xfrm>
            <a:prstGeom prst="roundRect">
              <a:avLst>
                <a:gd name="adj" fmla="val 654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9" name="type HTTPClient interface {…"/>
            <p:cNvSpPr txBox="1"/>
            <p:nvPr/>
          </p:nvSpPr>
          <p:spPr>
            <a:xfrm>
              <a:off x="233897" y="195575"/>
              <a:ext cx="8758336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HTTPClient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Get(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rgbClr val="222222"/>
                  </a:solidFill>
                </a:rPr>
                <a:t>http</a:t>
              </a:r>
              <a:r>
                <a:rPr>
                  <a:solidFill>
                    <a:schemeClr val="accent1"/>
                  </a:solidFill>
                </a:rPr>
                <a:t>.Response,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  <a:endParaRPr>
                <a:solidFill>
                  <a:schemeClr val="accent6">
                    <a:hueOff val="-1036173"/>
                    <a:satOff val="-3113"/>
                    <a:lumOff val="-7679"/>
                  </a:schemeClr>
                </a:solidFill>
              </a:endParaRPr>
            </a:p>
            <a:p>
              <a:pPr lvl="3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    </a:t>
              </a:r>
              <a:r>
                <a:rPr>
                  <a:solidFill>
                    <a:schemeClr val="accent1"/>
                  </a:solidFill>
                </a:rPr>
                <a:t>Post(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</a:t>
              </a:r>
              <a:r>
                <a:rPr>
                  <a:solidFill>
                    <a:schemeClr val="accent1"/>
                  </a:solidFill>
                </a:rPr>
                <a:t>, []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rgbClr val="222222"/>
                  </a:solidFill>
                </a:rPr>
                <a:t>http</a:t>
              </a:r>
              <a:r>
                <a:rPr>
                  <a:solidFill>
                    <a:schemeClr val="accent1"/>
                  </a:solidFill>
                </a:rPr>
                <a:t>.Response,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5320736" y="3795458"/>
            <a:ext cx="8800024" cy="2110968"/>
            <a:chOff x="0" y="0"/>
            <a:chExt cx="8800022" cy="2110967"/>
          </a:xfrm>
        </p:grpSpPr>
        <p:sp>
          <p:nvSpPr>
            <p:cNvPr id="261" name="Rounded Rectangle"/>
            <p:cNvSpPr/>
            <p:nvPr/>
          </p:nvSpPr>
          <p:spPr>
            <a:xfrm>
              <a:off x="0" y="27958"/>
              <a:ext cx="8800023" cy="2055051"/>
            </a:xfrm>
            <a:prstGeom prst="roundRect">
              <a:avLst>
                <a:gd name="adj" fmla="val 796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2" name="type HTMLParser interface {…"/>
            <p:cNvSpPr txBox="1"/>
            <p:nvPr/>
          </p:nvSpPr>
          <p:spPr>
            <a:xfrm>
              <a:off x="233897" y="0"/>
              <a:ext cx="5425645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HTMLParser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ParseHTML([]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byte</a:t>
              </a:r>
              <a:r>
                <a:rPr>
                  <a:solidFill>
                    <a:schemeClr val="accent1"/>
                  </a:solidFill>
                </a:rPr>
                <a:t>)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error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266" name="Group"/>
          <p:cNvGrpSpPr/>
          <p:nvPr/>
        </p:nvGrpSpPr>
        <p:grpSpPr>
          <a:xfrm>
            <a:off x="5320736" y="9272623"/>
            <a:ext cx="8992234" cy="2502119"/>
            <a:chOff x="0" y="0"/>
            <a:chExt cx="8992232" cy="2502117"/>
          </a:xfrm>
        </p:grpSpPr>
        <p:sp>
          <p:nvSpPr>
            <p:cNvPr id="264" name="Rounded Rectangle"/>
            <p:cNvSpPr/>
            <p:nvPr/>
          </p:nvSpPr>
          <p:spPr>
            <a:xfrm>
              <a:off x="0" y="0"/>
              <a:ext cx="8800023" cy="2502118"/>
            </a:xfrm>
            <a:prstGeom prst="roundRect">
              <a:avLst>
                <a:gd name="adj" fmla="val 654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type Browser interface {…"/>
            <p:cNvSpPr txBox="1"/>
            <p:nvPr/>
          </p:nvSpPr>
          <p:spPr>
            <a:xfrm>
              <a:off x="233897" y="195575"/>
              <a:ext cx="8758336" cy="2110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Browser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HTMLParser</a:t>
              </a:r>
              <a:endParaRPr>
                <a:solidFill>
                  <a:schemeClr val="accent1"/>
                </a:solidFill>
              </a:endParaRPr>
            </a:p>
            <a:p>
              <a:pPr lvl="3">
                <a:spcBef>
                  <a:spcPts val="0"/>
                </a:spcBef>
                <a:defRPr sz="24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HTTPClient</a:t>
              </a:r>
            </a:p>
            <a:p>
              <a:pPr lvl="2">
                <a:spcBef>
                  <a:spcPts val="0"/>
                </a:spcBef>
                <a:defRPr sz="24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pic>
        <p:nvPicPr>
          <p:cNvPr id="267" name="internet-explorer-icon-png-6.png" descr="internet-explorer-icon-png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6083" y="10591848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Firefox_Logo,_2017.png" descr="Firefox_Logo,_20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5653" y="5765269"/>
            <a:ext cx="1591862" cy="1643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oogle_Chrome_icon_(2011).png" descr="Google_Chrome_icon_(201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6083" y="3327351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5b3b46b69357a48ff2188195.png" descr="5b3b46b69357a48ff218819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15653" y="8421073"/>
            <a:ext cx="1591862" cy="1584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32" presetID="4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70" grpId="6"/>
      <p:bldP build="whole" bldLvl="1" animBg="1" rev="0" advAuto="0" spid="268" grpId="5"/>
      <p:bldP build="whole" bldLvl="1" animBg="1" rev="0" advAuto="0" spid="266" grpId="1"/>
      <p:bldP build="whole" bldLvl="1" animBg="1" rev="0" advAuto="0" spid="267" grpId="7"/>
      <p:bldP build="whole" bldLvl="1" animBg="1" rev="0" advAuto="0" spid="260" grpId="3"/>
      <p:bldP build="whole" bldLvl="1" animBg="1" rev="0" advAuto="0" spid="269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