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6467842" y="8234388"/>
            <a:ext cx="11448316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Reminders CLI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Languages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node.png" descr="n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89211" y="6584142"/>
            <a:ext cx="2401915" cy="2401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olang.png" descr="gola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92874" y="6385908"/>
            <a:ext cx="2056007" cy="2798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hearts.png" descr="heart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82948" y="7249002"/>
            <a:ext cx="1072196" cy="1072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3"/>
      <p:bldP build="whole" bldLvl="1" animBg="1" rev="0" advAuto="0" spid="187" grpId="1"/>
      <p:bldP build="whole" bldLvl="1" animBg="1" rev="0" advAuto="0" spid="18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Components</a:t>
            </a:r>
          </a:p>
        </p:txBody>
      </p:sp>
      <p:pic>
        <p:nvPicPr>
          <p:cNvPr id="19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738183" y="3865740"/>
            <a:ext cx="1656962" cy="2234075"/>
            <a:chOff x="0" y="0"/>
            <a:chExt cx="1656960" cy="2234074"/>
          </a:xfrm>
        </p:grpSpPr>
        <p:grpSp>
          <p:nvGrpSpPr>
            <p:cNvPr id="197" name="Group"/>
            <p:cNvGrpSpPr/>
            <p:nvPr/>
          </p:nvGrpSpPr>
          <p:grpSpPr>
            <a:xfrm>
              <a:off x="0" y="0"/>
              <a:ext cx="1656961" cy="1320749"/>
              <a:chOff x="0" y="0"/>
              <a:chExt cx="1656960" cy="1320748"/>
            </a:xfrm>
          </p:grpSpPr>
          <p:sp>
            <p:nvSpPr>
              <p:cNvPr id="192" name="Rounded Rectangle"/>
              <p:cNvSpPr/>
              <p:nvPr/>
            </p:nvSpPr>
            <p:spPr>
              <a:xfrm>
                <a:off x="0" y="0"/>
                <a:ext cx="1656961" cy="1320749"/>
              </a:xfrm>
              <a:prstGeom prst="roundRect">
                <a:avLst>
                  <a:gd name="adj" fmla="val 3421"/>
                </a:avLst>
              </a:prstGeom>
              <a:solidFill>
                <a:srgbClr val="26323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0" dist="25400" dir="5400000">
                  <a:srgbClr val="000000">
                    <a:alpha val="29816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93" name="Circle"/>
              <p:cNvSpPr/>
              <p:nvPr/>
            </p:nvSpPr>
            <p:spPr>
              <a:xfrm>
                <a:off x="106746" y="96875"/>
                <a:ext cx="97564" cy="97564"/>
              </a:xfrm>
              <a:prstGeom prst="ellipse">
                <a:avLst/>
              </a:prstGeom>
              <a:solidFill>
                <a:srgbClr val="F44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94" name="Circle"/>
              <p:cNvSpPr/>
              <p:nvPr/>
            </p:nvSpPr>
            <p:spPr>
              <a:xfrm>
                <a:off x="277836" y="96875"/>
                <a:ext cx="97564" cy="97564"/>
              </a:xfrm>
              <a:prstGeom prst="ellipse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95" name="Circle"/>
              <p:cNvSpPr/>
              <p:nvPr/>
            </p:nvSpPr>
            <p:spPr>
              <a:xfrm>
                <a:off x="448926" y="96875"/>
                <a:ext cx="97565" cy="97564"/>
              </a:xfrm>
              <a:prstGeom prst="ellipse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96" name="Rectangle"/>
              <p:cNvSpPr/>
              <p:nvPr/>
            </p:nvSpPr>
            <p:spPr>
              <a:xfrm>
                <a:off x="113434" y="606606"/>
                <a:ext cx="190900" cy="368401"/>
              </a:xfrm>
              <a:prstGeom prst="rect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</p:grpSp>
        <p:sp>
          <p:nvSpPr>
            <p:cNvPr id="198" name="CLI"/>
            <p:cNvSpPr txBox="1"/>
            <p:nvPr/>
          </p:nvSpPr>
          <p:spPr>
            <a:xfrm>
              <a:off x="418206" y="1506999"/>
              <a:ext cx="82054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CLI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3495495" y="3499819"/>
            <a:ext cx="2612518" cy="2599997"/>
            <a:chOff x="0" y="0"/>
            <a:chExt cx="2612517" cy="2599995"/>
          </a:xfrm>
        </p:grpSpPr>
        <p:pic>
          <p:nvPicPr>
            <p:cNvPr id="200" name="hand-shake.png" descr="hand-shak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9963" y="0"/>
              <a:ext cx="2052590" cy="20525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201" name="HTTP Client"/>
            <p:cNvSpPr txBox="1"/>
            <p:nvPr/>
          </p:nvSpPr>
          <p:spPr>
            <a:xfrm>
              <a:off x="0" y="1872920"/>
              <a:ext cx="2612517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HTTP Client</a:t>
              </a: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11708471" y="7547596"/>
            <a:ext cx="2612518" cy="2358697"/>
            <a:chOff x="0" y="0"/>
            <a:chExt cx="2612517" cy="2358695"/>
          </a:xfrm>
        </p:grpSpPr>
        <p:pic>
          <p:nvPicPr>
            <p:cNvPr id="203" name="hand-shake.png" descr="hand-shak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9964" y="0"/>
              <a:ext cx="2052590" cy="20525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204" name="HTTP Client"/>
            <p:cNvSpPr txBox="1"/>
            <p:nvPr/>
          </p:nvSpPr>
          <p:spPr>
            <a:xfrm>
              <a:off x="0" y="1631620"/>
              <a:ext cx="2612517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HTTP Client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6882174" y="3586665"/>
            <a:ext cx="2092199" cy="2513151"/>
            <a:chOff x="0" y="0"/>
            <a:chExt cx="2092198" cy="2513150"/>
          </a:xfrm>
        </p:grpSpPr>
        <p:pic>
          <p:nvPicPr>
            <p:cNvPr id="206" name="modeling.png" descr="modeling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3650" y="0"/>
              <a:ext cx="1624899" cy="162489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207" name="HTTP API"/>
            <p:cNvSpPr txBox="1"/>
            <p:nvPr/>
          </p:nvSpPr>
          <p:spPr>
            <a:xfrm>
              <a:off x="0" y="1786075"/>
              <a:ext cx="2092199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HTTP API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4323481" y="7411620"/>
            <a:ext cx="2979548" cy="2494673"/>
            <a:chOff x="0" y="0"/>
            <a:chExt cx="2979547" cy="2494671"/>
          </a:xfrm>
        </p:grpSpPr>
        <p:pic>
          <p:nvPicPr>
            <p:cNvPr id="209" name="gears.png" descr="gear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1293" y="0"/>
              <a:ext cx="1656962" cy="165696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210" name="Saver Worker"/>
            <p:cNvSpPr txBox="1"/>
            <p:nvPr/>
          </p:nvSpPr>
          <p:spPr>
            <a:xfrm>
              <a:off x="0" y="1767596"/>
              <a:ext cx="2979547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Saver Worker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6329377" y="10989836"/>
            <a:ext cx="1864209" cy="2326497"/>
            <a:chOff x="0" y="0"/>
            <a:chExt cx="1864207" cy="2326495"/>
          </a:xfrm>
        </p:grpSpPr>
        <p:pic>
          <p:nvPicPr>
            <p:cNvPr id="212" name="database.png" descr="databas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9482" y="0"/>
              <a:ext cx="1485244" cy="148524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213" name="DB Data"/>
            <p:cNvSpPr txBox="1"/>
            <p:nvPr/>
          </p:nvSpPr>
          <p:spPr>
            <a:xfrm>
              <a:off x="0" y="1599420"/>
              <a:ext cx="186420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DB Data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3559924" y="11054040"/>
            <a:ext cx="2290396" cy="2262293"/>
            <a:chOff x="0" y="0"/>
            <a:chExt cx="2290394" cy="2262292"/>
          </a:xfrm>
        </p:grpSpPr>
        <p:sp>
          <p:nvSpPr>
            <p:cNvPr id="215" name="DB Config"/>
            <p:cNvSpPr txBox="1"/>
            <p:nvPr/>
          </p:nvSpPr>
          <p:spPr>
            <a:xfrm>
              <a:off x="0" y="1535217"/>
              <a:ext cx="2290395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DB Config</a:t>
              </a:r>
            </a:p>
          </p:txBody>
        </p:sp>
        <p:pic>
          <p:nvPicPr>
            <p:cNvPr id="216" name="file.png" descr="fil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50822" y="0"/>
              <a:ext cx="988750" cy="135683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</p:grpSp>
      <p:grpSp>
        <p:nvGrpSpPr>
          <p:cNvPr id="220" name="Group"/>
          <p:cNvGrpSpPr/>
          <p:nvPr/>
        </p:nvGrpSpPr>
        <p:grpSpPr>
          <a:xfrm>
            <a:off x="14892345" y="7704270"/>
            <a:ext cx="3412211" cy="2202023"/>
            <a:chOff x="0" y="0"/>
            <a:chExt cx="3412210" cy="2202022"/>
          </a:xfrm>
        </p:grpSpPr>
        <p:sp>
          <p:nvSpPr>
            <p:cNvPr id="218" name="Notifier Service"/>
            <p:cNvSpPr txBox="1"/>
            <p:nvPr/>
          </p:nvSpPr>
          <p:spPr>
            <a:xfrm>
              <a:off x="0" y="1474947"/>
              <a:ext cx="3412211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Notifier Service</a:t>
              </a:r>
            </a:p>
          </p:txBody>
        </p:sp>
        <p:pic>
          <p:nvPicPr>
            <p:cNvPr id="219" name="notification.png" descr="notification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63483" y="0"/>
              <a:ext cx="1485244" cy="148524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</p:grpSp>
      <p:pic>
        <p:nvPicPr>
          <p:cNvPr id="221" name="linux_PNG13.png" descr="linux_PNG13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409874" y="9381928"/>
            <a:ext cx="1077642" cy="1270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222" name="OS_X_El_Capitan_logo.svg.png" descr="OS_X_El_Capitan_logo.svg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9409874" y="7963272"/>
            <a:ext cx="1077642" cy="107764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223" name="Windows_logo_-_2012.png" descr="Windows_logo_-_2012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454319" y="6538248"/>
            <a:ext cx="988751" cy="108401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224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534573" y="4323318"/>
            <a:ext cx="1132550" cy="405592"/>
          </a:xfrm>
          <a:prstGeom prst="rect">
            <a:avLst/>
          </a:prstGeom>
        </p:spPr>
      </p:pic>
      <p:pic>
        <p:nvPicPr>
          <p:cNvPr id="226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898908" y="4323319"/>
            <a:ext cx="1132550" cy="405591"/>
          </a:xfrm>
          <a:prstGeom prst="rect">
            <a:avLst/>
          </a:prstGeom>
        </p:spPr>
      </p:pic>
      <p:pic>
        <p:nvPicPr>
          <p:cNvPr id="228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8423898">
            <a:off x="6570954" y="6597517"/>
            <a:ext cx="1312608" cy="405592"/>
          </a:xfrm>
          <a:prstGeom prst="rect">
            <a:avLst/>
          </a:prstGeom>
        </p:spPr>
      </p:pic>
      <p:pic>
        <p:nvPicPr>
          <p:cNvPr id="230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4488540" y="8371096"/>
            <a:ext cx="1132549" cy="405591"/>
          </a:xfrm>
          <a:prstGeom prst="rect">
            <a:avLst/>
          </a:prstGeom>
        </p:spPr>
      </p:pic>
      <p:pic>
        <p:nvPicPr>
          <p:cNvPr id="232" name="Line Line" descr="Line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9205341">
            <a:off x="17618919" y="7565930"/>
            <a:ext cx="1685668" cy="405591"/>
          </a:xfrm>
          <a:prstGeom prst="rect">
            <a:avLst/>
          </a:prstGeom>
        </p:spPr>
      </p:pic>
      <p:pic>
        <p:nvPicPr>
          <p:cNvPr id="234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7931173" y="8371096"/>
            <a:ext cx="1132549" cy="405591"/>
          </a:xfrm>
          <a:prstGeom prst="rect">
            <a:avLst/>
          </a:prstGeom>
        </p:spPr>
      </p:pic>
      <p:pic>
        <p:nvPicPr>
          <p:cNvPr id="236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994362">
            <a:off x="17677373" y="9244572"/>
            <a:ext cx="1632733" cy="405591"/>
          </a:xfrm>
          <a:prstGeom prst="rect">
            <a:avLst/>
          </a:prstGeom>
        </p:spPr>
      </p:pic>
      <p:pic>
        <p:nvPicPr>
          <p:cNvPr id="238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463279" y="8418305"/>
            <a:ext cx="1132549" cy="405592"/>
          </a:xfrm>
          <a:prstGeom prst="rect">
            <a:avLst/>
          </a:prstGeom>
        </p:spPr>
      </p:pic>
      <p:grpSp>
        <p:nvGrpSpPr>
          <p:cNvPr id="242" name="Group"/>
          <p:cNvGrpSpPr/>
          <p:nvPr/>
        </p:nvGrpSpPr>
        <p:grpSpPr>
          <a:xfrm>
            <a:off x="7727332" y="7411620"/>
            <a:ext cx="3424734" cy="2486433"/>
            <a:chOff x="-254000" y="0"/>
            <a:chExt cx="3424732" cy="2486431"/>
          </a:xfrm>
        </p:grpSpPr>
        <p:sp>
          <p:nvSpPr>
            <p:cNvPr id="240" name="Notifier Worker"/>
            <p:cNvSpPr txBox="1"/>
            <p:nvPr/>
          </p:nvSpPr>
          <p:spPr>
            <a:xfrm>
              <a:off x="-254000" y="1759356"/>
              <a:ext cx="3424733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Notifier Worker</a:t>
              </a:r>
            </a:p>
          </p:txBody>
        </p:sp>
        <p:pic>
          <p:nvPicPr>
            <p:cNvPr id="241" name="gears.png" descr="gear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4694" y="0"/>
              <a:ext cx="1656961" cy="165696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</p:grpSp>
      <p:pic>
        <p:nvPicPr>
          <p:cNvPr id="243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2385642">
            <a:off x="7868318" y="6580739"/>
            <a:ext cx="1431385" cy="405592"/>
          </a:xfrm>
          <a:prstGeom prst="rect">
            <a:avLst/>
          </a:prstGeom>
        </p:spPr>
      </p:pic>
      <p:pic>
        <p:nvPicPr>
          <p:cNvPr id="245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8955207">
            <a:off x="4750903" y="10180734"/>
            <a:ext cx="1189365" cy="405592"/>
          </a:xfrm>
          <a:prstGeom prst="rect">
            <a:avLst/>
          </a:prstGeom>
        </p:spPr>
      </p:pic>
      <p:pic>
        <p:nvPicPr>
          <p:cNvPr id="247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953657">
            <a:off x="6050798" y="10202093"/>
            <a:ext cx="1210002" cy="405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400"/>
                            </p:stCondLst>
                            <p:childTnLst>
                              <p:par>
                                <p:cTn id="77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900"/>
                            </p:stCondLst>
                            <p:childTnLst>
                              <p:par>
                                <p:cTn id="82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4"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0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800"/>
                            </p:stCondLst>
                            <p:childTnLst>
                              <p:par>
                                <p:cTn id="94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300"/>
                            </p:stCondLst>
                            <p:childTnLst>
                              <p:par>
                                <p:cTn id="98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800"/>
                            </p:stCondLst>
                            <p:childTnLst>
                              <p:par>
                                <p:cTn id="102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4"/>
      <p:bldP build="whole" bldLvl="1" animBg="1" rev="0" advAuto="0" spid="242" grpId="9"/>
      <p:bldP build="whole" bldLvl="1" animBg="1" rev="0" advAuto="0" spid="217" grpId="11"/>
      <p:bldP build="whole" bldLvl="1" animBg="1" rev="0" advAuto="0" spid="224" grpId="2"/>
      <p:bldP build="whole" bldLvl="1" animBg="1" rev="0" advAuto="0" spid="245" grpId="10"/>
      <p:bldP build="whole" bldLvl="1" animBg="1" rev="0" advAuto="0" spid="238" grpId="14"/>
      <p:bldP build="whole" bldLvl="1" animBg="1" rev="0" advAuto="0" spid="208" grpId="5"/>
      <p:bldP build="whole" bldLvl="1" animBg="1" rev="0" advAuto="0" spid="205" grpId="15"/>
      <p:bldP build="whole" bldLvl="1" animBg="1" rev="0" advAuto="0" spid="243" grpId="8"/>
      <p:bldP build="whole" bldLvl="1" animBg="1" rev="0" advAuto="0" spid="236" grpId="20"/>
      <p:bldP build="whole" bldLvl="1" animBg="1" rev="0" advAuto="0" spid="228" grpId="6"/>
      <p:bldP build="whole" bldLvl="1" animBg="1" rev="0" advAuto="0" spid="214" grpId="13"/>
      <p:bldP build="whole" bldLvl="1" animBg="1" rev="0" advAuto="0" spid="202" grpId="3"/>
      <p:bldP build="whole" bldLvl="1" animBg="1" rev="0" advAuto="0" spid="223" grpId="21"/>
      <p:bldP build="whole" bldLvl="1" animBg="1" rev="0" advAuto="0" spid="222" grpId="22"/>
      <p:bldP build="whole" bldLvl="1" animBg="1" rev="0" advAuto="0" spid="230" grpId="16"/>
      <p:bldP build="whole" bldLvl="1" animBg="1" rev="0" advAuto="0" spid="211" grpId="7"/>
      <p:bldP build="whole" bldLvl="1" animBg="1" rev="0" advAuto="0" spid="234" grpId="19"/>
      <p:bldP build="whole" bldLvl="1" animBg="1" rev="0" advAuto="0" spid="199" grpId="1"/>
      <p:bldP build="whole" bldLvl="1" animBg="1" rev="0" advAuto="0" spid="221" grpId="23"/>
      <p:bldP build="whole" bldLvl="1" animBg="1" rev="0" advAuto="0" spid="232" grpId="18"/>
      <p:bldP build="whole" bldLvl="1" animBg="1" rev="0" advAuto="0" spid="220" grpId="17"/>
      <p:bldP build="whole" bldLvl="1" animBg="1" rev="0" advAuto="0" spid="247" grpId="1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 commands</a:t>
            </a:r>
          </a:p>
        </p:txBody>
      </p:sp>
      <p:pic>
        <p:nvPicPr>
          <p:cNvPr id="25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./bin/client create"/>
          <p:cNvSpPr txBox="1"/>
          <p:nvPr/>
        </p:nvSpPr>
        <p:spPr>
          <a:xfrm>
            <a:off x="1937778" y="4491255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create</a:t>
            </a:r>
          </a:p>
        </p:txBody>
      </p:sp>
      <p:sp>
        <p:nvSpPr>
          <p:cNvPr id="253" name="./bin/client edit"/>
          <p:cNvSpPr txBox="1"/>
          <p:nvPr/>
        </p:nvSpPr>
        <p:spPr>
          <a:xfrm>
            <a:off x="1937778" y="6271226"/>
            <a:ext cx="8474473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edit</a:t>
            </a:r>
          </a:p>
        </p:txBody>
      </p:sp>
      <p:sp>
        <p:nvSpPr>
          <p:cNvPr id="254" name="./bin/client fetch"/>
          <p:cNvSpPr txBox="1"/>
          <p:nvPr/>
        </p:nvSpPr>
        <p:spPr>
          <a:xfrm>
            <a:off x="1937778" y="8051198"/>
            <a:ext cx="8963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fetch</a:t>
            </a:r>
          </a:p>
        </p:txBody>
      </p:sp>
      <p:sp>
        <p:nvSpPr>
          <p:cNvPr id="255" name="./bin/client delete"/>
          <p:cNvSpPr txBox="1"/>
          <p:nvPr/>
        </p:nvSpPr>
        <p:spPr>
          <a:xfrm>
            <a:off x="1937778" y="9831169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</a:t>
            </a:r>
          </a:p>
        </p:txBody>
      </p:sp>
      <p:sp>
        <p:nvSpPr>
          <p:cNvPr id="256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Rectangle"/>
          <p:cNvSpPr/>
          <p:nvPr/>
        </p:nvSpPr>
        <p:spPr>
          <a:xfrm>
            <a:off x="1272098" y="6351607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Rectangle"/>
          <p:cNvSpPr/>
          <p:nvPr/>
        </p:nvSpPr>
        <p:spPr>
          <a:xfrm>
            <a:off x="1272098" y="8131579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9" name="Rectangle"/>
          <p:cNvSpPr/>
          <p:nvPr/>
        </p:nvSpPr>
        <p:spPr>
          <a:xfrm>
            <a:off x="1272098" y="9911551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4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4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4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8"/>
      <p:bldP build="whole" bldLvl="1" animBg="1" rev="0" advAuto="0" spid="257" grpId="4"/>
      <p:bldP build="whole" bldLvl="1" animBg="1" rev="0" advAuto="0" spid="252" grpId="1"/>
      <p:bldP build="whole" bldLvl="1" animBg="1" rev="0" advAuto="0" spid="254" grpId="5"/>
      <p:bldP build="whole" bldLvl="1" animBg="1" rev="0" advAuto="0" spid="256" grpId="2"/>
      <p:bldP build="whole" bldLvl="1" animBg="1" rev="0" advAuto="0" spid="258" grpId="6"/>
      <p:bldP build="whole" bldLvl="1" animBg="1" rev="0" advAuto="0" spid="253" grpId="3"/>
      <p:bldP build="whole" bldLvl="1" animBg="1" rev="0" advAuto="0" spid="255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Api endpoints</a:t>
            </a:r>
          </a:p>
        </p:txBody>
      </p:sp>
      <p:pic>
        <p:nvPicPr>
          <p:cNvPr id="26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1270000" y="3746510"/>
            <a:ext cx="1270000" cy="1270001"/>
            <a:chOff x="0" y="0"/>
            <a:chExt cx="1270000" cy="12700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4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66" name="GET /health"/>
          <p:cNvSpPr txBox="1"/>
          <p:nvPr/>
        </p:nvSpPr>
        <p:spPr>
          <a:xfrm>
            <a:off x="2803991" y="3757622"/>
            <a:ext cx="553839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GET </a:t>
            </a:r>
            <a:r>
              <a:t>/health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270000" y="5435610"/>
            <a:ext cx="1270000" cy="1270001"/>
            <a:chOff x="0" y="0"/>
            <a:chExt cx="1270000" cy="1270000"/>
          </a:xfrm>
        </p:grpSpPr>
        <p:sp>
          <p:nvSpPr>
            <p:cNvPr id="26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8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70" name="POST /reminders/create"/>
          <p:cNvSpPr txBox="1"/>
          <p:nvPr/>
        </p:nvSpPr>
        <p:spPr>
          <a:xfrm>
            <a:off x="2803991" y="5446722"/>
            <a:ext cx="1092120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POST </a:t>
            </a:r>
            <a:r>
              <a:t>/reminders/create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1270000" y="7141636"/>
            <a:ext cx="1270000" cy="1270001"/>
            <a:chOff x="0" y="0"/>
            <a:chExt cx="1270000" cy="1270000"/>
          </a:xfrm>
        </p:grpSpPr>
        <p:sp>
          <p:nvSpPr>
            <p:cNvPr id="271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2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74" name="PUT /reminders/edit"/>
          <p:cNvSpPr txBox="1"/>
          <p:nvPr/>
        </p:nvSpPr>
        <p:spPr>
          <a:xfrm>
            <a:off x="2803991" y="7152749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PUT </a:t>
            </a:r>
            <a:r>
              <a:t>/reminders/edit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270000" y="8847663"/>
            <a:ext cx="1270000" cy="1270001"/>
            <a:chOff x="0" y="0"/>
            <a:chExt cx="1270000" cy="1270000"/>
          </a:xfrm>
        </p:grpSpPr>
        <p:sp>
          <p:nvSpPr>
            <p:cNvPr id="275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6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78" name="POST /reminders/fetch"/>
          <p:cNvSpPr txBox="1"/>
          <p:nvPr/>
        </p:nvSpPr>
        <p:spPr>
          <a:xfrm>
            <a:off x="2803991" y="8858775"/>
            <a:ext cx="1043186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POST </a:t>
            </a:r>
            <a:r>
              <a:t>/reminders/fetch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1270000" y="10553689"/>
            <a:ext cx="1270000" cy="1270001"/>
            <a:chOff x="0" y="0"/>
            <a:chExt cx="1270000" cy="1270000"/>
          </a:xfrm>
        </p:grpSpPr>
        <p:sp>
          <p:nvSpPr>
            <p:cNvPr id="279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0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82" name="DELETE /reminders/delete"/>
          <p:cNvSpPr txBox="1"/>
          <p:nvPr/>
        </p:nvSpPr>
        <p:spPr>
          <a:xfrm>
            <a:off x="2803991" y="10564802"/>
            <a:ext cx="11899901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DELETE </a:t>
            </a:r>
            <a:r>
              <a:t>/reminders/delete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9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2"/>
      <p:bldP build="whole" bldLvl="1" animBg="1" rev="0" advAuto="0" spid="273" grpId="6"/>
      <p:bldP build="whole" bldLvl="1" animBg="1" rev="0" advAuto="0" spid="266" grpId="1"/>
      <p:bldP build="whole" bldLvl="1" animBg="1" rev="0" advAuto="0" spid="270" grpId="3"/>
      <p:bldP build="whole" bldLvl="1" animBg="1" rev="0" advAuto="0" spid="281" grpId="10"/>
      <p:bldP build="whole" bldLvl="1" animBg="1" rev="0" advAuto="0" spid="269" grpId="4"/>
      <p:bldP build="whole" bldLvl="1" animBg="1" rev="0" advAuto="0" spid="274" grpId="5"/>
      <p:bldP build="whole" bldLvl="1" animBg="1" rev="0" advAuto="0" spid="278" grpId="7"/>
      <p:bldP build="whole" bldLvl="1" animBg="1" rev="0" advAuto="0" spid="277" grpId="8"/>
      <p:bldP build="whole" bldLvl="1" animBg="1" rev="0" advAuto="0" spid="282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Notifier endpoints</a:t>
            </a:r>
          </a:p>
        </p:txBody>
      </p:sp>
      <p:pic>
        <p:nvPicPr>
          <p:cNvPr id="2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8" name="Group"/>
          <p:cNvGrpSpPr/>
          <p:nvPr/>
        </p:nvGrpSpPr>
        <p:grpSpPr>
          <a:xfrm>
            <a:off x="1270000" y="3746510"/>
            <a:ext cx="1270000" cy="1270001"/>
            <a:chOff x="0" y="0"/>
            <a:chExt cx="1270000" cy="1270000"/>
          </a:xfrm>
        </p:grpSpPr>
        <p:sp>
          <p:nvSpPr>
            <p:cNvPr id="286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7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89" name="GET /health"/>
          <p:cNvSpPr txBox="1"/>
          <p:nvPr/>
        </p:nvSpPr>
        <p:spPr>
          <a:xfrm>
            <a:off x="2803991" y="3757622"/>
            <a:ext cx="553839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GET </a:t>
            </a:r>
            <a:r>
              <a:t>/health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1270000" y="5454999"/>
            <a:ext cx="1270001" cy="1270001"/>
            <a:chOff x="0" y="0"/>
            <a:chExt cx="1270000" cy="1270000"/>
          </a:xfrm>
        </p:grpSpPr>
        <p:sp>
          <p:nvSpPr>
            <p:cNvPr id="290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1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93" name="POST /notify"/>
          <p:cNvSpPr txBox="1"/>
          <p:nvPr/>
        </p:nvSpPr>
        <p:spPr>
          <a:xfrm>
            <a:off x="2803991" y="5466112"/>
            <a:ext cx="6027739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POST </a:t>
            </a:r>
            <a:r>
              <a:t>/notify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3"/>
      <p:bldP build="whole" bldLvl="1" animBg="1" rev="0" advAuto="0" spid="288" grpId="2"/>
      <p:bldP build="whole" bldLvl="1" animBg="1" rev="0" advAuto="0" spid="292" grpId="4"/>
      <p:bldP build="whole" bldLvl="1" animBg="1" rev="0" advAuto="0" spid="28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6"/>
          <p:cNvSpPr txBox="1"/>
          <p:nvPr>
            <p:ph type="title"/>
          </p:nvPr>
        </p:nvSpPr>
        <p:spPr>
          <a:xfrm>
            <a:off x="6636984" y="1119893"/>
            <a:ext cx="111100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Background saver features</a:t>
            </a:r>
          </a:p>
        </p:txBody>
      </p:sp>
      <p:pic>
        <p:nvPicPr>
          <p:cNvPr id="296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gears.png" descr="gear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4576762"/>
            <a:ext cx="1184275" cy="118427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aves in-memory reminders to disk"/>
          <p:cNvSpPr txBox="1"/>
          <p:nvPr/>
        </p:nvSpPr>
        <p:spPr>
          <a:xfrm>
            <a:off x="2697206" y="4576762"/>
            <a:ext cx="12957938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000">
                <a:solidFill>
                  <a:srgbClr val="FFFFFF"/>
                </a:solidFill>
              </a:defRPr>
            </a:pPr>
            <a:r>
              <a:t>Saves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in-memory reminders</a:t>
            </a:r>
            <a:r>
              <a:t> to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disk</a:t>
            </a:r>
          </a:p>
        </p:txBody>
      </p:sp>
      <p:sp>
        <p:nvSpPr>
          <p:cNvPr id="299" name="Save db config to disk"/>
          <p:cNvSpPr txBox="1"/>
          <p:nvPr/>
        </p:nvSpPr>
        <p:spPr>
          <a:xfrm>
            <a:off x="2697206" y="6265862"/>
            <a:ext cx="8067422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000">
                <a:solidFill>
                  <a:srgbClr val="FFFFFF"/>
                </a:solidFill>
              </a:defRPr>
            </a:pPr>
            <a:r>
              <a:t>Save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db config</a:t>
            </a:r>
            <a:r>
              <a:t> to disk</a:t>
            </a:r>
          </a:p>
        </p:txBody>
      </p:sp>
      <p:pic>
        <p:nvPicPr>
          <p:cNvPr id="300" name="gears.png" descr="gear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6265862"/>
            <a:ext cx="1184275" cy="1184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6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6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2"/>
      <p:bldP build="whole" bldLvl="1" animBg="1" rev="0" advAuto="0" spid="300" grpId="4"/>
      <p:bldP build="whole" bldLvl="1" animBg="1" rev="0" advAuto="0" spid="298" grpId="1"/>
      <p:bldP build="whole" bldLvl="1" animBg="1" rev="0" advAuto="0" spid="299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6"/>
          <p:cNvSpPr txBox="1"/>
          <p:nvPr>
            <p:ph type="title"/>
          </p:nvPr>
        </p:nvSpPr>
        <p:spPr>
          <a:xfrm>
            <a:off x="6264151" y="1119893"/>
            <a:ext cx="1185569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Background notifier features</a:t>
            </a:r>
          </a:p>
        </p:txBody>
      </p:sp>
      <p:pic>
        <p:nvPicPr>
          <p:cNvPr id="303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Pushes un-completed reminders to Notifier"/>
          <p:cNvSpPr txBox="1"/>
          <p:nvPr/>
        </p:nvSpPr>
        <p:spPr>
          <a:xfrm>
            <a:off x="2671806" y="4576762"/>
            <a:ext cx="15843632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000">
                <a:solidFill>
                  <a:srgbClr val="FFFFFF"/>
                </a:solidFill>
              </a:defRPr>
            </a:pPr>
            <a:r>
              <a:t>Pushes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un-completed reminders</a:t>
            </a:r>
            <a:r>
              <a:t> to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Notifier</a:t>
            </a:r>
          </a:p>
        </p:txBody>
      </p:sp>
      <p:pic>
        <p:nvPicPr>
          <p:cNvPr id="305" name="gears.png" descr="gear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4576762"/>
            <a:ext cx="1184275" cy="1184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6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2"/>
      <p:bldP build="whole" bldLvl="1" animBg="1" rev="0" advAuto="0" spid="30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itle 6"/>
          <p:cNvSpPr txBox="1"/>
          <p:nvPr>
            <p:ph type="title"/>
          </p:nvPr>
        </p:nvSpPr>
        <p:spPr>
          <a:xfrm>
            <a:off x="6264151" y="1119893"/>
            <a:ext cx="1185569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DB features</a:t>
            </a:r>
          </a:p>
        </p:txBody>
      </p:sp>
      <p:pic>
        <p:nvPicPr>
          <p:cNvPr id="308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database.png" descr="databa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4395894"/>
            <a:ext cx="819091" cy="819092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Records are saved in db.json"/>
          <p:cNvSpPr txBox="1"/>
          <p:nvPr/>
        </p:nvSpPr>
        <p:spPr>
          <a:xfrm>
            <a:off x="2494628" y="4213302"/>
            <a:ext cx="10308464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000">
                <a:solidFill>
                  <a:srgbClr val="FFFFFF"/>
                </a:solidFill>
              </a:defRPr>
            </a:pPr>
            <a:r>
              <a:t>Records are saved in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db.json</a:t>
            </a:r>
          </a:p>
        </p:txBody>
      </p:sp>
      <p:sp>
        <p:nvSpPr>
          <p:cNvPr id="311" name="DB config is saved in .db.config.json"/>
          <p:cNvSpPr txBox="1"/>
          <p:nvPr/>
        </p:nvSpPr>
        <p:spPr>
          <a:xfrm>
            <a:off x="2494628" y="5662824"/>
            <a:ext cx="13174346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000">
                <a:solidFill>
                  <a:srgbClr val="FFFFFF"/>
                </a:solidFill>
              </a:defRPr>
            </a:pPr>
            <a:r>
              <a:t>DB config is saved in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.db.config.json</a:t>
            </a:r>
          </a:p>
        </p:txBody>
      </p:sp>
      <p:sp>
        <p:nvSpPr>
          <p:cNvPr id="312" name="Has auto increment ID generator"/>
          <p:cNvSpPr txBox="1"/>
          <p:nvPr/>
        </p:nvSpPr>
        <p:spPr>
          <a:xfrm>
            <a:off x="2494628" y="7112346"/>
            <a:ext cx="12111356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000">
                <a:solidFill>
                  <a:srgbClr val="FFFFFF"/>
                </a:solidFill>
              </a:defRPr>
            </a:pPr>
            <a:r>
              <a:t>Has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auto increment ID generator</a:t>
            </a:r>
          </a:p>
        </p:txBody>
      </p:sp>
      <p:pic>
        <p:nvPicPr>
          <p:cNvPr id="313" name="database.png" descr="databa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5845416"/>
            <a:ext cx="819091" cy="819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database.png" descr="databa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7294938"/>
            <a:ext cx="819091" cy="819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2"/>
      <p:bldP build="whole" bldLvl="1" animBg="1" rev="0" advAuto="0" spid="313" grpId="4"/>
      <p:bldP build="whole" bldLvl="1" animBg="1" rev="0" advAuto="0" spid="311" grpId="3"/>
      <p:bldP build="whole" bldLvl="1" animBg="1" rev="0" advAuto="0" spid="310" grpId="1"/>
      <p:bldP build="whole" bldLvl="1" animBg="1" rev="0" advAuto="0" spid="312" grpId="5"/>
      <p:bldP build="whole" bldLvl="1" animBg="1" rev="0" advAuto="0" spid="314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