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Corbel"/>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rbel-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bel-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italic.fntdata"/><Relationship Id="rId6" Type="http://schemas.openxmlformats.org/officeDocument/2006/relationships/slide" Target="slides/slide1.xml"/><Relationship Id="rId18" Type="http://schemas.openxmlformats.org/officeDocument/2006/relationships/font" Target="fonts/Corbel-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45" name="Google Shape;145;p1: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27" name="Google Shape;227;p10: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5" name="Google Shape;235;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52" name="Google Shape;152;p2: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59" name="Google Shape;159;p3: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79" name="Google Shape;179;p4: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7" name="Google Shape;187;p5: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95" name="Google Shape;195;p6: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3" name="Google Shape;203;p7: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11" name="Google Shape;211;p8: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19" name="Google Shape;219;p9: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3" name="Shape 53"/>
        <p:cNvGrpSpPr/>
        <p:nvPr/>
      </p:nvGrpSpPr>
      <p:grpSpPr>
        <a:xfrm>
          <a:off x="0" y="0"/>
          <a:ext cx="0" cy="0"/>
          <a:chOff x="0" y="0"/>
          <a:chExt cx="0" cy="0"/>
        </a:xfrm>
      </p:grpSpPr>
      <p:sp>
        <p:nvSpPr>
          <p:cNvPr id="54" name="Google Shape;54;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7" name="Shape 57"/>
        <p:cNvGrpSpPr/>
        <p:nvPr/>
      </p:nvGrpSpPr>
      <p:grpSpPr>
        <a:xfrm>
          <a:off x="0" y="0"/>
          <a:ext cx="0" cy="0"/>
          <a:chOff x="0" y="0"/>
          <a:chExt cx="0" cy="0"/>
        </a:xfrm>
      </p:grpSpPr>
      <p:sp>
        <p:nvSpPr>
          <p:cNvPr id="58" name="Google Shape;58;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0" name="Google Shape;60;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1" name="Google Shape;61;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2" name="Google Shape;62;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3" name="Shape 63"/>
        <p:cNvGrpSpPr/>
        <p:nvPr/>
      </p:nvGrpSpPr>
      <p:grpSpPr>
        <a:xfrm>
          <a:off x="0" y="0"/>
          <a:ext cx="0" cy="0"/>
          <a:chOff x="0" y="0"/>
          <a:chExt cx="0" cy="0"/>
        </a:xfrm>
      </p:grpSpPr>
      <p:sp>
        <p:nvSpPr>
          <p:cNvPr id="64" name="Google Shape;64;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6" name="Google Shape;66;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7" name="Google Shape;67;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8" name="Google Shape;68;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9" name="Google Shape;69;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0" name="Google Shape;70;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5" name="Shape 95"/>
        <p:cNvGrpSpPr/>
        <p:nvPr/>
      </p:nvGrpSpPr>
      <p:grpSpPr>
        <a:xfrm>
          <a:off x="0" y="0"/>
          <a:ext cx="0" cy="0"/>
          <a:chOff x="0" y="0"/>
          <a:chExt cx="0" cy="0"/>
        </a:xfrm>
      </p:grpSpPr>
      <p:sp>
        <p:nvSpPr>
          <p:cNvPr id="96" name="Google Shape;96;p1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98" name="Shape 9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9" name="Shape 99"/>
        <p:cNvGrpSpPr/>
        <p:nvPr/>
      </p:nvGrpSpPr>
      <p:grpSpPr>
        <a:xfrm>
          <a:off x="0" y="0"/>
          <a:ext cx="0" cy="0"/>
          <a:chOff x="0" y="0"/>
          <a:chExt cx="0" cy="0"/>
        </a:xfrm>
      </p:grpSpPr>
      <p:sp>
        <p:nvSpPr>
          <p:cNvPr id="100" name="Google Shape;100;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02" name="Shape 102"/>
        <p:cNvGrpSpPr/>
        <p:nvPr/>
      </p:nvGrpSpPr>
      <p:grpSpPr>
        <a:xfrm>
          <a:off x="0" y="0"/>
          <a:ext cx="0" cy="0"/>
          <a:chOff x="0" y="0"/>
          <a:chExt cx="0" cy="0"/>
        </a:xfrm>
      </p:grpSpPr>
      <p:sp>
        <p:nvSpPr>
          <p:cNvPr id="103" name="Google Shape;103;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5" name="Google Shape;105;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08" name="Shape 108"/>
        <p:cNvGrpSpPr/>
        <p:nvPr/>
      </p:nvGrpSpPr>
      <p:grpSpPr>
        <a:xfrm>
          <a:off x="0" y="0"/>
          <a:ext cx="0" cy="0"/>
          <a:chOff x="0" y="0"/>
          <a:chExt cx="0" cy="0"/>
        </a:xfrm>
      </p:grpSpPr>
      <p:sp>
        <p:nvSpPr>
          <p:cNvPr id="109" name="Google Shape;109;p2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10" name="Shape 110"/>
        <p:cNvGrpSpPr/>
        <p:nvPr/>
      </p:nvGrpSpPr>
      <p:grpSpPr>
        <a:xfrm>
          <a:off x="0" y="0"/>
          <a:ext cx="0" cy="0"/>
          <a:chOff x="0" y="0"/>
          <a:chExt cx="0" cy="0"/>
        </a:xfrm>
      </p:grpSpPr>
      <p:sp>
        <p:nvSpPr>
          <p:cNvPr id="111" name="Google Shape;111;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3" name="Google Shape;113;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4" name="Google Shape;114;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4" name="Shape 24"/>
        <p:cNvGrpSpPr/>
        <p:nvPr/>
      </p:nvGrpSpPr>
      <p:grpSpPr>
        <a:xfrm>
          <a:off x="0" y="0"/>
          <a:ext cx="0" cy="0"/>
          <a:chOff x="0" y="0"/>
          <a:chExt cx="0" cy="0"/>
        </a:xfrm>
      </p:grpSpPr>
      <p:sp>
        <p:nvSpPr>
          <p:cNvPr id="25" name="Google Shape;25;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15" name="Shape 115"/>
        <p:cNvGrpSpPr/>
        <p:nvPr/>
      </p:nvGrpSpPr>
      <p:grpSpPr>
        <a:xfrm>
          <a:off x="0" y="0"/>
          <a:ext cx="0" cy="0"/>
          <a:chOff x="0" y="0"/>
          <a:chExt cx="0" cy="0"/>
        </a:xfrm>
      </p:grpSpPr>
      <p:sp>
        <p:nvSpPr>
          <p:cNvPr id="116" name="Google Shape;116;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8" name="Google Shape;118;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9" name="Google Shape;119;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20" name="Shape 120"/>
        <p:cNvGrpSpPr/>
        <p:nvPr/>
      </p:nvGrpSpPr>
      <p:grpSpPr>
        <a:xfrm>
          <a:off x="0" y="0"/>
          <a:ext cx="0" cy="0"/>
          <a:chOff x="0" y="0"/>
          <a:chExt cx="0" cy="0"/>
        </a:xfrm>
      </p:grpSpPr>
      <p:sp>
        <p:nvSpPr>
          <p:cNvPr id="121" name="Google Shape;121;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3" name="Google Shape;123;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4" name="Google Shape;124;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25" name="Shape 125"/>
        <p:cNvGrpSpPr/>
        <p:nvPr/>
      </p:nvGrpSpPr>
      <p:grpSpPr>
        <a:xfrm>
          <a:off x="0" y="0"/>
          <a:ext cx="0" cy="0"/>
          <a:chOff x="0" y="0"/>
          <a:chExt cx="0" cy="0"/>
        </a:xfrm>
      </p:grpSpPr>
      <p:sp>
        <p:nvSpPr>
          <p:cNvPr id="126" name="Google Shape;126;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8" name="Google Shape;128;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9" name="Shape 129"/>
        <p:cNvGrpSpPr/>
        <p:nvPr/>
      </p:nvGrpSpPr>
      <p:grpSpPr>
        <a:xfrm>
          <a:off x="0" y="0"/>
          <a:ext cx="0" cy="0"/>
          <a:chOff x="0" y="0"/>
          <a:chExt cx="0" cy="0"/>
        </a:xfrm>
      </p:grpSpPr>
      <p:sp>
        <p:nvSpPr>
          <p:cNvPr id="130" name="Google Shape;13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2" name="Google Shape;132;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3" name="Google Shape;133;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4" name="Google Shape;134;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35" name="Shape 135"/>
        <p:cNvGrpSpPr/>
        <p:nvPr/>
      </p:nvGrpSpPr>
      <p:grpSpPr>
        <a:xfrm>
          <a:off x="0" y="0"/>
          <a:ext cx="0" cy="0"/>
          <a:chOff x="0" y="0"/>
          <a:chExt cx="0" cy="0"/>
        </a:xfrm>
      </p:grpSpPr>
      <p:sp>
        <p:nvSpPr>
          <p:cNvPr id="136" name="Google Shape;136;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8" name="Google Shape;138;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9" name="Google Shape;139;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0" name="Google Shape;140;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1" name="Google Shape;141;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2" name="Google Shape;142;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6" name="Shape 36"/>
        <p:cNvGrpSpPr/>
        <p:nvPr/>
      </p:nvGrpSpPr>
      <p:grpSpPr>
        <a:xfrm>
          <a:off x="0" y="0"/>
          <a:ext cx="0" cy="0"/>
          <a:chOff x="0" y="0"/>
          <a:chExt cx="0" cy="0"/>
        </a:xfrm>
      </p:grpSpPr>
      <p:sp>
        <p:nvSpPr>
          <p:cNvPr id="37" name="Google Shape;37;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8" name="Shape 38"/>
        <p:cNvGrpSpPr/>
        <p:nvPr/>
      </p:nvGrpSpPr>
      <p:grpSpPr>
        <a:xfrm>
          <a:off x="0" y="0"/>
          <a:ext cx="0" cy="0"/>
          <a:chOff x="0" y="0"/>
          <a:chExt cx="0" cy="0"/>
        </a:xfrm>
      </p:grpSpPr>
      <p:sp>
        <p:nvSpPr>
          <p:cNvPr id="39" name="Google Shape;39;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8"/>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3" name="Shape 43"/>
        <p:cNvGrpSpPr/>
        <p:nvPr/>
      </p:nvGrpSpPr>
      <p:grpSpPr>
        <a:xfrm>
          <a:off x="0" y="0"/>
          <a:ext cx="0" cy="0"/>
          <a:chOff x="0" y="0"/>
          <a:chExt cx="0" cy="0"/>
        </a:xfrm>
      </p:grpSpPr>
      <p:sp>
        <p:nvSpPr>
          <p:cNvPr id="44" name="Google Shape;44;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9"/>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8" name="Shape 48"/>
        <p:cNvGrpSpPr/>
        <p:nvPr/>
      </p:nvGrpSpPr>
      <p:grpSpPr>
        <a:xfrm>
          <a:off x="0" y="0"/>
          <a:ext cx="0" cy="0"/>
          <a:chOff x="0" y="0"/>
          <a:chExt cx="0" cy="0"/>
        </a:xfrm>
      </p:grpSpPr>
      <p:sp>
        <p:nvSpPr>
          <p:cNvPr id="49" name="Google Shape;49;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2" name="Google Shape;52;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2.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2842200" cy="6857640"/>
            <a:chOff x="0" y="0"/>
            <a:chExt cx="2842200" cy="6857640"/>
          </a:xfrm>
        </p:grpSpPr>
        <p:sp>
          <p:nvSpPr>
            <p:cNvPr id="11" name="Google Shape;11;p1"/>
            <p:cNvSpPr/>
            <p:nvPr/>
          </p:nvSpPr>
          <p:spPr>
            <a:xfrm>
              <a:off x="0" y="0"/>
              <a:ext cx="1430640" cy="5290920"/>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1"/>
            <p:cNvSpPr/>
            <p:nvPr/>
          </p:nvSpPr>
          <p:spPr>
            <a:xfrm>
              <a:off x="0" y="0"/>
              <a:ext cx="1011240" cy="4624200"/>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sp>
        <p:sp>
          <p:nvSpPr>
            <p:cNvPr id="13" name="Google Shape;13;p1"/>
            <p:cNvSpPr/>
            <p:nvPr/>
          </p:nvSpPr>
          <p:spPr>
            <a:xfrm>
              <a:off x="0" y="5662440"/>
              <a:ext cx="1208160" cy="1195200"/>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sp>
        <p:sp>
          <p:nvSpPr>
            <p:cNvPr id="14" name="Google Shape;14;p1"/>
            <p:cNvSpPr/>
            <p:nvPr/>
          </p:nvSpPr>
          <p:spPr>
            <a:xfrm>
              <a:off x="0" y="5295960"/>
              <a:ext cx="1982880" cy="156168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sp>
        <p:sp>
          <p:nvSpPr>
            <p:cNvPr id="15" name="Google Shape;15;p1"/>
            <p:cNvSpPr/>
            <p:nvPr/>
          </p:nvSpPr>
          <p:spPr>
            <a:xfrm>
              <a:off x="0" y="5257800"/>
              <a:ext cx="2842200" cy="159984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sp>
        <p:sp>
          <p:nvSpPr>
            <p:cNvPr id="16" name="Google Shape;16;p1"/>
            <p:cNvSpPr/>
            <p:nvPr/>
          </p:nvSpPr>
          <p:spPr>
            <a:xfrm>
              <a:off x="0" y="5357880"/>
              <a:ext cx="1837080" cy="1499760"/>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sp>
      </p:grpSp>
      <p:pic>
        <p:nvPicPr>
          <p:cNvPr id="17" name="Google Shape;17;p1"/>
          <p:cNvPicPr preferRelativeResize="0"/>
          <p:nvPr/>
        </p:nvPicPr>
        <p:blipFill rotWithShape="1">
          <a:blip r:embed="rId2">
            <a:alphaModFix/>
          </a:blip>
          <a:srcRect b="0" l="0" r="0" t="0"/>
          <a:stretch/>
        </p:blipFill>
        <p:spPr>
          <a:xfrm>
            <a:off x="10363320" y="160920"/>
            <a:ext cx="1726920" cy="1188000"/>
          </a:xfrm>
          <a:prstGeom prst="rect">
            <a:avLst/>
          </a:prstGeom>
          <a:noFill/>
          <a:ln>
            <a:noFill/>
          </a:ln>
        </p:spPr>
      </p:pic>
      <p:sp>
        <p:nvSpPr>
          <p:cNvPr id="18" name="Google Shape;18;p1"/>
          <p:cNvSpPr txBox="1"/>
          <p:nvPr>
            <p:ph idx="10" type="dt"/>
          </p:nvPr>
        </p:nvSpPr>
        <p:spPr>
          <a:xfrm>
            <a:off x="9847080" y="6479280"/>
            <a:ext cx="114300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
          <p:cNvSpPr txBox="1"/>
          <p:nvPr>
            <p:ph idx="11" type="ftr"/>
          </p:nvPr>
        </p:nvSpPr>
        <p:spPr>
          <a:xfrm>
            <a:off x="1506960" y="6492960"/>
            <a:ext cx="830412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
          <p:cNvSpPr txBox="1"/>
          <p:nvPr>
            <p:ph idx="12" type="sldNum"/>
          </p:nvPr>
        </p:nvSpPr>
        <p:spPr>
          <a:xfrm>
            <a:off x="10994040" y="6479280"/>
            <a:ext cx="55080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21" name="Google Shape;21;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 name="Google Shape;22;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1" name="Shape 71"/>
        <p:cNvGrpSpPr/>
        <p:nvPr/>
      </p:nvGrpSpPr>
      <p:grpSpPr>
        <a:xfrm>
          <a:off x="0" y="0"/>
          <a:ext cx="0" cy="0"/>
          <a:chOff x="0" y="0"/>
          <a:chExt cx="0" cy="0"/>
        </a:xfrm>
      </p:grpSpPr>
      <p:grpSp>
        <p:nvGrpSpPr>
          <p:cNvPr id="72" name="Google Shape;72;p14"/>
          <p:cNvGrpSpPr/>
          <p:nvPr/>
        </p:nvGrpSpPr>
        <p:grpSpPr>
          <a:xfrm>
            <a:off x="0" y="0"/>
            <a:ext cx="2842200" cy="6857640"/>
            <a:chOff x="0" y="0"/>
            <a:chExt cx="2842200" cy="6857640"/>
          </a:xfrm>
        </p:grpSpPr>
        <p:sp>
          <p:nvSpPr>
            <p:cNvPr id="73" name="Google Shape;73;p14"/>
            <p:cNvSpPr/>
            <p:nvPr/>
          </p:nvSpPr>
          <p:spPr>
            <a:xfrm>
              <a:off x="0" y="0"/>
              <a:ext cx="1430640" cy="5290920"/>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sp>
        <p:sp>
          <p:nvSpPr>
            <p:cNvPr id="74" name="Google Shape;74;p14"/>
            <p:cNvSpPr/>
            <p:nvPr/>
          </p:nvSpPr>
          <p:spPr>
            <a:xfrm>
              <a:off x="0" y="0"/>
              <a:ext cx="1011240" cy="4624200"/>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sp>
        <p:sp>
          <p:nvSpPr>
            <p:cNvPr id="75" name="Google Shape;75;p14"/>
            <p:cNvSpPr/>
            <p:nvPr/>
          </p:nvSpPr>
          <p:spPr>
            <a:xfrm>
              <a:off x="0" y="5662440"/>
              <a:ext cx="1208160" cy="1195200"/>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sp>
        <p:sp>
          <p:nvSpPr>
            <p:cNvPr id="76" name="Google Shape;76;p14"/>
            <p:cNvSpPr/>
            <p:nvPr/>
          </p:nvSpPr>
          <p:spPr>
            <a:xfrm>
              <a:off x="0" y="5295960"/>
              <a:ext cx="1982880" cy="156168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sp>
        <p:sp>
          <p:nvSpPr>
            <p:cNvPr id="77" name="Google Shape;77;p14"/>
            <p:cNvSpPr/>
            <p:nvPr/>
          </p:nvSpPr>
          <p:spPr>
            <a:xfrm>
              <a:off x="0" y="5257800"/>
              <a:ext cx="2842200" cy="159984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sp>
        <p:sp>
          <p:nvSpPr>
            <p:cNvPr id="78" name="Google Shape;78;p14"/>
            <p:cNvSpPr/>
            <p:nvPr/>
          </p:nvSpPr>
          <p:spPr>
            <a:xfrm>
              <a:off x="0" y="5357880"/>
              <a:ext cx="1837080" cy="1499760"/>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sp>
      </p:grpSp>
      <p:pic>
        <p:nvPicPr>
          <p:cNvPr id="79" name="Google Shape;79;p14"/>
          <p:cNvPicPr preferRelativeResize="0"/>
          <p:nvPr/>
        </p:nvPicPr>
        <p:blipFill rotWithShape="1">
          <a:blip r:embed="rId2">
            <a:alphaModFix/>
          </a:blip>
          <a:srcRect b="0" l="0" r="0" t="0"/>
          <a:stretch/>
        </p:blipFill>
        <p:spPr>
          <a:xfrm>
            <a:off x="10363320" y="160920"/>
            <a:ext cx="1726920" cy="1188000"/>
          </a:xfrm>
          <a:prstGeom prst="rect">
            <a:avLst/>
          </a:prstGeom>
          <a:noFill/>
          <a:ln>
            <a:noFill/>
          </a:ln>
        </p:spPr>
      </p:pic>
      <p:grpSp>
        <p:nvGrpSpPr>
          <p:cNvPr id="80" name="Google Shape;80;p14"/>
          <p:cNvGrpSpPr/>
          <p:nvPr/>
        </p:nvGrpSpPr>
        <p:grpSpPr>
          <a:xfrm>
            <a:off x="271080" y="0"/>
            <a:ext cx="5037120" cy="6858000"/>
            <a:chOff x="271080" y="0"/>
            <a:chExt cx="5037120" cy="6858000"/>
          </a:xfrm>
        </p:grpSpPr>
        <p:sp>
          <p:nvSpPr>
            <p:cNvPr id="81" name="Google Shape;81;p14"/>
            <p:cNvSpPr/>
            <p:nvPr/>
          </p:nvSpPr>
          <p:spPr>
            <a:xfrm>
              <a:off x="855000" y="0"/>
              <a:ext cx="1819800" cy="3971520"/>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sp>
        <p:sp>
          <p:nvSpPr>
            <p:cNvPr id="82" name="Google Shape;82;p14"/>
            <p:cNvSpPr/>
            <p:nvPr/>
          </p:nvSpPr>
          <p:spPr>
            <a:xfrm>
              <a:off x="271080" y="0"/>
              <a:ext cx="1782000" cy="3862080"/>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sp>
        <p:sp>
          <p:nvSpPr>
            <p:cNvPr id="83" name="Google Shape;83;p14"/>
            <p:cNvSpPr/>
            <p:nvPr/>
          </p:nvSpPr>
          <p:spPr>
            <a:xfrm>
              <a:off x="277200" y="3776760"/>
              <a:ext cx="2581920" cy="3080880"/>
            </a:xfrm>
            <a:custGeom>
              <a:rect b="b" l="l" r="r" t="t"/>
              <a:pathLst>
                <a:path extrusionOk="0" h="1941" w="1220">
                  <a:moveTo>
                    <a:pt x="0" y="0"/>
                  </a:moveTo>
                  <a:lnTo>
                    <a:pt x="1166" y="1941"/>
                  </a:lnTo>
                  <a:lnTo>
                    <a:pt x="1220" y="1941"/>
                  </a:lnTo>
                  <a:lnTo>
                    <a:pt x="0" y="0"/>
                  </a:lnTo>
                  <a:close/>
                </a:path>
              </a:pathLst>
            </a:custGeom>
            <a:solidFill>
              <a:srgbClr val="262626"/>
            </a:solidFill>
            <a:ln>
              <a:noFill/>
            </a:ln>
          </p:spPr>
        </p:sp>
        <p:sp>
          <p:nvSpPr>
            <p:cNvPr id="84" name="Google Shape;84;p14"/>
            <p:cNvSpPr/>
            <p:nvPr/>
          </p:nvSpPr>
          <p:spPr>
            <a:xfrm>
              <a:off x="861480" y="3886200"/>
              <a:ext cx="3164040" cy="2971440"/>
            </a:xfrm>
            <a:custGeom>
              <a:rect b="b" l="l" r="r" t="t"/>
              <a:pathLst>
                <a:path extrusionOk="0" h="1872" w="1495">
                  <a:moveTo>
                    <a:pt x="1495" y="1872"/>
                  </a:moveTo>
                  <a:lnTo>
                    <a:pt x="0" y="0"/>
                  </a:lnTo>
                  <a:lnTo>
                    <a:pt x="1442" y="1872"/>
                  </a:lnTo>
                  <a:lnTo>
                    <a:pt x="1495" y="1872"/>
                  </a:lnTo>
                  <a:close/>
                </a:path>
              </a:pathLst>
            </a:custGeom>
            <a:solidFill>
              <a:srgbClr val="244061"/>
            </a:solidFill>
            <a:ln>
              <a:noFill/>
            </a:ln>
          </p:spPr>
        </p:sp>
        <p:sp>
          <p:nvSpPr>
            <p:cNvPr id="85" name="Google Shape;85;p14"/>
            <p:cNvSpPr/>
            <p:nvPr/>
          </p:nvSpPr>
          <p:spPr>
            <a:xfrm>
              <a:off x="855000" y="3881520"/>
              <a:ext cx="4453200" cy="2976120"/>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366092"/>
            </a:solidFill>
            <a:ln>
              <a:noFill/>
            </a:ln>
          </p:spPr>
        </p:sp>
        <p:sp>
          <p:nvSpPr>
            <p:cNvPr id="86" name="Google Shape;86;p14"/>
            <p:cNvSpPr/>
            <p:nvPr/>
          </p:nvSpPr>
          <p:spPr>
            <a:xfrm>
              <a:off x="271080" y="3772080"/>
              <a:ext cx="3547080" cy="308592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87" name="Google Shape;87;p14"/>
          <p:cNvSpPr txBox="1"/>
          <p:nvPr>
            <p:ph type="title"/>
          </p:nvPr>
        </p:nvSpPr>
        <p:spPr>
          <a:xfrm>
            <a:off x="2319480" y="914400"/>
            <a:ext cx="9262440" cy="348804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8" name="Google Shape;88;p14"/>
          <p:cNvSpPr txBox="1"/>
          <p:nvPr>
            <p:ph idx="10" type="dt"/>
          </p:nvPr>
        </p:nvSpPr>
        <p:spPr>
          <a:xfrm>
            <a:off x="9767520" y="6117480"/>
            <a:ext cx="114300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9" name="Google Shape;89;p14"/>
          <p:cNvSpPr txBox="1"/>
          <p:nvPr>
            <p:ph idx="11" type="ftr"/>
          </p:nvPr>
        </p:nvSpPr>
        <p:spPr>
          <a:xfrm>
            <a:off x="4831560" y="6117480"/>
            <a:ext cx="481212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4"/>
          <p:cNvSpPr txBox="1"/>
          <p:nvPr>
            <p:ph idx="12" type="sldNum"/>
          </p:nvPr>
        </p:nvSpPr>
        <p:spPr>
          <a:xfrm>
            <a:off x="11033640" y="6117480"/>
            <a:ext cx="54828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91" name="Google Shape;91;p14"/>
          <p:cNvSpPr/>
          <p:nvPr/>
        </p:nvSpPr>
        <p:spPr>
          <a:xfrm>
            <a:off x="271080" y="3772080"/>
            <a:ext cx="482400" cy="90000"/>
          </a:xfrm>
          <a:custGeom>
            <a:rect b="b" l="l" r="r" t="t"/>
            <a:pathLst>
              <a:path extrusionOk="0" h="57" w="228">
                <a:moveTo>
                  <a:pt x="228" y="57"/>
                </a:moveTo>
                <a:lnTo>
                  <a:pt x="0" y="0"/>
                </a:lnTo>
                <a:lnTo>
                  <a:pt x="222" y="54"/>
                </a:lnTo>
                <a:lnTo>
                  <a:pt x="228" y="57"/>
                </a:lnTo>
                <a:close/>
              </a:path>
            </a:pathLst>
          </a:custGeom>
          <a:solidFill>
            <a:srgbClr val="29ABE2"/>
          </a:solidFill>
          <a:ln>
            <a:noFill/>
          </a:ln>
        </p:spPr>
      </p:sp>
      <p:sp>
        <p:nvSpPr>
          <p:cNvPr id="92" name="Google Shape;92;p14"/>
          <p:cNvSpPr/>
          <p:nvPr/>
        </p:nvSpPr>
        <p:spPr>
          <a:xfrm>
            <a:off x="747360" y="3867120"/>
            <a:ext cx="82080" cy="80640"/>
          </a:xfrm>
          <a:custGeom>
            <a:rect b="b" l="l" r="r" t="t"/>
            <a:pathLst>
              <a:path extrusionOk="0" h="51" w="39">
                <a:moveTo>
                  <a:pt x="0" y="0"/>
                </a:moveTo>
                <a:lnTo>
                  <a:pt x="39" y="51"/>
                </a:lnTo>
                <a:lnTo>
                  <a:pt x="3" y="0"/>
                </a:lnTo>
                <a:lnTo>
                  <a:pt x="0" y="0"/>
                </a:lnTo>
                <a:close/>
              </a:path>
            </a:pathLst>
          </a:custGeom>
          <a:solidFill>
            <a:srgbClr val="29ABE2"/>
          </a:solidFill>
          <a:ln>
            <a:noFill/>
          </a:ln>
        </p:spPr>
      </p:sp>
      <p:pic>
        <p:nvPicPr>
          <p:cNvPr id="93" name="Google Shape;93;p14"/>
          <p:cNvPicPr preferRelativeResize="0"/>
          <p:nvPr/>
        </p:nvPicPr>
        <p:blipFill rotWithShape="1">
          <a:blip r:embed="rId2">
            <a:alphaModFix/>
          </a:blip>
          <a:srcRect b="0" l="0" r="0" t="0"/>
          <a:stretch/>
        </p:blipFill>
        <p:spPr>
          <a:xfrm>
            <a:off x="10339200" y="76320"/>
            <a:ext cx="1726920" cy="1188000"/>
          </a:xfrm>
          <a:prstGeom prst="rect">
            <a:avLst/>
          </a:prstGeom>
          <a:noFill/>
          <a:ln>
            <a:noFill/>
          </a:ln>
        </p:spPr>
      </p:pic>
      <p:sp>
        <p:nvSpPr>
          <p:cNvPr id="94" name="Google Shape;94;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nvSpPr>
        <p:spPr>
          <a:xfrm>
            <a:off x="10994040" y="6479280"/>
            <a:ext cx="55080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Corbel"/>
                <a:ea typeface="Corbel"/>
                <a:cs typeface="Corbel"/>
                <a:sym typeface="Corbel"/>
              </a:rPr>
              <a:t>‹#›</a:t>
            </a:fld>
            <a:endParaRPr b="0" i="0" sz="1000" u="none" cap="none" strike="noStrike">
              <a:solidFill>
                <a:srgbClr val="000000"/>
              </a:solidFill>
              <a:latin typeface="Times New Roman"/>
              <a:ea typeface="Times New Roman"/>
              <a:cs typeface="Times New Roman"/>
              <a:sym typeface="Times New Roman"/>
            </a:endParaRPr>
          </a:p>
        </p:txBody>
      </p:sp>
      <p:sp>
        <p:nvSpPr>
          <p:cNvPr id="148" name="Google Shape;148;p27"/>
          <p:cNvSpPr txBox="1"/>
          <p:nvPr/>
        </p:nvSpPr>
        <p:spPr>
          <a:xfrm>
            <a:off x="1523880" y="514080"/>
            <a:ext cx="9143700" cy="221739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COVID Patient Tracker System</a:t>
            </a:r>
            <a:br>
              <a:rPr b="0" i="0" lang="en-US" sz="1600" u="none" cap="none" strike="noStrike">
                <a:solidFill>
                  <a:srgbClr val="000000"/>
                </a:solidFill>
                <a:latin typeface="Arial"/>
                <a:ea typeface="Arial"/>
                <a:cs typeface="Arial"/>
                <a:sym typeface="Arial"/>
              </a:rPr>
            </a:br>
            <a:r>
              <a:rPr b="0" i="0" lang="en-US" sz="2000" u="none" cap="none" strike="noStrike">
                <a:solidFill>
                  <a:srgbClr val="000000"/>
                </a:solidFill>
                <a:latin typeface="Arial"/>
                <a:ea typeface="Arial"/>
                <a:cs typeface="Arial"/>
                <a:sym typeface="Arial"/>
              </a:rPr>
              <a:t>Group 5</a:t>
            </a:r>
            <a:endParaRPr b="0" i="0" sz="2000" u="none" cap="none" strike="noStrike">
              <a:solidFill>
                <a:srgbClr val="000000"/>
              </a:solidFill>
              <a:latin typeface="Arial"/>
              <a:ea typeface="Arial"/>
              <a:cs typeface="Arial"/>
              <a:sym typeface="Arial"/>
            </a:endParaRPr>
          </a:p>
        </p:txBody>
      </p:sp>
      <p:sp>
        <p:nvSpPr>
          <p:cNvPr id="149" name="Google Shape;149;p27"/>
          <p:cNvSpPr txBox="1"/>
          <p:nvPr/>
        </p:nvSpPr>
        <p:spPr>
          <a:xfrm>
            <a:off x="1523880" y="3232079"/>
            <a:ext cx="9143700" cy="216053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en-US" sz="1800" u="sng" cap="none" strike="noStrike">
                <a:solidFill>
                  <a:srgbClr val="000000"/>
                </a:solidFill>
                <a:latin typeface="Arial"/>
                <a:ea typeface="Arial"/>
                <a:cs typeface="Arial"/>
                <a:sym typeface="Arial"/>
              </a:rPr>
              <a:t>Contributions of different members</a:t>
            </a:r>
            <a:endParaRPr b="0" i="0" sz="1800" u="sng" cap="none" strike="noStrike">
              <a:solidFill>
                <a:srgbClr val="000000"/>
              </a:solidFill>
              <a:latin typeface="Arial"/>
              <a:ea typeface="Arial"/>
              <a:cs typeface="Arial"/>
              <a:sym typeface="Arial"/>
            </a:endParaRPr>
          </a:p>
          <a:p>
            <a:pPr indent="-342720" lvl="0" marL="343080" marR="0" rtl="0" algn="just">
              <a:lnSpc>
                <a:spcPct val="100000"/>
              </a:lnSpc>
              <a:spcBef>
                <a:spcPts val="961"/>
              </a:spcBef>
              <a:spcAft>
                <a:spcPts val="0"/>
              </a:spcAft>
              <a:buClr>
                <a:srgbClr val="366092"/>
              </a:buClr>
              <a:buSzPts val="1800"/>
              <a:buFont typeface="Arial"/>
              <a:buChar char="•"/>
            </a:pPr>
            <a:r>
              <a:rPr b="1" i="0" lang="en-US" sz="1800" u="none" cap="none" strike="noStrike">
                <a:solidFill>
                  <a:srgbClr val="000000"/>
                </a:solidFill>
                <a:latin typeface="Arial"/>
                <a:ea typeface="Arial"/>
                <a:cs typeface="Arial"/>
                <a:sym typeface="Arial"/>
              </a:rPr>
              <a:t>Jannatul Farzana Tandra </a:t>
            </a:r>
            <a:r>
              <a:rPr b="0" i="0" lang="en-US" sz="1800" u="none" cap="none" strike="noStrike">
                <a:solidFill>
                  <a:srgbClr val="000000"/>
                </a:solidFill>
                <a:latin typeface="Arial"/>
                <a:ea typeface="Arial"/>
                <a:cs typeface="Arial"/>
                <a:sym typeface="Arial"/>
              </a:rPr>
              <a:t>(</a:t>
            </a:r>
            <a:r>
              <a:rPr b="0" i="1" lang="en-US" sz="1800" u="none" cap="none" strike="noStrike">
                <a:solidFill>
                  <a:srgbClr val="000000"/>
                </a:solidFill>
                <a:latin typeface="Arial"/>
                <a:ea typeface="Arial"/>
                <a:cs typeface="Arial"/>
                <a:sym typeface="Arial"/>
              </a:rPr>
              <a:t>19101097</a:t>
            </a:r>
            <a:r>
              <a:rPr b="0" i="0" lang="en-US" sz="1800" u="none" cap="none" strike="noStrike">
                <a:solidFill>
                  <a:srgbClr val="000000"/>
                </a:solidFill>
                <a:latin typeface="Arial"/>
                <a:ea typeface="Arial"/>
                <a:cs typeface="Arial"/>
                <a:sym typeface="Arial"/>
              </a:rPr>
              <a:t>):- </a:t>
            </a:r>
            <a:r>
              <a:rPr b="0" i="1" lang="en-US" sz="2000" u="none" cap="none" strike="noStrike">
                <a:solidFill>
                  <a:srgbClr val="000000"/>
                </a:solidFill>
                <a:latin typeface="Arial"/>
                <a:ea typeface="Arial"/>
                <a:cs typeface="Arial"/>
                <a:sym typeface="Arial"/>
              </a:rPr>
              <a:t>Project Scenario, Requirement analysis, Use case Diagram</a:t>
            </a:r>
            <a:endParaRPr b="0" i="1" sz="2000" u="none" cap="none" strike="noStrike">
              <a:solidFill>
                <a:srgbClr val="000000"/>
              </a:solidFill>
              <a:latin typeface="Arial"/>
              <a:ea typeface="Arial"/>
              <a:cs typeface="Arial"/>
              <a:sym typeface="Arial"/>
            </a:endParaRPr>
          </a:p>
          <a:p>
            <a:pPr indent="-342720" lvl="0" marL="343080" marR="0" rtl="0" algn="just">
              <a:lnSpc>
                <a:spcPct val="100000"/>
              </a:lnSpc>
              <a:spcBef>
                <a:spcPts val="961"/>
              </a:spcBef>
              <a:spcAft>
                <a:spcPts val="0"/>
              </a:spcAft>
              <a:buClr>
                <a:srgbClr val="366092"/>
              </a:buClr>
              <a:buSzPts val="1800"/>
              <a:buFont typeface="Arial"/>
              <a:buChar char="•"/>
            </a:pPr>
            <a:r>
              <a:rPr b="1" i="0" lang="en-US" sz="1800" u="none" cap="none" strike="noStrike">
                <a:solidFill>
                  <a:srgbClr val="000000"/>
                </a:solidFill>
                <a:latin typeface="Arial"/>
                <a:ea typeface="Arial"/>
                <a:cs typeface="Arial"/>
                <a:sym typeface="Arial"/>
              </a:rPr>
              <a:t>Mahmudul Hasan Emon </a:t>
            </a:r>
            <a:r>
              <a:rPr b="0" i="0" lang="en-US" sz="1800" u="none" cap="none" strike="noStrike">
                <a:solidFill>
                  <a:srgbClr val="000000"/>
                </a:solidFill>
                <a:latin typeface="Arial"/>
                <a:ea typeface="Arial"/>
                <a:cs typeface="Arial"/>
                <a:sym typeface="Arial"/>
              </a:rPr>
              <a:t>(</a:t>
            </a:r>
            <a:r>
              <a:rPr b="0" i="1" lang="en-US" sz="1800" u="none" cap="none" strike="noStrike">
                <a:solidFill>
                  <a:srgbClr val="000000"/>
                </a:solidFill>
                <a:latin typeface="Arial"/>
                <a:ea typeface="Arial"/>
                <a:cs typeface="Arial"/>
                <a:sym typeface="Arial"/>
              </a:rPr>
              <a:t>19101098</a:t>
            </a:r>
            <a:r>
              <a:rPr b="0" i="0" lang="en-US" sz="1800" u="none" cap="none" strike="noStrike">
                <a:solidFill>
                  <a:srgbClr val="000000"/>
                </a:solidFill>
                <a:latin typeface="Arial"/>
                <a:ea typeface="Arial"/>
                <a:cs typeface="Arial"/>
                <a:sym typeface="Arial"/>
              </a:rPr>
              <a:t>):- </a:t>
            </a:r>
            <a:r>
              <a:rPr b="0" i="1" lang="en-US" sz="1800" u="none" cap="none" strike="noStrike">
                <a:solidFill>
                  <a:schemeClr val="dk1"/>
                </a:solidFill>
                <a:latin typeface="Arial"/>
                <a:ea typeface="Arial"/>
                <a:cs typeface="Arial"/>
                <a:sym typeface="Arial"/>
              </a:rPr>
              <a:t>Activity Diagram, Sequence Diagram-1</a:t>
            </a:r>
            <a:endParaRPr b="0" i="1" sz="1800" u="none" cap="none" strike="noStrike">
              <a:solidFill>
                <a:srgbClr val="000000"/>
              </a:solidFill>
              <a:latin typeface="Arial"/>
              <a:ea typeface="Arial"/>
              <a:cs typeface="Arial"/>
              <a:sym typeface="Arial"/>
            </a:endParaRPr>
          </a:p>
          <a:p>
            <a:pPr indent="-342720" lvl="0" marL="343080" marR="0" rtl="0" algn="just">
              <a:lnSpc>
                <a:spcPct val="100000"/>
              </a:lnSpc>
              <a:spcBef>
                <a:spcPts val="961"/>
              </a:spcBef>
              <a:spcAft>
                <a:spcPts val="0"/>
              </a:spcAft>
              <a:buClr>
                <a:srgbClr val="366092"/>
              </a:buClr>
              <a:buSzPts val="1800"/>
              <a:buFont typeface="Arial"/>
              <a:buChar char="•"/>
            </a:pPr>
            <a:r>
              <a:rPr b="1" i="0" lang="en-US" sz="1800" u="none" cap="none" strike="noStrike">
                <a:solidFill>
                  <a:srgbClr val="000000"/>
                </a:solidFill>
                <a:latin typeface="Arial"/>
                <a:ea typeface="Arial"/>
                <a:cs typeface="Arial"/>
                <a:sym typeface="Arial"/>
              </a:rPr>
              <a:t>Sadia Sobhana Ridi </a:t>
            </a:r>
            <a:r>
              <a:rPr b="0" i="0" lang="en-US" sz="1800" u="none" cap="none" strike="noStrike">
                <a:solidFill>
                  <a:srgbClr val="000000"/>
                </a:solidFill>
                <a:latin typeface="Arial"/>
                <a:ea typeface="Arial"/>
                <a:cs typeface="Arial"/>
                <a:sym typeface="Arial"/>
              </a:rPr>
              <a:t>(</a:t>
            </a:r>
            <a:r>
              <a:rPr b="0" i="1" lang="en-US" sz="1800" u="none" cap="none" strike="noStrike">
                <a:solidFill>
                  <a:srgbClr val="000000"/>
                </a:solidFill>
                <a:latin typeface="Arial"/>
                <a:ea typeface="Arial"/>
                <a:cs typeface="Arial"/>
                <a:sym typeface="Arial"/>
              </a:rPr>
              <a:t>18301279</a:t>
            </a:r>
            <a:r>
              <a:rPr b="0" i="0" lang="en-US" sz="1800" u="none" cap="none" strike="noStrike">
                <a:solidFill>
                  <a:srgbClr val="000000"/>
                </a:solidFill>
                <a:latin typeface="Arial"/>
                <a:ea typeface="Arial"/>
                <a:cs typeface="Arial"/>
                <a:sym typeface="Arial"/>
              </a:rPr>
              <a:t>):- </a:t>
            </a:r>
            <a:r>
              <a:rPr b="0" i="1" lang="en-US" sz="1800" u="none" cap="none" strike="noStrike">
                <a:solidFill>
                  <a:schemeClr val="dk1"/>
                </a:solidFill>
                <a:latin typeface="Arial"/>
                <a:ea typeface="Arial"/>
                <a:cs typeface="Arial"/>
                <a:sym typeface="Arial"/>
              </a:rPr>
              <a:t>Sequence Diagram-2, Data flow Diagram</a:t>
            </a:r>
            <a:endParaRPr b="0" i="1" sz="1800" u="none" cap="none" strike="noStrike">
              <a:solidFill>
                <a:srgbClr val="000000"/>
              </a:solidFill>
              <a:latin typeface="Arial"/>
              <a:ea typeface="Arial"/>
              <a:cs typeface="Arial"/>
              <a:sym typeface="Arial"/>
            </a:endParaRPr>
          </a:p>
          <a:p>
            <a:pPr indent="0" lvl="0" marL="0" marR="0" rtl="0" algn="just">
              <a:lnSpc>
                <a:spcPct val="100000"/>
              </a:lnSpc>
              <a:spcBef>
                <a:spcPts val="961"/>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p:nvPr/>
        </p:nvSpPr>
        <p:spPr>
          <a:xfrm>
            <a:off x="3427353" y="297350"/>
            <a:ext cx="5337300" cy="76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Data Flow Diagram (Level-1 diagram)</a:t>
            </a:r>
            <a:endParaRPr b="1" i="0" sz="2000" u="none" cap="none" strike="noStrike">
              <a:solidFill>
                <a:srgbClr val="000000"/>
              </a:solidFill>
              <a:latin typeface="Arial"/>
              <a:ea typeface="Arial"/>
              <a:cs typeface="Arial"/>
              <a:sym typeface="Arial"/>
            </a:endParaRPr>
          </a:p>
        </p:txBody>
      </p:sp>
      <p:sp>
        <p:nvSpPr>
          <p:cNvPr id="230" name="Google Shape;230;p36"/>
          <p:cNvSpPr txBox="1"/>
          <p:nvPr/>
        </p:nvSpPr>
        <p:spPr>
          <a:xfrm>
            <a:off x="10994040" y="6479280"/>
            <a:ext cx="55080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Corbel"/>
                <a:ea typeface="Corbel"/>
                <a:cs typeface="Corbel"/>
                <a:sym typeface="Corbel"/>
              </a:rPr>
              <a:t>‹#›</a:t>
            </a:fld>
            <a:endParaRPr b="0" i="0" sz="1000" u="none" cap="none" strike="noStrike">
              <a:solidFill>
                <a:srgbClr val="000000"/>
              </a:solidFill>
              <a:latin typeface="Times New Roman"/>
              <a:ea typeface="Times New Roman"/>
              <a:cs typeface="Times New Roman"/>
              <a:sym typeface="Times New Roman"/>
            </a:endParaRPr>
          </a:p>
        </p:txBody>
      </p:sp>
      <p:pic>
        <p:nvPicPr>
          <p:cNvPr descr="C:\Users\User\Desktop\0001.jpg" id="231" name="Google Shape;231;p36"/>
          <p:cNvPicPr preferRelativeResize="0"/>
          <p:nvPr/>
        </p:nvPicPr>
        <p:blipFill rotWithShape="1">
          <a:blip r:embed="rId3">
            <a:alphaModFix/>
          </a:blip>
          <a:srcRect b="0" l="0" r="0" t="0"/>
          <a:stretch/>
        </p:blipFill>
        <p:spPr>
          <a:xfrm>
            <a:off x="2866290" y="808892"/>
            <a:ext cx="6629401" cy="5158153"/>
          </a:xfrm>
          <a:prstGeom prst="rect">
            <a:avLst/>
          </a:prstGeom>
          <a:noFill/>
          <a:ln>
            <a:noFill/>
          </a:ln>
        </p:spPr>
      </p:pic>
      <p:sp>
        <p:nvSpPr>
          <p:cNvPr id="232" name="Google Shape;232;p36"/>
          <p:cNvSpPr/>
          <p:nvPr/>
        </p:nvSpPr>
        <p:spPr>
          <a:xfrm>
            <a:off x="2866291" y="6157528"/>
            <a:ext cx="6629401" cy="504092"/>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Please visit for clear version of this diagram:-</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https://drive.google.com/file/d/1NbbgdpEqBNQZc6anFztUnXysGHqxf9qK/view?usp=sharing</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p>
            <a:pPr indent="-228600" lvl="0" marL="457200" rtl="0" algn="ctr">
              <a:lnSpc>
                <a:spcPct val="100000"/>
              </a:lnSpc>
              <a:spcBef>
                <a:spcPts val="0"/>
              </a:spcBef>
              <a:spcAft>
                <a:spcPts val="0"/>
              </a:spcAft>
              <a:buSzPts val="1400"/>
              <a:buNone/>
            </a:pPr>
            <a:r>
              <a:rPr b="1" i="1" lang="en-US" sz="6600">
                <a:latin typeface="Arial"/>
                <a:ea typeface="Arial"/>
                <a:cs typeface="Arial"/>
                <a:sym typeface="Arial"/>
              </a:rPr>
              <a:t>Thank You</a:t>
            </a:r>
            <a:endParaRPr b="1" i="1" sz="6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p:nvPr/>
        </p:nvSpPr>
        <p:spPr>
          <a:xfrm>
            <a:off x="838080" y="-1"/>
            <a:ext cx="10514400" cy="1277815"/>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Project Scenario</a:t>
            </a:r>
            <a:endParaRPr b="0" i="0" sz="4400" u="none" cap="none" strike="noStrike">
              <a:solidFill>
                <a:srgbClr val="000000"/>
              </a:solidFill>
              <a:latin typeface="Arial"/>
              <a:ea typeface="Arial"/>
              <a:cs typeface="Arial"/>
              <a:sym typeface="Arial"/>
            </a:endParaRPr>
          </a:p>
        </p:txBody>
      </p:sp>
      <p:sp>
        <p:nvSpPr>
          <p:cNvPr id="155" name="Google Shape;155;p28"/>
          <p:cNvSpPr/>
          <p:nvPr/>
        </p:nvSpPr>
        <p:spPr>
          <a:xfrm>
            <a:off x="838080" y="1465384"/>
            <a:ext cx="10514400" cy="5697415"/>
          </a:xfrm>
          <a:prstGeom prst="rect">
            <a:avLst/>
          </a:prstGeom>
          <a:noFill/>
          <a:ln>
            <a:noFill/>
          </a:ln>
        </p:spPr>
        <p:txBody>
          <a:bodyPr anchorCtr="0" anchor="t" bIns="45000" lIns="90000" spcFirstLastPara="1" rIns="90000" wrap="square" tIns="45000">
            <a:noAutofit/>
          </a:bodyPr>
          <a:lstStyle/>
          <a:p>
            <a:pPr indent="-381000" lvl="0" marL="457200" marR="0" rtl="0" algn="just">
              <a:lnSpc>
                <a:spcPct val="100000"/>
              </a:lnSpc>
              <a:spcBef>
                <a:spcPts val="0"/>
              </a:spcBef>
              <a:spcAft>
                <a:spcPts val="0"/>
              </a:spcAft>
              <a:buClr>
                <a:srgbClr val="000000"/>
              </a:buClr>
              <a:buSzPts val="2400"/>
              <a:buFont typeface="Calibri"/>
              <a:buChar char="•"/>
            </a:pPr>
            <a:r>
              <a:rPr b="1" i="1" lang="en-US" sz="2000" u="sng" cap="none" strike="noStrike">
                <a:solidFill>
                  <a:srgbClr val="000000"/>
                </a:solidFill>
                <a:latin typeface="Arial"/>
                <a:ea typeface="Arial"/>
                <a:cs typeface="Arial"/>
                <a:sym typeface="Arial"/>
              </a:rPr>
              <a:t>The story to make this project</a:t>
            </a:r>
            <a:r>
              <a:rPr b="0" i="0" lang="en-US" sz="2000" u="none" cap="none" strike="noStrike">
                <a:solidFill>
                  <a:srgbClr val="000000"/>
                </a:solidFill>
                <a:latin typeface="Arial"/>
                <a:ea typeface="Arial"/>
                <a:cs typeface="Arial"/>
                <a:sym typeface="Arial"/>
              </a:rPr>
              <a:t>: To make a connection between the COVID affected patients and doctors so that patient can easily get any service as per their requirements also to keep the track of COVID affected and recovery patients so that Government and Health ministry can take effective measures so that they can reduce this epidemic as much as possible.</a:t>
            </a:r>
            <a:endParaRPr/>
          </a:p>
          <a:p>
            <a:pPr indent="0" lvl="0" marL="76200" marR="0" rtl="0" algn="just">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381000" lvl="0" marL="457200" marR="0" rtl="0" algn="just">
              <a:lnSpc>
                <a:spcPct val="100000"/>
              </a:lnSpc>
              <a:spcBef>
                <a:spcPts val="0"/>
              </a:spcBef>
              <a:spcAft>
                <a:spcPts val="0"/>
              </a:spcAft>
              <a:buClr>
                <a:srgbClr val="000000"/>
              </a:buClr>
              <a:buSzPts val="2400"/>
              <a:buFont typeface="Calibri"/>
              <a:buChar char="•"/>
            </a:pPr>
            <a:r>
              <a:rPr b="1" i="1" lang="en-US" sz="2000" u="sng" cap="none" strike="noStrike">
                <a:solidFill>
                  <a:srgbClr val="000000"/>
                </a:solidFill>
                <a:latin typeface="Arial"/>
                <a:ea typeface="Arial"/>
                <a:cs typeface="Arial"/>
                <a:sym typeface="Arial"/>
              </a:rPr>
              <a:t>How the system will work?</a:t>
            </a:r>
            <a:endParaRPr/>
          </a:p>
          <a:p>
            <a:pPr indent="0" lvl="0" marL="76200" marR="0" rtl="0" algn="just">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 Using this system patients can register/login into the website, can see the updated lists of appointments of doctors, available ICU beds, available vaccine. Also can take emergency service from the hotline service 24 hours etc. </a:t>
            </a:r>
            <a:endParaRPr b="0" i="0" sz="2000" u="none" cap="none" strike="noStrike">
              <a:solidFill>
                <a:srgbClr val="000000"/>
              </a:solidFill>
              <a:latin typeface="Arial"/>
              <a:ea typeface="Arial"/>
              <a:cs typeface="Arial"/>
              <a:sym typeface="Arial"/>
            </a:endParaRPr>
          </a:p>
          <a:p>
            <a:pPr indent="0" lvl="0" marL="76200" marR="0" rtl="0" algn="just">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 Using the system patient can test his/her COVID test also can book a slot for taking their vaccine.</a:t>
            </a:r>
            <a:endParaRPr b="0" i="0" sz="2000" u="none" cap="none" strike="noStrike">
              <a:solidFill>
                <a:srgbClr val="000000"/>
              </a:solidFill>
              <a:latin typeface="Arial"/>
              <a:ea typeface="Arial"/>
              <a:cs typeface="Arial"/>
              <a:sym typeface="Arial"/>
            </a:endParaRPr>
          </a:p>
          <a:p>
            <a:pPr indent="0" lvl="0" marL="76200" marR="0" rtl="0" algn="just">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 System will keep track of daily affected, dead and recovery patient lists and send it to the respective authority to take an action by observing those ratio.</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56" name="Google Shape;156;p28"/>
          <p:cNvSpPr txBox="1"/>
          <p:nvPr/>
        </p:nvSpPr>
        <p:spPr>
          <a:xfrm>
            <a:off x="10994040" y="6479280"/>
            <a:ext cx="5508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Corbel"/>
                <a:ea typeface="Corbel"/>
                <a:cs typeface="Corbel"/>
                <a:sym typeface="Corbel"/>
              </a:rPr>
              <a:t>‹#›</a:t>
            </a:fld>
            <a:endParaRPr b="0" i="0" sz="1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nvSpPr>
        <p:spPr>
          <a:xfrm>
            <a:off x="1506960" y="6492960"/>
            <a:ext cx="830412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62" name="Google Shape;162;p29"/>
          <p:cNvSpPr txBox="1"/>
          <p:nvPr/>
        </p:nvSpPr>
        <p:spPr>
          <a:xfrm>
            <a:off x="10994040" y="6479280"/>
            <a:ext cx="55080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Corbel"/>
                <a:ea typeface="Corbel"/>
                <a:cs typeface="Corbel"/>
                <a:sym typeface="Corbel"/>
              </a:rPr>
              <a:t>‹#›</a:t>
            </a:fld>
            <a:endParaRPr b="0" i="0" sz="1000" u="none" cap="none" strike="noStrike">
              <a:solidFill>
                <a:srgbClr val="000000"/>
              </a:solidFill>
              <a:latin typeface="Times New Roman"/>
              <a:ea typeface="Times New Roman"/>
              <a:cs typeface="Times New Roman"/>
              <a:sym typeface="Times New Roman"/>
            </a:endParaRPr>
          </a:p>
        </p:txBody>
      </p:sp>
      <p:sp>
        <p:nvSpPr>
          <p:cNvPr id="163" name="Google Shape;163;p29"/>
          <p:cNvSpPr/>
          <p:nvPr/>
        </p:nvSpPr>
        <p:spPr>
          <a:xfrm>
            <a:off x="838742" y="331990"/>
            <a:ext cx="10514400" cy="132450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Requirement analysis</a:t>
            </a:r>
            <a:endParaRPr b="0" i="0" sz="4400" u="none" cap="none" strike="noStrike">
              <a:solidFill>
                <a:srgbClr val="000000"/>
              </a:solidFill>
              <a:latin typeface="Arial"/>
              <a:ea typeface="Arial"/>
              <a:cs typeface="Arial"/>
              <a:sym typeface="Arial"/>
            </a:endParaRPr>
          </a:p>
        </p:txBody>
      </p:sp>
      <p:sp>
        <p:nvSpPr>
          <p:cNvPr id="164" name="Google Shape;164;p29"/>
          <p:cNvSpPr txBox="1"/>
          <p:nvPr/>
        </p:nvSpPr>
        <p:spPr>
          <a:xfrm>
            <a:off x="1205208" y="1510892"/>
            <a:ext cx="295465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Functional requirements:</a:t>
            </a:r>
            <a:endParaRPr/>
          </a:p>
        </p:txBody>
      </p:sp>
      <p:sp>
        <p:nvSpPr>
          <p:cNvPr id="165" name="Google Shape;165;p29"/>
          <p:cNvSpPr txBox="1"/>
          <p:nvPr/>
        </p:nvSpPr>
        <p:spPr>
          <a:xfrm>
            <a:off x="1238552" y="3837126"/>
            <a:ext cx="34932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Non-functional Requirements:</a:t>
            </a:r>
            <a:endParaRPr/>
          </a:p>
        </p:txBody>
      </p:sp>
      <p:sp>
        <p:nvSpPr>
          <p:cNvPr id="166" name="Google Shape;166;p29"/>
          <p:cNvSpPr txBox="1"/>
          <p:nvPr/>
        </p:nvSpPr>
        <p:spPr>
          <a:xfrm>
            <a:off x="1445877" y="2241929"/>
            <a:ext cx="654377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2.User will be able to book an appointment of doctors, vaccines, COVID test etc..</a:t>
            </a:r>
            <a:endParaRPr b="0" i="0" sz="1400" u="none" cap="none" strike="noStrike">
              <a:solidFill>
                <a:srgbClr val="000000"/>
              </a:solidFill>
              <a:latin typeface="Arial"/>
              <a:ea typeface="Arial"/>
              <a:cs typeface="Arial"/>
              <a:sym typeface="Arial"/>
            </a:endParaRPr>
          </a:p>
        </p:txBody>
      </p:sp>
      <p:sp>
        <p:nvSpPr>
          <p:cNvPr id="167" name="Google Shape;167;p29"/>
          <p:cNvSpPr txBox="1"/>
          <p:nvPr/>
        </p:nvSpPr>
        <p:spPr>
          <a:xfrm>
            <a:off x="1445877" y="2552845"/>
            <a:ext cx="861004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3.Authority will be able to update their database of affected, dead and recovery patient list on a daily basis.</a:t>
            </a:r>
            <a:endParaRPr b="0" i="0" sz="1400" u="none" cap="none" strike="noStrike">
              <a:solidFill>
                <a:srgbClr val="000000"/>
              </a:solidFill>
              <a:latin typeface="Arial"/>
              <a:ea typeface="Arial"/>
              <a:cs typeface="Arial"/>
              <a:sym typeface="Arial"/>
            </a:endParaRPr>
          </a:p>
        </p:txBody>
      </p:sp>
      <p:sp>
        <p:nvSpPr>
          <p:cNvPr id="168" name="Google Shape;168;p29"/>
          <p:cNvSpPr txBox="1"/>
          <p:nvPr/>
        </p:nvSpPr>
        <p:spPr>
          <a:xfrm>
            <a:off x="1445877" y="2863761"/>
            <a:ext cx="1017297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4. Authority will be able to update their available doctors list, number of ICU beds, amount of vaccines, emergency contact etc.</a:t>
            </a:r>
            <a:endParaRPr b="0" i="0" sz="1400" u="none" cap="none" strike="noStrike">
              <a:solidFill>
                <a:srgbClr val="000000"/>
              </a:solidFill>
              <a:latin typeface="Arial"/>
              <a:ea typeface="Arial"/>
              <a:cs typeface="Arial"/>
              <a:sym typeface="Arial"/>
            </a:endParaRPr>
          </a:p>
        </p:txBody>
      </p:sp>
      <p:sp>
        <p:nvSpPr>
          <p:cNvPr id="169" name="Google Shape;169;p29"/>
          <p:cNvSpPr txBox="1"/>
          <p:nvPr/>
        </p:nvSpPr>
        <p:spPr>
          <a:xfrm>
            <a:off x="1445877" y="1901668"/>
            <a:ext cx="558678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 User can login with their username and password into this system.</a:t>
            </a:r>
            <a:endParaRPr b="0" i="0" sz="1400" u="none" cap="none" strike="noStrike">
              <a:solidFill>
                <a:srgbClr val="000000"/>
              </a:solidFill>
              <a:latin typeface="Arial"/>
              <a:ea typeface="Arial"/>
              <a:cs typeface="Arial"/>
              <a:sym typeface="Arial"/>
            </a:endParaRPr>
          </a:p>
        </p:txBody>
      </p:sp>
      <p:sp>
        <p:nvSpPr>
          <p:cNvPr id="170" name="Google Shape;170;p29"/>
          <p:cNvSpPr txBox="1"/>
          <p:nvPr/>
        </p:nvSpPr>
        <p:spPr>
          <a:xfrm>
            <a:off x="4497456" y="5759116"/>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
        <p:nvSpPr>
          <p:cNvPr id="171" name="Google Shape;171;p29"/>
          <p:cNvSpPr txBox="1"/>
          <p:nvPr/>
        </p:nvSpPr>
        <p:spPr>
          <a:xfrm>
            <a:off x="1445878" y="3278068"/>
            <a:ext cx="1017297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5. Government authority will be able to enforce lockdown by analyzing the daily ratio of COVID affected people also they can encourage the common people to wear mask etc.</a:t>
            </a:r>
            <a:endParaRPr b="0" i="0" sz="1400" u="none" cap="none" strike="noStrike">
              <a:solidFill>
                <a:srgbClr val="000000"/>
              </a:solidFill>
              <a:latin typeface="Arial"/>
              <a:ea typeface="Arial"/>
              <a:cs typeface="Arial"/>
              <a:sym typeface="Arial"/>
            </a:endParaRPr>
          </a:p>
        </p:txBody>
      </p:sp>
      <p:sp>
        <p:nvSpPr>
          <p:cNvPr id="172" name="Google Shape;172;p29"/>
          <p:cNvSpPr txBox="1"/>
          <p:nvPr/>
        </p:nvSpPr>
        <p:spPr>
          <a:xfrm>
            <a:off x="1445877" y="4241873"/>
            <a:ext cx="45223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 System should be able to work on any web browser.</a:t>
            </a:r>
            <a:endParaRPr b="0" i="0" sz="1400" u="none" cap="none" strike="noStrike">
              <a:solidFill>
                <a:srgbClr val="000000"/>
              </a:solidFill>
              <a:latin typeface="Arial"/>
              <a:ea typeface="Arial"/>
              <a:cs typeface="Arial"/>
              <a:sym typeface="Arial"/>
            </a:endParaRPr>
          </a:p>
        </p:txBody>
      </p:sp>
      <p:sp>
        <p:nvSpPr>
          <p:cNvPr id="173" name="Google Shape;173;p29"/>
          <p:cNvSpPr txBox="1"/>
          <p:nvPr/>
        </p:nvSpPr>
        <p:spPr>
          <a:xfrm>
            <a:off x="1445877" y="4618385"/>
            <a:ext cx="47933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2. System will be kept updated within every 5 milliseconds.</a:t>
            </a:r>
            <a:endParaRPr b="0" i="0" sz="1400" u="none" cap="none" strike="noStrike">
              <a:solidFill>
                <a:srgbClr val="000000"/>
              </a:solidFill>
              <a:latin typeface="Arial"/>
              <a:ea typeface="Arial"/>
              <a:cs typeface="Arial"/>
              <a:sym typeface="Arial"/>
            </a:endParaRPr>
          </a:p>
        </p:txBody>
      </p:sp>
      <p:sp>
        <p:nvSpPr>
          <p:cNvPr id="174" name="Google Shape;174;p29"/>
          <p:cNvSpPr txBox="1"/>
          <p:nvPr/>
        </p:nvSpPr>
        <p:spPr>
          <a:xfrm>
            <a:off x="1445877" y="4975717"/>
            <a:ext cx="70262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3. System must be protected from all unauthorized attempts to read or modify it’s data. </a:t>
            </a:r>
            <a:endParaRPr b="0" i="0" sz="1400" u="none" cap="none" strike="noStrike">
              <a:solidFill>
                <a:srgbClr val="000000"/>
              </a:solidFill>
              <a:latin typeface="Arial"/>
              <a:ea typeface="Arial"/>
              <a:cs typeface="Arial"/>
              <a:sym typeface="Arial"/>
            </a:endParaRPr>
          </a:p>
        </p:txBody>
      </p:sp>
      <p:sp>
        <p:nvSpPr>
          <p:cNvPr id="175" name="Google Shape;175;p29"/>
          <p:cNvSpPr txBox="1"/>
          <p:nvPr/>
        </p:nvSpPr>
        <p:spPr>
          <a:xfrm>
            <a:off x="1493897" y="5677929"/>
            <a:ext cx="43428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5. The cost of maintaining the system should be low.</a:t>
            </a:r>
            <a:endParaRPr b="0" i="0" sz="1400" u="none" cap="none" strike="noStrike">
              <a:solidFill>
                <a:srgbClr val="000000"/>
              </a:solidFill>
              <a:latin typeface="Arial"/>
              <a:ea typeface="Arial"/>
              <a:cs typeface="Arial"/>
              <a:sym typeface="Arial"/>
            </a:endParaRPr>
          </a:p>
        </p:txBody>
      </p:sp>
      <p:sp>
        <p:nvSpPr>
          <p:cNvPr id="176" name="Google Shape;176;p29"/>
          <p:cNvSpPr txBox="1"/>
          <p:nvPr/>
        </p:nvSpPr>
        <p:spPr>
          <a:xfrm>
            <a:off x="1472656" y="5331492"/>
            <a:ext cx="496001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4. System should provide the capability to backup their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p:nvPr/>
        </p:nvSpPr>
        <p:spPr>
          <a:xfrm>
            <a:off x="3614231" y="117230"/>
            <a:ext cx="4982400" cy="56270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USE Case Diagram</a:t>
            </a:r>
            <a:endParaRPr b="0" i="0" sz="3600" u="none" cap="none" strike="noStrike">
              <a:solidFill>
                <a:srgbClr val="000000"/>
              </a:solidFill>
              <a:latin typeface="Arial"/>
              <a:ea typeface="Arial"/>
              <a:cs typeface="Arial"/>
              <a:sym typeface="Arial"/>
            </a:endParaRPr>
          </a:p>
        </p:txBody>
      </p:sp>
      <p:sp>
        <p:nvSpPr>
          <p:cNvPr id="182" name="Google Shape;182;p30"/>
          <p:cNvSpPr txBox="1"/>
          <p:nvPr/>
        </p:nvSpPr>
        <p:spPr>
          <a:xfrm>
            <a:off x="10994040" y="6479280"/>
            <a:ext cx="55080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Corbel"/>
                <a:ea typeface="Corbel"/>
                <a:cs typeface="Corbel"/>
                <a:sym typeface="Corbel"/>
              </a:rPr>
              <a:t>‹#›</a:t>
            </a:fld>
            <a:endParaRPr b="0" i="0" sz="1000" u="none" cap="none" strike="noStrike">
              <a:solidFill>
                <a:srgbClr val="000000"/>
              </a:solidFill>
              <a:latin typeface="Times New Roman"/>
              <a:ea typeface="Times New Roman"/>
              <a:cs typeface="Times New Roman"/>
              <a:sym typeface="Times New Roman"/>
            </a:endParaRPr>
          </a:p>
        </p:txBody>
      </p:sp>
      <p:pic>
        <p:nvPicPr>
          <p:cNvPr id="183" name="Google Shape;183;p30"/>
          <p:cNvPicPr preferRelativeResize="0"/>
          <p:nvPr/>
        </p:nvPicPr>
        <p:blipFill rotWithShape="1">
          <a:blip r:embed="rId3">
            <a:alphaModFix/>
          </a:blip>
          <a:srcRect b="0" l="0" r="0" t="0"/>
          <a:stretch/>
        </p:blipFill>
        <p:spPr>
          <a:xfrm>
            <a:off x="3505200" y="738554"/>
            <a:ext cx="5545015" cy="5298831"/>
          </a:xfrm>
          <a:prstGeom prst="rect">
            <a:avLst/>
          </a:prstGeom>
          <a:noFill/>
          <a:ln>
            <a:noFill/>
          </a:ln>
        </p:spPr>
      </p:pic>
      <p:sp>
        <p:nvSpPr>
          <p:cNvPr id="184" name="Google Shape;184;p30"/>
          <p:cNvSpPr/>
          <p:nvPr/>
        </p:nvSpPr>
        <p:spPr>
          <a:xfrm>
            <a:off x="2790730" y="6250679"/>
            <a:ext cx="6629401" cy="457201"/>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Please visit for clear version of this diagram:-</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https://drive.google.com/file/d/1wAW7IGfLCWMCKAzuD-X9eku2myIc3Krq/view?usp=sharing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p:nvPr/>
        </p:nvSpPr>
        <p:spPr>
          <a:xfrm>
            <a:off x="2497015" y="0"/>
            <a:ext cx="7877908" cy="48064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Activity Diagram for Patient and Hospital authority</a:t>
            </a:r>
            <a:endParaRPr b="1" i="0" sz="2400" u="none" cap="none" strike="noStrike">
              <a:solidFill>
                <a:srgbClr val="000000"/>
              </a:solidFill>
              <a:latin typeface="Arial"/>
              <a:ea typeface="Arial"/>
              <a:cs typeface="Arial"/>
              <a:sym typeface="Arial"/>
            </a:endParaRPr>
          </a:p>
        </p:txBody>
      </p:sp>
      <p:sp>
        <p:nvSpPr>
          <p:cNvPr id="190" name="Google Shape;190;p31"/>
          <p:cNvSpPr txBox="1"/>
          <p:nvPr/>
        </p:nvSpPr>
        <p:spPr>
          <a:xfrm>
            <a:off x="10994040" y="6479280"/>
            <a:ext cx="55080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Corbel"/>
                <a:ea typeface="Corbel"/>
                <a:cs typeface="Corbel"/>
                <a:sym typeface="Corbel"/>
              </a:rPr>
              <a:t>‹#›</a:t>
            </a:fld>
            <a:endParaRPr b="0" i="0" sz="1000" u="none" cap="none" strike="noStrike">
              <a:solidFill>
                <a:srgbClr val="000000"/>
              </a:solidFill>
              <a:latin typeface="Times New Roman"/>
              <a:ea typeface="Times New Roman"/>
              <a:cs typeface="Times New Roman"/>
              <a:sym typeface="Times New Roman"/>
            </a:endParaRPr>
          </a:p>
        </p:txBody>
      </p:sp>
      <p:pic>
        <p:nvPicPr>
          <p:cNvPr id="191" name="Google Shape;191;p31"/>
          <p:cNvPicPr preferRelativeResize="0"/>
          <p:nvPr/>
        </p:nvPicPr>
        <p:blipFill rotWithShape="1">
          <a:blip r:embed="rId3">
            <a:alphaModFix/>
          </a:blip>
          <a:srcRect b="0" l="0" r="0" t="0"/>
          <a:stretch/>
        </p:blipFill>
        <p:spPr>
          <a:xfrm>
            <a:off x="4255477" y="480647"/>
            <a:ext cx="3763108" cy="5662246"/>
          </a:xfrm>
          <a:prstGeom prst="rect">
            <a:avLst/>
          </a:prstGeom>
          <a:noFill/>
          <a:ln>
            <a:noFill/>
          </a:ln>
        </p:spPr>
      </p:pic>
      <p:sp>
        <p:nvSpPr>
          <p:cNvPr id="192" name="Google Shape;192;p31"/>
          <p:cNvSpPr/>
          <p:nvPr/>
        </p:nvSpPr>
        <p:spPr>
          <a:xfrm>
            <a:off x="2913175" y="6271850"/>
            <a:ext cx="6834900" cy="457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Please visit for clear version of this diagram:-</a:t>
            </a:r>
            <a:endParaRPr/>
          </a:p>
          <a:p>
            <a:pPr indent="0" lvl="0" marL="0" marR="0" rtl="0" algn="l">
              <a:lnSpc>
                <a:spcPct val="100000"/>
              </a:lnSpc>
              <a:spcBef>
                <a:spcPts val="0"/>
              </a:spcBef>
              <a:spcAft>
                <a:spcPts val="0"/>
              </a:spcAft>
              <a:buNone/>
            </a:pPr>
            <a:r>
              <a:rPr lang="en-US" sz="1200">
                <a:solidFill>
                  <a:schemeClr val="dk1"/>
                </a:solidFill>
              </a:rPr>
              <a:t>https://drive.google.com/file/d/1vgVRgxWxZkqRmm7f7kBRbdUS6AMAMMmT/view?usp=sharing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p:nvPr/>
        </p:nvSpPr>
        <p:spPr>
          <a:xfrm>
            <a:off x="140677" y="633046"/>
            <a:ext cx="11404163" cy="71180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Activity Diagram for Hospital authority and Government authority</a:t>
            </a:r>
            <a:endParaRPr b="1" i="0" sz="2000" u="none" cap="none" strike="noStrike">
              <a:solidFill>
                <a:srgbClr val="000000"/>
              </a:solidFill>
              <a:latin typeface="Arial"/>
              <a:ea typeface="Arial"/>
              <a:cs typeface="Arial"/>
              <a:sym typeface="Arial"/>
            </a:endParaRPr>
          </a:p>
        </p:txBody>
      </p:sp>
      <p:sp>
        <p:nvSpPr>
          <p:cNvPr id="198" name="Google Shape;198;p32"/>
          <p:cNvSpPr txBox="1"/>
          <p:nvPr/>
        </p:nvSpPr>
        <p:spPr>
          <a:xfrm>
            <a:off x="1506960" y="6492960"/>
            <a:ext cx="830412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99" name="Google Shape;199;p32"/>
          <p:cNvSpPr txBox="1"/>
          <p:nvPr/>
        </p:nvSpPr>
        <p:spPr>
          <a:xfrm>
            <a:off x="10994040" y="6479280"/>
            <a:ext cx="55080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Corbel"/>
                <a:ea typeface="Corbel"/>
                <a:cs typeface="Corbel"/>
                <a:sym typeface="Corbel"/>
              </a:rPr>
              <a:t>‹#›</a:t>
            </a:fld>
            <a:endParaRPr b="0" i="0" sz="1000" u="none" cap="none" strike="noStrike">
              <a:solidFill>
                <a:srgbClr val="000000"/>
              </a:solidFill>
              <a:latin typeface="Times New Roman"/>
              <a:ea typeface="Times New Roman"/>
              <a:cs typeface="Times New Roman"/>
              <a:sym typeface="Times New Roman"/>
            </a:endParaRPr>
          </a:p>
        </p:txBody>
      </p:sp>
      <p:pic>
        <p:nvPicPr>
          <p:cNvPr id="200" name="Google Shape;200;p32"/>
          <p:cNvPicPr preferRelativeResize="0"/>
          <p:nvPr/>
        </p:nvPicPr>
        <p:blipFill rotWithShape="1">
          <a:blip r:embed="rId3">
            <a:alphaModFix/>
          </a:blip>
          <a:srcRect b="0" l="0" r="0" t="0"/>
          <a:stretch/>
        </p:blipFill>
        <p:spPr>
          <a:xfrm>
            <a:off x="3305908" y="1230922"/>
            <a:ext cx="5580184" cy="54629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p:nvPr/>
        </p:nvSpPr>
        <p:spPr>
          <a:xfrm>
            <a:off x="2086708" y="164123"/>
            <a:ext cx="8264769" cy="47654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Sequence Diagram for Patient and Hospital authority</a:t>
            </a:r>
            <a:endParaRPr b="1" i="0" sz="2000" u="none" cap="none" strike="noStrike">
              <a:solidFill>
                <a:srgbClr val="000000"/>
              </a:solidFill>
              <a:latin typeface="Arial"/>
              <a:ea typeface="Arial"/>
              <a:cs typeface="Arial"/>
              <a:sym typeface="Arial"/>
            </a:endParaRPr>
          </a:p>
        </p:txBody>
      </p:sp>
      <p:sp>
        <p:nvSpPr>
          <p:cNvPr id="206" name="Google Shape;206;p33"/>
          <p:cNvSpPr txBox="1"/>
          <p:nvPr/>
        </p:nvSpPr>
        <p:spPr>
          <a:xfrm>
            <a:off x="10994040" y="6479280"/>
            <a:ext cx="55080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Corbel"/>
                <a:ea typeface="Corbel"/>
                <a:cs typeface="Corbel"/>
                <a:sym typeface="Corbel"/>
              </a:rPr>
              <a:t>‹#›</a:t>
            </a:fld>
            <a:endParaRPr b="0" i="0" sz="1000" u="none" cap="none" strike="noStrike">
              <a:solidFill>
                <a:srgbClr val="000000"/>
              </a:solidFill>
              <a:latin typeface="Times New Roman"/>
              <a:ea typeface="Times New Roman"/>
              <a:cs typeface="Times New Roman"/>
              <a:sym typeface="Times New Roman"/>
            </a:endParaRPr>
          </a:p>
        </p:txBody>
      </p:sp>
      <p:pic>
        <p:nvPicPr>
          <p:cNvPr id="207" name="Google Shape;207;p33"/>
          <p:cNvPicPr preferRelativeResize="0"/>
          <p:nvPr/>
        </p:nvPicPr>
        <p:blipFill rotWithShape="1">
          <a:blip r:embed="rId3">
            <a:alphaModFix/>
          </a:blip>
          <a:srcRect b="0" l="0" r="0" t="0"/>
          <a:stretch/>
        </p:blipFill>
        <p:spPr>
          <a:xfrm>
            <a:off x="3892062" y="640663"/>
            <a:ext cx="4443046" cy="5549122"/>
          </a:xfrm>
          <a:prstGeom prst="rect">
            <a:avLst/>
          </a:prstGeom>
          <a:noFill/>
          <a:ln>
            <a:noFill/>
          </a:ln>
        </p:spPr>
      </p:pic>
      <p:sp>
        <p:nvSpPr>
          <p:cNvPr id="208" name="Google Shape;208;p33"/>
          <p:cNvSpPr/>
          <p:nvPr/>
        </p:nvSpPr>
        <p:spPr>
          <a:xfrm>
            <a:off x="2913184" y="6353908"/>
            <a:ext cx="6629401" cy="504092"/>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Please visit for clear version of this diagram:-</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https://drive.google.com/file/d/1NEL2U5Rc6oytNtKs_cVejwaMr9DPJ3cA/view?usp=sharing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p:nvPr/>
        </p:nvSpPr>
        <p:spPr>
          <a:xfrm>
            <a:off x="1506960" y="304799"/>
            <a:ext cx="8785902" cy="33451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Sequence Diagram for Hospital authority and Government authority</a:t>
            </a:r>
            <a:endParaRPr b="1" i="0" sz="2000" u="none" cap="none" strike="noStrike">
              <a:solidFill>
                <a:srgbClr val="000000"/>
              </a:solidFill>
              <a:latin typeface="Arial"/>
              <a:ea typeface="Arial"/>
              <a:cs typeface="Arial"/>
              <a:sym typeface="Arial"/>
            </a:endParaRPr>
          </a:p>
        </p:txBody>
      </p:sp>
      <p:sp>
        <p:nvSpPr>
          <p:cNvPr id="214" name="Google Shape;214;p34"/>
          <p:cNvSpPr txBox="1"/>
          <p:nvPr/>
        </p:nvSpPr>
        <p:spPr>
          <a:xfrm>
            <a:off x="1506960" y="6492960"/>
            <a:ext cx="830412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15" name="Google Shape;215;p34"/>
          <p:cNvSpPr txBox="1"/>
          <p:nvPr/>
        </p:nvSpPr>
        <p:spPr>
          <a:xfrm>
            <a:off x="10994040" y="6479280"/>
            <a:ext cx="55080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Corbel"/>
                <a:ea typeface="Corbel"/>
                <a:cs typeface="Corbel"/>
                <a:sym typeface="Corbel"/>
              </a:rPr>
              <a:t>‹#›</a:t>
            </a:fld>
            <a:endParaRPr b="0" i="0" sz="1000" u="none" cap="none" strike="noStrike">
              <a:solidFill>
                <a:srgbClr val="000000"/>
              </a:solidFill>
              <a:latin typeface="Times New Roman"/>
              <a:ea typeface="Times New Roman"/>
              <a:cs typeface="Times New Roman"/>
              <a:sym typeface="Times New Roman"/>
            </a:endParaRPr>
          </a:p>
        </p:txBody>
      </p:sp>
      <p:pic>
        <p:nvPicPr>
          <p:cNvPr descr="C:\Users\User\Downloads\Sequence diagram (2).png" id="216" name="Google Shape;216;p34"/>
          <p:cNvPicPr preferRelativeResize="0"/>
          <p:nvPr/>
        </p:nvPicPr>
        <p:blipFill rotWithShape="1">
          <a:blip r:embed="rId3">
            <a:alphaModFix/>
          </a:blip>
          <a:srcRect b="0" l="0" r="0" t="0"/>
          <a:stretch/>
        </p:blipFill>
        <p:spPr>
          <a:xfrm>
            <a:off x="3124200" y="820616"/>
            <a:ext cx="6301154" cy="59201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p:nvPr/>
        </p:nvSpPr>
        <p:spPr>
          <a:xfrm>
            <a:off x="3427353" y="297350"/>
            <a:ext cx="5337300" cy="76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Data Flow Diagram (Level 0 diagram)</a:t>
            </a:r>
            <a:endParaRPr b="1" i="0" sz="2000" u="none" cap="none" strike="noStrike">
              <a:solidFill>
                <a:srgbClr val="000000"/>
              </a:solidFill>
              <a:latin typeface="Arial"/>
              <a:ea typeface="Arial"/>
              <a:cs typeface="Arial"/>
              <a:sym typeface="Arial"/>
            </a:endParaRPr>
          </a:p>
        </p:txBody>
      </p:sp>
      <p:sp>
        <p:nvSpPr>
          <p:cNvPr id="222" name="Google Shape;222;p35"/>
          <p:cNvSpPr txBox="1"/>
          <p:nvPr/>
        </p:nvSpPr>
        <p:spPr>
          <a:xfrm>
            <a:off x="1506960" y="6492960"/>
            <a:ext cx="830412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23" name="Google Shape;223;p35"/>
          <p:cNvSpPr txBox="1"/>
          <p:nvPr/>
        </p:nvSpPr>
        <p:spPr>
          <a:xfrm>
            <a:off x="10994040" y="6479280"/>
            <a:ext cx="55080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Corbel"/>
                <a:ea typeface="Corbel"/>
                <a:cs typeface="Corbel"/>
                <a:sym typeface="Corbel"/>
              </a:rPr>
              <a:t>‹#›</a:t>
            </a:fld>
            <a:endParaRPr b="0" i="0" sz="1000" u="none" cap="none" strike="noStrike">
              <a:solidFill>
                <a:srgbClr val="000000"/>
              </a:solidFill>
              <a:latin typeface="Times New Roman"/>
              <a:ea typeface="Times New Roman"/>
              <a:cs typeface="Times New Roman"/>
              <a:sym typeface="Times New Roman"/>
            </a:endParaRPr>
          </a:p>
        </p:txBody>
      </p:sp>
      <p:pic>
        <p:nvPicPr>
          <p:cNvPr descr="C:\Users\User\Desktop\0001.jpg" id="224" name="Google Shape;224;p35"/>
          <p:cNvPicPr preferRelativeResize="0"/>
          <p:nvPr/>
        </p:nvPicPr>
        <p:blipFill rotWithShape="1">
          <a:blip r:embed="rId3">
            <a:alphaModFix/>
          </a:blip>
          <a:srcRect b="0" l="0" r="0" t="0"/>
          <a:stretch/>
        </p:blipFill>
        <p:spPr>
          <a:xfrm>
            <a:off x="1868159" y="752594"/>
            <a:ext cx="8276493" cy="61054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