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6" r:id="rId4"/>
    <p:sldId id="257" r:id="rId5"/>
    <p:sldId id="272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1551239" y="2415751"/>
            <a:ext cx="83672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&amp;</a:t>
            </a:r>
          </a:p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  <a:p>
            <a:pPr algn="ctr"/>
            <a:endParaRPr lang="en-IN" sz="60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389" y="44813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0AADAB-B97C-AC59-2A4D-779B318F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4" y="867747"/>
            <a:ext cx="11962562" cy="58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4D775F-3994-A4EA-45FF-01D61057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" y="839754"/>
            <a:ext cx="11964656" cy="60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7CE89-6F4E-3915-CF09-5855B13B0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4A403-F1E8-6565-7B3D-6BCDEA9DA85F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EAA05-0EEB-E16B-0595-83F4E3A5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8BCF12-2800-5C4F-3F89-CA0F474C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894303"/>
            <a:ext cx="12057244" cy="57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594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Mahmudul Azad Sajol</cp:lastModifiedBy>
  <cp:revision>14</cp:revision>
  <dcterms:created xsi:type="dcterms:W3CDTF">2023-10-07T01:44:58Z</dcterms:created>
  <dcterms:modified xsi:type="dcterms:W3CDTF">2024-12-23T09:22:59Z</dcterms:modified>
</cp:coreProperties>
</file>