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2"/>
    <p:sldId id="277" r:id="rId3"/>
    <p:sldId id="27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FBDAD-01E8-4467-B0B5-0B494571D23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F7AD6-589A-4D63-9A51-D9FF265A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3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F87B2D-6452-3F7A-9632-DB487DAE50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Wingdings" panose="05000000000000000000" pitchFamily="2" charset="2"/>
              <a:buChar char=""/>
            </a:pP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C941C-24FF-8CBA-464C-ED382B0240E4}"/>
              </a:ext>
            </a:extLst>
          </p:cNvPr>
          <p:cNvSpPr/>
          <p:nvPr/>
        </p:nvSpPr>
        <p:spPr>
          <a:xfrm>
            <a:off x="0" y="0"/>
            <a:ext cx="699796" cy="6857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DC471D-1274-91AE-F3D6-D2D9BD216519}"/>
              </a:ext>
            </a:extLst>
          </p:cNvPr>
          <p:cNvGrpSpPr/>
          <p:nvPr/>
        </p:nvGrpSpPr>
        <p:grpSpPr>
          <a:xfrm>
            <a:off x="9318966" y="6293683"/>
            <a:ext cx="3964716" cy="508333"/>
            <a:chOff x="2986517" y="2393800"/>
            <a:chExt cx="7045115" cy="7399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27E0B7-2992-7B1C-6CF2-561EE933559F}"/>
                </a:ext>
              </a:extLst>
            </p:cNvPr>
            <p:cNvGrpSpPr/>
            <p:nvPr/>
          </p:nvGrpSpPr>
          <p:grpSpPr>
            <a:xfrm>
              <a:off x="2986517" y="2393800"/>
              <a:ext cx="1232282" cy="739922"/>
              <a:chOff x="2106072" y="1769715"/>
              <a:chExt cx="1616843" cy="982984"/>
            </a:xfrm>
            <a:solidFill>
              <a:schemeClr val="tx1">
                <a:lumMod val="85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F8472E-695E-1FF4-9248-E604A67D3FA0}"/>
                  </a:ext>
                </a:extLst>
              </p:cNvPr>
              <p:cNvSpPr/>
              <p:nvPr/>
            </p:nvSpPr>
            <p:spPr>
              <a:xfrm>
                <a:off x="2218042" y="1894052"/>
                <a:ext cx="1504873" cy="8586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8CD6B6-40B4-7DFB-651C-99D264999BCD}"/>
                  </a:ext>
                </a:extLst>
              </p:cNvPr>
              <p:cNvSpPr/>
              <p:nvPr/>
            </p:nvSpPr>
            <p:spPr>
              <a:xfrm>
                <a:off x="2106072" y="1769715"/>
                <a:ext cx="1504872" cy="88252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prstDash val="lgDashDot"/>
              </a:ln>
              <a:effectLst>
                <a:glow rad="139700">
                  <a:schemeClr val="tx1">
                    <a:lumMod val="75000"/>
                    <a:alpha val="19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Comic Sans MS" panose="030F0702030302020204" pitchFamily="66" charset="0"/>
                    <a:cs typeface="Courier New" panose="02070309020205020404" pitchFamily="49" charset="0"/>
                  </a:rPr>
                  <a:t>FA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655882-0ED8-2802-22E3-EF697B67F18C}"/>
                </a:ext>
              </a:extLst>
            </p:cNvPr>
            <p:cNvGrpSpPr/>
            <p:nvPr/>
          </p:nvGrpSpPr>
          <p:grpSpPr>
            <a:xfrm>
              <a:off x="4218660" y="2394166"/>
              <a:ext cx="5812972" cy="717907"/>
              <a:chOff x="4133323" y="2418136"/>
              <a:chExt cx="5812972" cy="71790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4C00D4-9E5A-9297-6326-0B852E12E664}"/>
                  </a:ext>
                </a:extLst>
              </p:cNvPr>
              <p:cNvSpPr txBox="1"/>
              <p:nvPr/>
            </p:nvSpPr>
            <p:spPr>
              <a:xfrm>
                <a:off x="4133323" y="2418136"/>
                <a:ext cx="5812972" cy="394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Farhan’s</a:t>
                </a:r>
                <a:r>
                  <a:rPr lang="en-US" b="1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b="1" dirty="0">
                    <a:solidFill>
                      <a:schemeClr val="accent5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Academy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B0B66-6FE9-F497-71D1-14BB3BA3583B}"/>
                  </a:ext>
                </a:extLst>
              </p:cNvPr>
              <p:cNvSpPr txBox="1"/>
              <p:nvPr/>
            </p:nvSpPr>
            <p:spPr>
              <a:xfrm>
                <a:off x="4133323" y="2840230"/>
                <a:ext cx="4292082" cy="295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</a:rPr>
                  <a:t>Find your essential courses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DE3D130-5C7C-F1E5-1D6D-99ADC60227FC}"/>
              </a:ext>
            </a:extLst>
          </p:cNvPr>
          <p:cNvSpPr txBox="1"/>
          <p:nvPr/>
        </p:nvSpPr>
        <p:spPr>
          <a:xfrm>
            <a:off x="3565850" y="240963"/>
            <a:ext cx="9171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Kacchi.Com</a:t>
            </a:r>
            <a:endParaRPr lang="en-US" sz="5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97DFE1-A476-ED50-4F93-67EBC084F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14" y="1632399"/>
            <a:ext cx="2292643" cy="15265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F604B7-3B92-3F80-72FB-8A6F0F5CB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13" y="5051393"/>
            <a:ext cx="2292643" cy="15291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88BCFD-F8A9-404F-8A38-37BF19783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14" y="3283747"/>
            <a:ext cx="2292643" cy="16428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2D0490-7219-75D9-424D-D8B300BE5E09}"/>
              </a:ext>
            </a:extLst>
          </p:cNvPr>
          <p:cNvSpPr txBox="1"/>
          <p:nvPr/>
        </p:nvSpPr>
        <p:spPr>
          <a:xfrm>
            <a:off x="5362787" y="2481808"/>
            <a:ext cx="3956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Menu Available: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ptos Display" panose="020B0004020202020204" pitchFamily="34" charset="0"/>
              </a:rPr>
              <a:t>Kachhi 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bg1"/>
                </a:solidFill>
                <a:latin typeface="Aptos Display" panose="020B0004020202020204" pitchFamily="34" charset="0"/>
              </a:rPr>
              <a:t>Roast</a:t>
            </a:r>
            <a:endParaRPr lang="en-US" sz="2400" dirty="0">
              <a:solidFill>
                <a:schemeClr val="bg1"/>
              </a:solidFill>
              <a:latin typeface="Aptos Display" panose="020B00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ptos Display" panose="020B0004020202020204" pitchFamily="34" charset="0"/>
              </a:rPr>
              <a:t>Beef</a:t>
            </a:r>
          </a:p>
        </p:txBody>
      </p:sp>
    </p:spTree>
    <p:extLst>
      <p:ext uri="{BB962C8B-B14F-4D97-AF65-F5344CB8AC3E}">
        <p14:creationId xmlns:p14="http://schemas.microsoft.com/office/powerpoint/2010/main" val="386659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F87B2D-6452-3F7A-9632-DB487DAE50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Wingdings" panose="05000000000000000000" pitchFamily="2" charset="2"/>
              <a:buChar char=""/>
            </a:pP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C941C-24FF-8CBA-464C-ED382B0240E4}"/>
              </a:ext>
            </a:extLst>
          </p:cNvPr>
          <p:cNvSpPr/>
          <p:nvPr/>
        </p:nvSpPr>
        <p:spPr>
          <a:xfrm>
            <a:off x="0" y="0"/>
            <a:ext cx="699796" cy="6857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DC471D-1274-91AE-F3D6-D2D9BD216519}"/>
              </a:ext>
            </a:extLst>
          </p:cNvPr>
          <p:cNvGrpSpPr/>
          <p:nvPr/>
        </p:nvGrpSpPr>
        <p:grpSpPr>
          <a:xfrm>
            <a:off x="9318966" y="6293683"/>
            <a:ext cx="3964716" cy="508333"/>
            <a:chOff x="2986517" y="2393800"/>
            <a:chExt cx="7045115" cy="7399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527E0B7-2992-7B1C-6CF2-561EE933559F}"/>
                </a:ext>
              </a:extLst>
            </p:cNvPr>
            <p:cNvGrpSpPr/>
            <p:nvPr/>
          </p:nvGrpSpPr>
          <p:grpSpPr>
            <a:xfrm>
              <a:off x="2986517" y="2393800"/>
              <a:ext cx="1232282" cy="739922"/>
              <a:chOff x="2106072" y="1769715"/>
              <a:chExt cx="1616843" cy="982984"/>
            </a:xfrm>
            <a:solidFill>
              <a:schemeClr val="tx1">
                <a:lumMod val="85000"/>
              </a:schemeClr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F8472E-695E-1FF4-9248-E604A67D3FA0}"/>
                  </a:ext>
                </a:extLst>
              </p:cNvPr>
              <p:cNvSpPr/>
              <p:nvPr/>
            </p:nvSpPr>
            <p:spPr>
              <a:xfrm>
                <a:off x="2218042" y="1894052"/>
                <a:ext cx="1504873" cy="8586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8CD6B6-40B4-7DFB-651C-99D264999BCD}"/>
                  </a:ext>
                </a:extLst>
              </p:cNvPr>
              <p:cNvSpPr/>
              <p:nvPr/>
            </p:nvSpPr>
            <p:spPr>
              <a:xfrm>
                <a:off x="2106072" y="1769715"/>
                <a:ext cx="1504872" cy="88252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prstDash val="lgDashDot"/>
              </a:ln>
              <a:effectLst>
                <a:glow rad="139700">
                  <a:schemeClr val="tx1">
                    <a:lumMod val="75000"/>
                    <a:alpha val="19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Comic Sans MS" panose="030F0702030302020204" pitchFamily="66" charset="0"/>
                    <a:cs typeface="Courier New" panose="02070309020205020404" pitchFamily="49" charset="0"/>
                  </a:rPr>
                  <a:t>FA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655882-0ED8-2802-22E3-EF697B67F18C}"/>
                </a:ext>
              </a:extLst>
            </p:cNvPr>
            <p:cNvGrpSpPr/>
            <p:nvPr/>
          </p:nvGrpSpPr>
          <p:grpSpPr>
            <a:xfrm>
              <a:off x="4218660" y="2394166"/>
              <a:ext cx="5812972" cy="717907"/>
              <a:chOff x="4133323" y="2418136"/>
              <a:chExt cx="5812972" cy="71790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4C00D4-9E5A-9297-6326-0B852E12E664}"/>
                  </a:ext>
                </a:extLst>
              </p:cNvPr>
              <p:cNvSpPr txBox="1"/>
              <p:nvPr/>
            </p:nvSpPr>
            <p:spPr>
              <a:xfrm>
                <a:off x="4133323" y="2418136"/>
                <a:ext cx="5812972" cy="394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Book Antiqua" panose="02040602050305030304" pitchFamily="18" charset="0"/>
                  </a:rPr>
                  <a:t>Farhan’s</a:t>
                </a:r>
                <a:r>
                  <a:rPr lang="en-US" b="1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b="1" dirty="0">
                    <a:solidFill>
                      <a:schemeClr val="accent5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Academy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B0B66-6FE9-F497-71D1-14BB3BA3583B}"/>
                  </a:ext>
                </a:extLst>
              </p:cNvPr>
              <p:cNvSpPr txBox="1"/>
              <p:nvPr/>
            </p:nvSpPr>
            <p:spPr>
              <a:xfrm>
                <a:off x="4133323" y="2840230"/>
                <a:ext cx="4292082" cy="295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</a:rPr>
                  <a:t>Find your essential courses</a:t>
                </a: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2CC9FC6-1DF1-5559-4A91-451BC50A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68" y="1214436"/>
            <a:ext cx="85058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11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F87B2D-6452-3F7A-9632-DB487DAE5024}"/>
              </a:ext>
            </a:extLst>
          </p:cNvPr>
          <p:cNvSpPr/>
          <p:nvPr/>
        </p:nvSpPr>
        <p:spPr>
          <a:xfrm>
            <a:off x="7720" y="-8445"/>
            <a:ext cx="12349847" cy="678579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53722F-04D0-E036-CCDB-0A35191405D2}"/>
              </a:ext>
            </a:extLst>
          </p:cNvPr>
          <p:cNvSpPr/>
          <p:nvPr/>
        </p:nvSpPr>
        <p:spPr>
          <a:xfrm>
            <a:off x="7720" y="-80653"/>
            <a:ext cx="699796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1357B-5704-DFFB-ED20-6BE4197C0499}"/>
              </a:ext>
            </a:extLst>
          </p:cNvPr>
          <p:cNvSpPr txBox="1"/>
          <p:nvPr/>
        </p:nvSpPr>
        <p:spPr>
          <a:xfrm>
            <a:off x="3237722" y="1698171"/>
            <a:ext cx="7791062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ight"/>
              <a:lightRig rig="threePt" dir="t"/>
            </a:scene3d>
          </a:bodyPr>
          <a:lstStyle/>
          <a:p>
            <a:r>
              <a:rPr lang="en-US" sz="11500" b="1" dirty="0">
                <a:solidFill>
                  <a:schemeClr val="accent1">
                    <a:lumMod val="75000"/>
                  </a:schemeClr>
                </a:solidFill>
                <a:effectLst>
                  <a:reflection blurRad="6350" stA="29000" endPos="45500" dir="5400000" sy="-10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418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1600</TotalTime>
  <Words>25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Aptos Display</vt:lpstr>
      <vt:lpstr>Book Antiqua</vt:lpstr>
      <vt:lpstr>Bookman Old Style</vt:lpstr>
      <vt:lpstr>Calibri</vt:lpstr>
      <vt:lpstr>Century Gothic</vt:lpstr>
      <vt:lpstr>Comic Sans MS</vt:lpstr>
      <vt:lpstr>Wingdings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Farhan Hossan</dc:creator>
  <cp:lastModifiedBy>Mahmudul Azad Sajol</cp:lastModifiedBy>
  <cp:revision>77</cp:revision>
  <dcterms:created xsi:type="dcterms:W3CDTF">2023-05-14T05:03:33Z</dcterms:created>
  <dcterms:modified xsi:type="dcterms:W3CDTF">2024-09-11T14:32:02Z</dcterms:modified>
</cp:coreProperties>
</file>