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9"/>
  </p:notesMasterIdLst>
  <p:sldIdLst>
    <p:sldId id="256" r:id="rId2"/>
    <p:sldId id="379" r:id="rId3"/>
    <p:sldId id="380" r:id="rId4"/>
    <p:sldId id="340" r:id="rId5"/>
    <p:sldId id="318" r:id="rId6"/>
    <p:sldId id="356" r:id="rId7"/>
    <p:sldId id="374" r:id="rId8"/>
    <p:sldId id="375" r:id="rId9"/>
    <p:sldId id="357" r:id="rId10"/>
    <p:sldId id="376" r:id="rId11"/>
    <p:sldId id="378" r:id="rId12"/>
    <p:sldId id="355" r:id="rId13"/>
    <p:sldId id="373" r:id="rId14"/>
    <p:sldId id="259" r:id="rId15"/>
    <p:sldId id="297" r:id="rId16"/>
    <p:sldId id="296" r:id="rId17"/>
    <p:sldId id="298" r:id="rId18"/>
    <p:sldId id="320" r:id="rId19"/>
    <p:sldId id="301" r:id="rId20"/>
    <p:sldId id="299" r:id="rId21"/>
    <p:sldId id="300" r:id="rId22"/>
    <p:sldId id="321" r:id="rId23"/>
    <p:sldId id="339" r:id="rId24"/>
    <p:sldId id="306" r:id="rId25"/>
    <p:sldId id="305" r:id="rId26"/>
    <p:sldId id="322" r:id="rId27"/>
    <p:sldId id="304" r:id="rId28"/>
    <p:sldId id="307" r:id="rId29"/>
    <p:sldId id="308" r:id="rId30"/>
    <p:sldId id="309" r:id="rId31"/>
    <p:sldId id="325" r:id="rId32"/>
    <p:sldId id="324" r:id="rId33"/>
    <p:sldId id="328" r:id="rId34"/>
    <p:sldId id="327" r:id="rId35"/>
    <p:sldId id="329" r:id="rId36"/>
    <p:sldId id="314" r:id="rId37"/>
    <p:sldId id="315" r:id="rId38"/>
    <p:sldId id="330" r:id="rId39"/>
    <p:sldId id="316" r:id="rId40"/>
    <p:sldId id="334" r:id="rId41"/>
    <p:sldId id="331" r:id="rId42"/>
    <p:sldId id="335" r:id="rId43"/>
    <p:sldId id="337" r:id="rId44"/>
    <p:sldId id="336" r:id="rId45"/>
    <p:sldId id="342" r:id="rId46"/>
    <p:sldId id="343" r:id="rId47"/>
    <p:sldId id="344" r:id="rId48"/>
    <p:sldId id="349" r:id="rId49"/>
    <p:sldId id="358" r:id="rId50"/>
    <p:sldId id="348" r:id="rId51"/>
    <p:sldId id="359" r:id="rId52"/>
    <p:sldId id="360" r:id="rId53"/>
    <p:sldId id="347" r:id="rId54"/>
    <p:sldId id="362" r:id="rId55"/>
    <p:sldId id="346" r:id="rId56"/>
    <p:sldId id="365" r:id="rId57"/>
    <p:sldId id="352" r:id="rId58"/>
    <p:sldId id="366" r:id="rId59"/>
    <p:sldId id="368" r:id="rId60"/>
    <p:sldId id="351" r:id="rId61"/>
    <p:sldId id="367" r:id="rId62"/>
    <p:sldId id="354" r:id="rId63"/>
    <p:sldId id="370" r:id="rId64"/>
    <p:sldId id="353" r:id="rId65"/>
    <p:sldId id="371" r:id="rId66"/>
    <p:sldId id="372" r:id="rId67"/>
    <p:sldId id="317" r:id="rId68"/>
  </p:sldIdLst>
  <p:sldSz cx="9144000" cy="5143500" type="screen16x9"/>
  <p:notesSz cx="6858000" cy="9144000"/>
  <p:embeddedFontLst>
    <p:embeddedFont>
      <p:font typeface="Arvo" panose="020B0604020202020204" charset="0"/>
      <p:regular r:id="rId70"/>
      <p:bold r:id="rId71"/>
      <p:italic r:id="rId72"/>
      <p:boldItalic r:id="rId73"/>
    </p:embeddedFont>
    <p:embeddedFont>
      <p:font typeface="Poppins" panose="00000500000000000000" pitchFamily="2" charset="0"/>
      <p:regular r:id="rId74"/>
      <p:bold r:id="rId75"/>
      <p:italic r:id="rId76"/>
      <p:boldItalic r:id="rId77"/>
    </p:embeddedFont>
    <p:embeddedFont>
      <p:font typeface="Roboto Condensed" panose="02000000000000000000" pitchFamily="2" charset="0"/>
      <p:regular r:id="rId78"/>
      <p:bold r:id="rId79"/>
      <p:italic r:id="rId80"/>
      <p:boldItalic r:id="rId81"/>
    </p:embeddedFont>
    <p:embeddedFont>
      <p:font typeface="Roboto Condensed Light" panose="02000000000000000000" pitchFamily="2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84" d="100"/>
          <a:sy n="84" d="100"/>
        </p:scale>
        <p:origin x="796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5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3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3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195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869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1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786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632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33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38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9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00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6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788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66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197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782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865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2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324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0802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4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8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5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47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5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Welcome to </a:t>
            </a:r>
            <a:r>
              <a:rPr lang="en-US" sz="4800" dirty="0">
                <a:solidFill>
                  <a:srgbClr val="00B0F0"/>
                </a:solidFill>
              </a:rPr>
              <a:t>STARLING Tech Inc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381000" y="810242"/>
            <a:ext cx="891540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Shell Scripting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What is Shell?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Using Variables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Special Variables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Using Arrays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Basic Operators Unix/Linux - Decision Making</a:t>
            </a:r>
          </a:p>
          <a:p>
            <a:pPr marL="571500" lvl="2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2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381000" y="810242"/>
            <a:ext cx="891540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Shell Loops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Loop Control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Shell Substitutions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Quoting Mechanisms 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IO Redirections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Shell Functions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</a:t>
            </a: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Manpage</a:t>
            </a: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323057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MYSQL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498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381000" y="438150"/>
            <a:ext cx="8915400" cy="527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Introduction to MYSQL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Connecting to Disconnecting from The server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Entering Queries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Creating and Using a Database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Getting Information About Databases and Tables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Using MySQL in Batch Mode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Examples of Common Queries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Using MySQL with Apache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8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2876550"/>
            <a:ext cx="5327675" cy="191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Oops Concepts Of Core Java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228600" y="430626"/>
            <a:ext cx="7620000" cy="43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7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Java?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Difference Between JDK JRE And JVM 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Features Of Java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Basic Concepts Of OOPS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Variables And Data Types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Operators In Java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Java Keywords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Control Statements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Method In Java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Constructor In 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304800" y="895350"/>
            <a:ext cx="7620000" cy="43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Method Overloading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Method Overriding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Arrays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Hash Table Class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HashSet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HashMap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Wrapper Classes in java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Exception Handling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Types of Java Exceptions</a:t>
            </a:r>
          </a:p>
          <a:p>
            <a:pPr marL="91440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7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Java Regex</a:t>
            </a:r>
          </a:p>
          <a:p>
            <a:pPr marL="9144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7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33687" y="31813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4500" b="1" dirty="0">
                <a:solidFill>
                  <a:schemeClr val="bg1"/>
                </a:solidFill>
                <a:latin typeface="Poppins" charset="0"/>
                <a:cs typeface="Poppins" charset="0"/>
              </a:rPr>
              <a:t>Tools Versions</a:t>
            </a: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304800" y="1428750"/>
            <a:ext cx="7620000" cy="198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Difference Between Hadoop 2.x vs Hadoop 3.x</a:t>
            </a:r>
          </a:p>
          <a:p>
            <a:pPr marL="914400" lvl="2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Difference Between Hadoop vs Apache Spark</a:t>
            </a:r>
          </a:p>
          <a:p>
            <a:pPr marL="62865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7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1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762000" y="3714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dirty="0"/>
              <a:t>HDFS</a:t>
            </a:r>
            <a:br>
              <a:rPr lang="en-US" sz="3600" dirty="0"/>
            </a:br>
            <a:endParaRPr sz="3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Poppins" charset="0"/>
                <a:cs typeface="Poppins" charset="0"/>
              </a:rPr>
              <a:t>Concepts</a:t>
            </a:r>
            <a:endParaRPr sz="3000" dirty="0">
              <a:latin typeface="Poppins" charset="0"/>
              <a:cs typeface="Poppins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0" y="1428750"/>
            <a:ext cx="7848600" cy="371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SHELL SCRIPTING</a:t>
            </a:r>
            <a:endParaRPr lang="en-US" sz="1400" dirty="0">
              <a:solidFill>
                <a:schemeClr val="accent4">
                  <a:lumMod val="50000"/>
                </a:schemeClr>
              </a:solidFill>
              <a:cs typeface="Poppins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MYSQL</a:t>
            </a:r>
            <a:endParaRPr lang="en-US" b="1" dirty="0">
              <a:solidFill>
                <a:schemeClr val="tx1"/>
              </a:solidFill>
              <a:latin typeface="Poppins" charset="0"/>
              <a:cs typeface="Poppins" charset="0"/>
            </a:endParaRP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Poppins" charset="0"/>
                <a:cs typeface="Poppins" charset="0"/>
              </a:rPr>
              <a:t>OOPS CONCEPTS OF CORE JAVA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Poppins" charset="0"/>
                <a:cs typeface="Poppins" charset="0"/>
              </a:rPr>
              <a:t>TOOLS VERSIONS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charset="0"/>
                <a:cs typeface="Poppins" charset="0"/>
              </a:rPr>
              <a:t>HDFS</a:t>
            </a:r>
            <a:endParaRPr lang="en-US" dirty="0">
              <a:latin typeface="Poppins" charset="0"/>
              <a:cs typeface="Poppins" charset="0"/>
            </a:endParaRPr>
          </a:p>
          <a:p>
            <a:pPr marL="101600" indent="0">
              <a:lnSpc>
                <a:spcPct val="150000"/>
              </a:lnSpc>
              <a:buNone/>
            </a:pPr>
            <a:endParaRPr lang="en-US" b="1" dirty="0">
              <a:latin typeface="Poppins" charset="0"/>
              <a:cs typeface="Poppins" charset="0"/>
            </a:endParaRPr>
          </a:p>
          <a:p>
            <a:pPr marL="101600" lvl="0" indent="0"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5012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85800" y="971550"/>
            <a:ext cx="7620000" cy="410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What Is HDFS?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Hadoop Architecture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How HDFS Replicate Data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Limitations In Hadoop.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Namenode</a:t>
            </a: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Importance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381000" y="895350"/>
            <a:ext cx="7696200" cy="34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Datanode</a:t>
            </a: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Responsibilities</a:t>
            </a: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Secondary </a:t>
            </a: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Namenode</a:t>
            </a: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High Availability</a:t>
            </a: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Hdfs</a:t>
            </a: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Commands </a:t>
            </a: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Handson</a:t>
            </a: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Hadoop 1.X Vs 2.X Vs 3.X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7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762000" y="3714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dirty="0"/>
              <a:t>MapReduce</a:t>
            </a:r>
            <a:br>
              <a:rPr lang="en-US" sz="3600" dirty="0"/>
            </a:br>
            <a:endParaRPr sz="3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2150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152400" y="1200150"/>
            <a:ext cx="7696200" cy="171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MapReduce?</a:t>
            </a: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MapReduce Architecture 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7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3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371600" y="3714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dirty="0"/>
              <a:t>YARN	</a:t>
            </a:r>
            <a:br>
              <a:rPr lang="en-US" sz="3600" dirty="0"/>
            </a:br>
            <a:endParaRPr sz="3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57200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381000" y="895350"/>
            <a:ext cx="7696200" cy="321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Daemons In Yarn</a:t>
            </a: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Node Manager</a:t>
            </a: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Application Master</a:t>
            </a:r>
          </a:p>
          <a:p>
            <a:pPr marL="914400" lvl="2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Resource Manager</a:t>
            </a:r>
          </a:p>
          <a:p>
            <a:pPr marL="91440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5CA7A-CC0D-B34B-1E49-E77F0EB96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DF328-9AAC-DD62-D12E-8E311D21180C}"/>
              </a:ext>
            </a:extLst>
          </p:cNvPr>
          <p:cNvSpPr txBox="1"/>
          <p:nvPr/>
        </p:nvSpPr>
        <p:spPr>
          <a:xfrm>
            <a:off x="-381000" y="895350"/>
            <a:ext cx="7696200" cy="23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Yarn Commands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How Yarn Allocates Resources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Container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How Spark /MapReduce Running In Yarn</a:t>
            </a:r>
          </a:p>
        </p:txBody>
      </p:sp>
    </p:spTree>
    <p:extLst>
      <p:ext uri="{BB962C8B-B14F-4D97-AF65-F5344CB8AC3E}">
        <p14:creationId xmlns:p14="http://schemas.microsoft.com/office/powerpoint/2010/main" val="42097665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600200" y="456360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HIVE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43000" y="2114550"/>
            <a:ext cx="7696200" cy="8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algn="just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-304800" y="895350"/>
            <a:ext cx="5386842" cy="293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Hive Architecture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SQL vs HQL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How To Process CSV Data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How To Process JSON Data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Serdes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43000" y="2114550"/>
            <a:ext cx="7696200" cy="8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algn="just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-304800" y="895350"/>
            <a:ext cx="4474302" cy="284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Partition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Bucketing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Orc Vs Parquet Importance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Limitation In Hive</a:t>
            </a:r>
          </a:p>
          <a:p>
            <a:pPr marL="914400" lvl="2" indent="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Poppins" charset="0"/>
                <a:cs typeface="Poppins" charset="0"/>
              </a:rPr>
              <a:t>Concepts</a:t>
            </a:r>
            <a:endParaRPr sz="3000" dirty="0">
              <a:latin typeface="Poppins" charset="0"/>
              <a:cs typeface="Poppins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0" y="1428750"/>
            <a:ext cx="7848600" cy="371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charset="0"/>
                <a:cs typeface="Poppins" charset="0"/>
              </a:rPr>
              <a:t>MAPREDUCE</a:t>
            </a:r>
            <a:endParaRPr lang="en-US" dirty="0">
              <a:latin typeface="Poppins" charset="0"/>
              <a:cs typeface="Poppins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charset="0"/>
                <a:cs typeface="Poppins" charset="0"/>
              </a:rPr>
              <a:t>YARN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HIVE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HBASE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SQOOP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APACHE SPARK</a:t>
            </a:r>
          </a:p>
          <a:p>
            <a:pPr marL="101600" indent="0">
              <a:lnSpc>
                <a:spcPct val="150000"/>
              </a:lnSpc>
              <a:buNone/>
            </a:pPr>
            <a:endParaRPr lang="en-US" b="1" dirty="0">
              <a:latin typeface="Poppins" charset="0"/>
              <a:cs typeface="Poppins" charset="0"/>
            </a:endParaRPr>
          </a:p>
          <a:p>
            <a:pPr marL="101600" lvl="0" indent="0"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117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447800" y="47053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HBASE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lang="en-US"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454B2-8D81-90E5-B1F9-6A42347D3F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AF880-6A7F-D925-2779-CED9453D7D04}"/>
              </a:ext>
            </a:extLst>
          </p:cNvPr>
          <p:cNvSpPr txBox="1"/>
          <p:nvPr/>
        </p:nvSpPr>
        <p:spPr>
          <a:xfrm>
            <a:off x="-304800" y="742950"/>
            <a:ext cx="716280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HBase?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Features Of HBase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HBase Vs Hive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HBase Vs RDBMS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HBase Architecture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Storage Mechanism In HBase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HBase Read And Write Data</a:t>
            </a:r>
          </a:p>
        </p:txBody>
      </p:sp>
    </p:spTree>
    <p:extLst>
      <p:ext uri="{BB962C8B-B14F-4D97-AF65-F5344CB8AC3E}">
        <p14:creationId xmlns:p14="http://schemas.microsoft.com/office/powerpoint/2010/main" val="1412852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447800" y="456360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SQOOP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lang="en-US"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34147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20020-C38B-F7E6-7EDC-1AC21A23E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86CD4-9225-75E7-9FAD-E3066426144D}"/>
              </a:ext>
            </a:extLst>
          </p:cNvPr>
          <p:cNvSpPr txBox="1"/>
          <p:nvPr/>
        </p:nvSpPr>
        <p:spPr>
          <a:xfrm>
            <a:off x="-304800" y="742950"/>
            <a:ext cx="80772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Sqoop Architecture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Import Data From Oracle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Import Data From </a:t>
            </a:r>
            <a:r>
              <a:rPr lang="en-IN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Mysql</a:t>
            </a:r>
            <a:endParaRPr lang="en-IN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Shell Script Importance In Sqoop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Import Data To Hive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Compression Techniques (Parquet, Sequence, Avro)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776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57175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Apache Spark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93644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893B8-809D-B8FD-822D-E1E92EB44D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BC0E7-11C7-7D34-4F87-42E64B44B120}"/>
              </a:ext>
            </a:extLst>
          </p:cNvPr>
          <p:cNvSpPr txBox="1"/>
          <p:nvPr/>
        </p:nvSpPr>
        <p:spPr>
          <a:xfrm>
            <a:off x="-304800" y="819150"/>
            <a:ext cx="5865812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Spark?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Features of Apache Spark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Spark Architecture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Spark Components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Spark RDD?</a:t>
            </a:r>
          </a:p>
        </p:txBody>
      </p:sp>
    </p:spTree>
    <p:extLst>
      <p:ext uri="{BB962C8B-B14F-4D97-AF65-F5344CB8AC3E}">
        <p14:creationId xmlns:p14="http://schemas.microsoft.com/office/powerpoint/2010/main" val="412594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371600" y="456360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Scala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43000" y="2114550"/>
            <a:ext cx="7696200" cy="8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algn="just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-465943" y="15389"/>
            <a:ext cx="5086649" cy="595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Scala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Features Of Scala 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Scala Variables And Data Types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Scala Conditional Expression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Scala Functions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Scala Objects And Class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Scala Constructors</a:t>
            </a: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20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295400" y="456360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Pyspark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63481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43000" y="2114550"/>
            <a:ext cx="7696200" cy="8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algn="just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-304800" y="817635"/>
            <a:ext cx="5945858" cy="413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Pyspark?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Key Features Of Pyspark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Difference Between Scala And Pyspark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Pyspark Installation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Pyspark SQL</a:t>
            </a:r>
          </a:p>
          <a:p>
            <a:pPr marL="914400" lvl="2" indent="-34290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Pyspark RDD</a:t>
            </a:r>
          </a:p>
          <a:p>
            <a:pPr marL="914400" lvl="2" indent="0" algn="just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lang="en-US" sz="20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Poppins" charset="0"/>
                <a:cs typeface="Poppins" charset="0"/>
              </a:rPr>
              <a:t>Concepts</a:t>
            </a:r>
            <a:endParaRPr sz="3000" dirty="0">
              <a:latin typeface="Poppins" charset="0"/>
              <a:cs typeface="Poppins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0" y="1352550"/>
            <a:ext cx="9144000" cy="371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SCALA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PYSPARK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AWS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KAFKA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ZOOKEEPER</a:t>
            </a:r>
          </a:p>
          <a:p>
            <a:pPr marL="101600" lvl="0" indent="0"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6299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AWS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0329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2AD6A-D9EB-DA81-6F48-23376D4F37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A777C-46C4-3AAE-7AF5-72409FC3E786}"/>
              </a:ext>
            </a:extLst>
          </p:cNvPr>
          <p:cNvSpPr txBox="1"/>
          <p:nvPr/>
        </p:nvSpPr>
        <p:spPr>
          <a:xfrm>
            <a:off x="-489585" y="810242"/>
            <a:ext cx="5107305" cy="352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AWS?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Pay-As-You-Go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Features of AWS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AWS Global Infrastructure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AWS Account Identifiers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IAM?</a:t>
            </a:r>
          </a:p>
        </p:txBody>
      </p:sp>
    </p:spTree>
    <p:extLst>
      <p:ext uri="{BB962C8B-B14F-4D97-AF65-F5344CB8AC3E}">
        <p14:creationId xmlns:p14="http://schemas.microsoft.com/office/powerpoint/2010/main" val="948269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2AD6A-D9EB-DA81-6F48-23376D4F37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A777C-46C4-3AAE-7AF5-72409FC3E786}"/>
              </a:ext>
            </a:extLst>
          </p:cNvPr>
          <p:cNvSpPr txBox="1"/>
          <p:nvPr/>
        </p:nvSpPr>
        <p:spPr>
          <a:xfrm>
            <a:off x="-489585" y="810242"/>
            <a:ext cx="5107305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S3?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EC2?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EBS?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Glue?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RDS?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AMI?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Load Balancer?</a:t>
            </a:r>
          </a:p>
        </p:txBody>
      </p:sp>
    </p:spTree>
    <p:extLst>
      <p:ext uri="{BB962C8B-B14F-4D97-AF65-F5344CB8AC3E}">
        <p14:creationId xmlns:p14="http://schemas.microsoft.com/office/powerpoint/2010/main" val="1395862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2AD6A-D9EB-DA81-6F48-23376D4F37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A777C-46C4-3AAE-7AF5-72409FC3E786}"/>
              </a:ext>
            </a:extLst>
          </p:cNvPr>
          <p:cNvSpPr txBox="1"/>
          <p:nvPr/>
        </p:nvSpPr>
        <p:spPr>
          <a:xfrm>
            <a:off x="-489585" y="810242"/>
            <a:ext cx="5107305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Cloud Watch?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DNS?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Dynamo DB?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RedShift?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VPC?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NAT Gateway?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Data Pipeline?</a:t>
            </a:r>
          </a:p>
        </p:txBody>
      </p:sp>
    </p:spTree>
    <p:extLst>
      <p:ext uri="{BB962C8B-B14F-4D97-AF65-F5344CB8AC3E}">
        <p14:creationId xmlns:p14="http://schemas.microsoft.com/office/powerpoint/2010/main" val="2942496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2AD6A-D9EB-DA81-6F48-23376D4F37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A777C-46C4-3AAE-7AF5-72409FC3E786}"/>
              </a:ext>
            </a:extLst>
          </p:cNvPr>
          <p:cNvSpPr txBox="1"/>
          <p:nvPr/>
        </p:nvSpPr>
        <p:spPr>
          <a:xfrm>
            <a:off x="-489585" y="810242"/>
            <a:ext cx="5107305" cy="23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AWS CloudFormation?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EMR?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Athena?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IN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32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Python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40704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1ADF4-BF21-D3F8-7EF7-77301AAA4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C9380-5E60-C966-1431-072F404C26DD}"/>
              </a:ext>
            </a:extLst>
          </p:cNvPr>
          <p:cNvSpPr txBox="1"/>
          <p:nvPr/>
        </p:nvSpPr>
        <p:spPr>
          <a:xfrm>
            <a:off x="-304800" y="674972"/>
            <a:ext cx="639919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Introduction to Python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Installation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Language  Basic Syntax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variables and Data Types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Operators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Control Flow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String Handling in Python</a:t>
            </a:r>
          </a:p>
        </p:txBody>
      </p:sp>
    </p:spTree>
    <p:extLst>
      <p:ext uri="{BB962C8B-B14F-4D97-AF65-F5344CB8AC3E}">
        <p14:creationId xmlns:p14="http://schemas.microsoft.com/office/powerpoint/2010/main" val="1598815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3A98C-B821-1079-7709-CB7C85CC8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91802-D9AA-5AD5-8372-698BB323BE59}"/>
              </a:ext>
            </a:extLst>
          </p:cNvPr>
          <p:cNvSpPr txBox="1"/>
          <p:nvPr/>
        </p:nvSpPr>
        <p:spPr>
          <a:xfrm>
            <a:off x="-458114" y="514350"/>
            <a:ext cx="5872228" cy="469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Arrays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Input and Output Streams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Data Structures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Functions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File Handling Python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Modules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Python Exception Handling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OOPS Concepts in python</a:t>
            </a:r>
          </a:p>
        </p:txBody>
      </p:sp>
    </p:spTree>
    <p:extLst>
      <p:ext uri="{BB962C8B-B14F-4D97-AF65-F5344CB8AC3E}">
        <p14:creationId xmlns:p14="http://schemas.microsoft.com/office/powerpoint/2010/main" val="2294204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Kafka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6397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3A98C-B821-1079-7709-CB7C85CC8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91802-D9AA-5AD5-8372-698BB323BE59}"/>
              </a:ext>
            </a:extLst>
          </p:cNvPr>
          <p:cNvSpPr txBox="1"/>
          <p:nvPr/>
        </p:nvSpPr>
        <p:spPr>
          <a:xfrm>
            <a:off x="-381000" y="666750"/>
            <a:ext cx="5872228" cy="469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Introduction to Apache Kafka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Apache Kafka Fundamentals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Apache Kafka Cluster Architecture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Apache Kafka Workflow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Apache Kafka Installation Steps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Apache Kafka Basic operations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Apache Kafka Tools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IN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0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Poppins" charset="0"/>
                <a:cs typeface="Poppins" charset="0"/>
              </a:rPr>
              <a:t>Concepts</a:t>
            </a:r>
            <a:endParaRPr sz="3000" dirty="0">
              <a:latin typeface="Poppins" charset="0"/>
              <a:cs typeface="Poppins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0" y="1352550"/>
            <a:ext cx="9144000" cy="371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AIRFLOW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DOCKER 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AZURE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TABLEAU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JIRA</a:t>
            </a:r>
          </a:p>
          <a:p>
            <a:pPr>
              <a:lnSpc>
                <a:spcPct val="150000"/>
              </a:lnSpc>
            </a:pPr>
            <a:r>
              <a:rPr lang="en-US" sz="1950" b="1" dirty="0">
                <a:latin typeface="Poppins" charset="0"/>
                <a:cs typeface="Poppins" charset="0"/>
              </a:rPr>
              <a:t>GIT/GITHUB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950" b="1" dirty="0">
              <a:latin typeface="Poppins" charset="0"/>
              <a:cs typeface="Poppins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1374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Zookeeper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4949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3A98C-B821-1079-7709-CB7C85CC8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91802-D9AA-5AD5-8372-698BB323BE59}"/>
              </a:ext>
            </a:extLst>
          </p:cNvPr>
          <p:cNvSpPr txBox="1"/>
          <p:nvPr/>
        </p:nvSpPr>
        <p:spPr>
          <a:xfrm>
            <a:off x="-304800" y="895350"/>
            <a:ext cx="5872228" cy="352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Introduction to Zookeeper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Zookeeper Data Model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Znodes</a:t>
            </a:r>
            <a:endParaRPr lang="en-IN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Time in Zookeeper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Zookeeper Stat Structure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Zookeeper Sessions</a:t>
            </a:r>
          </a:p>
        </p:txBody>
      </p:sp>
    </p:spTree>
    <p:extLst>
      <p:ext uri="{BB962C8B-B14F-4D97-AF65-F5344CB8AC3E}">
        <p14:creationId xmlns:p14="http://schemas.microsoft.com/office/powerpoint/2010/main" val="30096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971550"/>
            <a:ext cx="5715000" cy="176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Zookeeper Watches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Zookeeper Access control using ACLs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IN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Building Blocks in Zookeeper</a:t>
            </a:r>
          </a:p>
        </p:txBody>
      </p:sp>
    </p:spTree>
    <p:extLst>
      <p:ext uri="{BB962C8B-B14F-4D97-AF65-F5344CB8AC3E}">
        <p14:creationId xmlns:p14="http://schemas.microsoft.com/office/powerpoint/2010/main" val="1906224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Airflow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8827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686509"/>
            <a:ext cx="571500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Airflow Architecture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Dags</a:t>
            </a: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Tasks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Trigger Rules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Operators in Airflow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DAG Run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Execution Date</a:t>
            </a:r>
            <a:endParaRPr lang="en-IN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93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Docker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79666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381000" y="819150"/>
            <a:ext cx="5715000" cy="23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Docker 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Docker Architecture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How to Install Docker Linux/Ubuntu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What is Virtualization Execution Date</a:t>
            </a:r>
            <a:endParaRPr lang="en-IN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0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Azure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930122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686509"/>
            <a:ext cx="891540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Introduction to Cloud Computing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Introduction to the Windows Azure Platform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Creating a Web Role Project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Windows Azure Storage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Tables, Queues, and Worker Roles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Windows Azure Operating System Details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Building an AppFabric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1120946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895350"/>
            <a:ext cx="8915400" cy="23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WCF Data Services and OData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SQL Azure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Accessing Azure Services from </a:t>
            </a: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EveryWhere</a:t>
            </a: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Application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6441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Linux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3645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Tableau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78335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895350"/>
            <a:ext cx="891540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Tableau Basics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Tableau Data Sources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Tableau Worksheets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Tableau Calculations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Tableau Sort and Filters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Tableau Charts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Tableau Advanced</a:t>
            </a:r>
          </a:p>
        </p:txBody>
      </p:sp>
    </p:spTree>
    <p:extLst>
      <p:ext uri="{BB962C8B-B14F-4D97-AF65-F5344CB8AC3E}">
        <p14:creationId xmlns:p14="http://schemas.microsoft.com/office/powerpoint/2010/main" val="61826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Jira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0631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971550"/>
            <a:ext cx="8915400" cy="59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Jira Overview</a:t>
            </a:r>
          </a:p>
        </p:txBody>
      </p:sp>
    </p:spTree>
    <p:extLst>
      <p:ext uri="{BB962C8B-B14F-4D97-AF65-F5344CB8AC3E}">
        <p14:creationId xmlns:p14="http://schemas.microsoft.com/office/powerpoint/2010/main" val="1048696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GitHub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91090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742950"/>
            <a:ext cx="8915400" cy="352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GitHub Installation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Create repositories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Configure tooling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The .</a:t>
            </a:r>
            <a:r>
              <a:rPr lang="en-US" sz="1900" b="1" dirty="0" err="1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gitignore</a:t>
            </a: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 file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Branches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28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457200" y="819150"/>
            <a:ext cx="8915400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Synchronize changes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Redo commits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Make changes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GitHub Flow</a:t>
            </a:r>
          </a:p>
          <a:p>
            <a:pPr marL="571500" lvl="2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483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43000" y="2114550"/>
            <a:ext cx="7696200" cy="8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algn="just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651104" y="2524577"/>
            <a:ext cx="2392001" cy="61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algn="just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95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THAK YOU</a:t>
            </a:r>
          </a:p>
        </p:txBody>
      </p:sp>
    </p:spTree>
    <p:extLst>
      <p:ext uri="{BB962C8B-B14F-4D97-AF65-F5344CB8AC3E}">
        <p14:creationId xmlns:p14="http://schemas.microsoft.com/office/powerpoint/2010/main" val="25794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381000" y="819150"/>
            <a:ext cx="8915400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File Management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– Directories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File Permission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– Environment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Basic Utilities</a:t>
            </a:r>
          </a:p>
          <a:p>
            <a:pPr marL="571500" lvl="2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8F2F-741C-FC23-3156-F552B04A3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A658-66B3-3B60-F54B-0E47CFB87B64}"/>
              </a:ext>
            </a:extLst>
          </p:cNvPr>
          <p:cNvSpPr txBox="1"/>
          <p:nvPr/>
        </p:nvSpPr>
        <p:spPr>
          <a:xfrm>
            <a:off x="-381000" y="810242"/>
            <a:ext cx="8915400" cy="352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Pipes &amp; Filters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– Processes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– Communication</a:t>
            </a: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it-IT" sz="1900" b="1" dirty="0">
                <a:solidFill>
                  <a:schemeClr val="tx1"/>
                </a:solidFill>
                <a:latin typeface="Poppins" charset="0"/>
                <a:ea typeface="Roboto Condensed Light" charset="0"/>
                <a:cs typeface="Poppins" charset="0"/>
              </a:rPr>
              <a:t>Unix/Linux - The vi Editor</a:t>
            </a: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  <a:p>
            <a:pPr marL="914400" lvl="2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endParaRPr lang="en-US" sz="1900" b="1" dirty="0">
              <a:solidFill>
                <a:schemeClr val="tx1"/>
              </a:solidFill>
              <a:latin typeface="Poppins" charset="0"/>
              <a:ea typeface="Roboto Condensed Light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76200" y="4476750"/>
            <a:ext cx="5022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5400" dirty="0"/>
              <a:t>Shell Scripting</a:t>
            </a:r>
            <a:br>
              <a:rPr lang="en-US" sz="5400" dirty="0"/>
            </a:br>
            <a:r>
              <a:rPr lang="en-US" sz="5400" dirty="0"/>
              <a:t>	</a:t>
            </a:r>
            <a:br>
              <a:rPr lang="en-US" sz="3600" dirty="0"/>
            </a:br>
            <a:endParaRPr sz="3400"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314857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63248"/>
    </a:dk1>
    <a:lt1>
      <a:srgbClr val="FFFFFF"/>
    </a:lt1>
    <a:dk2>
      <a:srgbClr val="434343"/>
    </a:dk2>
    <a:lt2>
      <a:srgbClr val="E0E4E9"/>
    </a:lt2>
    <a:accent1>
      <a:srgbClr val="3F5378"/>
    </a:accent1>
    <a:accent2>
      <a:srgbClr val="263248"/>
    </a:accent2>
    <a:accent3>
      <a:srgbClr val="92A8C8"/>
    </a:accent3>
    <a:accent4>
      <a:srgbClr val="C7D3E6"/>
    </a:accent4>
    <a:accent5>
      <a:srgbClr val="FF9800"/>
    </a:accent5>
    <a:accent6>
      <a:srgbClr val="D26F00"/>
    </a:accent6>
    <a:hlink>
      <a:srgbClr val="3F5378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944</Words>
  <Application>Microsoft Office PowerPoint</Application>
  <PresentationFormat>On-screen Show (16:9)</PresentationFormat>
  <Paragraphs>321</Paragraphs>
  <Slides>67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Poppins</vt:lpstr>
      <vt:lpstr>Roboto Condensed Light</vt:lpstr>
      <vt:lpstr>Arvo</vt:lpstr>
      <vt:lpstr>Roboto Condensed</vt:lpstr>
      <vt:lpstr>Wingdings</vt:lpstr>
      <vt:lpstr>Arial</vt:lpstr>
      <vt:lpstr>Salerio template</vt:lpstr>
      <vt:lpstr>Welcome to STARLING Tech Inc.</vt:lpstr>
      <vt:lpstr>Concepts</vt:lpstr>
      <vt:lpstr>Concepts</vt:lpstr>
      <vt:lpstr>Concepts</vt:lpstr>
      <vt:lpstr>Concepts</vt:lpstr>
      <vt:lpstr>Linux   </vt:lpstr>
      <vt:lpstr>PowerPoint Presentation</vt:lpstr>
      <vt:lpstr>PowerPoint Presentation</vt:lpstr>
      <vt:lpstr>Shell Scripting   </vt:lpstr>
      <vt:lpstr>PowerPoint Presentation</vt:lpstr>
      <vt:lpstr>PowerPoint Presentation</vt:lpstr>
      <vt:lpstr>MYSQL   </vt:lpstr>
      <vt:lpstr>PowerPoint Presentation</vt:lpstr>
      <vt:lpstr>Oops Concepts Of Core Java</vt:lpstr>
      <vt:lpstr>PowerPoint Presentation</vt:lpstr>
      <vt:lpstr>PowerPoint Presentation</vt:lpstr>
      <vt:lpstr>Tools Versions</vt:lpstr>
      <vt:lpstr>PowerPoint Presentation</vt:lpstr>
      <vt:lpstr>HDFS </vt:lpstr>
      <vt:lpstr>PowerPoint Presentation</vt:lpstr>
      <vt:lpstr>PowerPoint Presentation</vt:lpstr>
      <vt:lpstr>MapReduce </vt:lpstr>
      <vt:lpstr>PowerPoint Presentation</vt:lpstr>
      <vt:lpstr>YARN  </vt:lpstr>
      <vt:lpstr>PowerPoint Presentation</vt:lpstr>
      <vt:lpstr>PowerPoint Presentation</vt:lpstr>
      <vt:lpstr>HIVE   </vt:lpstr>
      <vt:lpstr>PowerPoint Presentation</vt:lpstr>
      <vt:lpstr>PowerPoint Presentation</vt:lpstr>
      <vt:lpstr>HBASE   </vt:lpstr>
      <vt:lpstr>PowerPoint Presentation</vt:lpstr>
      <vt:lpstr>SQOOP   </vt:lpstr>
      <vt:lpstr>PowerPoint Presentation</vt:lpstr>
      <vt:lpstr>Apache Spark   </vt:lpstr>
      <vt:lpstr>PowerPoint Presentation</vt:lpstr>
      <vt:lpstr>Scala   </vt:lpstr>
      <vt:lpstr>PowerPoint Presentation</vt:lpstr>
      <vt:lpstr>Pyspark   </vt:lpstr>
      <vt:lpstr>PowerPoint Presentation</vt:lpstr>
      <vt:lpstr>AWS   </vt:lpstr>
      <vt:lpstr>PowerPoint Presentation</vt:lpstr>
      <vt:lpstr>PowerPoint Presentation</vt:lpstr>
      <vt:lpstr>PowerPoint Presentation</vt:lpstr>
      <vt:lpstr>PowerPoint Presentation</vt:lpstr>
      <vt:lpstr>Python   </vt:lpstr>
      <vt:lpstr>PowerPoint Presentation</vt:lpstr>
      <vt:lpstr>PowerPoint Presentation</vt:lpstr>
      <vt:lpstr>Kafka   </vt:lpstr>
      <vt:lpstr>PowerPoint Presentation</vt:lpstr>
      <vt:lpstr>Zookeeper   </vt:lpstr>
      <vt:lpstr>PowerPoint Presentation</vt:lpstr>
      <vt:lpstr>PowerPoint Presentation</vt:lpstr>
      <vt:lpstr>Airflow   </vt:lpstr>
      <vt:lpstr>PowerPoint Presentation</vt:lpstr>
      <vt:lpstr>Docker   </vt:lpstr>
      <vt:lpstr>PowerPoint Presentation</vt:lpstr>
      <vt:lpstr>Azure   </vt:lpstr>
      <vt:lpstr>PowerPoint Presentation</vt:lpstr>
      <vt:lpstr>PowerPoint Presentation</vt:lpstr>
      <vt:lpstr>Tableau   </vt:lpstr>
      <vt:lpstr>PowerPoint Presentation</vt:lpstr>
      <vt:lpstr>Jira   </vt:lpstr>
      <vt:lpstr>PowerPoint Presentation</vt:lpstr>
      <vt:lpstr>GitHub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Suresh</dc:creator>
  <cp:lastModifiedBy>thaneeru akhil</cp:lastModifiedBy>
  <cp:revision>28</cp:revision>
  <dcterms:modified xsi:type="dcterms:W3CDTF">2022-06-16T08:59:50Z</dcterms:modified>
</cp:coreProperties>
</file>