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3" r:id="rId3"/>
    <p:sldId id="265" r:id="rId4"/>
    <p:sldId id="270" r:id="rId5"/>
    <p:sldId id="266" r:id="rId6"/>
    <p:sldId id="278" r:id="rId7"/>
    <p:sldId id="271" r:id="rId8"/>
    <p:sldId id="272" r:id="rId9"/>
    <p:sldId id="275" r:id="rId10"/>
    <p:sldId id="274" r:id="rId11"/>
    <p:sldId id="276" r:id="rId12"/>
    <p:sldId id="267" r:id="rId13"/>
    <p:sldId id="280" r:id="rId14"/>
    <p:sldId id="268" r:id="rId15"/>
    <p:sldId id="281" r:id="rId16"/>
    <p:sldId id="284" r:id="rId17"/>
    <p:sldId id="282" r:id="rId18"/>
    <p:sldId id="283" r:id="rId19"/>
    <p:sldId id="285" r:id="rId20"/>
    <p:sldId id="286" r:id="rId21"/>
    <p:sldId id="287" r:id="rId22"/>
    <p:sldId id="28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mudul Alam" initials="MA" lastIdx="1" clrIdx="0">
    <p:extLst>
      <p:ext uri="{19B8F6BF-5375-455C-9EA6-DF929625EA0E}">
        <p15:presenceInfo xmlns:p15="http://schemas.microsoft.com/office/powerpoint/2012/main" userId="525232d976d42f67" providerId="Windows Live"/>
      </p:ext>
    </p:extLst>
  </p:cmAuthor>
  <p:cmAuthor id="2" name="Charles Beverley" initials="CB" lastIdx="1" clrIdx="1">
    <p:extLst>
      <p:ext uri="{19B8F6BF-5375-455C-9EA6-DF929625EA0E}">
        <p15:presenceInfo xmlns:p15="http://schemas.microsoft.com/office/powerpoint/2012/main" userId="S::charles.beverley@wgu.edu::70cfd438-b500-4827-be08-55761cbfa8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67402" autoAdjust="0"/>
  </p:normalViewPr>
  <p:slideViewPr>
    <p:cSldViewPr>
      <p:cViewPr varScale="1">
        <p:scale>
          <a:sx n="68" d="100"/>
          <a:sy n="68" d="100"/>
        </p:scale>
        <p:origin x="520" y="2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9-03T01:03:38.257" idx="1">
    <p:pos x="10" y="10"/>
    <p:text>Your chart could have been improved by providing a explanation of all of the roles and responsibilities for each person in your chart, and by examining the risk and conflicts between stakeholders.</p:text>
    <p:extLst>
      <p:ext uri="{C676402C-5697-4E1C-873F-D02D1690AC5C}">
        <p15:threadingInfo xmlns:p15="http://schemas.microsoft.com/office/powerpoint/2012/main" timeZoneBias="240"/>
      </p:ext>
    </p:extLst>
  </p:cm>
</p:cmLst>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74C6B-9B05-4992-9F5A-04526832E44E}"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3DBD0BA2-FB96-4E84-8E96-F714CAAFD38C}">
      <dgm:prSet/>
      <dgm:spPr/>
      <dgm:t>
        <a:bodyPr/>
        <a:lstStyle/>
        <a:p>
          <a:r>
            <a:rPr lang="en-US"/>
            <a:t>A system that can be installed in a robot or other custom build machines to  implement machine learning, image recognition , natural language processing, Speech &amp; Voice Recognition and Virtual Assistance.</a:t>
          </a:r>
        </a:p>
      </dgm:t>
    </dgm:pt>
    <dgm:pt modelId="{E2174419-AD95-43A2-845A-DBC79477FC12}" type="parTrans" cxnId="{FC9C6279-E6A8-4919-97A4-6CAD1C33E396}">
      <dgm:prSet/>
      <dgm:spPr/>
      <dgm:t>
        <a:bodyPr/>
        <a:lstStyle/>
        <a:p>
          <a:endParaRPr lang="en-US"/>
        </a:p>
      </dgm:t>
    </dgm:pt>
    <dgm:pt modelId="{70879BC6-BDB0-4015-B532-F658F40445DF}" type="sibTrans" cxnId="{FC9C6279-E6A8-4919-97A4-6CAD1C33E396}">
      <dgm:prSet/>
      <dgm:spPr/>
      <dgm:t>
        <a:bodyPr/>
        <a:lstStyle/>
        <a:p>
          <a:endParaRPr lang="en-US"/>
        </a:p>
      </dgm:t>
    </dgm:pt>
    <dgm:pt modelId="{845E85D5-25F6-4688-AE56-F50C0A942B5B}">
      <dgm:prSet/>
      <dgm:spPr/>
      <dgm:t>
        <a:bodyPr/>
        <a:lstStyle/>
        <a:p>
          <a:r>
            <a:rPr lang="en-US" dirty="0"/>
            <a:t>We are creating a system to build and maintain an AI app. This system will be broken down into  Configuring system, Building Process Review, Maintenance </a:t>
          </a:r>
        </a:p>
      </dgm:t>
    </dgm:pt>
    <dgm:pt modelId="{E2D46FF7-4F5D-476C-AB00-E9D9F27211FE}" type="parTrans" cxnId="{87C803C5-B183-4BEC-A89E-7CB0F5A234EF}">
      <dgm:prSet/>
      <dgm:spPr/>
      <dgm:t>
        <a:bodyPr/>
        <a:lstStyle/>
        <a:p>
          <a:endParaRPr lang="en-US"/>
        </a:p>
      </dgm:t>
    </dgm:pt>
    <dgm:pt modelId="{5D528A49-18E6-44A0-946E-22AE505122D3}" type="sibTrans" cxnId="{87C803C5-B183-4BEC-A89E-7CB0F5A234EF}">
      <dgm:prSet/>
      <dgm:spPr/>
      <dgm:t>
        <a:bodyPr/>
        <a:lstStyle/>
        <a:p>
          <a:endParaRPr lang="en-US"/>
        </a:p>
      </dgm:t>
    </dgm:pt>
    <dgm:pt modelId="{EA3206DE-8A2E-49A2-816A-F94604486883}" type="pres">
      <dgm:prSet presAssocID="{4DC74C6B-9B05-4992-9F5A-04526832E44E}" presName="hierChild1" presStyleCnt="0">
        <dgm:presLayoutVars>
          <dgm:chPref val="1"/>
          <dgm:dir/>
          <dgm:animOne val="branch"/>
          <dgm:animLvl val="lvl"/>
          <dgm:resizeHandles/>
        </dgm:presLayoutVars>
      </dgm:prSet>
      <dgm:spPr/>
    </dgm:pt>
    <dgm:pt modelId="{129CC1B7-90D3-455F-8E9E-3D841206DAEF}" type="pres">
      <dgm:prSet presAssocID="{3DBD0BA2-FB96-4E84-8E96-F714CAAFD38C}" presName="hierRoot1" presStyleCnt="0"/>
      <dgm:spPr/>
    </dgm:pt>
    <dgm:pt modelId="{66E2D57E-9D1E-4A7E-BE4F-95FD47DA17B3}" type="pres">
      <dgm:prSet presAssocID="{3DBD0BA2-FB96-4E84-8E96-F714CAAFD38C}" presName="composite" presStyleCnt="0"/>
      <dgm:spPr/>
    </dgm:pt>
    <dgm:pt modelId="{E53C9555-CACB-4BEA-A783-AF73F222CBD0}" type="pres">
      <dgm:prSet presAssocID="{3DBD0BA2-FB96-4E84-8E96-F714CAAFD38C}" presName="background" presStyleLbl="node0" presStyleIdx="0" presStyleCnt="2"/>
      <dgm:spPr/>
    </dgm:pt>
    <dgm:pt modelId="{D9E3B5D3-5F2F-47FA-A3F2-B3098E531295}" type="pres">
      <dgm:prSet presAssocID="{3DBD0BA2-FB96-4E84-8E96-F714CAAFD38C}" presName="text" presStyleLbl="fgAcc0" presStyleIdx="0" presStyleCnt="2">
        <dgm:presLayoutVars>
          <dgm:chPref val="3"/>
        </dgm:presLayoutVars>
      </dgm:prSet>
      <dgm:spPr/>
    </dgm:pt>
    <dgm:pt modelId="{6CE59B48-6E70-43D9-BF45-4C29A5EB5E2C}" type="pres">
      <dgm:prSet presAssocID="{3DBD0BA2-FB96-4E84-8E96-F714CAAFD38C}" presName="hierChild2" presStyleCnt="0"/>
      <dgm:spPr/>
    </dgm:pt>
    <dgm:pt modelId="{2E0DDC92-664D-4389-AE1E-A6373BF2A71B}" type="pres">
      <dgm:prSet presAssocID="{845E85D5-25F6-4688-AE56-F50C0A942B5B}" presName="hierRoot1" presStyleCnt="0"/>
      <dgm:spPr/>
    </dgm:pt>
    <dgm:pt modelId="{652F88C8-710A-46AC-82F5-BD156E247793}" type="pres">
      <dgm:prSet presAssocID="{845E85D5-25F6-4688-AE56-F50C0A942B5B}" presName="composite" presStyleCnt="0"/>
      <dgm:spPr/>
    </dgm:pt>
    <dgm:pt modelId="{B80829DB-230E-46BD-83F3-88D651D08E3D}" type="pres">
      <dgm:prSet presAssocID="{845E85D5-25F6-4688-AE56-F50C0A942B5B}" presName="background" presStyleLbl="node0" presStyleIdx="1" presStyleCnt="2"/>
      <dgm:spPr/>
    </dgm:pt>
    <dgm:pt modelId="{7F547234-F960-422E-816E-5CDEDA4F81D4}" type="pres">
      <dgm:prSet presAssocID="{845E85D5-25F6-4688-AE56-F50C0A942B5B}" presName="text" presStyleLbl="fgAcc0" presStyleIdx="1" presStyleCnt="2">
        <dgm:presLayoutVars>
          <dgm:chPref val="3"/>
        </dgm:presLayoutVars>
      </dgm:prSet>
      <dgm:spPr/>
    </dgm:pt>
    <dgm:pt modelId="{40BB1A32-43EE-4233-97BB-CF1B415073ED}" type="pres">
      <dgm:prSet presAssocID="{845E85D5-25F6-4688-AE56-F50C0A942B5B}" presName="hierChild2" presStyleCnt="0"/>
      <dgm:spPr/>
    </dgm:pt>
  </dgm:ptLst>
  <dgm:cxnLst>
    <dgm:cxn modelId="{95E87E53-0C51-4782-A560-34703ADC63A7}" type="presOf" srcId="{3DBD0BA2-FB96-4E84-8E96-F714CAAFD38C}" destId="{D9E3B5D3-5F2F-47FA-A3F2-B3098E531295}" srcOrd="0" destOrd="0" presId="urn:microsoft.com/office/officeart/2005/8/layout/hierarchy1"/>
    <dgm:cxn modelId="{E04BC96C-85A0-41FB-8286-956CA8FD6238}" type="presOf" srcId="{4DC74C6B-9B05-4992-9F5A-04526832E44E}" destId="{EA3206DE-8A2E-49A2-816A-F94604486883}" srcOrd="0" destOrd="0" presId="urn:microsoft.com/office/officeart/2005/8/layout/hierarchy1"/>
    <dgm:cxn modelId="{FC9C6279-E6A8-4919-97A4-6CAD1C33E396}" srcId="{4DC74C6B-9B05-4992-9F5A-04526832E44E}" destId="{3DBD0BA2-FB96-4E84-8E96-F714CAAFD38C}" srcOrd="0" destOrd="0" parTransId="{E2174419-AD95-43A2-845A-DBC79477FC12}" sibTransId="{70879BC6-BDB0-4015-B532-F658F40445DF}"/>
    <dgm:cxn modelId="{D3529184-BFF5-4F74-93AC-0A13A4DF770E}" type="presOf" srcId="{845E85D5-25F6-4688-AE56-F50C0A942B5B}" destId="{7F547234-F960-422E-816E-5CDEDA4F81D4}" srcOrd="0" destOrd="0" presId="urn:microsoft.com/office/officeart/2005/8/layout/hierarchy1"/>
    <dgm:cxn modelId="{87C803C5-B183-4BEC-A89E-7CB0F5A234EF}" srcId="{4DC74C6B-9B05-4992-9F5A-04526832E44E}" destId="{845E85D5-25F6-4688-AE56-F50C0A942B5B}" srcOrd="1" destOrd="0" parTransId="{E2D46FF7-4F5D-476C-AB00-E9D9F27211FE}" sibTransId="{5D528A49-18E6-44A0-946E-22AE505122D3}"/>
    <dgm:cxn modelId="{1CAE3B54-ED72-413C-85F7-B5F9F72A5980}" type="presParOf" srcId="{EA3206DE-8A2E-49A2-816A-F94604486883}" destId="{129CC1B7-90D3-455F-8E9E-3D841206DAEF}" srcOrd="0" destOrd="0" presId="urn:microsoft.com/office/officeart/2005/8/layout/hierarchy1"/>
    <dgm:cxn modelId="{42A8D1F9-A66B-446E-9DAF-D56DA41AC2FC}" type="presParOf" srcId="{129CC1B7-90D3-455F-8E9E-3D841206DAEF}" destId="{66E2D57E-9D1E-4A7E-BE4F-95FD47DA17B3}" srcOrd="0" destOrd="0" presId="urn:microsoft.com/office/officeart/2005/8/layout/hierarchy1"/>
    <dgm:cxn modelId="{6010F243-E507-46D5-8AAB-51AC92F50983}" type="presParOf" srcId="{66E2D57E-9D1E-4A7E-BE4F-95FD47DA17B3}" destId="{E53C9555-CACB-4BEA-A783-AF73F222CBD0}" srcOrd="0" destOrd="0" presId="urn:microsoft.com/office/officeart/2005/8/layout/hierarchy1"/>
    <dgm:cxn modelId="{DBA635B1-8189-4797-A06C-8682B9A04324}" type="presParOf" srcId="{66E2D57E-9D1E-4A7E-BE4F-95FD47DA17B3}" destId="{D9E3B5D3-5F2F-47FA-A3F2-B3098E531295}" srcOrd="1" destOrd="0" presId="urn:microsoft.com/office/officeart/2005/8/layout/hierarchy1"/>
    <dgm:cxn modelId="{1A85598B-3B51-4A1A-B01A-AD92BE2A0417}" type="presParOf" srcId="{129CC1B7-90D3-455F-8E9E-3D841206DAEF}" destId="{6CE59B48-6E70-43D9-BF45-4C29A5EB5E2C}" srcOrd="1" destOrd="0" presId="urn:microsoft.com/office/officeart/2005/8/layout/hierarchy1"/>
    <dgm:cxn modelId="{43AE3224-6888-4F1C-921A-1642A4C975E1}" type="presParOf" srcId="{EA3206DE-8A2E-49A2-816A-F94604486883}" destId="{2E0DDC92-664D-4389-AE1E-A6373BF2A71B}" srcOrd="1" destOrd="0" presId="urn:microsoft.com/office/officeart/2005/8/layout/hierarchy1"/>
    <dgm:cxn modelId="{1342D2F6-F60A-44BE-93B6-62642DCCA7AD}" type="presParOf" srcId="{2E0DDC92-664D-4389-AE1E-A6373BF2A71B}" destId="{652F88C8-710A-46AC-82F5-BD156E247793}" srcOrd="0" destOrd="0" presId="urn:microsoft.com/office/officeart/2005/8/layout/hierarchy1"/>
    <dgm:cxn modelId="{C1317A35-BD7D-4FB9-B6B5-B6CE59AA37DC}" type="presParOf" srcId="{652F88C8-710A-46AC-82F5-BD156E247793}" destId="{B80829DB-230E-46BD-83F3-88D651D08E3D}" srcOrd="0" destOrd="0" presId="urn:microsoft.com/office/officeart/2005/8/layout/hierarchy1"/>
    <dgm:cxn modelId="{CDDDDF3B-6896-4D8B-88D5-D1314DDA87C4}" type="presParOf" srcId="{652F88C8-710A-46AC-82F5-BD156E247793}" destId="{7F547234-F960-422E-816E-5CDEDA4F81D4}" srcOrd="1" destOrd="0" presId="urn:microsoft.com/office/officeart/2005/8/layout/hierarchy1"/>
    <dgm:cxn modelId="{8BA26609-A56B-4CC1-867F-2398E582A930}" type="presParOf" srcId="{2E0DDC92-664D-4389-AE1E-A6373BF2A71B}" destId="{40BB1A32-43EE-4233-97BB-CF1B415073ED}"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1199CD-ACB3-4527-85AF-32697F0D2053}"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8127D709-A243-4EDA-8F50-FE39DC0F56A9}">
      <dgm:prSet custT="1"/>
      <dgm:spPr/>
      <dgm:t>
        <a:bodyPr/>
        <a:lstStyle/>
        <a:p>
          <a:r>
            <a:rPr lang="en-US" sz="1800"/>
            <a:t>4 programmers, 1 project manager</a:t>
          </a:r>
        </a:p>
      </dgm:t>
    </dgm:pt>
    <dgm:pt modelId="{1BFD9121-7E36-41FD-AA0C-E0B205FFD9E3}" type="parTrans" cxnId="{260CACFD-99A9-4BA1-B483-A739E0EED440}">
      <dgm:prSet/>
      <dgm:spPr/>
      <dgm:t>
        <a:bodyPr/>
        <a:lstStyle/>
        <a:p>
          <a:endParaRPr lang="en-US" sz="4000"/>
        </a:p>
      </dgm:t>
    </dgm:pt>
    <dgm:pt modelId="{A219173F-3E24-47A7-9C80-7829824BE16B}" type="sibTrans" cxnId="{260CACFD-99A9-4BA1-B483-A739E0EED440}">
      <dgm:prSet/>
      <dgm:spPr/>
      <dgm:t>
        <a:bodyPr/>
        <a:lstStyle/>
        <a:p>
          <a:endParaRPr lang="en-US" sz="2800"/>
        </a:p>
      </dgm:t>
    </dgm:pt>
    <dgm:pt modelId="{440D3249-721C-460C-9585-1991C04DC1B7}">
      <dgm:prSet custT="1"/>
      <dgm:spPr/>
      <dgm:t>
        <a:bodyPr/>
        <a:lstStyle/>
        <a:p>
          <a:r>
            <a:rPr lang="en-US" sz="1800"/>
            <a:t>2 HR personal, 2 Business Analyst</a:t>
          </a:r>
        </a:p>
      </dgm:t>
    </dgm:pt>
    <dgm:pt modelId="{4D149BA8-143C-489B-A107-35CF9B7B5EAE}" type="parTrans" cxnId="{0E8934A4-1DA8-4DD5-9067-B472E8752548}">
      <dgm:prSet/>
      <dgm:spPr/>
      <dgm:t>
        <a:bodyPr/>
        <a:lstStyle/>
        <a:p>
          <a:endParaRPr lang="en-US" sz="4000"/>
        </a:p>
      </dgm:t>
    </dgm:pt>
    <dgm:pt modelId="{4A1B8600-F085-400F-B93A-62C1B773F7FA}" type="sibTrans" cxnId="{0E8934A4-1DA8-4DD5-9067-B472E8752548}">
      <dgm:prSet/>
      <dgm:spPr/>
      <dgm:t>
        <a:bodyPr/>
        <a:lstStyle/>
        <a:p>
          <a:endParaRPr lang="en-US" sz="2800"/>
        </a:p>
      </dgm:t>
    </dgm:pt>
    <dgm:pt modelId="{2AAEEC21-496E-4B3D-9592-F2081C7E4FB5}">
      <dgm:prSet custT="1"/>
      <dgm:spPr/>
      <dgm:t>
        <a:bodyPr/>
        <a:lstStyle/>
        <a:p>
          <a:r>
            <a:rPr lang="en-US" sz="1800"/>
            <a:t>Content DNA Platform- Machine Learning/Computer Vision.</a:t>
          </a:r>
        </a:p>
      </dgm:t>
    </dgm:pt>
    <dgm:pt modelId="{4DAB0578-43EA-400D-8B3F-D9367700B2A4}" type="parTrans" cxnId="{008CD6E7-029A-4A54-BAD4-39C7C82A40FF}">
      <dgm:prSet/>
      <dgm:spPr/>
      <dgm:t>
        <a:bodyPr/>
        <a:lstStyle/>
        <a:p>
          <a:endParaRPr lang="en-US" sz="4000"/>
        </a:p>
      </dgm:t>
    </dgm:pt>
    <dgm:pt modelId="{177B93E0-D44F-4860-B59D-9801E3E773A8}" type="sibTrans" cxnId="{008CD6E7-029A-4A54-BAD4-39C7C82A40FF}">
      <dgm:prSet/>
      <dgm:spPr/>
      <dgm:t>
        <a:bodyPr/>
        <a:lstStyle/>
        <a:p>
          <a:endParaRPr lang="en-US" sz="2800"/>
        </a:p>
      </dgm:t>
    </dgm:pt>
    <dgm:pt modelId="{535941BE-9FC6-45F0-AF52-C44549C41FA3}">
      <dgm:prSet custT="1"/>
      <dgm:spPr/>
      <dgm:t>
        <a:bodyPr/>
        <a:lstStyle/>
        <a:p>
          <a:r>
            <a:rPr lang="en-US" sz="1800"/>
            <a:t>Google Cloud Machine Learning Engine </a:t>
          </a:r>
        </a:p>
      </dgm:t>
    </dgm:pt>
    <dgm:pt modelId="{0B166618-75D5-49EE-AF27-F9546F47DD35}" type="parTrans" cxnId="{85BB5BBA-4B27-4A50-8A8C-A5B42D37C7F3}">
      <dgm:prSet/>
      <dgm:spPr/>
      <dgm:t>
        <a:bodyPr/>
        <a:lstStyle/>
        <a:p>
          <a:endParaRPr lang="en-US" sz="4000"/>
        </a:p>
      </dgm:t>
    </dgm:pt>
    <dgm:pt modelId="{406FAC1A-1F46-4465-A8B4-1028CF9FB167}" type="sibTrans" cxnId="{85BB5BBA-4B27-4A50-8A8C-A5B42D37C7F3}">
      <dgm:prSet/>
      <dgm:spPr/>
      <dgm:t>
        <a:bodyPr/>
        <a:lstStyle/>
        <a:p>
          <a:endParaRPr lang="en-US" sz="2800"/>
        </a:p>
      </dgm:t>
    </dgm:pt>
    <dgm:pt modelId="{69532830-C0CD-4A53-B19C-01227910DC8A}">
      <dgm:prSet custT="1"/>
      <dgm:spPr/>
      <dgm:t>
        <a:bodyPr/>
        <a:lstStyle/>
        <a:p>
          <a:r>
            <a:rPr lang="en-US" sz="1800"/>
            <a:t>TensorFlow</a:t>
          </a:r>
        </a:p>
      </dgm:t>
    </dgm:pt>
    <dgm:pt modelId="{5BFB4449-B80C-44C6-BFE0-01E626C81EEA}" type="parTrans" cxnId="{1EB183CF-F2A1-42D2-B644-A9995E45277D}">
      <dgm:prSet/>
      <dgm:spPr/>
      <dgm:t>
        <a:bodyPr/>
        <a:lstStyle/>
        <a:p>
          <a:endParaRPr lang="en-US" sz="4000"/>
        </a:p>
      </dgm:t>
    </dgm:pt>
    <dgm:pt modelId="{DA01FDF4-DFAB-4DF3-85ED-5B7560212BB7}" type="sibTrans" cxnId="{1EB183CF-F2A1-42D2-B644-A9995E45277D}">
      <dgm:prSet/>
      <dgm:spPr/>
      <dgm:t>
        <a:bodyPr/>
        <a:lstStyle/>
        <a:p>
          <a:endParaRPr lang="en-US" sz="2800"/>
        </a:p>
      </dgm:t>
    </dgm:pt>
    <dgm:pt modelId="{C5633EE3-0EB3-4359-87CE-5FB105E047CE}">
      <dgm:prSet custT="1"/>
      <dgm:spPr/>
      <dgm:t>
        <a:bodyPr/>
        <a:lstStyle/>
        <a:p>
          <a:r>
            <a:rPr lang="en-US" sz="1800"/>
            <a:t>Google Assistant </a:t>
          </a:r>
        </a:p>
      </dgm:t>
    </dgm:pt>
    <dgm:pt modelId="{3A0BDF3B-7F1E-4DB2-B446-B43B73365275}" type="parTrans" cxnId="{B4BF83F4-3CAE-424F-A238-C1AFA6641197}">
      <dgm:prSet/>
      <dgm:spPr/>
      <dgm:t>
        <a:bodyPr/>
        <a:lstStyle/>
        <a:p>
          <a:endParaRPr lang="en-US" sz="4000"/>
        </a:p>
      </dgm:t>
    </dgm:pt>
    <dgm:pt modelId="{4ED4B099-A779-477D-9B9B-C5F6BF7CC2AB}" type="sibTrans" cxnId="{B4BF83F4-3CAE-424F-A238-C1AFA6641197}">
      <dgm:prSet/>
      <dgm:spPr/>
      <dgm:t>
        <a:bodyPr/>
        <a:lstStyle/>
        <a:p>
          <a:endParaRPr lang="en-US" sz="2800"/>
        </a:p>
      </dgm:t>
    </dgm:pt>
    <dgm:pt modelId="{131832B4-B3BE-4D15-B0C0-AA85A79D36C5}">
      <dgm:prSet custT="1"/>
      <dgm:spPr/>
      <dgm:t>
        <a:bodyPr/>
        <a:lstStyle/>
        <a:p>
          <a:r>
            <a:rPr lang="en-US" sz="1800"/>
            <a:t>Python specialist, integration specialist</a:t>
          </a:r>
        </a:p>
      </dgm:t>
    </dgm:pt>
    <dgm:pt modelId="{173F8D59-748F-4C87-96DE-DECAB1C3D6A4}" type="parTrans" cxnId="{644E93D8-9800-4777-A928-71310965794A}">
      <dgm:prSet/>
      <dgm:spPr/>
      <dgm:t>
        <a:bodyPr/>
        <a:lstStyle/>
        <a:p>
          <a:endParaRPr lang="en-US" sz="4000"/>
        </a:p>
      </dgm:t>
    </dgm:pt>
    <dgm:pt modelId="{29E1A0C0-25BA-4C7F-AF84-79DCFCBCAA75}" type="sibTrans" cxnId="{644E93D8-9800-4777-A928-71310965794A}">
      <dgm:prSet/>
      <dgm:spPr/>
      <dgm:t>
        <a:bodyPr/>
        <a:lstStyle/>
        <a:p>
          <a:endParaRPr lang="en-US" sz="2800"/>
        </a:p>
      </dgm:t>
    </dgm:pt>
    <dgm:pt modelId="{9EC94090-974F-42D6-94CF-469129B838A4}" type="pres">
      <dgm:prSet presAssocID="{B81199CD-ACB3-4527-85AF-32697F0D2053}" presName="linear" presStyleCnt="0">
        <dgm:presLayoutVars>
          <dgm:dir/>
          <dgm:animLvl val="lvl"/>
          <dgm:resizeHandles val="exact"/>
        </dgm:presLayoutVars>
      </dgm:prSet>
      <dgm:spPr/>
    </dgm:pt>
    <dgm:pt modelId="{8A6D0DE1-4CD8-4CBB-828C-179D8D5312B8}" type="pres">
      <dgm:prSet presAssocID="{8127D709-A243-4EDA-8F50-FE39DC0F56A9}" presName="parentLin" presStyleCnt="0"/>
      <dgm:spPr/>
    </dgm:pt>
    <dgm:pt modelId="{59C9A92C-ADBE-4427-BEB4-A39E73993C10}" type="pres">
      <dgm:prSet presAssocID="{8127D709-A243-4EDA-8F50-FE39DC0F56A9}" presName="parentLeftMargin" presStyleLbl="node1" presStyleIdx="0" presStyleCnt="7"/>
      <dgm:spPr/>
    </dgm:pt>
    <dgm:pt modelId="{FA9B2429-44D3-459C-854B-4C1040CBC518}" type="pres">
      <dgm:prSet presAssocID="{8127D709-A243-4EDA-8F50-FE39DC0F56A9}" presName="parentText" presStyleLbl="node1" presStyleIdx="0" presStyleCnt="7">
        <dgm:presLayoutVars>
          <dgm:chMax val="0"/>
          <dgm:bulletEnabled val="1"/>
        </dgm:presLayoutVars>
      </dgm:prSet>
      <dgm:spPr/>
    </dgm:pt>
    <dgm:pt modelId="{AA1CFCEC-3727-462F-B2A1-2F3DAFA4BA21}" type="pres">
      <dgm:prSet presAssocID="{8127D709-A243-4EDA-8F50-FE39DC0F56A9}" presName="negativeSpace" presStyleCnt="0"/>
      <dgm:spPr/>
    </dgm:pt>
    <dgm:pt modelId="{13DA048E-8699-4696-A5B4-CEA2950C775A}" type="pres">
      <dgm:prSet presAssocID="{8127D709-A243-4EDA-8F50-FE39DC0F56A9}" presName="childText" presStyleLbl="conFgAcc1" presStyleIdx="0" presStyleCnt="7">
        <dgm:presLayoutVars>
          <dgm:bulletEnabled val="1"/>
        </dgm:presLayoutVars>
      </dgm:prSet>
      <dgm:spPr/>
    </dgm:pt>
    <dgm:pt modelId="{454E04A6-6722-4231-A959-D23D0AC09E5C}" type="pres">
      <dgm:prSet presAssocID="{A219173F-3E24-47A7-9C80-7829824BE16B}" presName="spaceBetweenRectangles" presStyleCnt="0"/>
      <dgm:spPr/>
    </dgm:pt>
    <dgm:pt modelId="{69F4D250-6B85-4159-8A92-D65A5B148C74}" type="pres">
      <dgm:prSet presAssocID="{440D3249-721C-460C-9585-1991C04DC1B7}" presName="parentLin" presStyleCnt="0"/>
      <dgm:spPr/>
    </dgm:pt>
    <dgm:pt modelId="{71A552AE-9D2E-49BA-B5A6-CEB5F210C284}" type="pres">
      <dgm:prSet presAssocID="{440D3249-721C-460C-9585-1991C04DC1B7}" presName="parentLeftMargin" presStyleLbl="node1" presStyleIdx="0" presStyleCnt="7"/>
      <dgm:spPr/>
    </dgm:pt>
    <dgm:pt modelId="{D751F86F-2627-4A25-B21D-45409E4AFC1E}" type="pres">
      <dgm:prSet presAssocID="{440D3249-721C-460C-9585-1991C04DC1B7}" presName="parentText" presStyleLbl="node1" presStyleIdx="1" presStyleCnt="7">
        <dgm:presLayoutVars>
          <dgm:chMax val="0"/>
          <dgm:bulletEnabled val="1"/>
        </dgm:presLayoutVars>
      </dgm:prSet>
      <dgm:spPr/>
    </dgm:pt>
    <dgm:pt modelId="{6AD7B936-AA64-46E2-9CF4-7C56E3B962D5}" type="pres">
      <dgm:prSet presAssocID="{440D3249-721C-460C-9585-1991C04DC1B7}" presName="negativeSpace" presStyleCnt="0"/>
      <dgm:spPr/>
    </dgm:pt>
    <dgm:pt modelId="{1FD8DF22-4E07-4B78-AF64-C8A9D6E78E85}" type="pres">
      <dgm:prSet presAssocID="{440D3249-721C-460C-9585-1991C04DC1B7}" presName="childText" presStyleLbl="conFgAcc1" presStyleIdx="1" presStyleCnt="7">
        <dgm:presLayoutVars>
          <dgm:bulletEnabled val="1"/>
        </dgm:presLayoutVars>
      </dgm:prSet>
      <dgm:spPr/>
    </dgm:pt>
    <dgm:pt modelId="{52AFB7AD-8D2A-4EA6-AF5C-06A1E8214FEC}" type="pres">
      <dgm:prSet presAssocID="{4A1B8600-F085-400F-B93A-62C1B773F7FA}" presName="spaceBetweenRectangles" presStyleCnt="0"/>
      <dgm:spPr/>
    </dgm:pt>
    <dgm:pt modelId="{2BF49968-BC87-46C5-8729-E5DB14E31C34}" type="pres">
      <dgm:prSet presAssocID="{2AAEEC21-496E-4B3D-9592-F2081C7E4FB5}" presName="parentLin" presStyleCnt="0"/>
      <dgm:spPr/>
    </dgm:pt>
    <dgm:pt modelId="{45159467-8D71-485E-84EC-BE8B6087B405}" type="pres">
      <dgm:prSet presAssocID="{2AAEEC21-496E-4B3D-9592-F2081C7E4FB5}" presName="parentLeftMargin" presStyleLbl="node1" presStyleIdx="1" presStyleCnt="7"/>
      <dgm:spPr/>
    </dgm:pt>
    <dgm:pt modelId="{7D554593-E38F-4868-A5B0-20F4A1F7F56A}" type="pres">
      <dgm:prSet presAssocID="{2AAEEC21-496E-4B3D-9592-F2081C7E4FB5}" presName="parentText" presStyleLbl="node1" presStyleIdx="2" presStyleCnt="7">
        <dgm:presLayoutVars>
          <dgm:chMax val="0"/>
          <dgm:bulletEnabled val="1"/>
        </dgm:presLayoutVars>
      </dgm:prSet>
      <dgm:spPr/>
    </dgm:pt>
    <dgm:pt modelId="{5576AC0E-5E76-4C6F-A704-BCFC7F2561FC}" type="pres">
      <dgm:prSet presAssocID="{2AAEEC21-496E-4B3D-9592-F2081C7E4FB5}" presName="negativeSpace" presStyleCnt="0"/>
      <dgm:spPr/>
    </dgm:pt>
    <dgm:pt modelId="{817F79E1-FA93-45D3-901E-6EF36FCAE2B1}" type="pres">
      <dgm:prSet presAssocID="{2AAEEC21-496E-4B3D-9592-F2081C7E4FB5}" presName="childText" presStyleLbl="conFgAcc1" presStyleIdx="2" presStyleCnt="7">
        <dgm:presLayoutVars>
          <dgm:bulletEnabled val="1"/>
        </dgm:presLayoutVars>
      </dgm:prSet>
      <dgm:spPr/>
    </dgm:pt>
    <dgm:pt modelId="{4349531F-A3BA-4AEC-8D80-FFA2C23725E2}" type="pres">
      <dgm:prSet presAssocID="{177B93E0-D44F-4860-B59D-9801E3E773A8}" presName="spaceBetweenRectangles" presStyleCnt="0"/>
      <dgm:spPr/>
    </dgm:pt>
    <dgm:pt modelId="{FB91345B-2874-4984-917C-FE04F03AA898}" type="pres">
      <dgm:prSet presAssocID="{535941BE-9FC6-45F0-AF52-C44549C41FA3}" presName="parentLin" presStyleCnt="0"/>
      <dgm:spPr/>
    </dgm:pt>
    <dgm:pt modelId="{683114FC-29A0-485A-99B9-B5EC40D1BA34}" type="pres">
      <dgm:prSet presAssocID="{535941BE-9FC6-45F0-AF52-C44549C41FA3}" presName="parentLeftMargin" presStyleLbl="node1" presStyleIdx="2" presStyleCnt="7"/>
      <dgm:spPr/>
    </dgm:pt>
    <dgm:pt modelId="{8C8C446A-0983-4595-AE1F-F388B4D12CD0}" type="pres">
      <dgm:prSet presAssocID="{535941BE-9FC6-45F0-AF52-C44549C41FA3}" presName="parentText" presStyleLbl="node1" presStyleIdx="3" presStyleCnt="7">
        <dgm:presLayoutVars>
          <dgm:chMax val="0"/>
          <dgm:bulletEnabled val="1"/>
        </dgm:presLayoutVars>
      </dgm:prSet>
      <dgm:spPr/>
    </dgm:pt>
    <dgm:pt modelId="{EA98893C-D04A-424E-82FA-A01F35E74AE9}" type="pres">
      <dgm:prSet presAssocID="{535941BE-9FC6-45F0-AF52-C44549C41FA3}" presName="negativeSpace" presStyleCnt="0"/>
      <dgm:spPr/>
    </dgm:pt>
    <dgm:pt modelId="{7ED46103-842A-45C3-8B5F-EB1B5FF33DE6}" type="pres">
      <dgm:prSet presAssocID="{535941BE-9FC6-45F0-AF52-C44549C41FA3}" presName="childText" presStyleLbl="conFgAcc1" presStyleIdx="3" presStyleCnt="7">
        <dgm:presLayoutVars>
          <dgm:bulletEnabled val="1"/>
        </dgm:presLayoutVars>
      </dgm:prSet>
      <dgm:spPr/>
    </dgm:pt>
    <dgm:pt modelId="{17503464-4D3D-455A-86CE-62A611ACCA4D}" type="pres">
      <dgm:prSet presAssocID="{406FAC1A-1F46-4465-A8B4-1028CF9FB167}" presName="spaceBetweenRectangles" presStyleCnt="0"/>
      <dgm:spPr/>
    </dgm:pt>
    <dgm:pt modelId="{1CBEF85E-0B4C-4278-A408-AD551603CCE6}" type="pres">
      <dgm:prSet presAssocID="{69532830-C0CD-4A53-B19C-01227910DC8A}" presName="parentLin" presStyleCnt="0"/>
      <dgm:spPr/>
    </dgm:pt>
    <dgm:pt modelId="{3D9D6C42-216D-4812-9A3F-17DAC66922C4}" type="pres">
      <dgm:prSet presAssocID="{69532830-C0CD-4A53-B19C-01227910DC8A}" presName="parentLeftMargin" presStyleLbl="node1" presStyleIdx="3" presStyleCnt="7"/>
      <dgm:spPr/>
    </dgm:pt>
    <dgm:pt modelId="{4D616ED7-A981-47E6-8E49-BAFF05600A33}" type="pres">
      <dgm:prSet presAssocID="{69532830-C0CD-4A53-B19C-01227910DC8A}" presName="parentText" presStyleLbl="node1" presStyleIdx="4" presStyleCnt="7">
        <dgm:presLayoutVars>
          <dgm:chMax val="0"/>
          <dgm:bulletEnabled val="1"/>
        </dgm:presLayoutVars>
      </dgm:prSet>
      <dgm:spPr/>
    </dgm:pt>
    <dgm:pt modelId="{03C56F18-2C24-4FC9-B744-5EFAB1541E8D}" type="pres">
      <dgm:prSet presAssocID="{69532830-C0CD-4A53-B19C-01227910DC8A}" presName="negativeSpace" presStyleCnt="0"/>
      <dgm:spPr/>
    </dgm:pt>
    <dgm:pt modelId="{BF125C1D-93D1-48AB-99DC-680A99F37C41}" type="pres">
      <dgm:prSet presAssocID="{69532830-C0CD-4A53-B19C-01227910DC8A}" presName="childText" presStyleLbl="conFgAcc1" presStyleIdx="4" presStyleCnt="7">
        <dgm:presLayoutVars>
          <dgm:bulletEnabled val="1"/>
        </dgm:presLayoutVars>
      </dgm:prSet>
      <dgm:spPr/>
    </dgm:pt>
    <dgm:pt modelId="{EFA54E90-17E3-460C-8AA3-512FC2C8ED3B}" type="pres">
      <dgm:prSet presAssocID="{DA01FDF4-DFAB-4DF3-85ED-5B7560212BB7}" presName="spaceBetweenRectangles" presStyleCnt="0"/>
      <dgm:spPr/>
    </dgm:pt>
    <dgm:pt modelId="{8A373F06-E80C-43E4-8229-8FD173866B71}" type="pres">
      <dgm:prSet presAssocID="{C5633EE3-0EB3-4359-87CE-5FB105E047CE}" presName="parentLin" presStyleCnt="0"/>
      <dgm:spPr/>
    </dgm:pt>
    <dgm:pt modelId="{EE9F94B5-627A-4B04-BF91-2A934B9C453C}" type="pres">
      <dgm:prSet presAssocID="{C5633EE3-0EB3-4359-87CE-5FB105E047CE}" presName="parentLeftMargin" presStyleLbl="node1" presStyleIdx="4" presStyleCnt="7"/>
      <dgm:spPr/>
    </dgm:pt>
    <dgm:pt modelId="{3FFBBB8B-654E-4B3D-BDC8-E55B58CCEB7A}" type="pres">
      <dgm:prSet presAssocID="{C5633EE3-0EB3-4359-87CE-5FB105E047CE}" presName="parentText" presStyleLbl="node1" presStyleIdx="5" presStyleCnt="7">
        <dgm:presLayoutVars>
          <dgm:chMax val="0"/>
          <dgm:bulletEnabled val="1"/>
        </dgm:presLayoutVars>
      </dgm:prSet>
      <dgm:spPr/>
    </dgm:pt>
    <dgm:pt modelId="{5C774F2B-7F08-4B75-BBED-1F5B408F9E3C}" type="pres">
      <dgm:prSet presAssocID="{C5633EE3-0EB3-4359-87CE-5FB105E047CE}" presName="negativeSpace" presStyleCnt="0"/>
      <dgm:spPr/>
    </dgm:pt>
    <dgm:pt modelId="{C89F6E20-BB28-4260-9A66-51B762017128}" type="pres">
      <dgm:prSet presAssocID="{C5633EE3-0EB3-4359-87CE-5FB105E047CE}" presName="childText" presStyleLbl="conFgAcc1" presStyleIdx="5" presStyleCnt="7">
        <dgm:presLayoutVars>
          <dgm:bulletEnabled val="1"/>
        </dgm:presLayoutVars>
      </dgm:prSet>
      <dgm:spPr/>
    </dgm:pt>
    <dgm:pt modelId="{75074742-6762-4D23-87AE-9E8FCBF0685D}" type="pres">
      <dgm:prSet presAssocID="{4ED4B099-A779-477D-9B9B-C5F6BF7CC2AB}" presName="spaceBetweenRectangles" presStyleCnt="0"/>
      <dgm:spPr/>
    </dgm:pt>
    <dgm:pt modelId="{22B6CA6B-15A9-4A25-930B-281428A50AC7}" type="pres">
      <dgm:prSet presAssocID="{131832B4-B3BE-4D15-B0C0-AA85A79D36C5}" presName="parentLin" presStyleCnt="0"/>
      <dgm:spPr/>
    </dgm:pt>
    <dgm:pt modelId="{87ACE745-AF09-457F-9C09-1B6C2375674D}" type="pres">
      <dgm:prSet presAssocID="{131832B4-B3BE-4D15-B0C0-AA85A79D36C5}" presName="parentLeftMargin" presStyleLbl="node1" presStyleIdx="5" presStyleCnt="7"/>
      <dgm:spPr/>
    </dgm:pt>
    <dgm:pt modelId="{543BCDF6-DCD4-4E27-A243-CEE3D8B2A637}" type="pres">
      <dgm:prSet presAssocID="{131832B4-B3BE-4D15-B0C0-AA85A79D36C5}" presName="parentText" presStyleLbl="node1" presStyleIdx="6" presStyleCnt="7">
        <dgm:presLayoutVars>
          <dgm:chMax val="0"/>
          <dgm:bulletEnabled val="1"/>
        </dgm:presLayoutVars>
      </dgm:prSet>
      <dgm:spPr/>
    </dgm:pt>
    <dgm:pt modelId="{95773EFF-F95E-4873-9A39-5C9D4F63AA15}" type="pres">
      <dgm:prSet presAssocID="{131832B4-B3BE-4D15-B0C0-AA85A79D36C5}" presName="negativeSpace" presStyleCnt="0"/>
      <dgm:spPr/>
    </dgm:pt>
    <dgm:pt modelId="{979189A3-C2F6-4F58-84F0-15C16A08A0C7}" type="pres">
      <dgm:prSet presAssocID="{131832B4-B3BE-4D15-B0C0-AA85A79D36C5}" presName="childText" presStyleLbl="conFgAcc1" presStyleIdx="6" presStyleCnt="7">
        <dgm:presLayoutVars>
          <dgm:bulletEnabled val="1"/>
        </dgm:presLayoutVars>
      </dgm:prSet>
      <dgm:spPr/>
    </dgm:pt>
  </dgm:ptLst>
  <dgm:cxnLst>
    <dgm:cxn modelId="{3DD4D212-F6A8-431D-8070-11569401FFEF}" type="presOf" srcId="{535941BE-9FC6-45F0-AF52-C44549C41FA3}" destId="{683114FC-29A0-485A-99B9-B5EC40D1BA34}" srcOrd="0" destOrd="0" presId="urn:microsoft.com/office/officeart/2005/8/layout/list1"/>
    <dgm:cxn modelId="{C4C2A01A-8714-4A3B-A3F9-CF522836897B}" type="presOf" srcId="{69532830-C0CD-4A53-B19C-01227910DC8A}" destId="{3D9D6C42-216D-4812-9A3F-17DAC66922C4}" srcOrd="0" destOrd="0" presId="urn:microsoft.com/office/officeart/2005/8/layout/list1"/>
    <dgm:cxn modelId="{F03F0538-7F02-48B0-8BBE-30E91F1FCC2F}" type="presOf" srcId="{535941BE-9FC6-45F0-AF52-C44549C41FA3}" destId="{8C8C446A-0983-4595-AE1F-F388B4D12CD0}" srcOrd="1" destOrd="0" presId="urn:microsoft.com/office/officeart/2005/8/layout/list1"/>
    <dgm:cxn modelId="{E836AB4A-3839-4332-A372-082E3B78A525}" type="presOf" srcId="{C5633EE3-0EB3-4359-87CE-5FB105E047CE}" destId="{EE9F94B5-627A-4B04-BF91-2A934B9C453C}" srcOrd="0" destOrd="0" presId="urn:microsoft.com/office/officeart/2005/8/layout/list1"/>
    <dgm:cxn modelId="{E41EF84D-9032-4334-ABB5-0A008C98CB34}" type="presOf" srcId="{131832B4-B3BE-4D15-B0C0-AA85A79D36C5}" destId="{87ACE745-AF09-457F-9C09-1B6C2375674D}" srcOrd="0" destOrd="0" presId="urn:microsoft.com/office/officeart/2005/8/layout/list1"/>
    <dgm:cxn modelId="{EAA31362-FBC0-4C1A-AABB-11A829B1F657}" type="presOf" srcId="{2AAEEC21-496E-4B3D-9592-F2081C7E4FB5}" destId="{7D554593-E38F-4868-A5B0-20F4A1F7F56A}" srcOrd="1" destOrd="0" presId="urn:microsoft.com/office/officeart/2005/8/layout/list1"/>
    <dgm:cxn modelId="{FDFCEB62-5BA8-468B-BC41-D8D47FC5D5C3}" type="presOf" srcId="{2AAEEC21-496E-4B3D-9592-F2081C7E4FB5}" destId="{45159467-8D71-485E-84EC-BE8B6087B405}" srcOrd="0" destOrd="0" presId="urn:microsoft.com/office/officeart/2005/8/layout/list1"/>
    <dgm:cxn modelId="{66E13293-CA2D-44ED-A5AD-FC5C8722A940}" type="presOf" srcId="{440D3249-721C-460C-9585-1991C04DC1B7}" destId="{71A552AE-9D2E-49BA-B5A6-CEB5F210C284}" srcOrd="0" destOrd="0" presId="urn:microsoft.com/office/officeart/2005/8/layout/list1"/>
    <dgm:cxn modelId="{0E8934A4-1DA8-4DD5-9067-B472E8752548}" srcId="{B81199CD-ACB3-4527-85AF-32697F0D2053}" destId="{440D3249-721C-460C-9585-1991C04DC1B7}" srcOrd="1" destOrd="0" parTransId="{4D149BA8-143C-489B-A107-35CF9B7B5EAE}" sibTransId="{4A1B8600-F085-400F-B93A-62C1B773F7FA}"/>
    <dgm:cxn modelId="{F7F170AD-DC3E-4C36-9FD7-58069E1C0C5F}" type="presOf" srcId="{8127D709-A243-4EDA-8F50-FE39DC0F56A9}" destId="{FA9B2429-44D3-459C-854B-4C1040CBC518}" srcOrd="1" destOrd="0" presId="urn:microsoft.com/office/officeart/2005/8/layout/list1"/>
    <dgm:cxn modelId="{99E297B1-7D75-4044-9954-B4FA63B3A883}" type="presOf" srcId="{B81199CD-ACB3-4527-85AF-32697F0D2053}" destId="{9EC94090-974F-42D6-94CF-469129B838A4}" srcOrd="0" destOrd="0" presId="urn:microsoft.com/office/officeart/2005/8/layout/list1"/>
    <dgm:cxn modelId="{85BB5BBA-4B27-4A50-8A8C-A5B42D37C7F3}" srcId="{B81199CD-ACB3-4527-85AF-32697F0D2053}" destId="{535941BE-9FC6-45F0-AF52-C44549C41FA3}" srcOrd="3" destOrd="0" parTransId="{0B166618-75D5-49EE-AF27-F9546F47DD35}" sibTransId="{406FAC1A-1F46-4465-A8B4-1028CF9FB167}"/>
    <dgm:cxn modelId="{34E25BBB-6383-4443-A21B-5E7C37B82C25}" type="presOf" srcId="{440D3249-721C-460C-9585-1991C04DC1B7}" destId="{D751F86F-2627-4A25-B21D-45409E4AFC1E}" srcOrd="1" destOrd="0" presId="urn:microsoft.com/office/officeart/2005/8/layout/list1"/>
    <dgm:cxn modelId="{2D547BC5-57F5-493D-A0C3-68AC4B73A368}" type="presOf" srcId="{69532830-C0CD-4A53-B19C-01227910DC8A}" destId="{4D616ED7-A981-47E6-8E49-BAFF05600A33}" srcOrd="1" destOrd="0" presId="urn:microsoft.com/office/officeart/2005/8/layout/list1"/>
    <dgm:cxn modelId="{1EB183CF-F2A1-42D2-B644-A9995E45277D}" srcId="{B81199CD-ACB3-4527-85AF-32697F0D2053}" destId="{69532830-C0CD-4A53-B19C-01227910DC8A}" srcOrd="4" destOrd="0" parTransId="{5BFB4449-B80C-44C6-BFE0-01E626C81EEA}" sibTransId="{DA01FDF4-DFAB-4DF3-85ED-5B7560212BB7}"/>
    <dgm:cxn modelId="{644E93D8-9800-4777-A928-71310965794A}" srcId="{B81199CD-ACB3-4527-85AF-32697F0D2053}" destId="{131832B4-B3BE-4D15-B0C0-AA85A79D36C5}" srcOrd="6" destOrd="0" parTransId="{173F8D59-748F-4C87-96DE-DECAB1C3D6A4}" sibTransId="{29E1A0C0-25BA-4C7F-AF84-79DCFCBCAA75}"/>
    <dgm:cxn modelId="{008CD6E7-029A-4A54-BAD4-39C7C82A40FF}" srcId="{B81199CD-ACB3-4527-85AF-32697F0D2053}" destId="{2AAEEC21-496E-4B3D-9592-F2081C7E4FB5}" srcOrd="2" destOrd="0" parTransId="{4DAB0578-43EA-400D-8B3F-D9367700B2A4}" sibTransId="{177B93E0-D44F-4860-B59D-9801E3E773A8}"/>
    <dgm:cxn modelId="{24407EEF-560D-463C-B2F9-3D8C418068BB}" type="presOf" srcId="{131832B4-B3BE-4D15-B0C0-AA85A79D36C5}" destId="{543BCDF6-DCD4-4E27-A243-CEE3D8B2A637}" srcOrd="1" destOrd="0" presId="urn:microsoft.com/office/officeart/2005/8/layout/list1"/>
    <dgm:cxn modelId="{B4BF83F4-3CAE-424F-A238-C1AFA6641197}" srcId="{B81199CD-ACB3-4527-85AF-32697F0D2053}" destId="{C5633EE3-0EB3-4359-87CE-5FB105E047CE}" srcOrd="5" destOrd="0" parTransId="{3A0BDF3B-7F1E-4DB2-B446-B43B73365275}" sibTransId="{4ED4B099-A779-477D-9B9B-C5F6BF7CC2AB}"/>
    <dgm:cxn modelId="{FE3296F6-017E-436B-B4B6-84869C00FAF0}" type="presOf" srcId="{8127D709-A243-4EDA-8F50-FE39DC0F56A9}" destId="{59C9A92C-ADBE-4427-BEB4-A39E73993C10}" srcOrd="0" destOrd="0" presId="urn:microsoft.com/office/officeart/2005/8/layout/list1"/>
    <dgm:cxn modelId="{260CACFD-99A9-4BA1-B483-A739E0EED440}" srcId="{B81199CD-ACB3-4527-85AF-32697F0D2053}" destId="{8127D709-A243-4EDA-8F50-FE39DC0F56A9}" srcOrd="0" destOrd="0" parTransId="{1BFD9121-7E36-41FD-AA0C-E0B205FFD9E3}" sibTransId="{A219173F-3E24-47A7-9C80-7829824BE16B}"/>
    <dgm:cxn modelId="{858382FE-D191-4D73-9C4E-E53FE1BA5427}" type="presOf" srcId="{C5633EE3-0EB3-4359-87CE-5FB105E047CE}" destId="{3FFBBB8B-654E-4B3D-BDC8-E55B58CCEB7A}" srcOrd="1" destOrd="0" presId="urn:microsoft.com/office/officeart/2005/8/layout/list1"/>
    <dgm:cxn modelId="{B5419841-659A-4C77-A13A-38E16EBC1167}" type="presParOf" srcId="{9EC94090-974F-42D6-94CF-469129B838A4}" destId="{8A6D0DE1-4CD8-4CBB-828C-179D8D5312B8}" srcOrd="0" destOrd="0" presId="urn:microsoft.com/office/officeart/2005/8/layout/list1"/>
    <dgm:cxn modelId="{260E71D6-408D-4B3F-BF50-564D527BA3F9}" type="presParOf" srcId="{8A6D0DE1-4CD8-4CBB-828C-179D8D5312B8}" destId="{59C9A92C-ADBE-4427-BEB4-A39E73993C10}" srcOrd="0" destOrd="0" presId="urn:microsoft.com/office/officeart/2005/8/layout/list1"/>
    <dgm:cxn modelId="{14C062D6-9F1A-42D1-AFF7-E5C8B9E4E0E7}" type="presParOf" srcId="{8A6D0DE1-4CD8-4CBB-828C-179D8D5312B8}" destId="{FA9B2429-44D3-459C-854B-4C1040CBC518}" srcOrd="1" destOrd="0" presId="urn:microsoft.com/office/officeart/2005/8/layout/list1"/>
    <dgm:cxn modelId="{2ABB408C-7E2D-4D7D-BC63-5E44D9EB2E7C}" type="presParOf" srcId="{9EC94090-974F-42D6-94CF-469129B838A4}" destId="{AA1CFCEC-3727-462F-B2A1-2F3DAFA4BA21}" srcOrd="1" destOrd="0" presId="urn:microsoft.com/office/officeart/2005/8/layout/list1"/>
    <dgm:cxn modelId="{CC88640B-B0B3-4950-BAEF-B23CA86EA678}" type="presParOf" srcId="{9EC94090-974F-42D6-94CF-469129B838A4}" destId="{13DA048E-8699-4696-A5B4-CEA2950C775A}" srcOrd="2" destOrd="0" presId="urn:microsoft.com/office/officeart/2005/8/layout/list1"/>
    <dgm:cxn modelId="{EB4071FC-0F1C-46F3-8A7E-281B249D0B9D}" type="presParOf" srcId="{9EC94090-974F-42D6-94CF-469129B838A4}" destId="{454E04A6-6722-4231-A959-D23D0AC09E5C}" srcOrd="3" destOrd="0" presId="urn:microsoft.com/office/officeart/2005/8/layout/list1"/>
    <dgm:cxn modelId="{78EBFD2C-E115-4CCA-80AA-ACFE64EF5273}" type="presParOf" srcId="{9EC94090-974F-42D6-94CF-469129B838A4}" destId="{69F4D250-6B85-4159-8A92-D65A5B148C74}" srcOrd="4" destOrd="0" presId="urn:microsoft.com/office/officeart/2005/8/layout/list1"/>
    <dgm:cxn modelId="{4917D186-5491-4C9A-B0A0-3E732F258034}" type="presParOf" srcId="{69F4D250-6B85-4159-8A92-D65A5B148C74}" destId="{71A552AE-9D2E-49BA-B5A6-CEB5F210C284}" srcOrd="0" destOrd="0" presId="urn:microsoft.com/office/officeart/2005/8/layout/list1"/>
    <dgm:cxn modelId="{649A8996-A611-4860-8DCB-1E06611594F8}" type="presParOf" srcId="{69F4D250-6B85-4159-8A92-D65A5B148C74}" destId="{D751F86F-2627-4A25-B21D-45409E4AFC1E}" srcOrd="1" destOrd="0" presId="urn:microsoft.com/office/officeart/2005/8/layout/list1"/>
    <dgm:cxn modelId="{D51E14E0-8F65-4248-84D2-32C024473480}" type="presParOf" srcId="{9EC94090-974F-42D6-94CF-469129B838A4}" destId="{6AD7B936-AA64-46E2-9CF4-7C56E3B962D5}" srcOrd="5" destOrd="0" presId="urn:microsoft.com/office/officeart/2005/8/layout/list1"/>
    <dgm:cxn modelId="{5524B24D-45C2-4826-A1D6-610EECBA5D75}" type="presParOf" srcId="{9EC94090-974F-42D6-94CF-469129B838A4}" destId="{1FD8DF22-4E07-4B78-AF64-C8A9D6E78E85}" srcOrd="6" destOrd="0" presId="urn:microsoft.com/office/officeart/2005/8/layout/list1"/>
    <dgm:cxn modelId="{FDC51258-1002-454A-8B54-3949F6CCF92D}" type="presParOf" srcId="{9EC94090-974F-42D6-94CF-469129B838A4}" destId="{52AFB7AD-8D2A-4EA6-AF5C-06A1E8214FEC}" srcOrd="7" destOrd="0" presId="urn:microsoft.com/office/officeart/2005/8/layout/list1"/>
    <dgm:cxn modelId="{FEF84EF3-7A35-4D35-A248-3F3EB5F4AC98}" type="presParOf" srcId="{9EC94090-974F-42D6-94CF-469129B838A4}" destId="{2BF49968-BC87-46C5-8729-E5DB14E31C34}" srcOrd="8" destOrd="0" presId="urn:microsoft.com/office/officeart/2005/8/layout/list1"/>
    <dgm:cxn modelId="{60A134EE-3B0C-4729-A090-339F52DB3D18}" type="presParOf" srcId="{2BF49968-BC87-46C5-8729-E5DB14E31C34}" destId="{45159467-8D71-485E-84EC-BE8B6087B405}" srcOrd="0" destOrd="0" presId="urn:microsoft.com/office/officeart/2005/8/layout/list1"/>
    <dgm:cxn modelId="{DF5BD577-1664-4B67-A93C-14C64E477DEE}" type="presParOf" srcId="{2BF49968-BC87-46C5-8729-E5DB14E31C34}" destId="{7D554593-E38F-4868-A5B0-20F4A1F7F56A}" srcOrd="1" destOrd="0" presId="urn:microsoft.com/office/officeart/2005/8/layout/list1"/>
    <dgm:cxn modelId="{78937EC5-F5F2-4052-8E0C-40E3B03F1A11}" type="presParOf" srcId="{9EC94090-974F-42D6-94CF-469129B838A4}" destId="{5576AC0E-5E76-4C6F-A704-BCFC7F2561FC}" srcOrd="9" destOrd="0" presId="urn:microsoft.com/office/officeart/2005/8/layout/list1"/>
    <dgm:cxn modelId="{F4F2B667-B0CD-424D-A7E6-1668739438B7}" type="presParOf" srcId="{9EC94090-974F-42D6-94CF-469129B838A4}" destId="{817F79E1-FA93-45D3-901E-6EF36FCAE2B1}" srcOrd="10" destOrd="0" presId="urn:microsoft.com/office/officeart/2005/8/layout/list1"/>
    <dgm:cxn modelId="{54B743A2-F388-49D0-99A7-01EB1491A7A7}" type="presParOf" srcId="{9EC94090-974F-42D6-94CF-469129B838A4}" destId="{4349531F-A3BA-4AEC-8D80-FFA2C23725E2}" srcOrd="11" destOrd="0" presId="urn:microsoft.com/office/officeart/2005/8/layout/list1"/>
    <dgm:cxn modelId="{D2061270-25F3-46C8-9770-9AAAF7D8038D}" type="presParOf" srcId="{9EC94090-974F-42D6-94CF-469129B838A4}" destId="{FB91345B-2874-4984-917C-FE04F03AA898}" srcOrd="12" destOrd="0" presId="urn:microsoft.com/office/officeart/2005/8/layout/list1"/>
    <dgm:cxn modelId="{996950CF-9BC1-4EAD-AB5B-081E6062AD8C}" type="presParOf" srcId="{FB91345B-2874-4984-917C-FE04F03AA898}" destId="{683114FC-29A0-485A-99B9-B5EC40D1BA34}" srcOrd="0" destOrd="0" presId="urn:microsoft.com/office/officeart/2005/8/layout/list1"/>
    <dgm:cxn modelId="{BF7C56BD-A020-434B-BCB8-3D3E598F5327}" type="presParOf" srcId="{FB91345B-2874-4984-917C-FE04F03AA898}" destId="{8C8C446A-0983-4595-AE1F-F388B4D12CD0}" srcOrd="1" destOrd="0" presId="urn:microsoft.com/office/officeart/2005/8/layout/list1"/>
    <dgm:cxn modelId="{275929DA-F32B-41A5-A66D-635D53DD742F}" type="presParOf" srcId="{9EC94090-974F-42D6-94CF-469129B838A4}" destId="{EA98893C-D04A-424E-82FA-A01F35E74AE9}" srcOrd="13" destOrd="0" presId="urn:microsoft.com/office/officeart/2005/8/layout/list1"/>
    <dgm:cxn modelId="{D9CEAB44-E6DE-41A8-A86C-33CBA45C42C9}" type="presParOf" srcId="{9EC94090-974F-42D6-94CF-469129B838A4}" destId="{7ED46103-842A-45C3-8B5F-EB1B5FF33DE6}" srcOrd="14" destOrd="0" presId="urn:microsoft.com/office/officeart/2005/8/layout/list1"/>
    <dgm:cxn modelId="{CAF8F170-F18B-42FE-BB74-E362FBB2E5FF}" type="presParOf" srcId="{9EC94090-974F-42D6-94CF-469129B838A4}" destId="{17503464-4D3D-455A-86CE-62A611ACCA4D}" srcOrd="15" destOrd="0" presId="urn:microsoft.com/office/officeart/2005/8/layout/list1"/>
    <dgm:cxn modelId="{547903FC-FA72-4223-8E67-6FC9E382D9AF}" type="presParOf" srcId="{9EC94090-974F-42D6-94CF-469129B838A4}" destId="{1CBEF85E-0B4C-4278-A408-AD551603CCE6}" srcOrd="16" destOrd="0" presId="urn:microsoft.com/office/officeart/2005/8/layout/list1"/>
    <dgm:cxn modelId="{5F77D15F-26D6-4636-9D4E-CE595990B79A}" type="presParOf" srcId="{1CBEF85E-0B4C-4278-A408-AD551603CCE6}" destId="{3D9D6C42-216D-4812-9A3F-17DAC66922C4}" srcOrd="0" destOrd="0" presId="urn:microsoft.com/office/officeart/2005/8/layout/list1"/>
    <dgm:cxn modelId="{7D24717C-604D-4A59-8F8F-155C78EB6545}" type="presParOf" srcId="{1CBEF85E-0B4C-4278-A408-AD551603CCE6}" destId="{4D616ED7-A981-47E6-8E49-BAFF05600A33}" srcOrd="1" destOrd="0" presId="urn:microsoft.com/office/officeart/2005/8/layout/list1"/>
    <dgm:cxn modelId="{286A8D7B-1B31-4B0A-B35B-73F765E61F22}" type="presParOf" srcId="{9EC94090-974F-42D6-94CF-469129B838A4}" destId="{03C56F18-2C24-4FC9-B744-5EFAB1541E8D}" srcOrd="17" destOrd="0" presId="urn:microsoft.com/office/officeart/2005/8/layout/list1"/>
    <dgm:cxn modelId="{1161D25A-43ED-4079-844B-43FDC12D310D}" type="presParOf" srcId="{9EC94090-974F-42D6-94CF-469129B838A4}" destId="{BF125C1D-93D1-48AB-99DC-680A99F37C41}" srcOrd="18" destOrd="0" presId="urn:microsoft.com/office/officeart/2005/8/layout/list1"/>
    <dgm:cxn modelId="{C7A50C42-367D-4E1E-B044-4186337B575D}" type="presParOf" srcId="{9EC94090-974F-42D6-94CF-469129B838A4}" destId="{EFA54E90-17E3-460C-8AA3-512FC2C8ED3B}" srcOrd="19" destOrd="0" presId="urn:microsoft.com/office/officeart/2005/8/layout/list1"/>
    <dgm:cxn modelId="{58F5B33D-B26C-466F-B644-E919010835E7}" type="presParOf" srcId="{9EC94090-974F-42D6-94CF-469129B838A4}" destId="{8A373F06-E80C-43E4-8229-8FD173866B71}" srcOrd="20" destOrd="0" presId="urn:microsoft.com/office/officeart/2005/8/layout/list1"/>
    <dgm:cxn modelId="{D72F62EC-01E7-4DD2-ABD4-8E0FC6E5636F}" type="presParOf" srcId="{8A373F06-E80C-43E4-8229-8FD173866B71}" destId="{EE9F94B5-627A-4B04-BF91-2A934B9C453C}" srcOrd="0" destOrd="0" presId="urn:microsoft.com/office/officeart/2005/8/layout/list1"/>
    <dgm:cxn modelId="{64015FB2-E59E-46B2-B8BE-AA6CD19D01B9}" type="presParOf" srcId="{8A373F06-E80C-43E4-8229-8FD173866B71}" destId="{3FFBBB8B-654E-4B3D-BDC8-E55B58CCEB7A}" srcOrd="1" destOrd="0" presId="urn:microsoft.com/office/officeart/2005/8/layout/list1"/>
    <dgm:cxn modelId="{7C2AA350-032F-4655-A962-C6777FBE95C5}" type="presParOf" srcId="{9EC94090-974F-42D6-94CF-469129B838A4}" destId="{5C774F2B-7F08-4B75-BBED-1F5B408F9E3C}" srcOrd="21" destOrd="0" presId="urn:microsoft.com/office/officeart/2005/8/layout/list1"/>
    <dgm:cxn modelId="{3BF87A02-B100-4176-A9E8-3C818A3E804C}" type="presParOf" srcId="{9EC94090-974F-42D6-94CF-469129B838A4}" destId="{C89F6E20-BB28-4260-9A66-51B762017128}" srcOrd="22" destOrd="0" presId="urn:microsoft.com/office/officeart/2005/8/layout/list1"/>
    <dgm:cxn modelId="{74B2E4A0-08CA-467E-9B8D-AA6EF38E4DA0}" type="presParOf" srcId="{9EC94090-974F-42D6-94CF-469129B838A4}" destId="{75074742-6762-4D23-87AE-9E8FCBF0685D}" srcOrd="23" destOrd="0" presId="urn:microsoft.com/office/officeart/2005/8/layout/list1"/>
    <dgm:cxn modelId="{02D34348-9D8A-43E9-9455-7AFA22AB0162}" type="presParOf" srcId="{9EC94090-974F-42D6-94CF-469129B838A4}" destId="{22B6CA6B-15A9-4A25-930B-281428A50AC7}" srcOrd="24" destOrd="0" presId="urn:microsoft.com/office/officeart/2005/8/layout/list1"/>
    <dgm:cxn modelId="{474799B1-6532-4D26-A9CA-47898DCDD071}" type="presParOf" srcId="{22B6CA6B-15A9-4A25-930B-281428A50AC7}" destId="{87ACE745-AF09-457F-9C09-1B6C2375674D}" srcOrd="0" destOrd="0" presId="urn:microsoft.com/office/officeart/2005/8/layout/list1"/>
    <dgm:cxn modelId="{9CA59E8F-A335-49F9-820C-85008A9CF93C}" type="presParOf" srcId="{22B6CA6B-15A9-4A25-930B-281428A50AC7}" destId="{543BCDF6-DCD4-4E27-A243-CEE3D8B2A637}" srcOrd="1" destOrd="0" presId="urn:microsoft.com/office/officeart/2005/8/layout/list1"/>
    <dgm:cxn modelId="{5F7BD8F6-5AF6-4192-8A85-7A02EC974819}" type="presParOf" srcId="{9EC94090-974F-42D6-94CF-469129B838A4}" destId="{95773EFF-F95E-4873-9A39-5C9D4F63AA15}" srcOrd="25" destOrd="0" presId="urn:microsoft.com/office/officeart/2005/8/layout/list1"/>
    <dgm:cxn modelId="{2BB68496-B903-4C7B-AAD2-DC998A5B1C87}" type="presParOf" srcId="{9EC94090-974F-42D6-94CF-469129B838A4}" destId="{979189A3-C2F6-4F58-84F0-15C16A08A0C7}"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089E45-D4F3-4503-8037-BC06CFE8CA0D}"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65F9DCEB-78BF-4F00-A2A1-5576A41A0932}">
      <dgm:prSet/>
      <dgm:spPr/>
      <dgm:t>
        <a:bodyPr/>
        <a:lstStyle/>
        <a:p>
          <a:pPr>
            <a:defRPr cap="all"/>
          </a:pPr>
          <a:r>
            <a:rPr lang="en-US"/>
            <a:t>Hire The required personals </a:t>
          </a:r>
        </a:p>
      </dgm:t>
    </dgm:pt>
    <dgm:pt modelId="{117B9FC1-AE40-46BC-9779-9EFC989181EE}" type="parTrans" cxnId="{2821FD28-0B46-441D-AAB4-06BC37508827}">
      <dgm:prSet/>
      <dgm:spPr/>
      <dgm:t>
        <a:bodyPr/>
        <a:lstStyle/>
        <a:p>
          <a:endParaRPr lang="en-US"/>
        </a:p>
      </dgm:t>
    </dgm:pt>
    <dgm:pt modelId="{A2CDFBDC-D1D1-4241-A191-8D014C7E4A61}" type="sibTrans" cxnId="{2821FD28-0B46-441D-AAB4-06BC37508827}">
      <dgm:prSet/>
      <dgm:spPr/>
      <dgm:t>
        <a:bodyPr/>
        <a:lstStyle/>
        <a:p>
          <a:endParaRPr lang="en-US"/>
        </a:p>
      </dgm:t>
    </dgm:pt>
    <dgm:pt modelId="{273A0B4E-9480-47B1-9B6E-762E36AFFE95}">
      <dgm:prSet/>
      <dgm:spPr/>
      <dgm:t>
        <a:bodyPr/>
        <a:lstStyle/>
        <a:p>
          <a:pPr>
            <a:defRPr cap="all"/>
          </a:pPr>
          <a:r>
            <a:rPr lang="en-US"/>
            <a:t>Manage both business unit and employees. </a:t>
          </a:r>
        </a:p>
      </dgm:t>
    </dgm:pt>
    <dgm:pt modelId="{89AD2CBB-84D2-4222-9FE8-E18130A53A7B}" type="parTrans" cxnId="{128C8B85-0DB4-42E7-B6B6-D99E7B0BE618}">
      <dgm:prSet/>
      <dgm:spPr/>
      <dgm:t>
        <a:bodyPr/>
        <a:lstStyle/>
        <a:p>
          <a:endParaRPr lang="en-US"/>
        </a:p>
      </dgm:t>
    </dgm:pt>
    <dgm:pt modelId="{CA20D4B7-7571-4F54-A457-2A3DD0D9885B}" type="sibTrans" cxnId="{128C8B85-0DB4-42E7-B6B6-D99E7B0BE618}">
      <dgm:prSet/>
      <dgm:spPr/>
      <dgm:t>
        <a:bodyPr/>
        <a:lstStyle/>
        <a:p>
          <a:endParaRPr lang="en-US"/>
        </a:p>
      </dgm:t>
    </dgm:pt>
    <dgm:pt modelId="{04C23421-CABF-4183-9F0D-07586AEEB9F9}">
      <dgm:prSet/>
      <dgm:spPr/>
      <dgm:t>
        <a:bodyPr/>
        <a:lstStyle/>
        <a:p>
          <a:pPr>
            <a:defRPr cap="all"/>
          </a:pPr>
          <a:r>
            <a:rPr lang="en-US"/>
            <a:t>Internal budgeting. </a:t>
          </a:r>
        </a:p>
      </dgm:t>
    </dgm:pt>
    <dgm:pt modelId="{849F0AC8-ABDD-4EC9-8CD2-3E6D2B3BD72D}" type="parTrans" cxnId="{78E584EC-15B5-43D0-88CB-2C3381730191}">
      <dgm:prSet/>
      <dgm:spPr/>
      <dgm:t>
        <a:bodyPr/>
        <a:lstStyle/>
        <a:p>
          <a:endParaRPr lang="en-US"/>
        </a:p>
      </dgm:t>
    </dgm:pt>
    <dgm:pt modelId="{A1E09ACB-5013-4FC3-BC3C-1DEBD0E5F1B5}" type="sibTrans" cxnId="{78E584EC-15B5-43D0-88CB-2C3381730191}">
      <dgm:prSet/>
      <dgm:spPr/>
      <dgm:t>
        <a:bodyPr/>
        <a:lstStyle/>
        <a:p>
          <a:endParaRPr lang="en-US"/>
        </a:p>
      </dgm:t>
    </dgm:pt>
    <dgm:pt modelId="{6B3096C7-1D60-4FC6-BD29-B77302F1D309}">
      <dgm:prSet/>
      <dgm:spPr/>
      <dgm:t>
        <a:bodyPr/>
        <a:lstStyle/>
        <a:p>
          <a:pPr>
            <a:defRPr cap="all"/>
          </a:pPr>
          <a:r>
            <a:rPr lang="en-US"/>
            <a:t>Planning</a:t>
          </a:r>
        </a:p>
      </dgm:t>
    </dgm:pt>
    <dgm:pt modelId="{A1B352F2-E485-4708-8661-86A644B6B9D1}" type="parTrans" cxnId="{4B0860BD-501B-4AF2-A307-EDF6BBF400EF}">
      <dgm:prSet/>
      <dgm:spPr/>
      <dgm:t>
        <a:bodyPr/>
        <a:lstStyle/>
        <a:p>
          <a:endParaRPr lang="en-US"/>
        </a:p>
      </dgm:t>
    </dgm:pt>
    <dgm:pt modelId="{BE878CCC-D64C-4C53-8306-2F2425C493FC}" type="sibTrans" cxnId="{4B0860BD-501B-4AF2-A307-EDF6BBF400EF}">
      <dgm:prSet/>
      <dgm:spPr/>
      <dgm:t>
        <a:bodyPr/>
        <a:lstStyle/>
        <a:p>
          <a:endParaRPr lang="en-US"/>
        </a:p>
      </dgm:t>
    </dgm:pt>
    <dgm:pt modelId="{9A00BA99-8FA3-4F7A-89A5-8FBE6EBB6168}">
      <dgm:prSet/>
      <dgm:spPr/>
      <dgm:t>
        <a:bodyPr/>
        <a:lstStyle/>
        <a:p>
          <a:pPr>
            <a:defRPr cap="all"/>
          </a:pPr>
          <a:r>
            <a:rPr lang="en-US"/>
            <a:t>Tracking and management</a:t>
          </a:r>
        </a:p>
      </dgm:t>
    </dgm:pt>
    <dgm:pt modelId="{CAE61D57-9306-46CF-B334-F9F1B4F3BA13}" type="parTrans" cxnId="{70F089FF-8BA4-4D44-BAE2-9310999BDC1B}">
      <dgm:prSet/>
      <dgm:spPr/>
      <dgm:t>
        <a:bodyPr/>
        <a:lstStyle/>
        <a:p>
          <a:endParaRPr lang="en-US"/>
        </a:p>
      </dgm:t>
    </dgm:pt>
    <dgm:pt modelId="{7EDEC030-2992-4297-9FCA-6146C03D93F2}" type="sibTrans" cxnId="{70F089FF-8BA4-4D44-BAE2-9310999BDC1B}">
      <dgm:prSet/>
      <dgm:spPr/>
      <dgm:t>
        <a:bodyPr/>
        <a:lstStyle/>
        <a:p>
          <a:endParaRPr lang="en-US"/>
        </a:p>
      </dgm:t>
    </dgm:pt>
    <dgm:pt modelId="{3DA94606-2B43-40BE-B0C3-96E302ABE236}">
      <dgm:prSet/>
      <dgm:spPr/>
      <dgm:t>
        <a:bodyPr/>
        <a:lstStyle/>
        <a:p>
          <a:pPr>
            <a:defRPr cap="all"/>
          </a:pPr>
          <a:r>
            <a:rPr lang="en-US"/>
            <a:t>IT project managenment</a:t>
          </a:r>
        </a:p>
      </dgm:t>
    </dgm:pt>
    <dgm:pt modelId="{B5CB7C05-598D-4F34-A18C-D2D345B76CBF}" type="parTrans" cxnId="{78CD2696-A330-44E7-A529-91F78643889C}">
      <dgm:prSet/>
      <dgm:spPr/>
      <dgm:t>
        <a:bodyPr/>
        <a:lstStyle/>
        <a:p>
          <a:endParaRPr lang="en-US"/>
        </a:p>
      </dgm:t>
    </dgm:pt>
    <dgm:pt modelId="{5AE6472F-98DD-4B3E-91C9-69E38ACF84F7}" type="sibTrans" cxnId="{78CD2696-A330-44E7-A529-91F78643889C}">
      <dgm:prSet/>
      <dgm:spPr/>
      <dgm:t>
        <a:bodyPr/>
        <a:lstStyle/>
        <a:p>
          <a:endParaRPr lang="en-US"/>
        </a:p>
      </dgm:t>
    </dgm:pt>
    <dgm:pt modelId="{904285A2-EC23-4A26-8BC7-F0C56093D7C3}" type="pres">
      <dgm:prSet presAssocID="{31089E45-D4F3-4503-8037-BC06CFE8CA0D}" presName="root" presStyleCnt="0">
        <dgm:presLayoutVars>
          <dgm:dir/>
          <dgm:resizeHandles val="exact"/>
        </dgm:presLayoutVars>
      </dgm:prSet>
      <dgm:spPr/>
    </dgm:pt>
    <dgm:pt modelId="{80AEFA60-F67D-4AF2-96D5-30F609BE43B6}" type="pres">
      <dgm:prSet presAssocID="{65F9DCEB-78BF-4F00-A2A1-5576A41A0932}" presName="compNode" presStyleCnt="0"/>
      <dgm:spPr/>
    </dgm:pt>
    <dgm:pt modelId="{ACEEBD96-E058-4FFE-B9A0-F048C9775C36}" type="pres">
      <dgm:prSet presAssocID="{65F9DCEB-78BF-4F00-A2A1-5576A41A0932}" presName="iconBgRect" presStyleLbl="bgShp" presStyleIdx="0" presStyleCnt="6"/>
      <dgm:spPr/>
    </dgm:pt>
    <dgm:pt modelId="{1D97FBFB-3CCB-45F0-83AA-743153AD5A3C}" type="pres">
      <dgm:prSet presAssocID="{65F9DCEB-78BF-4F00-A2A1-5576A41A093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781D2A5B-96E4-4DCB-AD84-34259F73749E}" type="pres">
      <dgm:prSet presAssocID="{65F9DCEB-78BF-4F00-A2A1-5576A41A0932}" presName="spaceRect" presStyleCnt="0"/>
      <dgm:spPr/>
    </dgm:pt>
    <dgm:pt modelId="{0F6D36BF-DF47-4399-871F-34E29BFC75FB}" type="pres">
      <dgm:prSet presAssocID="{65F9DCEB-78BF-4F00-A2A1-5576A41A0932}" presName="textRect" presStyleLbl="revTx" presStyleIdx="0" presStyleCnt="6">
        <dgm:presLayoutVars>
          <dgm:chMax val="1"/>
          <dgm:chPref val="1"/>
        </dgm:presLayoutVars>
      </dgm:prSet>
      <dgm:spPr/>
    </dgm:pt>
    <dgm:pt modelId="{C60B2819-3927-42CC-A12C-1F35A09DAD95}" type="pres">
      <dgm:prSet presAssocID="{A2CDFBDC-D1D1-4241-A191-8D014C7E4A61}" presName="sibTrans" presStyleCnt="0"/>
      <dgm:spPr/>
    </dgm:pt>
    <dgm:pt modelId="{E4A84B54-7D84-411C-944C-2704B2211356}" type="pres">
      <dgm:prSet presAssocID="{273A0B4E-9480-47B1-9B6E-762E36AFFE95}" presName="compNode" presStyleCnt="0"/>
      <dgm:spPr/>
    </dgm:pt>
    <dgm:pt modelId="{9761EDC7-8DC8-4C05-945D-050270BDF0E1}" type="pres">
      <dgm:prSet presAssocID="{273A0B4E-9480-47B1-9B6E-762E36AFFE95}" presName="iconBgRect" presStyleLbl="bgShp" presStyleIdx="1" presStyleCnt="6"/>
      <dgm:spPr/>
    </dgm:pt>
    <dgm:pt modelId="{001E972E-9F97-4864-B97E-9D01C13F70CE}" type="pres">
      <dgm:prSet presAssocID="{273A0B4E-9480-47B1-9B6E-762E36AFFE9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9858C19-02A4-4D5D-ADE7-6C1EBB1F3AD0}" type="pres">
      <dgm:prSet presAssocID="{273A0B4E-9480-47B1-9B6E-762E36AFFE95}" presName="spaceRect" presStyleCnt="0"/>
      <dgm:spPr/>
    </dgm:pt>
    <dgm:pt modelId="{4447C3E2-7FE0-4FE9-A6A5-A0B002C14D16}" type="pres">
      <dgm:prSet presAssocID="{273A0B4E-9480-47B1-9B6E-762E36AFFE95}" presName="textRect" presStyleLbl="revTx" presStyleIdx="1" presStyleCnt="6">
        <dgm:presLayoutVars>
          <dgm:chMax val="1"/>
          <dgm:chPref val="1"/>
        </dgm:presLayoutVars>
      </dgm:prSet>
      <dgm:spPr/>
    </dgm:pt>
    <dgm:pt modelId="{F50A1755-275D-4FB4-ABBD-67EB4A5E6CCD}" type="pres">
      <dgm:prSet presAssocID="{CA20D4B7-7571-4F54-A457-2A3DD0D9885B}" presName="sibTrans" presStyleCnt="0"/>
      <dgm:spPr/>
    </dgm:pt>
    <dgm:pt modelId="{9CD0E7DC-FA86-4A9A-A8F2-EBC72A1B907E}" type="pres">
      <dgm:prSet presAssocID="{04C23421-CABF-4183-9F0D-07586AEEB9F9}" presName="compNode" presStyleCnt="0"/>
      <dgm:spPr/>
    </dgm:pt>
    <dgm:pt modelId="{A7726F2B-4036-49C1-A778-69E13C0B25CE}" type="pres">
      <dgm:prSet presAssocID="{04C23421-CABF-4183-9F0D-07586AEEB9F9}" presName="iconBgRect" presStyleLbl="bgShp" presStyleIdx="2" presStyleCnt="6"/>
      <dgm:spPr/>
    </dgm:pt>
    <dgm:pt modelId="{53EB28E0-B772-4009-A674-4CE21EAF1792}" type="pres">
      <dgm:prSet presAssocID="{04C23421-CABF-4183-9F0D-07586AEEB9F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2DDC9F7C-500B-44F9-8FBF-9B7E2407A23A}" type="pres">
      <dgm:prSet presAssocID="{04C23421-CABF-4183-9F0D-07586AEEB9F9}" presName="spaceRect" presStyleCnt="0"/>
      <dgm:spPr/>
    </dgm:pt>
    <dgm:pt modelId="{1B6D20F1-9A22-4F71-A17C-FBC0A232CDA0}" type="pres">
      <dgm:prSet presAssocID="{04C23421-CABF-4183-9F0D-07586AEEB9F9}" presName="textRect" presStyleLbl="revTx" presStyleIdx="2" presStyleCnt="6">
        <dgm:presLayoutVars>
          <dgm:chMax val="1"/>
          <dgm:chPref val="1"/>
        </dgm:presLayoutVars>
      </dgm:prSet>
      <dgm:spPr/>
    </dgm:pt>
    <dgm:pt modelId="{8AA5E56A-B47E-4C1B-A67A-72BB507077A3}" type="pres">
      <dgm:prSet presAssocID="{A1E09ACB-5013-4FC3-BC3C-1DEBD0E5F1B5}" presName="sibTrans" presStyleCnt="0"/>
      <dgm:spPr/>
    </dgm:pt>
    <dgm:pt modelId="{29D59860-78AC-4CCB-A5D2-F0ACFDA31176}" type="pres">
      <dgm:prSet presAssocID="{6B3096C7-1D60-4FC6-BD29-B77302F1D309}" presName="compNode" presStyleCnt="0"/>
      <dgm:spPr/>
    </dgm:pt>
    <dgm:pt modelId="{2C11C4B0-C710-44D6-9DDF-BAE7AD918A30}" type="pres">
      <dgm:prSet presAssocID="{6B3096C7-1D60-4FC6-BD29-B77302F1D309}" presName="iconBgRect" presStyleLbl="bgShp" presStyleIdx="3" presStyleCnt="6"/>
      <dgm:spPr/>
    </dgm:pt>
    <dgm:pt modelId="{4038DEFD-060B-40D9-AC47-478A24E5A669}" type="pres">
      <dgm:prSet presAssocID="{6B3096C7-1D60-4FC6-BD29-B77302F1D30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031869E5-B823-43D4-9330-C6D97B5184DA}" type="pres">
      <dgm:prSet presAssocID="{6B3096C7-1D60-4FC6-BD29-B77302F1D309}" presName="spaceRect" presStyleCnt="0"/>
      <dgm:spPr/>
    </dgm:pt>
    <dgm:pt modelId="{B50934E9-FDA7-4DBA-800B-DA74C41C6DD5}" type="pres">
      <dgm:prSet presAssocID="{6B3096C7-1D60-4FC6-BD29-B77302F1D309}" presName="textRect" presStyleLbl="revTx" presStyleIdx="3" presStyleCnt="6">
        <dgm:presLayoutVars>
          <dgm:chMax val="1"/>
          <dgm:chPref val="1"/>
        </dgm:presLayoutVars>
      </dgm:prSet>
      <dgm:spPr/>
    </dgm:pt>
    <dgm:pt modelId="{BFAC9EFC-1178-44EA-891D-AE6D8F40CEC0}" type="pres">
      <dgm:prSet presAssocID="{BE878CCC-D64C-4C53-8306-2F2425C493FC}" presName="sibTrans" presStyleCnt="0"/>
      <dgm:spPr/>
    </dgm:pt>
    <dgm:pt modelId="{B8867EA2-4CB4-4A5E-8D69-FBCCC55D56BD}" type="pres">
      <dgm:prSet presAssocID="{9A00BA99-8FA3-4F7A-89A5-8FBE6EBB6168}" presName="compNode" presStyleCnt="0"/>
      <dgm:spPr/>
    </dgm:pt>
    <dgm:pt modelId="{2DA0F50C-89F5-4646-9655-C1AADFDA85E5}" type="pres">
      <dgm:prSet presAssocID="{9A00BA99-8FA3-4F7A-89A5-8FBE6EBB6168}" presName="iconBgRect" presStyleLbl="bgShp" presStyleIdx="4" presStyleCnt="6"/>
      <dgm:spPr/>
    </dgm:pt>
    <dgm:pt modelId="{1683A5C4-FE30-47E4-997D-3B2AD771EA7A}" type="pres">
      <dgm:prSet presAssocID="{9A00BA99-8FA3-4F7A-89A5-8FBE6EBB616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87FBA0F0-08D6-46CE-952C-11F7C37CD68D}" type="pres">
      <dgm:prSet presAssocID="{9A00BA99-8FA3-4F7A-89A5-8FBE6EBB6168}" presName="spaceRect" presStyleCnt="0"/>
      <dgm:spPr/>
    </dgm:pt>
    <dgm:pt modelId="{A8153A12-8994-46CB-8773-A75D960E74C7}" type="pres">
      <dgm:prSet presAssocID="{9A00BA99-8FA3-4F7A-89A5-8FBE6EBB6168}" presName="textRect" presStyleLbl="revTx" presStyleIdx="4" presStyleCnt="6">
        <dgm:presLayoutVars>
          <dgm:chMax val="1"/>
          <dgm:chPref val="1"/>
        </dgm:presLayoutVars>
      </dgm:prSet>
      <dgm:spPr/>
    </dgm:pt>
    <dgm:pt modelId="{B848DCE8-B8A6-4F63-A69D-2283C8A2C109}" type="pres">
      <dgm:prSet presAssocID="{7EDEC030-2992-4297-9FCA-6146C03D93F2}" presName="sibTrans" presStyleCnt="0"/>
      <dgm:spPr/>
    </dgm:pt>
    <dgm:pt modelId="{D7AFE241-7F80-46C0-BC68-F3529C5AC973}" type="pres">
      <dgm:prSet presAssocID="{3DA94606-2B43-40BE-B0C3-96E302ABE236}" presName="compNode" presStyleCnt="0"/>
      <dgm:spPr/>
    </dgm:pt>
    <dgm:pt modelId="{7C0485DE-4B65-4543-9657-65851E4FB0C6}" type="pres">
      <dgm:prSet presAssocID="{3DA94606-2B43-40BE-B0C3-96E302ABE236}" presName="iconBgRect" presStyleLbl="bgShp" presStyleIdx="5" presStyleCnt="6"/>
      <dgm:spPr/>
    </dgm:pt>
    <dgm:pt modelId="{07D1A808-C88D-4E3B-AE65-9FF8F1201D64}" type="pres">
      <dgm:prSet presAssocID="{3DA94606-2B43-40BE-B0C3-96E302ABE23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529D912A-4D44-4907-8223-A59A6C2B9346}" type="pres">
      <dgm:prSet presAssocID="{3DA94606-2B43-40BE-B0C3-96E302ABE236}" presName="spaceRect" presStyleCnt="0"/>
      <dgm:spPr/>
    </dgm:pt>
    <dgm:pt modelId="{FD02DE1D-2173-4A38-8B22-E8D99BD02FA6}" type="pres">
      <dgm:prSet presAssocID="{3DA94606-2B43-40BE-B0C3-96E302ABE236}" presName="textRect" presStyleLbl="revTx" presStyleIdx="5" presStyleCnt="6">
        <dgm:presLayoutVars>
          <dgm:chMax val="1"/>
          <dgm:chPref val="1"/>
        </dgm:presLayoutVars>
      </dgm:prSet>
      <dgm:spPr/>
    </dgm:pt>
  </dgm:ptLst>
  <dgm:cxnLst>
    <dgm:cxn modelId="{5D2E0A02-0863-4518-96DA-E2249218B5A8}" type="presOf" srcId="{3DA94606-2B43-40BE-B0C3-96E302ABE236}" destId="{FD02DE1D-2173-4A38-8B22-E8D99BD02FA6}" srcOrd="0" destOrd="0" presId="urn:microsoft.com/office/officeart/2018/5/layout/IconCircleLabelList"/>
    <dgm:cxn modelId="{2821FD28-0B46-441D-AAB4-06BC37508827}" srcId="{31089E45-D4F3-4503-8037-BC06CFE8CA0D}" destId="{65F9DCEB-78BF-4F00-A2A1-5576A41A0932}" srcOrd="0" destOrd="0" parTransId="{117B9FC1-AE40-46BC-9779-9EFC989181EE}" sibTransId="{A2CDFBDC-D1D1-4241-A191-8D014C7E4A61}"/>
    <dgm:cxn modelId="{208F4F3D-6EB2-4FE1-9EB8-7081C3BE05A8}" type="presOf" srcId="{9A00BA99-8FA3-4F7A-89A5-8FBE6EBB6168}" destId="{A8153A12-8994-46CB-8773-A75D960E74C7}" srcOrd="0" destOrd="0" presId="urn:microsoft.com/office/officeart/2018/5/layout/IconCircleLabelList"/>
    <dgm:cxn modelId="{56748154-5864-47C7-A25A-35C7DA4846BB}" type="presOf" srcId="{31089E45-D4F3-4503-8037-BC06CFE8CA0D}" destId="{904285A2-EC23-4A26-8BC7-F0C56093D7C3}" srcOrd="0" destOrd="0" presId="urn:microsoft.com/office/officeart/2018/5/layout/IconCircleLabelList"/>
    <dgm:cxn modelId="{128C8B85-0DB4-42E7-B6B6-D99E7B0BE618}" srcId="{31089E45-D4F3-4503-8037-BC06CFE8CA0D}" destId="{273A0B4E-9480-47B1-9B6E-762E36AFFE95}" srcOrd="1" destOrd="0" parTransId="{89AD2CBB-84D2-4222-9FE8-E18130A53A7B}" sibTransId="{CA20D4B7-7571-4F54-A457-2A3DD0D9885B}"/>
    <dgm:cxn modelId="{53791494-72EC-4EC0-A62F-851EF2730D74}" type="presOf" srcId="{65F9DCEB-78BF-4F00-A2A1-5576A41A0932}" destId="{0F6D36BF-DF47-4399-871F-34E29BFC75FB}" srcOrd="0" destOrd="0" presId="urn:microsoft.com/office/officeart/2018/5/layout/IconCircleLabelList"/>
    <dgm:cxn modelId="{78CD2696-A330-44E7-A529-91F78643889C}" srcId="{31089E45-D4F3-4503-8037-BC06CFE8CA0D}" destId="{3DA94606-2B43-40BE-B0C3-96E302ABE236}" srcOrd="5" destOrd="0" parTransId="{B5CB7C05-598D-4F34-A18C-D2D345B76CBF}" sibTransId="{5AE6472F-98DD-4B3E-91C9-69E38ACF84F7}"/>
    <dgm:cxn modelId="{4B0860BD-501B-4AF2-A307-EDF6BBF400EF}" srcId="{31089E45-D4F3-4503-8037-BC06CFE8CA0D}" destId="{6B3096C7-1D60-4FC6-BD29-B77302F1D309}" srcOrd="3" destOrd="0" parTransId="{A1B352F2-E485-4708-8661-86A644B6B9D1}" sibTransId="{BE878CCC-D64C-4C53-8306-2F2425C493FC}"/>
    <dgm:cxn modelId="{ABDD17CA-2894-4215-B864-C0E52944E59F}" type="presOf" srcId="{273A0B4E-9480-47B1-9B6E-762E36AFFE95}" destId="{4447C3E2-7FE0-4FE9-A6A5-A0B002C14D16}" srcOrd="0" destOrd="0" presId="urn:microsoft.com/office/officeart/2018/5/layout/IconCircleLabelList"/>
    <dgm:cxn modelId="{04C027DB-1945-459B-B652-B239C6370B54}" type="presOf" srcId="{04C23421-CABF-4183-9F0D-07586AEEB9F9}" destId="{1B6D20F1-9A22-4F71-A17C-FBC0A232CDA0}" srcOrd="0" destOrd="0" presId="urn:microsoft.com/office/officeart/2018/5/layout/IconCircleLabelList"/>
    <dgm:cxn modelId="{9F981AE1-D1CA-45D0-A5F3-FAFEBEB7CB05}" type="presOf" srcId="{6B3096C7-1D60-4FC6-BD29-B77302F1D309}" destId="{B50934E9-FDA7-4DBA-800B-DA74C41C6DD5}" srcOrd="0" destOrd="0" presId="urn:microsoft.com/office/officeart/2018/5/layout/IconCircleLabelList"/>
    <dgm:cxn modelId="{78E584EC-15B5-43D0-88CB-2C3381730191}" srcId="{31089E45-D4F3-4503-8037-BC06CFE8CA0D}" destId="{04C23421-CABF-4183-9F0D-07586AEEB9F9}" srcOrd="2" destOrd="0" parTransId="{849F0AC8-ABDD-4EC9-8CD2-3E6D2B3BD72D}" sibTransId="{A1E09ACB-5013-4FC3-BC3C-1DEBD0E5F1B5}"/>
    <dgm:cxn modelId="{70F089FF-8BA4-4D44-BAE2-9310999BDC1B}" srcId="{31089E45-D4F3-4503-8037-BC06CFE8CA0D}" destId="{9A00BA99-8FA3-4F7A-89A5-8FBE6EBB6168}" srcOrd="4" destOrd="0" parTransId="{CAE61D57-9306-46CF-B334-F9F1B4F3BA13}" sibTransId="{7EDEC030-2992-4297-9FCA-6146C03D93F2}"/>
    <dgm:cxn modelId="{7270F9DC-9A64-44EB-A8F9-2A79A076F41D}" type="presParOf" srcId="{904285A2-EC23-4A26-8BC7-F0C56093D7C3}" destId="{80AEFA60-F67D-4AF2-96D5-30F609BE43B6}" srcOrd="0" destOrd="0" presId="urn:microsoft.com/office/officeart/2018/5/layout/IconCircleLabelList"/>
    <dgm:cxn modelId="{ED204225-7E83-4D8F-BD5A-7F3FEF88EFCF}" type="presParOf" srcId="{80AEFA60-F67D-4AF2-96D5-30F609BE43B6}" destId="{ACEEBD96-E058-4FFE-B9A0-F048C9775C36}" srcOrd="0" destOrd="0" presId="urn:microsoft.com/office/officeart/2018/5/layout/IconCircleLabelList"/>
    <dgm:cxn modelId="{7F0CD68A-1DA0-4685-9D44-FC31F1FE6C5F}" type="presParOf" srcId="{80AEFA60-F67D-4AF2-96D5-30F609BE43B6}" destId="{1D97FBFB-3CCB-45F0-83AA-743153AD5A3C}" srcOrd="1" destOrd="0" presId="urn:microsoft.com/office/officeart/2018/5/layout/IconCircleLabelList"/>
    <dgm:cxn modelId="{71571711-583A-4E59-8F1D-EF7A76AA373F}" type="presParOf" srcId="{80AEFA60-F67D-4AF2-96D5-30F609BE43B6}" destId="{781D2A5B-96E4-4DCB-AD84-34259F73749E}" srcOrd="2" destOrd="0" presId="urn:microsoft.com/office/officeart/2018/5/layout/IconCircleLabelList"/>
    <dgm:cxn modelId="{4E816A8A-A320-4AC4-A3EA-09AB8EF92A8E}" type="presParOf" srcId="{80AEFA60-F67D-4AF2-96D5-30F609BE43B6}" destId="{0F6D36BF-DF47-4399-871F-34E29BFC75FB}" srcOrd="3" destOrd="0" presId="urn:microsoft.com/office/officeart/2018/5/layout/IconCircleLabelList"/>
    <dgm:cxn modelId="{CAA96612-741F-4DED-88AD-DCF7ABAB1A58}" type="presParOf" srcId="{904285A2-EC23-4A26-8BC7-F0C56093D7C3}" destId="{C60B2819-3927-42CC-A12C-1F35A09DAD95}" srcOrd="1" destOrd="0" presId="urn:microsoft.com/office/officeart/2018/5/layout/IconCircleLabelList"/>
    <dgm:cxn modelId="{0FBA9626-3C4D-47E7-896A-EB640902E51D}" type="presParOf" srcId="{904285A2-EC23-4A26-8BC7-F0C56093D7C3}" destId="{E4A84B54-7D84-411C-944C-2704B2211356}" srcOrd="2" destOrd="0" presId="urn:microsoft.com/office/officeart/2018/5/layout/IconCircleLabelList"/>
    <dgm:cxn modelId="{DD9B1DB4-750E-4B67-B098-3133F4AED413}" type="presParOf" srcId="{E4A84B54-7D84-411C-944C-2704B2211356}" destId="{9761EDC7-8DC8-4C05-945D-050270BDF0E1}" srcOrd="0" destOrd="0" presId="urn:microsoft.com/office/officeart/2018/5/layout/IconCircleLabelList"/>
    <dgm:cxn modelId="{A39B8A75-A95D-4669-9175-BACA7D85D0C7}" type="presParOf" srcId="{E4A84B54-7D84-411C-944C-2704B2211356}" destId="{001E972E-9F97-4864-B97E-9D01C13F70CE}" srcOrd="1" destOrd="0" presId="urn:microsoft.com/office/officeart/2018/5/layout/IconCircleLabelList"/>
    <dgm:cxn modelId="{6CDDB890-B869-4809-9C56-FFEDCABEBC99}" type="presParOf" srcId="{E4A84B54-7D84-411C-944C-2704B2211356}" destId="{29858C19-02A4-4D5D-ADE7-6C1EBB1F3AD0}" srcOrd="2" destOrd="0" presId="urn:microsoft.com/office/officeart/2018/5/layout/IconCircleLabelList"/>
    <dgm:cxn modelId="{A884759C-3089-44FF-9296-2559A1E7B5FA}" type="presParOf" srcId="{E4A84B54-7D84-411C-944C-2704B2211356}" destId="{4447C3E2-7FE0-4FE9-A6A5-A0B002C14D16}" srcOrd="3" destOrd="0" presId="urn:microsoft.com/office/officeart/2018/5/layout/IconCircleLabelList"/>
    <dgm:cxn modelId="{B1D6CF1A-6138-49EA-B8C2-2969BAA2A85D}" type="presParOf" srcId="{904285A2-EC23-4A26-8BC7-F0C56093D7C3}" destId="{F50A1755-275D-4FB4-ABBD-67EB4A5E6CCD}" srcOrd="3" destOrd="0" presId="urn:microsoft.com/office/officeart/2018/5/layout/IconCircleLabelList"/>
    <dgm:cxn modelId="{84A53B5B-0E06-4BFC-8E5C-FA7AFFB628C4}" type="presParOf" srcId="{904285A2-EC23-4A26-8BC7-F0C56093D7C3}" destId="{9CD0E7DC-FA86-4A9A-A8F2-EBC72A1B907E}" srcOrd="4" destOrd="0" presId="urn:microsoft.com/office/officeart/2018/5/layout/IconCircleLabelList"/>
    <dgm:cxn modelId="{E8BE7305-1BE5-42C6-BDB9-59A72764C160}" type="presParOf" srcId="{9CD0E7DC-FA86-4A9A-A8F2-EBC72A1B907E}" destId="{A7726F2B-4036-49C1-A778-69E13C0B25CE}" srcOrd="0" destOrd="0" presId="urn:microsoft.com/office/officeart/2018/5/layout/IconCircleLabelList"/>
    <dgm:cxn modelId="{CCD18E92-CFFC-44CE-B98E-06A02C9D14A8}" type="presParOf" srcId="{9CD0E7DC-FA86-4A9A-A8F2-EBC72A1B907E}" destId="{53EB28E0-B772-4009-A674-4CE21EAF1792}" srcOrd="1" destOrd="0" presId="urn:microsoft.com/office/officeart/2018/5/layout/IconCircleLabelList"/>
    <dgm:cxn modelId="{E2D10F44-D328-42EC-B623-7494C935A6F6}" type="presParOf" srcId="{9CD0E7DC-FA86-4A9A-A8F2-EBC72A1B907E}" destId="{2DDC9F7C-500B-44F9-8FBF-9B7E2407A23A}" srcOrd="2" destOrd="0" presId="urn:microsoft.com/office/officeart/2018/5/layout/IconCircleLabelList"/>
    <dgm:cxn modelId="{2BB8B6FC-3250-45B3-8383-1D9A30991F37}" type="presParOf" srcId="{9CD0E7DC-FA86-4A9A-A8F2-EBC72A1B907E}" destId="{1B6D20F1-9A22-4F71-A17C-FBC0A232CDA0}" srcOrd="3" destOrd="0" presId="urn:microsoft.com/office/officeart/2018/5/layout/IconCircleLabelList"/>
    <dgm:cxn modelId="{68D625FF-AD4D-42F8-89B4-75EBED6C2E69}" type="presParOf" srcId="{904285A2-EC23-4A26-8BC7-F0C56093D7C3}" destId="{8AA5E56A-B47E-4C1B-A67A-72BB507077A3}" srcOrd="5" destOrd="0" presId="urn:microsoft.com/office/officeart/2018/5/layout/IconCircleLabelList"/>
    <dgm:cxn modelId="{17D2CDB6-2F9F-41CA-9B11-65C5385EAE20}" type="presParOf" srcId="{904285A2-EC23-4A26-8BC7-F0C56093D7C3}" destId="{29D59860-78AC-4CCB-A5D2-F0ACFDA31176}" srcOrd="6" destOrd="0" presId="urn:microsoft.com/office/officeart/2018/5/layout/IconCircleLabelList"/>
    <dgm:cxn modelId="{EACB7646-CC70-4CB0-87EC-E0A946469462}" type="presParOf" srcId="{29D59860-78AC-4CCB-A5D2-F0ACFDA31176}" destId="{2C11C4B0-C710-44D6-9DDF-BAE7AD918A30}" srcOrd="0" destOrd="0" presId="urn:microsoft.com/office/officeart/2018/5/layout/IconCircleLabelList"/>
    <dgm:cxn modelId="{76D7FE26-55FA-4C66-B452-973ECE78DA51}" type="presParOf" srcId="{29D59860-78AC-4CCB-A5D2-F0ACFDA31176}" destId="{4038DEFD-060B-40D9-AC47-478A24E5A669}" srcOrd="1" destOrd="0" presId="urn:microsoft.com/office/officeart/2018/5/layout/IconCircleLabelList"/>
    <dgm:cxn modelId="{98EF281C-CBA8-4735-89AA-5FFB48904D98}" type="presParOf" srcId="{29D59860-78AC-4CCB-A5D2-F0ACFDA31176}" destId="{031869E5-B823-43D4-9330-C6D97B5184DA}" srcOrd="2" destOrd="0" presId="urn:microsoft.com/office/officeart/2018/5/layout/IconCircleLabelList"/>
    <dgm:cxn modelId="{CEF588F2-6855-49B2-B7AE-7DE581C7D638}" type="presParOf" srcId="{29D59860-78AC-4CCB-A5D2-F0ACFDA31176}" destId="{B50934E9-FDA7-4DBA-800B-DA74C41C6DD5}" srcOrd="3" destOrd="0" presId="urn:microsoft.com/office/officeart/2018/5/layout/IconCircleLabelList"/>
    <dgm:cxn modelId="{5F1C1261-F666-473E-AE2D-6AEF17D68B4D}" type="presParOf" srcId="{904285A2-EC23-4A26-8BC7-F0C56093D7C3}" destId="{BFAC9EFC-1178-44EA-891D-AE6D8F40CEC0}" srcOrd="7" destOrd="0" presId="urn:microsoft.com/office/officeart/2018/5/layout/IconCircleLabelList"/>
    <dgm:cxn modelId="{922CEC92-EBD9-4F5E-BE81-A68E68C165FC}" type="presParOf" srcId="{904285A2-EC23-4A26-8BC7-F0C56093D7C3}" destId="{B8867EA2-4CB4-4A5E-8D69-FBCCC55D56BD}" srcOrd="8" destOrd="0" presId="urn:microsoft.com/office/officeart/2018/5/layout/IconCircleLabelList"/>
    <dgm:cxn modelId="{CF3C7E40-AF9E-42AA-87D6-A834FB4BCB3C}" type="presParOf" srcId="{B8867EA2-4CB4-4A5E-8D69-FBCCC55D56BD}" destId="{2DA0F50C-89F5-4646-9655-C1AADFDA85E5}" srcOrd="0" destOrd="0" presId="urn:microsoft.com/office/officeart/2018/5/layout/IconCircleLabelList"/>
    <dgm:cxn modelId="{AEB7B854-CF98-4CF8-92B7-318FF564BBBD}" type="presParOf" srcId="{B8867EA2-4CB4-4A5E-8D69-FBCCC55D56BD}" destId="{1683A5C4-FE30-47E4-997D-3B2AD771EA7A}" srcOrd="1" destOrd="0" presId="urn:microsoft.com/office/officeart/2018/5/layout/IconCircleLabelList"/>
    <dgm:cxn modelId="{1D36ADD7-C10F-45DE-AAD3-1632002B0B42}" type="presParOf" srcId="{B8867EA2-4CB4-4A5E-8D69-FBCCC55D56BD}" destId="{87FBA0F0-08D6-46CE-952C-11F7C37CD68D}" srcOrd="2" destOrd="0" presId="urn:microsoft.com/office/officeart/2018/5/layout/IconCircleLabelList"/>
    <dgm:cxn modelId="{652F615D-EB88-4525-8378-AF64709206E0}" type="presParOf" srcId="{B8867EA2-4CB4-4A5E-8D69-FBCCC55D56BD}" destId="{A8153A12-8994-46CB-8773-A75D960E74C7}" srcOrd="3" destOrd="0" presId="urn:microsoft.com/office/officeart/2018/5/layout/IconCircleLabelList"/>
    <dgm:cxn modelId="{5ACC196E-1134-455A-8A5A-B6DEF5334927}" type="presParOf" srcId="{904285A2-EC23-4A26-8BC7-F0C56093D7C3}" destId="{B848DCE8-B8A6-4F63-A69D-2283C8A2C109}" srcOrd="9" destOrd="0" presId="urn:microsoft.com/office/officeart/2018/5/layout/IconCircleLabelList"/>
    <dgm:cxn modelId="{4F492410-9E39-49AE-9006-25B1B51402C2}" type="presParOf" srcId="{904285A2-EC23-4A26-8BC7-F0C56093D7C3}" destId="{D7AFE241-7F80-46C0-BC68-F3529C5AC973}" srcOrd="10" destOrd="0" presId="urn:microsoft.com/office/officeart/2018/5/layout/IconCircleLabelList"/>
    <dgm:cxn modelId="{72CE75DB-631F-42A2-BE12-783CA3EB7064}" type="presParOf" srcId="{D7AFE241-7F80-46C0-BC68-F3529C5AC973}" destId="{7C0485DE-4B65-4543-9657-65851E4FB0C6}" srcOrd="0" destOrd="0" presId="urn:microsoft.com/office/officeart/2018/5/layout/IconCircleLabelList"/>
    <dgm:cxn modelId="{E989E1C7-39DE-40E4-9AD7-A88CA010F1AB}" type="presParOf" srcId="{D7AFE241-7F80-46C0-BC68-F3529C5AC973}" destId="{07D1A808-C88D-4E3B-AE65-9FF8F1201D64}" srcOrd="1" destOrd="0" presId="urn:microsoft.com/office/officeart/2018/5/layout/IconCircleLabelList"/>
    <dgm:cxn modelId="{ADF8C56E-51C7-484A-AB44-57B5D63A0A57}" type="presParOf" srcId="{D7AFE241-7F80-46C0-BC68-F3529C5AC973}" destId="{529D912A-4D44-4907-8223-A59A6C2B9346}" srcOrd="2" destOrd="0" presId="urn:microsoft.com/office/officeart/2018/5/layout/IconCircleLabelList"/>
    <dgm:cxn modelId="{B92B368E-FCB8-4DBE-9C24-BB3224501488}" type="presParOf" srcId="{D7AFE241-7F80-46C0-BC68-F3529C5AC973}" destId="{FD02DE1D-2173-4A38-8B22-E8D99BD02FA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2AFF10-A9D7-430B-94F8-EE0152AA1900}" type="doc">
      <dgm:prSet loTypeId="urn:microsoft.com/office/officeart/2005/8/layout/default" loCatId="list" qsTypeId="urn:microsoft.com/office/officeart/2005/8/quickstyle/simple2" qsCatId="simple" csTypeId="urn:microsoft.com/office/officeart/2005/8/colors/accent3_2" csCatId="accent3"/>
      <dgm:spPr/>
      <dgm:t>
        <a:bodyPr/>
        <a:lstStyle/>
        <a:p>
          <a:endParaRPr lang="en-US"/>
        </a:p>
      </dgm:t>
    </dgm:pt>
    <dgm:pt modelId="{9353CDD4-A878-4BD9-960D-44902CAD8C0A}">
      <dgm:prSet/>
      <dgm:spPr/>
      <dgm:t>
        <a:bodyPr/>
        <a:lstStyle/>
        <a:p>
          <a:r>
            <a:rPr lang="en-US"/>
            <a:t>Planning scope </a:t>
          </a:r>
        </a:p>
      </dgm:t>
    </dgm:pt>
    <dgm:pt modelId="{1B044818-4550-43C0-BFE4-021FC99363E6}" type="parTrans" cxnId="{E0DB7366-C22A-40E8-A733-4941D18A459B}">
      <dgm:prSet/>
      <dgm:spPr/>
      <dgm:t>
        <a:bodyPr/>
        <a:lstStyle/>
        <a:p>
          <a:endParaRPr lang="en-US"/>
        </a:p>
      </dgm:t>
    </dgm:pt>
    <dgm:pt modelId="{18D7C5C3-3688-4DF4-85A3-A93E9DAD2392}" type="sibTrans" cxnId="{E0DB7366-C22A-40E8-A733-4941D18A459B}">
      <dgm:prSet/>
      <dgm:spPr/>
      <dgm:t>
        <a:bodyPr/>
        <a:lstStyle/>
        <a:p>
          <a:endParaRPr lang="en-US"/>
        </a:p>
      </dgm:t>
    </dgm:pt>
    <dgm:pt modelId="{7315AC5A-BF00-4F4B-9844-83C7A9C15C40}">
      <dgm:prSet/>
      <dgm:spPr/>
      <dgm:t>
        <a:bodyPr/>
        <a:lstStyle/>
        <a:p>
          <a:r>
            <a:rPr lang="en-US"/>
            <a:t>Collecting requirements</a:t>
          </a:r>
        </a:p>
      </dgm:t>
    </dgm:pt>
    <dgm:pt modelId="{E24C6A3A-285C-4A9D-A211-23511147340F}" type="parTrans" cxnId="{F6CC8280-4FB8-4AA2-ABB0-58E7477D5393}">
      <dgm:prSet/>
      <dgm:spPr/>
      <dgm:t>
        <a:bodyPr/>
        <a:lstStyle/>
        <a:p>
          <a:endParaRPr lang="en-US"/>
        </a:p>
      </dgm:t>
    </dgm:pt>
    <dgm:pt modelId="{651D8D14-0B94-4F34-9E1C-AC121BDBF2AF}" type="sibTrans" cxnId="{F6CC8280-4FB8-4AA2-ABB0-58E7477D5393}">
      <dgm:prSet/>
      <dgm:spPr/>
      <dgm:t>
        <a:bodyPr/>
        <a:lstStyle/>
        <a:p>
          <a:endParaRPr lang="en-US"/>
        </a:p>
      </dgm:t>
    </dgm:pt>
    <dgm:pt modelId="{8808CE8E-5F2D-45A0-B5EB-6D54AE2264B5}">
      <dgm:prSet/>
      <dgm:spPr/>
      <dgm:t>
        <a:bodyPr/>
        <a:lstStyle/>
        <a:p>
          <a:r>
            <a:rPr lang="en-US"/>
            <a:t>Defining scope </a:t>
          </a:r>
        </a:p>
      </dgm:t>
    </dgm:pt>
    <dgm:pt modelId="{848812ED-9F36-40E1-B12A-11C04A8400D9}" type="parTrans" cxnId="{3FA27133-3CAB-4318-BDB3-2B33CD3D8A76}">
      <dgm:prSet/>
      <dgm:spPr/>
      <dgm:t>
        <a:bodyPr/>
        <a:lstStyle/>
        <a:p>
          <a:endParaRPr lang="en-US"/>
        </a:p>
      </dgm:t>
    </dgm:pt>
    <dgm:pt modelId="{28DE2441-2901-4252-8F04-B0040EBB60FC}" type="sibTrans" cxnId="{3FA27133-3CAB-4318-BDB3-2B33CD3D8A76}">
      <dgm:prSet/>
      <dgm:spPr/>
      <dgm:t>
        <a:bodyPr/>
        <a:lstStyle/>
        <a:p>
          <a:endParaRPr lang="en-US"/>
        </a:p>
      </dgm:t>
    </dgm:pt>
    <dgm:pt modelId="{CEA31253-E336-4BB0-86C7-B118E52C5B2A}">
      <dgm:prSet/>
      <dgm:spPr/>
      <dgm:t>
        <a:bodyPr/>
        <a:lstStyle/>
        <a:p>
          <a:r>
            <a:rPr lang="en-US"/>
            <a:t>validating scope </a:t>
          </a:r>
        </a:p>
      </dgm:t>
    </dgm:pt>
    <dgm:pt modelId="{C9E92E6D-44F1-4F5E-A07A-25941E288BA4}" type="parTrans" cxnId="{1F818C2E-5724-47DA-A940-63BA7A69852F}">
      <dgm:prSet/>
      <dgm:spPr/>
      <dgm:t>
        <a:bodyPr/>
        <a:lstStyle/>
        <a:p>
          <a:endParaRPr lang="en-US"/>
        </a:p>
      </dgm:t>
    </dgm:pt>
    <dgm:pt modelId="{8A87FED3-57C1-4196-A10C-7A7546C8B6CD}" type="sibTrans" cxnId="{1F818C2E-5724-47DA-A940-63BA7A69852F}">
      <dgm:prSet/>
      <dgm:spPr/>
      <dgm:t>
        <a:bodyPr/>
        <a:lstStyle/>
        <a:p>
          <a:endParaRPr lang="en-US"/>
        </a:p>
      </dgm:t>
    </dgm:pt>
    <dgm:pt modelId="{7A8352C5-767F-4C61-B33E-ED209631E2C8}">
      <dgm:prSet/>
      <dgm:spPr/>
      <dgm:t>
        <a:bodyPr/>
        <a:lstStyle/>
        <a:p>
          <a:r>
            <a:rPr lang="en-US"/>
            <a:t>Control </a:t>
          </a:r>
        </a:p>
      </dgm:t>
    </dgm:pt>
    <dgm:pt modelId="{9A8F8A8B-BB26-4ADE-AED9-C39AE7023990}" type="parTrans" cxnId="{1E6A8E7F-FC78-4617-8F29-241E28A1244B}">
      <dgm:prSet/>
      <dgm:spPr/>
      <dgm:t>
        <a:bodyPr/>
        <a:lstStyle/>
        <a:p>
          <a:endParaRPr lang="en-US"/>
        </a:p>
      </dgm:t>
    </dgm:pt>
    <dgm:pt modelId="{186BDE6E-224F-4702-B247-8FF3F71B88AF}" type="sibTrans" cxnId="{1E6A8E7F-FC78-4617-8F29-241E28A1244B}">
      <dgm:prSet/>
      <dgm:spPr/>
      <dgm:t>
        <a:bodyPr/>
        <a:lstStyle/>
        <a:p>
          <a:endParaRPr lang="en-US"/>
        </a:p>
      </dgm:t>
    </dgm:pt>
    <dgm:pt modelId="{7F149BF0-53CA-4E14-AEAC-ED237EBDBFC3}">
      <dgm:prSet/>
      <dgm:spPr/>
      <dgm:t>
        <a:bodyPr/>
        <a:lstStyle/>
        <a:p>
          <a:r>
            <a:rPr lang="en-US"/>
            <a:t>Monitor</a:t>
          </a:r>
        </a:p>
      </dgm:t>
    </dgm:pt>
    <dgm:pt modelId="{43A8F5D3-87A5-4055-879D-C27394E98F03}" type="parTrans" cxnId="{AE1C99B6-D6D6-4DD2-96A0-DF43DD19D9C9}">
      <dgm:prSet/>
      <dgm:spPr/>
      <dgm:t>
        <a:bodyPr/>
        <a:lstStyle/>
        <a:p>
          <a:endParaRPr lang="en-US"/>
        </a:p>
      </dgm:t>
    </dgm:pt>
    <dgm:pt modelId="{9D6C5618-D417-4E07-99DF-9FA6E9231123}" type="sibTrans" cxnId="{AE1C99B6-D6D6-4DD2-96A0-DF43DD19D9C9}">
      <dgm:prSet/>
      <dgm:spPr/>
      <dgm:t>
        <a:bodyPr/>
        <a:lstStyle/>
        <a:p>
          <a:endParaRPr lang="en-US"/>
        </a:p>
      </dgm:t>
    </dgm:pt>
    <dgm:pt modelId="{DCA43D38-71E7-4640-87AE-7084D27BFDBA}" type="pres">
      <dgm:prSet presAssocID="{882AFF10-A9D7-430B-94F8-EE0152AA1900}" presName="diagram" presStyleCnt="0">
        <dgm:presLayoutVars>
          <dgm:dir/>
          <dgm:resizeHandles val="exact"/>
        </dgm:presLayoutVars>
      </dgm:prSet>
      <dgm:spPr/>
    </dgm:pt>
    <dgm:pt modelId="{A7A16E8E-C0D5-4E07-A1AA-5CC0C323FC62}" type="pres">
      <dgm:prSet presAssocID="{9353CDD4-A878-4BD9-960D-44902CAD8C0A}" presName="node" presStyleLbl="node1" presStyleIdx="0" presStyleCnt="6">
        <dgm:presLayoutVars>
          <dgm:bulletEnabled val="1"/>
        </dgm:presLayoutVars>
      </dgm:prSet>
      <dgm:spPr/>
    </dgm:pt>
    <dgm:pt modelId="{8ABEFA8A-8936-4104-B2E3-D61431A1AD8D}" type="pres">
      <dgm:prSet presAssocID="{18D7C5C3-3688-4DF4-85A3-A93E9DAD2392}" presName="sibTrans" presStyleCnt="0"/>
      <dgm:spPr/>
    </dgm:pt>
    <dgm:pt modelId="{EC54B85A-1203-4024-8EED-50F31C3915B4}" type="pres">
      <dgm:prSet presAssocID="{7315AC5A-BF00-4F4B-9844-83C7A9C15C40}" presName="node" presStyleLbl="node1" presStyleIdx="1" presStyleCnt="6">
        <dgm:presLayoutVars>
          <dgm:bulletEnabled val="1"/>
        </dgm:presLayoutVars>
      </dgm:prSet>
      <dgm:spPr/>
    </dgm:pt>
    <dgm:pt modelId="{FA61C473-F42A-4E96-B15B-3BFEF05C5086}" type="pres">
      <dgm:prSet presAssocID="{651D8D14-0B94-4F34-9E1C-AC121BDBF2AF}" presName="sibTrans" presStyleCnt="0"/>
      <dgm:spPr/>
    </dgm:pt>
    <dgm:pt modelId="{0BF5B21B-E55D-4FA8-8A87-86F6BC571D7E}" type="pres">
      <dgm:prSet presAssocID="{8808CE8E-5F2D-45A0-B5EB-6D54AE2264B5}" presName="node" presStyleLbl="node1" presStyleIdx="2" presStyleCnt="6">
        <dgm:presLayoutVars>
          <dgm:bulletEnabled val="1"/>
        </dgm:presLayoutVars>
      </dgm:prSet>
      <dgm:spPr/>
    </dgm:pt>
    <dgm:pt modelId="{0FE204E9-76FF-4044-8F59-87F5ECF784E7}" type="pres">
      <dgm:prSet presAssocID="{28DE2441-2901-4252-8F04-B0040EBB60FC}" presName="sibTrans" presStyleCnt="0"/>
      <dgm:spPr/>
    </dgm:pt>
    <dgm:pt modelId="{68B6A2B6-9849-48F0-BC5A-D246F3618DFE}" type="pres">
      <dgm:prSet presAssocID="{CEA31253-E336-4BB0-86C7-B118E52C5B2A}" presName="node" presStyleLbl="node1" presStyleIdx="3" presStyleCnt="6">
        <dgm:presLayoutVars>
          <dgm:bulletEnabled val="1"/>
        </dgm:presLayoutVars>
      </dgm:prSet>
      <dgm:spPr/>
    </dgm:pt>
    <dgm:pt modelId="{DD7D6804-C4FE-4581-932C-26A6A7411DC8}" type="pres">
      <dgm:prSet presAssocID="{8A87FED3-57C1-4196-A10C-7A7546C8B6CD}" presName="sibTrans" presStyleCnt="0"/>
      <dgm:spPr/>
    </dgm:pt>
    <dgm:pt modelId="{A6794C77-200F-41BE-AB12-C5696F13C4FA}" type="pres">
      <dgm:prSet presAssocID="{7A8352C5-767F-4C61-B33E-ED209631E2C8}" presName="node" presStyleLbl="node1" presStyleIdx="4" presStyleCnt="6">
        <dgm:presLayoutVars>
          <dgm:bulletEnabled val="1"/>
        </dgm:presLayoutVars>
      </dgm:prSet>
      <dgm:spPr/>
    </dgm:pt>
    <dgm:pt modelId="{D3FC5F8D-16EB-43A1-B74A-64EDF89C612E}" type="pres">
      <dgm:prSet presAssocID="{186BDE6E-224F-4702-B247-8FF3F71B88AF}" presName="sibTrans" presStyleCnt="0"/>
      <dgm:spPr/>
    </dgm:pt>
    <dgm:pt modelId="{A812CFBA-FB1F-41D3-9B04-D7308DABB690}" type="pres">
      <dgm:prSet presAssocID="{7F149BF0-53CA-4E14-AEAC-ED237EBDBFC3}" presName="node" presStyleLbl="node1" presStyleIdx="5" presStyleCnt="6">
        <dgm:presLayoutVars>
          <dgm:bulletEnabled val="1"/>
        </dgm:presLayoutVars>
      </dgm:prSet>
      <dgm:spPr/>
    </dgm:pt>
  </dgm:ptLst>
  <dgm:cxnLst>
    <dgm:cxn modelId="{1F818C2E-5724-47DA-A940-63BA7A69852F}" srcId="{882AFF10-A9D7-430B-94F8-EE0152AA1900}" destId="{CEA31253-E336-4BB0-86C7-B118E52C5B2A}" srcOrd="3" destOrd="0" parTransId="{C9E92E6D-44F1-4F5E-A07A-25941E288BA4}" sibTransId="{8A87FED3-57C1-4196-A10C-7A7546C8B6CD}"/>
    <dgm:cxn modelId="{3FA27133-3CAB-4318-BDB3-2B33CD3D8A76}" srcId="{882AFF10-A9D7-430B-94F8-EE0152AA1900}" destId="{8808CE8E-5F2D-45A0-B5EB-6D54AE2264B5}" srcOrd="2" destOrd="0" parTransId="{848812ED-9F36-40E1-B12A-11C04A8400D9}" sibTransId="{28DE2441-2901-4252-8F04-B0040EBB60FC}"/>
    <dgm:cxn modelId="{DE0E413C-61AC-4B72-9C4E-D3E684468164}" type="presOf" srcId="{8808CE8E-5F2D-45A0-B5EB-6D54AE2264B5}" destId="{0BF5B21B-E55D-4FA8-8A87-86F6BC571D7E}" srcOrd="0" destOrd="0" presId="urn:microsoft.com/office/officeart/2005/8/layout/default"/>
    <dgm:cxn modelId="{66F64641-4B45-4686-9777-CBF19D9942C7}" type="presOf" srcId="{7315AC5A-BF00-4F4B-9844-83C7A9C15C40}" destId="{EC54B85A-1203-4024-8EED-50F31C3915B4}" srcOrd="0" destOrd="0" presId="urn:microsoft.com/office/officeart/2005/8/layout/default"/>
    <dgm:cxn modelId="{667B1C62-DADC-49E5-8AA8-40B62B46B254}" type="presOf" srcId="{7F149BF0-53CA-4E14-AEAC-ED237EBDBFC3}" destId="{A812CFBA-FB1F-41D3-9B04-D7308DABB690}" srcOrd="0" destOrd="0" presId="urn:microsoft.com/office/officeart/2005/8/layout/default"/>
    <dgm:cxn modelId="{E0DB7366-C22A-40E8-A733-4941D18A459B}" srcId="{882AFF10-A9D7-430B-94F8-EE0152AA1900}" destId="{9353CDD4-A878-4BD9-960D-44902CAD8C0A}" srcOrd="0" destOrd="0" parTransId="{1B044818-4550-43C0-BFE4-021FC99363E6}" sibTransId="{18D7C5C3-3688-4DF4-85A3-A93E9DAD2392}"/>
    <dgm:cxn modelId="{1E6A8E7F-FC78-4617-8F29-241E28A1244B}" srcId="{882AFF10-A9D7-430B-94F8-EE0152AA1900}" destId="{7A8352C5-767F-4C61-B33E-ED209631E2C8}" srcOrd="4" destOrd="0" parTransId="{9A8F8A8B-BB26-4ADE-AED9-C39AE7023990}" sibTransId="{186BDE6E-224F-4702-B247-8FF3F71B88AF}"/>
    <dgm:cxn modelId="{F6CC8280-4FB8-4AA2-ABB0-58E7477D5393}" srcId="{882AFF10-A9D7-430B-94F8-EE0152AA1900}" destId="{7315AC5A-BF00-4F4B-9844-83C7A9C15C40}" srcOrd="1" destOrd="0" parTransId="{E24C6A3A-285C-4A9D-A211-23511147340F}" sibTransId="{651D8D14-0B94-4F34-9E1C-AC121BDBF2AF}"/>
    <dgm:cxn modelId="{9A78F483-B414-48CF-B0CD-560C7F7092EC}" type="presOf" srcId="{9353CDD4-A878-4BD9-960D-44902CAD8C0A}" destId="{A7A16E8E-C0D5-4E07-A1AA-5CC0C323FC62}" srcOrd="0" destOrd="0" presId="urn:microsoft.com/office/officeart/2005/8/layout/default"/>
    <dgm:cxn modelId="{F023768C-3B8B-4F0B-91CE-AB44ACE03078}" type="presOf" srcId="{CEA31253-E336-4BB0-86C7-B118E52C5B2A}" destId="{68B6A2B6-9849-48F0-BC5A-D246F3618DFE}" srcOrd="0" destOrd="0" presId="urn:microsoft.com/office/officeart/2005/8/layout/default"/>
    <dgm:cxn modelId="{5077CA9A-FBD9-42DF-A217-5045FF1D6E03}" type="presOf" srcId="{7A8352C5-767F-4C61-B33E-ED209631E2C8}" destId="{A6794C77-200F-41BE-AB12-C5696F13C4FA}" srcOrd="0" destOrd="0" presId="urn:microsoft.com/office/officeart/2005/8/layout/default"/>
    <dgm:cxn modelId="{AE1C99B6-D6D6-4DD2-96A0-DF43DD19D9C9}" srcId="{882AFF10-A9D7-430B-94F8-EE0152AA1900}" destId="{7F149BF0-53CA-4E14-AEAC-ED237EBDBFC3}" srcOrd="5" destOrd="0" parTransId="{43A8F5D3-87A5-4055-879D-C27394E98F03}" sibTransId="{9D6C5618-D417-4E07-99DF-9FA6E9231123}"/>
    <dgm:cxn modelId="{C13723EB-0EA4-4513-B8D6-27D7F0CCFE0B}" type="presOf" srcId="{882AFF10-A9D7-430B-94F8-EE0152AA1900}" destId="{DCA43D38-71E7-4640-87AE-7084D27BFDBA}" srcOrd="0" destOrd="0" presId="urn:microsoft.com/office/officeart/2005/8/layout/default"/>
    <dgm:cxn modelId="{34A78A66-AC3D-494E-8822-75DEFABE728C}" type="presParOf" srcId="{DCA43D38-71E7-4640-87AE-7084D27BFDBA}" destId="{A7A16E8E-C0D5-4E07-A1AA-5CC0C323FC62}" srcOrd="0" destOrd="0" presId="urn:microsoft.com/office/officeart/2005/8/layout/default"/>
    <dgm:cxn modelId="{43C9D1F3-E912-432D-9FC0-7D6D29655FEB}" type="presParOf" srcId="{DCA43D38-71E7-4640-87AE-7084D27BFDBA}" destId="{8ABEFA8A-8936-4104-B2E3-D61431A1AD8D}" srcOrd="1" destOrd="0" presId="urn:microsoft.com/office/officeart/2005/8/layout/default"/>
    <dgm:cxn modelId="{A38A437A-59D9-46A9-8B65-5DD84509E448}" type="presParOf" srcId="{DCA43D38-71E7-4640-87AE-7084D27BFDBA}" destId="{EC54B85A-1203-4024-8EED-50F31C3915B4}" srcOrd="2" destOrd="0" presId="urn:microsoft.com/office/officeart/2005/8/layout/default"/>
    <dgm:cxn modelId="{D6DC105D-67C1-4936-AB8F-FA23DFD2903C}" type="presParOf" srcId="{DCA43D38-71E7-4640-87AE-7084D27BFDBA}" destId="{FA61C473-F42A-4E96-B15B-3BFEF05C5086}" srcOrd="3" destOrd="0" presId="urn:microsoft.com/office/officeart/2005/8/layout/default"/>
    <dgm:cxn modelId="{757615AF-ECAA-4A48-AF64-8668DBE100E9}" type="presParOf" srcId="{DCA43D38-71E7-4640-87AE-7084D27BFDBA}" destId="{0BF5B21B-E55D-4FA8-8A87-86F6BC571D7E}" srcOrd="4" destOrd="0" presId="urn:microsoft.com/office/officeart/2005/8/layout/default"/>
    <dgm:cxn modelId="{07D2CB42-0E2B-4417-8442-C7B99D744447}" type="presParOf" srcId="{DCA43D38-71E7-4640-87AE-7084D27BFDBA}" destId="{0FE204E9-76FF-4044-8F59-87F5ECF784E7}" srcOrd="5" destOrd="0" presId="urn:microsoft.com/office/officeart/2005/8/layout/default"/>
    <dgm:cxn modelId="{13AFCC0A-2E5E-4068-954D-CC01EA75FE1B}" type="presParOf" srcId="{DCA43D38-71E7-4640-87AE-7084D27BFDBA}" destId="{68B6A2B6-9849-48F0-BC5A-D246F3618DFE}" srcOrd="6" destOrd="0" presId="urn:microsoft.com/office/officeart/2005/8/layout/default"/>
    <dgm:cxn modelId="{D5A04E10-2B7D-4C7D-9C74-535A1DD328D5}" type="presParOf" srcId="{DCA43D38-71E7-4640-87AE-7084D27BFDBA}" destId="{DD7D6804-C4FE-4581-932C-26A6A7411DC8}" srcOrd="7" destOrd="0" presId="urn:microsoft.com/office/officeart/2005/8/layout/default"/>
    <dgm:cxn modelId="{A3DB7CDE-F923-4C7D-925A-289A86379F67}" type="presParOf" srcId="{DCA43D38-71E7-4640-87AE-7084D27BFDBA}" destId="{A6794C77-200F-41BE-AB12-C5696F13C4FA}" srcOrd="8" destOrd="0" presId="urn:microsoft.com/office/officeart/2005/8/layout/default"/>
    <dgm:cxn modelId="{7EEEAC2F-316F-4729-AFFE-DA2B83DAB950}" type="presParOf" srcId="{DCA43D38-71E7-4640-87AE-7084D27BFDBA}" destId="{D3FC5F8D-16EB-43A1-B74A-64EDF89C612E}" srcOrd="9" destOrd="0" presId="urn:microsoft.com/office/officeart/2005/8/layout/default"/>
    <dgm:cxn modelId="{99F9129D-AADF-4678-941B-B38B55E5C4B2}" type="presParOf" srcId="{DCA43D38-71E7-4640-87AE-7084D27BFDBA}" destId="{A812CFBA-FB1F-41D3-9B04-D7308DABB69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144D66-990F-42D2-A9B2-656363D9A506}"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73E428DB-CE6A-4FD3-8100-6E7B5095203A}">
      <dgm:prSet/>
      <dgm:spPr/>
      <dgm:t>
        <a:bodyPr/>
        <a:lstStyle/>
        <a:p>
          <a:r>
            <a:rPr lang="en-US"/>
            <a:t>Schedule</a:t>
          </a:r>
        </a:p>
      </dgm:t>
    </dgm:pt>
    <dgm:pt modelId="{70222105-1385-4569-9463-CBBBEC1102F4}" type="parTrans" cxnId="{7C02F091-660E-4177-B194-980F5840D97D}">
      <dgm:prSet/>
      <dgm:spPr/>
      <dgm:t>
        <a:bodyPr/>
        <a:lstStyle/>
        <a:p>
          <a:endParaRPr lang="en-US"/>
        </a:p>
      </dgm:t>
    </dgm:pt>
    <dgm:pt modelId="{3A007027-FE5F-4A0C-836A-84E786851F8E}" type="sibTrans" cxnId="{7C02F091-660E-4177-B194-980F5840D97D}">
      <dgm:prSet/>
      <dgm:spPr/>
      <dgm:t>
        <a:bodyPr/>
        <a:lstStyle/>
        <a:p>
          <a:endParaRPr lang="en-US"/>
        </a:p>
      </dgm:t>
    </dgm:pt>
    <dgm:pt modelId="{7B60988B-F7D1-4E06-96AD-AA4A0CB78F5F}">
      <dgm:prSet/>
      <dgm:spPr/>
      <dgm:t>
        <a:bodyPr/>
        <a:lstStyle/>
        <a:p>
          <a:r>
            <a:rPr lang="en-US"/>
            <a:t>Schedule The project on Agile </a:t>
          </a:r>
        </a:p>
      </dgm:t>
    </dgm:pt>
    <dgm:pt modelId="{104AB214-2BF8-40AF-A802-88530799E412}" type="parTrans" cxnId="{CB78CAD1-4CB8-427A-A8EF-23D054550BAC}">
      <dgm:prSet/>
      <dgm:spPr/>
      <dgm:t>
        <a:bodyPr/>
        <a:lstStyle/>
        <a:p>
          <a:endParaRPr lang="en-US"/>
        </a:p>
      </dgm:t>
    </dgm:pt>
    <dgm:pt modelId="{B2BDEB3C-AD8D-4751-904E-B33A87E1ADD7}" type="sibTrans" cxnId="{CB78CAD1-4CB8-427A-A8EF-23D054550BAC}">
      <dgm:prSet/>
      <dgm:spPr/>
      <dgm:t>
        <a:bodyPr/>
        <a:lstStyle/>
        <a:p>
          <a:endParaRPr lang="en-US"/>
        </a:p>
      </dgm:t>
    </dgm:pt>
    <dgm:pt modelId="{A04719BD-FB4B-430A-B2AA-03B5DBC9181C}">
      <dgm:prSet/>
      <dgm:spPr/>
      <dgm:t>
        <a:bodyPr/>
        <a:lstStyle/>
        <a:p>
          <a:r>
            <a:rPr lang="en-US"/>
            <a:t>Have</a:t>
          </a:r>
        </a:p>
      </dgm:t>
    </dgm:pt>
    <dgm:pt modelId="{D810BC25-69C7-421C-AA59-674F107A0AF2}" type="parTrans" cxnId="{6EC8CAB1-AB20-4042-901E-70EA7ADEED5A}">
      <dgm:prSet/>
      <dgm:spPr/>
      <dgm:t>
        <a:bodyPr/>
        <a:lstStyle/>
        <a:p>
          <a:endParaRPr lang="en-US"/>
        </a:p>
      </dgm:t>
    </dgm:pt>
    <dgm:pt modelId="{C1A9C3CE-66E4-4738-BEB1-2B390962024B}" type="sibTrans" cxnId="{6EC8CAB1-AB20-4042-901E-70EA7ADEED5A}">
      <dgm:prSet/>
      <dgm:spPr/>
      <dgm:t>
        <a:bodyPr/>
        <a:lstStyle/>
        <a:p>
          <a:endParaRPr lang="en-US"/>
        </a:p>
      </dgm:t>
    </dgm:pt>
    <dgm:pt modelId="{6D52AB08-721B-49B8-B58E-56B87B440023}">
      <dgm:prSet/>
      <dgm:spPr/>
      <dgm:t>
        <a:bodyPr/>
        <a:lstStyle/>
        <a:p>
          <a:r>
            <a:rPr lang="en-US"/>
            <a:t>Have a monthly meeting with the whole organization. </a:t>
          </a:r>
        </a:p>
      </dgm:t>
    </dgm:pt>
    <dgm:pt modelId="{C7B40566-D4DB-45C2-AE70-17A9CB3BD57A}" type="parTrans" cxnId="{92C3E4C3-5852-4B1B-BD05-5D0747C0E82A}">
      <dgm:prSet/>
      <dgm:spPr/>
      <dgm:t>
        <a:bodyPr/>
        <a:lstStyle/>
        <a:p>
          <a:endParaRPr lang="en-US"/>
        </a:p>
      </dgm:t>
    </dgm:pt>
    <dgm:pt modelId="{F6BB679D-3138-445C-AE62-E46603E92AC5}" type="sibTrans" cxnId="{92C3E4C3-5852-4B1B-BD05-5D0747C0E82A}">
      <dgm:prSet/>
      <dgm:spPr/>
      <dgm:t>
        <a:bodyPr/>
        <a:lstStyle/>
        <a:p>
          <a:endParaRPr lang="en-US"/>
        </a:p>
      </dgm:t>
    </dgm:pt>
    <dgm:pt modelId="{2DF083D6-3941-4248-9902-16D23C68FE7C}">
      <dgm:prSet/>
      <dgm:spPr/>
      <dgm:t>
        <a:bodyPr/>
        <a:lstStyle/>
        <a:p>
          <a:r>
            <a:rPr lang="en-US"/>
            <a:t>Update and keep</a:t>
          </a:r>
        </a:p>
      </dgm:t>
    </dgm:pt>
    <dgm:pt modelId="{0C686771-437D-4489-8E21-0F6A4E1FBDEF}" type="parTrans" cxnId="{484A6027-EB30-420E-AC32-17268B28FB64}">
      <dgm:prSet/>
      <dgm:spPr/>
      <dgm:t>
        <a:bodyPr/>
        <a:lstStyle/>
        <a:p>
          <a:endParaRPr lang="en-US"/>
        </a:p>
      </dgm:t>
    </dgm:pt>
    <dgm:pt modelId="{8421A0CC-8201-41BA-9A54-5D41FA2C1A4A}" type="sibTrans" cxnId="{484A6027-EB30-420E-AC32-17268B28FB64}">
      <dgm:prSet/>
      <dgm:spPr/>
      <dgm:t>
        <a:bodyPr/>
        <a:lstStyle/>
        <a:p>
          <a:endParaRPr lang="en-US"/>
        </a:p>
      </dgm:t>
    </dgm:pt>
    <dgm:pt modelId="{29C0563E-078C-40D3-9EFC-5C17E1534014}">
      <dgm:prSet/>
      <dgm:spPr/>
      <dgm:t>
        <a:bodyPr/>
        <a:lstStyle/>
        <a:p>
          <a:r>
            <a:rPr lang="en-US"/>
            <a:t>Contently update and keep the requirements up to date to keep up with the market current technologies. </a:t>
          </a:r>
        </a:p>
      </dgm:t>
    </dgm:pt>
    <dgm:pt modelId="{40543260-2B4E-46C7-956D-C91EF7364BDF}" type="parTrans" cxnId="{F2852FA5-F58A-412E-ADC1-B89D568D28D3}">
      <dgm:prSet/>
      <dgm:spPr/>
      <dgm:t>
        <a:bodyPr/>
        <a:lstStyle/>
        <a:p>
          <a:endParaRPr lang="en-US"/>
        </a:p>
      </dgm:t>
    </dgm:pt>
    <dgm:pt modelId="{E02D3F95-64F1-45C4-9271-D9AC8F03EB4C}" type="sibTrans" cxnId="{F2852FA5-F58A-412E-ADC1-B89D568D28D3}">
      <dgm:prSet/>
      <dgm:spPr/>
      <dgm:t>
        <a:bodyPr/>
        <a:lstStyle/>
        <a:p>
          <a:endParaRPr lang="en-US"/>
        </a:p>
      </dgm:t>
    </dgm:pt>
    <dgm:pt modelId="{DE6AA90B-B9C3-41A2-B92C-D4D03629E79B}">
      <dgm:prSet/>
      <dgm:spPr/>
      <dgm:t>
        <a:bodyPr/>
        <a:lstStyle/>
        <a:p>
          <a:r>
            <a:rPr lang="en-US"/>
            <a:t>Build</a:t>
          </a:r>
        </a:p>
      </dgm:t>
    </dgm:pt>
    <dgm:pt modelId="{9227F4CE-75AA-4F2A-961D-DC2E11098348}" type="parTrans" cxnId="{0460783F-0E91-4459-B292-4261AA49F3EC}">
      <dgm:prSet/>
      <dgm:spPr/>
      <dgm:t>
        <a:bodyPr/>
        <a:lstStyle/>
        <a:p>
          <a:endParaRPr lang="en-US"/>
        </a:p>
      </dgm:t>
    </dgm:pt>
    <dgm:pt modelId="{99FB2132-6919-4FF8-A09D-B32D8BC28425}" type="sibTrans" cxnId="{0460783F-0E91-4459-B292-4261AA49F3EC}">
      <dgm:prSet/>
      <dgm:spPr/>
      <dgm:t>
        <a:bodyPr/>
        <a:lstStyle/>
        <a:p>
          <a:endParaRPr lang="en-US"/>
        </a:p>
      </dgm:t>
    </dgm:pt>
    <dgm:pt modelId="{D8E70D17-6C2C-4135-8E3A-1077301FEEDE}">
      <dgm:prSet/>
      <dgm:spPr/>
      <dgm:t>
        <a:bodyPr/>
        <a:lstStyle/>
        <a:p>
          <a:r>
            <a:rPr lang="en-US" dirty="0"/>
            <a:t>Build the platform first then integrate other services in to the software. </a:t>
          </a:r>
        </a:p>
      </dgm:t>
    </dgm:pt>
    <dgm:pt modelId="{F2E2BE4F-22B5-44F9-BF43-54C9A4C91368}" type="parTrans" cxnId="{01644A7E-B535-442A-B06E-9D47802FD6CA}">
      <dgm:prSet/>
      <dgm:spPr/>
      <dgm:t>
        <a:bodyPr/>
        <a:lstStyle/>
        <a:p>
          <a:endParaRPr lang="en-US"/>
        </a:p>
      </dgm:t>
    </dgm:pt>
    <dgm:pt modelId="{BE345751-8127-454F-9ACA-8BB03552E5D8}" type="sibTrans" cxnId="{01644A7E-B535-442A-B06E-9D47802FD6CA}">
      <dgm:prSet/>
      <dgm:spPr/>
      <dgm:t>
        <a:bodyPr/>
        <a:lstStyle/>
        <a:p>
          <a:endParaRPr lang="en-US"/>
        </a:p>
      </dgm:t>
    </dgm:pt>
    <dgm:pt modelId="{F7D4248F-22B4-4590-AA81-4466D20BE2FD}" type="pres">
      <dgm:prSet presAssocID="{B5144D66-990F-42D2-A9B2-656363D9A506}" presName="Name0" presStyleCnt="0">
        <dgm:presLayoutVars>
          <dgm:dir/>
          <dgm:animLvl val="lvl"/>
          <dgm:resizeHandles val="exact"/>
        </dgm:presLayoutVars>
      </dgm:prSet>
      <dgm:spPr/>
    </dgm:pt>
    <dgm:pt modelId="{DD8BF629-D351-40AB-A0B1-F9B502943570}" type="pres">
      <dgm:prSet presAssocID="{DE6AA90B-B9C3-41A2-B92C-D4D03629E79B}" presName="boxAndChildren" presStyleCnt="0"/>
      <dgm:spPr/>
    </dgm:pt>
    <dgm:pt modelId="{F9F0A431-78D6-4404-A1F0-128FA3C32D9B}" type="pres">
      <dgm:prSet presAssocID="{DE6AA90B-B9C3-41A2-B92C-D4D03629E79B}" presName="parentTextBox" presStyleLbl="alignNode1" presStyleIdx="0" presStyleCnt="4"/>
      <dgm:spPr/>
    </dgm:pt>
    <dgm:pt modelId="{5115378A-0B5B-49FD-9641-975F1458BD7E}" type="pres">
      <dgm:prSet presAssocID="{DE6AA90B-B9C3-41A2-B92C-D4D03629E79B}" presName="descendantBox" presStyleLbl="bgAccFollowNode1" presStyleIdx="0" presStyleCnt="4"/>
      <dgm:spPr/>
    </dgm:pt>
    <dgm:pt modelId="{A03072BF-4CC3-4AEA-81A4-FA6C39709EC4}" type="pres">
      <dgm:prSet presAssocID="{8421A0CC-8201-41BA-9A54-5D41FA2C1A4A}" presName="sp" presStyleCnt="0"/>
      <dgm:spPr/>
    </dgm:pt>
    <dgm:pt modelId="{E37EFB0F-0E28-4CB6-87AD-78516B3E9DAF}" type="pres">
      <dgm:prSet presAssocID="{2DF083D6-3941-4248-9902-16D23C68FE7C}" presName="arrowAndChildren" presStyleCnt="0"/>
      <dgm:spPr/>
    </dgm:pt>
    <dgm:pt modelId="{DECB596D-6F98-446E-B644-C5F5CD104625}" type="pres">
      <dgm:prSet presAssocID="{2DF083D6-3941-4248-9902-16D23C68FE7C}" presName="parentTextArrow" presStyleLbl="node1" presStyleIdx="0" presStyleCnt="0"/>
      <dgm:spPr/>
    </dgm:pt>
    <dgm:pt modelId="{A527B48B-282D-41F1-82BC-F7E8B263B44D}" type="pres">
      <dgm:prSet presAssocID="{2DF083D6-3941-4248-9902-16D23C68FE7C}" presName="arrow" presStyleLbl="alignNode1" presStyleIdx="1" presStyleCnt="4"/>
      <dgm:spPr/>
    </dgm:pt>
    <dgm:pt modelId="{D3DA72F3-4E0E-4BC5-AD89-DB004479F01B}" type="pres">
      <dgm:prSet presAssocID="{2DF083D6-3941-4248-9902-16D23C68FE7C}" presName="descendantArrow" presStyleLbl="bgAccFollowNode1" presStyleIdx="1" presStyleCnt="4"/>
      <dgm:spPr/>
    </dgm:pt>
    <dgm:pt modelId="{3FCD76F0-9A8C-4766-8CF9-FA76EBA37110}" type="pres">
      <dgm:prSet presAssocID="{C1A9C3CE-66E4-4738-BEB1-2B390962024B}" presName="sp" presStyleCnt="0"/>
      <dgm:spPr/>
    </dgm:pt>
    <dgm:pt modelId="{EC25B1F3-8D7A-4E91-9F26-D300641CD484}" type="pres">
      <dgm:prSet presAssocID="{A04719BD-FB4B-430A-B2AA-03B5DBC9181C}" presName="arrowAndChildren" presStyleCnt="0"/>
      <dgm:spPr/>
    </dgm:pt>
    <dgm:pt modelId="{D01EECAA-CE1D-4399-9D25-135E9E77811F}" type="pres">
      <dgm:prSet presAssocID="{A04719BD-FB4B-430A-B2AA-03B5DBC9181C}" presName="parentTextArrow" presStyleLbl="node1" presStyleIdx="0" presStyleCnt="0"/>
      <dgm:spPr/>
    </dgm:pt>
    <dgm:pt modelId="{D86F4B98-FB2F-4B9C-87B6-E09C0995FAAB}" type="pres">
      <dgm:prSet presAssocID="{A04719BD-FB4B-430A-B2AA-03B5DBC9181C}" presName="arrow" presStyleLbl="alignNode1" presStyleIdx="2" presStyleCnt="4"/>
      <dgm:spPr/>
    </dgm:pt>
    <dgm:pt modelId="{49543B43-748A-4961-ACE9-C2BD783FB66B}" type="pres">
      <dgm:prSet presAssocID="{A04719BD-FB4B-430A-B2AA-03B5DBC9181C}" presName="descendantArrow" presStyleLbl="bgAccFollowNode1" presStyleIdx="2" presStyleCnt="4"/>
      <dgm:spPr/>
    </dgm:pt>
    <dgm:pt modelId="{755FF1C2-705C-4864-9AE7-EAC2E15CCADC}" type="pres">
      <dgm:prSet presAssocID="{3A007027-FE5F-4A0C-836A-84E786851F8E}" presName="sp" presStyleCnt="0"/>
      <dgm:spPr/>
    </dgm:pt>
    <dgm:pt modelId="{4570550D-77EE-477D-9DC7-19A21BA6DA2C}" type="pres">
      <dgm:prSet presAssocID="{73E428DB-CE6A-4FD3-8100-6E7B5095203A}" presName="arrowAndChildren" presStyleCnt="0"/>
      <dgm:spPr/>
    </dgm:pt>
    <dgm:pt modelId="{2788F27D-B78D-44CD-9033-E0F2BF65375D}" type="pres">
      <dgm:prSet presAssocID="{73E428DB-CE6A-4FD3-8100-6E7B5095203A}" presName="parentTextArrow" presStyleLbl="node1" presStyleIdx="0" presStyleCnt="0"/>
      <dgm:spPr/>
    </dgm:pt>
    <dgm:pt modelId="{CEDC8394-7315-474A-8A21-B4978BEFAAC5}" type="pres">
      <dgm:prSet presAssocID="{73E428DB-CE6A-4FD3-8100-6E7B5095203A}" presName="arrow" presStyleLbl="alignNode1" presStyleIdx="3" presStyleCnt="4"/>
      <dgm:spPr/>
    </dgm:pt>
    <dgm:pt modelId="{873275DB-B4D5-41AC-90FD-56A9072801BE}" type="pres">
      <dgm:prSet presAssocID="{73E428DB-CE6A-4FD3-8100-6E7B5095203A}" presName="descendantArrow" presStyleLbl="bgAccFollowNode1" presStyleIdx="3" presStyleCnt="4"/>
      <dgm:spPr/>
    </dgm:pt>
  </dgm:ptLst>
  <dgm:cxnLst>
    <dgm:cxn modelId="{7B4FEF01-AF85-490B-997E-31841F6D6BA3}" type="presOf" srcId="{73E428DB-CE6A-4FD3-8100-6E7B5095203A}" destId="{2788F27D-B78D-44CD-9033-E0F2BF65375D}" srcOrd="0" destOrd="0" presId="urn:microsoft.com/office/officeart/2016/7/layout/VerticalDownArrowProcess"/>
    <dgm:cxn modelId="{484A6027-EB30-420E-AC32-17268B28FB64}" srcId="{B5144D66-990F-42D2-A9B2-656363D9A506}" destId="{2DF083D6-3941-4248-9902-16D23C68FE7C}" srcOrd="2" destOrd="0" parTransId="{0C686771-437D-4489-8E21-0F6A4E1FBDEF}" sibTransId="{8421A0CC-8201-41BA-9A54-5D41FA2C1A4A}"/>
    <dgm:cxn modelId="{E922473B-415E-4593-9BB6-EB80F717647A}" type="presOf" srcId="{2DF083D6-3941-4248-9902-16D23C68FE7C}" destId="{DECB596D-6F98-446E-B644-C5F5CD104625}" srcOrd="0" destOrd="0" presId="urn:microsoft.com/office/officeart/2016/7/layout/VerticalDownArrowProcess"/>
    <dgm:cxn modelId="{3423BE3E-9799-4452-87CC-07AB4F0C9C99}" type="presOf" srcId="{A04719BD-FB4B-430A-B2AA-03B5DBC9181C}" destId="{D01EECAA-CE1D-4399-9D25-135E9E77811F}" srcOrd="0" destOrd="0" presId="urn:microsoft.com/office/officeart/2016/7/layout/VerticalDownArrowProcess"/>
    <dgm:cxn modelId="{0460783F-0E91-4459-B292-4261AA49F3EC}" srcId="{B5144D66-990F-42D2-A9B2-656363D9A506}" destId="{DE6AA90B-B9C3-41A2-B92C-D4D03629E79B}" srcOrd="3" destOrd="0" parTransId="{9227F4CE-75AA-4F2A-961D-DC2E11098348}" sibTransId="{99FB2132-6919-4FF8-A09D-B32D8BC28425}"/>
    <dgm:cxn modelId="{C2C3635B-CE89-4B90-AEF1-D98F6A21EF21}" type="presOf" srcId="{7B60988B-F7D1-4E06-96AD-AA4A0CB78F5F}" destId="{873275DB-B4D5-41AC-90FD-56A9072801BE}" srcOrd="0" destOrd="0" presId="urn:microsoft.com/office/officeart/2016/7/layout/VerticalDownArrowProcess"/>
    <dgm:cxn modelId="{9C60095D-BAE2-44D5-A5AC-BE0828C22EE1}" type="presOf" srcId="{DE6AA90B-B9C3-41A2-B92C-D4D03629E79B}" destId="{F9F0A431-78D6-4404-A1F0-128FA3C32D9B}" srcOrd="0" destOrd="0" presId="urn:microsoft.com/office/officeart/2016/7/layout/VerticalDownArrowProcess"/>
    <dgm:cxn modelId="{01644A7E-B535-442A-B06E-9D47802FD6CA}" srcId="{DE6AA90B-B9C3-41A2-B92C-D4D03629E79B}" destId="{D8E70D17-6C2C-4135-8E3A-1077301FEEDE}" srcOrd="0" destOrd="0" parTransId="{F2E2BE4F-22B5-44F9-BF43-54C9A4C91368}" sibTransId="{BE345751-8127-454F-9ACA-8BB03552E5D8}"/>
    <dgm:cxn modelId="{BBD84383-E2E1-4FDB-B650-EF335F31AF8A}" type="presOf" srcId="{D8E70D17-6C2C-4135-8E3A-1077301FEEDE}" destId="{5115378A-0B5B-49FD-9641-975F1458BD7E}" srcOrd="0" destOrd="0" presId="urn:microsoft.com/office/officeart/2016/7/layout/VerticalDownArrowProcess"/>
    <dgm:cxn modelId="{7C02F091-660E-4177-B194-980F5840D97D}" srcId="{B5144D66-990F-42D2-A9B2-656363D9A506}" destId="{73E428DB-CE6A-4FD3-8100-6E7B5095203A}" srcOrd="0" destOrd="0" parTransId="{70222105-1385-4569-9463-CBBBEC1102F4}" sibTransId="{3A007027-FE5F-4A0C-836A-84E786851F8E}"/>
    <dgm:cxn modelId="{CBB52E99-4358-4684-9C99-857E39120C4C}" type="presOf" srcId="{2DF083D6-3941-4248-9902-16D23C68FE7C}" destId="{A527B48B-282D-41F1-82BC-F7E8B263B44D}" srcOrd="1" destOrd="0" presId="urn:microsoft.com/office/officeart/2016/7/layout/VerticalDownArrowProcess"/>
    <dgm:cxn modelId="{97C19EA1-4B00-4C20-828E-844EDBECC149}" type="presOf" srcId="{6D52AB08-721B-49B8-B58E-56B87B440023}" destId="{49543B43-748A-4961-ACE9-C2BD783FB66B}" srcOrd="0" destOrd="0" presId="urn:microsoft.com/office/officeart/2016/7/layout/VerticalDownArrowProcess"/>
    <dgm:cxn modelId="{F2852FA5-F58A-412E-ADC1-B89D568D28D3}" srcId="{2DF083D6-3941-4248-9902-16D23C68FE7C}" destId="{29C0563E-078C-40D3-9EFC-5C17E1534014}" srcOrd="0" destOrd="0" parTransId="{40543260-2B4E-46C7-956D-C91EF7364BDF}" sibTransId="{E02D3F95-64F1-45C4-9271-D9AC8F03EB4C}"/>
    <dgm:cxn modelId="{6EC8CAB1-AB20-4042-901E-70EA7ADEED5A}" srcId="{B5144D66-990F-42D2-A9B2-656363D9A506}" destId="{A04719BD-FB4B-430A-B2AA-03B5DBC9181C}" srcOrd="1" destOrd="0" parTransId="{D810BC25-69C7-421C-AA59-674F107A0AF2}" sibTransId="{C1A9C3CE-66E4-4738-BEB1-2B390962024B}"/>
    <dgm:cxn modelId="{568B06B3-A638-4C2E-8AA7-1A6ABFFEFD12}" type="presOf" srcId="{B5144D66-990F-42D2-A9B2-656363D9A506}" destId="{F7D4248F-22B4-4590-AA81-4466D20BE2FD}" srcOrd="0" destOrd="0" presId="urn:microsoft.com/office/officeart/2016/7/layout/VerticalDownArrowProcess"/>
    <dgm:cxn modelId="{996987B8-C9C9-439B-8F4E-3F81E707FBB2}" type="presOf" srcId="{29C0563E-078C-40D3-9EFC-5C17E1534014}" destId="{D3DA72F3-4E0E-4BC5-AD89-DB004479F01B}" srcOrd="0" destOrd="0" presId="urn:microsoft.com/office/officeart/2016/7/layout/VerticalDownArrowProcess"/>
    <dgm:cxn modelId="{915CA7B9-B4FF-4E2E-A1C7-2D9B81C729C3}" type="presOf" srcId="{A04719BD-FB4B-430A-B2AA-03B5DBC9181C}" destId="{D86F4B98-FB2F-4B9C-87B6-E09C0995FAAB}" srcOrd="1" destOrd="0" presId="urn:microsoft.com/office/officeart/2016/7/layout/VerticalDownArrowProcess"/>
    <dgm:cxn modelId="{92C3E4C3-5852-4B1B-BD05-5D0747C0E82A}" srcId="{A04719BD-FB4B-430A-B2AA-03B5DBC9181C}" destId="{6D52AB08-721B-49B8-B58E-56B87B440023}" srcOrd="0" destOrd="0" parTransId="{C7B40566-D4DB-45C2-AE70-17A9CB3BD57A}" sibTransId="{F6BB679D-3138-445C-AE62-E46603E92AC5}"/>
    <dgm:cxn modelId="{CB78CAD1-4CB8-427A-A8EF-23D054550BAC}" srcId="{73E428DB-CE6A-4FD3-8100-6E7B5095203A}" destId="{7B60988B-F7D1-4E06-96AD-AA4A0CB78F5F}" srcOrd="0" destOrd="0" parTransId="{104AB214-2BF8-40AF-A802-88530799E412}" sibTransId="{B2BDEB3C-AD8D-4751-904E-B33A87E1ADD7}"/>
    <dgm:cxn modelId="{149FBAEE-046F-41F6-B3C9-118697A2F771}" type="presOf" srcId="{73E428DB-CE6A-4FD3-8100-6E7B5095203A}" destId="{CEDC8394-7315-474A-8A21-B4978BEFAAC5}" srcOrd="1" destOrd="0" presId="urn:microsoft.com/office/officeart/2016/7/layout/VerticalDownArrowProcess"/>
    <dgm:cxn modelId="{DCAE177B-4505-4641-88BD-5107B61CE6DC}" type="presParOf" srcId="{F7D4248F-22B4-4590-AA81-4466D20BE2FD}" destId="{DD8BF629-D351-40AB-A0B1-F9B502943570}" srcOrd="0" destOrd="0" presId="urn:microsoft.com/office/officeart/2016/7/layout/VerticalDownArrowProcess"/>
    <dgm:cxn modelId="{44E68638-DFDF-46BB-9999-F2CD580EEA2D}" type="presParOf" srcId="{DD8BF629-D351-40AB-A0B1-F9B502943570}" destId="{F9F0A431-78D6-4404-A1F0-128FA3C32D9B}" srcOrd="0" destOrd="0" presId="urn:microsoft.com/office/officeart/2016/7/layout/VerticalDownArrowProcess"/>
    <dgm:cxn modelId="{A56B5953-E941-4DD5-8B9C-BB086C66646D}" type="presParOf" srcId="{DD8BF629-D351-40AB-A0B1-F9B502943570}" destId="{5115378A-0B5B-49FD-9641-975F1458BD7E}" srcOrd="1" destOrd="0" presId="urn:microsoft.com/office/officeart/2016/7/layout/VerticalDownArrowProcess"/>
    <dgm:cxn modelId="{FC37B39E-0DD8-4C05-8C03-87F268E9DBFA}" type="presParOf" srcId="{F7D4248F-22B4-4590-AA81-4466D20BE2FD}" destId="{A03072BF-4CC3-4AEA-81A4-FA6C39709EC4}" srcOrd="1" destOrd="0" presId="urn:microsoft.com/office/officeart/2016/7/layout/VerticalDownArrowProcess"/>
    <dgm:cxn modelId="{070B2FF9-A4D6-4430-88E3-2303A74F97A6}" type="presParOf" srcId="{F7D4248F-22B4-4590-AA81-4466D20BE2FD}" destId="{E37EFB0F-0E28-4CB6-87AD-78516B3E9DAF}" srcOrd="2" destOrd="0" presId="urn:microsoft.com/office/officeart/2016/7/layout/VerticalDownArrowProcess"/>
    <dgm:cxn modelId="{BF63A2C0-9E58-47E6-8F72-2B9FE3078DD6}" type="presParOf" srcId="{E37EFB0F-0E28-4CB6-87AD-78516B3E9DAF}" destId="{DECB596D-6F98-446E-B644-C5F5CD104625}" srcOrd="0" destOrd="0" presId="urn:microsoft.com/office/officeart/2016/7/layout/VerticalDownArrowProcess"/>
    <dgm:cxn modelId="{C654B1A4-26C5-49E0-B667-DDAB4AA1400F}" type="presParOf" srcId="{E37EFB0F-0E28-4CB6-87AD-78516B3E9DAF}" destId="{A527B48B-282D-41F1-82BC-F7E8B263B44D}" srcOrd="1" destOrd="0" presId="urn:microsoft.com/office/officeart/2016/7/layout/VerticalDownArrowProcess"/>
    <dgm:cxn modelId="{2DA419F4-2B7D-4462-8D71-5990684B4BC5}" type="presParOf" srcId="{E37EFB0F-0E28-4CB6-87AD-78516B3E9DAF}" destId="{D3DA72F3-4E0E-4BC5-AD89-DB004479F01B}" srcOrd="2" destOrd="0" presId="urn:microsoft.com/office/officeart/2016/7/layout/VerticalDownArrowProcess"/>
    <dgm:cxn modelId="{50BA27F4-3055-4AF8-8E7D-B92816709426}" type="presParOf" srcId="{F7D4248F-22B4-4590-AA81-4466D20BE2FD}" destId="{3FCD76F0-9A8C-4766-8CF9-FA76EBA37110}" srcOrd="3" destOrd="0" presId="urn:microsoft.com/office/officeart/2016/7/layout/VerticalDownArrowProcess"/>
    <dgm:cxn modelId="{4BAA2958-B37E-43BB-9B75-4BAE73D8D058}" type="presParOf" srcId="{F7D4248F-22B4-4590-AA81-4466D20BE2FD}" destId="{EC25B1F3-8D7A-4E91-9F26-D300641CD484}" srcOrd="4" destOrd="0" presId="urn:microsoft.com/office/officeart/2016/7/layout/VerticalDownArrowProcess"/>
    <dgm:cxn modelId="{841BF908-7575-4895-9147-58A4A533C95F}" type="presParOf" srcId="{EC25B1F3-8D7A-4E91-9F26-D300641CD484}" destId="{D01EECAA-CE1D-4399-9D25-135E9E77811F}" srcOrd="0" destOrd="0" presId="urn:microsoft.com/office/officeart/2016/7/layout/VerticalDownArrowProcess"/>
    <dgm:cxn modelId="{31734272-3F61-419A-BC09-58D83ABE8AE6}" type="presParOf" srcId="{EC25B1F3-8D7A-4E91-9F26-D300641CD484}" destId="{D86F4B98-FB2F-4B9C-87B6-E09C0995FAAB}" srcOrd="1" destOrd="0" presId="urn:microsoft.com/office/officeart/2016/7/layout/VerticalDownArrowProcess"/>
    <dgm:cxn modelId="{274D96AE-F5ED-429B-9BBA-459937A0766F}" type="presParOf" srcId="{EC25B1F3-8D7A-4E91-9F26-D300641CD484}" destId="{49543B43-748A-4961-ACE9-C2BD783FB66B}" srcOrd="2" destOrd="0" presId="urn:microsoft.com/office/officeart/2016/7/layout/VerticalDownArrowProcess"/>
    <dgm:cxn modelId="{F2B2C0A8-D888-4262-9B11-9F85737C45B4}" type="presParOf" srcId="{F7D4248F-22B4-4590-AA81-4466D20BE2FD}" destId="{755FF1C2-705C-4864-9AE7-EAC2E15CCADC}" srcOrd="5" destOrd="0" presId="urn:microsoft.com/office/officeart/2016/7/layout/VerticalDownArrowProcess"/>
    <dgm:cxn modelId="{26F99783-E10A-4D6C-BEA2-D9C9E3FC21DF}" type="presParOf" srcId="{F7D4248F-22B4-4590-AA81-4466D20BE2FD}" destId="{4570550D-77EE-477D-9DC7-19A21BA6DA2C}" srcOrd="6" destOrd="0" presId="urn:microsoft.com/office/officeart/2016/7/layout/VerticalDownArrowProcess"/>
    <dgm:cxn modelId="{A1423387-F5A1-4403-B336-76A07FC05FFA}" type="presParOf" srcId="{4570550D-77EE-477D-9DC7-19A21BA6DA2C}" destId="{2788F27D-B78D-44CD-9033-E0F2BF65375D}" srcOrd="0" destOrd="0" presId="urn:microsoft.com/office/officeart/2016/7/layout/VerticalDownArrowProcess"/>
    <dgm:cxn modelId="{F55A434E-63FF-451A-87E3-169DAE6889B6}" type="presParOf" srcId="{4570550D-77EE-477D-9DC7-19A21BA6DA2C}" destId="{CEDC8394-7315-474A-8A21-B4978BEFAAC5}" srcOrd="1" destOrd="0" presId="urn:microsoft.com/office/officeart/2016/7/layout/VerticalDownArrowProcess"/>
    <dgm:cxn modelId="{FEC333E8-4166-4427-BCE8-0EED0270F48B}" type="presParOf" srcId="{4570550D-77EE-477D-9DC7-19A21BA6DA2C}" destId="{873275DB-B4D5-41AC-90FD-56A9072801BE}"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E278E1-E013-4AE5-8EB3-C34B4374092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297D4E4-3308-4F0E-8354-FD266B3781E8}">
      <dgm:prSet/>
      <dgm:spPr/>
      <dgm:t>
        <a:bodyPr/>
        <a:lstStyle/>
        <a:p>
          <a:r>
            <a:rPr lang="en-US" dirty="0">
              <a:solidFill>
                <a:schemeClr val="bg1"/>
              </a:solidFill>
            </a:rPr>
            <a:t>Once the project is done up and running, have few people from the development team constantly updating it and hire research personal for future improvements</a:t>
          </a:r>
        </a:p>
      </dgm:t>
    </dgm:pt>
    <dgm:pt modelId="{5E4335E5-8BEE-4636-AC16-D810C94D185C}" type="parTrans" cxnId="{9A08733F-D1A3-477E-96C7-60146D8D00B8}">
      <dgm:prSet/>
      <dgm:spPr/>
      <dgm:t>
        <a:bodyPr/>
        <a:lstStyle/>
        <a:p>
          <a:endParaRPr lang="en-US"/>
        </a:p>
      </dgm:t>
    </dgm:pt>
    <dgm:pt modelId="{F7B1B148-AE4A-4FB4-AEB3-5F7ABA10BBBF}" type="sibTrans" cxnId="{9A08733F-D1A3-477E-96C7-60146D8D00B8}">
      <dgm:prSet/>
      <dgm:spPr/>
      <dgm:t>
        <a:bodyPr/>
        <a:lstStyle/>
        <a:p>
          <a:endParaRPr lang="en-US"/>
        </a:p>
      </dgm:t>
    </dgm:pt>
    <dgm:pt modelId="{50D3893B-D72E-4B4C-8ABB-13CEA4FC30D9}">
      <dgm:prSet/>
      <dgm:spPr/>
      <dgm:t>
        <a:bodyPr/>
        <a:lstStyle/>
        <a:p>
          <a:r>
            <a:rPr lang="en-US" dirty="0">
              <a:solidFill>
                <a:schemeClr val="bg1"/>
              </a:solidFill>
            </a:rPr>
            <a:t>Some key rules for the maintenance stage are listening to the help desk, Engaging QA, potentially moving to the cloud, regression testing, optimizing software maintenance team. </a:t>
          </a:r>
        </a:p>
      </dgm:t>
    </dgm:pt>
    <dgm:pt modelId="{639944FB-C29E-49D2-8811-6C3E3661FB3E}" type="parTrans" cxnId="{417D2414-C05F-4E06-8361-4E8D92BE67B7}">
      <dgm:prSet/>
      <dgm:spPr/>
      <dgm:t>
        <a:bodyPr/>
        <a:lstStyle/>
        <a:p>
          <a:endParaRPr lang="en-US"/>
        </a:p>
      </dgm:t>
    </dgm:pt>
    <dgm:pt modelId="{0E858F32-4522-4273-89E9-2E5E84E0DE26}" type="sibTrans" cxnId="{417D2414-C05F-4E06-8361-4E8D92BE67B7}">
      <dgm:prSet/>
      <dgm:spPr/>
      <dgm:t>
        <a:bodyPr/>
        <a:lstStyle/>
        <a:p>
          <a:endParaRPr lang="en-US"/>
        </a:p>
      </dgm:t>
    </dgm:pt>
    <dgm:pt modelId="{4E297A59-DBA4-4E5D-BD14-31EADC3FF3FB}" type="pres">
      <dgm:prSet presAssocID="{B7E278E1-E013-4AE5-8EB3-C34B43740924}" presName="root" presStyleCnt="0">
        <dgm:presLayoutVars>
          <dgm:dir/>
          <dgm:resizeHandles val="exact"/>
        </dgm:presLayoutVars>
      </dgm:prSet>
      <dgm:spPr/>
    </dgm:pt>
    <dgm:pt modelId="{9458A507-1250-46C3-901D-891EBED7BBE1}" type="pres">
      <dgm:prSet presAssocID="{3297D4E4-3308-4F0E-8354-FD266B3781E8}" presName="compNode" presStyleCnt="0"/>
      <dgm:spPr/>
    </dgm:pt>
    <dgm:pt modelId="{C0F87B0F-74B4-4C1A-B7E3-B9F19CE3732D}" type="pres">
      <dgm:prSet presAssocID="{3297D4E4-3308-4F0E-8354-FD266B3781E8}" presName="bgRect" presStyleLbl="bgShp" presStyleIdx="0" presStyleCnt="2"/>
      <dgm:spPr/>
    </dgm:pt>
    <dgm:pt modelId="{C501529E-B501-4AF7-A93C-52C881A56D06}" type="pres">
      <dgm:prSet presAssocID="{3297D4E4-3308-4F0E-8354-FD266B3781E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BD862C15-4D6C-4F70-A803-B8D15D441285}" type="pres">
      <dgm:prSet presAssocID="{3297D4E4-3308-4F0E-8354-FD266B3781E8}" presName="spaceRect" presStyleCnt="0"/>
      <dgm:spPr/>
    </dgm:pt>
    <dgm:pt modelId="{FA4D6581-BEA6-4E87-8BAA-E4117127E638}" type="pres">
      <dgm:prSet presAssocID="{3297D4E4-3308-4F0E-8354-FD266B3781E8}" presName="parTx" presStyleLbl="revTx" presStyleIdx="0" presStyleCnt="2">
        <dgm:presLayoutVars>
          <dgm:chMax val="0"/>
          <dgm:chPref val="0"/>
        </dgm:presLayoutVars>
      </dgm:prSet>
      <dgm:spPr/>
    </dgm:pt>
    <dgm:pt modelId="{02DA6D1B-FE28-4A9B-BF44-40F07FE187BD}" type="pres">
      <dgm:prSet presAssocID="{F7B1B148-AE4A-4FB4-AEB3-5F7ABA10BBBF}" presName="sibTrans" presStyleCnt="0"/>
      <dgm:spPr/>
    </dgm:pt>
    <dgm:pt modelId="{4F5FE899-96DF-4901-8DA9-8B1BBBB6FA1B}" type="pres">
      <dgm:prSet presAssocID="{50D3893B-D72E-4B4C-8ABB-13CEA4FC30D9}" presName="compNode" presStyleCnt="0"/>
      <dgm:spPr/>
    </dgm:pt>
    <dgm:pt modelId="{08B07BAF-7735-486C-BC42-D8697868ED3F}" type="pres">
      <dgm:prSet presAssocID="{50D3893B-D72E-4B4C-8ABB-13CEA4FC30D9}" presName="bgRect" presStyleLbl="bgShp" presStyleIdx="1" presStyleCnt="2"/>
      <dgm:spPr/>
    </dgm:pt>
    <dgm:pt modelId="{3CC8FF14-3264-49A7-9E06-AE7EAE13DAD0}" type="pres">
      <dgm:prSet presAssocID="{50D3893B-D72E-4B4C-8ABB-13CEA4FC30D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45334672-016F-43D7-8107-3F5D358B7071}" type="pres">
      <dgm:prSet presAssocID="{50D3893B-D72E-4B4C-8ABB-13CEA4FC30D9}" presName="spaceRect" presStyleCnt="0"/>
      <dgm:spPr/>
    </dgm:pt>
    <dgm:pt modelId="{2C522F07-6964-47E6-9378-8427558DB27C}" type="pres">
      <dgm:prSet presAssocID="{50D3893B-D72E-4B4C-8ABB-13CEA4FC30D9}" presName="parTx" presStyleLbl="revTx" presStyleIdx="1" presStyleCnt="2">
        <dgm:presLayoutVars>
          <dgm:chMax val="0"/>
          <dgm:chPref val="0"/>
        </dgm:presLayoutVars>
      </dgm:prSet>
      <dgm:spPr/>
    </dgm:pt>
  </dgm:ptLst>
  <dgm:cxnLst>
    <dgm:cxn modelId="{4C685F0E-9779-41C5-B2BA-40226CC02DFF}" type="presOf" srcId="{50D3893B-D72E-4B4C-8ABB-13CEA4FC30D9}" destId="{2C522F07-6964-47E6-9378-8427558DB27C}" srcOrd="0" destOrd="0" presId="urn:microsoft.com/office/officeart/2018/2/layout/IconVerticalSolidList"/>
    <dgm:cxn modelId="{417D2414-C05F-4E06-8361-4E8D92BE67B7}" srcId="{B7E278E1-E013-4AE5-8EB3-C34B43740924}" destId="{50D3893B-D72E-4B4C-8ABB-13CEA4FC30D9}" srcOrd="1" destOrd="0" parTransId="{639944FB-C29E-49D2-8811-6C3E3661FB3E}" sibTransId="{0E858F32-4522-4273-89E9-2E5E84E0DE26}"/>
    <dgm:cxn modelId="{7A40D32C-B53D-4A11-AEF4-B1365B73F03F}" type="presOf" srcId="{3297D4E4-3308-4F0E-8354-FD266B3781E8}" destId="{FA4D6581-BEA6-4E87-8BAA-E4117127E638}" srcOrd="0" destOrd="0" presId="urn:microsoft.com/office/officeart/2018/2/layout/IconVerticalSolidList"/>
    <dgm:cxn modelId="{9A08733F-D1A3-477E-96C7-60146D8D00B8}" srcId="{B7E278E1-E013-4AE5-8EB3-C34B43740924}" destId="{3297D4E4-3308-4F0E-8354-FD266B3781E8}" srcOrd="0" destOrd="0" parTransId="{5E4335E5-8BEE-4636-AC16-D810C94D185C}" sibTransId="{F7B1B148-AE4A-4FB4-AEB3-5F7ABA10BBBF}"/>
    <dgm:cxn modelId="{4607EDB0-9C1B-4E2A-8D4B-99FB76E142BE}" type="presOf" srcId="{B7E278E1-E013-4AE5-8EB3-C34B43740924}" destId="{4E297A59-DBA4-4E5D-BD14-31EADC3FF3FB}" srcOrd="0" destOrd="0" presId="urn:microsoft.com/office/officeart/2018/2/layout/IconVerticalSolidList"/>
    <dgm:cxn modelId="{AF6B44DA-F3F4-4419-9E0C-3C7157E8734F}" type="presParOf" srcId="{4E297A59-DBA4-4E5D-BD14-31EADC3FF3FB}" destId="{9458A507-1250-46C3-901D-891EBED7BBE1}" srcOrd="0" destOrd="0" presId="urn:microsoft.com/office/officeart/2018/2/layout/IconVerticalSolidList"/>
    <dgm:cxn modelId="{625E6A58-7A2A-432E-9F9E-9CD958805021}" type="presParOf" srcId="{9458A507-1250-46C3-901D-891EBED7BBE1}" destId="{C0F87B0F-74B4-4C1A-B7E3-B9F19CE3732D}" srcOrd="0" destOrd="0" presId="urn:microsoft.com/office/officeart/2018/2/layout/IconVerticalSolidList"/>
    <dgm:cxn modelId="{EFCED0D3-9315-408E-8839-79FCD82A2CD3}" type="presParOf" srcId="{9458A507-1250-46C3-901D-891EBED7BBE1}" destId="{C501529E-B501-4AF7-A93C-52C881A56D06}" srcOrd="1" destOrd="0" presId="urn:microsoft.com/office/officeart/2018/2/layout/IconVerticalSolidList"/>
    <dgm:cxn modelId="{2CE39758-7DC5-43E2-9071-DC77BEAD8007}" type="presParOf" srcId="{9458A507-1250-46C3-901D-891EBED7BBE1}" destId="{BD862C15-4D6C-4F70-A803-B8D15D441285}" srcOrd="2" destOrd="0" presId="urn:microsoft.com/office/officeart/2018/2/layout/IconVerticalSolidList"/>
    <dgm:cxn modelId="{167D9E56-1D5B-4129-B9B1-0CA58F7D8C25}" type="presParOf" srcId="{9458A507-1250-46C3-901D-891EBED7BBE1}" destId="{FA4D6581-BEA6-4E87-8BAA-E4117127E638}" srcOrd="3" destOrd="0" presId="urn:microsoft.com/office/officeart/2018/2/layout/IconVerticalSolidList"/>
    <dgm:cxn modelId="{E6E0E221-3610-4C00-9099-F1A35DD82EDA}" type="presParOf" srcId="{4E297A59-DBA4-4E5D-BD14-31EADC3FF3FB}" destId="{02DA6D1B-FE28-4A9B-BF44-40F07FE187BD}" srcOrd="1" destOrd="0" presId="urn:microsoft.com/office/officeart/2018/2/layout/IconVerticalSolidList"/>
    <dgm:cxn modelId="{74B47B77-1519-4FA0-8F51-24C962565B5F}" type="presParOf" srcId="{4E297A59-DBA4-4E5D-BD14-31EADC3FF3FB}" destId="{4F5FE899-96DF-4901-8DA9-8B1BBBB6FA1B}" srcOrd="2" destOrd="0" presId="urn:microsoft.com/office/officeart/2018/2/layout/IconVerticalSolidList"/>
    <dgm:cxn modelId="{E2390435-2673-4671-810B-B0AF9474926F}" type="presParOf" srcId="{4F5FE899-96DF-4901-8DA9-8B1BBBB6FA1B}" destId="{08B07BAF-7735-486C-BC42-D8697868ED3F}" srcOrd="0" destOrd="0" presId="urn:microsoft.com/office/officeart/2018/2/layout/IconVerticalSolidList"/>
    <dgm:cxn modelId="{E6868F31-122C-4A67-8433-1AD9F33D85A3}" type="presParOf" srcId="{4F5FE899-96DF-4901-8DA9-8B1BBBB6FA1B}" destId="{3CC8FF14-3264-49A7-9E06-AE7EAE13DAD0}" srcOrd="1" destOrd="0" presId="urn:microsoft.com/office/officeart/2018/2/layout/IconVerticalSolidList"/>
    <dgm:cxn modelId="{11CC2160-35B3-4322-80AA-4561F8DB7C58}" type="presParOf" srcId="{4F5FE899-96DF-4901-8DA9-8B1BBBB6FA1B}" destId="{45334672-016F-43D7-8107-3F5D358B7071}" srcOrd="2" destOrd="0" presId="urn:microsoft.com/office/officeart/2018/2/layout/IconVerticalSolidList"/>
    <dgm:cxn modelId="{7A0614F5-8457-4AD7-AE86-BA46A69BC07E}" type="presParOf" srcId="{4F5FE899-96DF-4901-8DA9-8B1BBBB6FA1B}" destId="{2C522F07-6964-47E6-9378-8427558DB27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453352-9993-49C1-8815-998A5DC52B14}"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41F12F4A-B9D5-4E18-918D-7983FC0B00A3}">
      <dgm:prSet/>
      <dgm:spPr/>
      <dgm:t>
        <a:bodyPr/>
        <a:lstStyle/>
        <a:p>
          <a:pPr>
            <a:lnSpc>
              <a:spcPct val="100000"/>
            </a:lnSpc>
          </a:pPr>
          <a:r>
            <a:rPr lang="en-US"/>
            <a:t>Financial </a:t>
          </a:r>
        </a:p>
      </dgm:t>
    </dgm:pt>
    <dgm:pt modelId="{A35B57D0-BCB5-4951-BE64-53504AF12341}" type="parTrans" cxnId="{71B8DBCE-95BC-4F0D-87E3-8F5B54701CD3}">
      <dgm:prSet/>
      <dgm:spPr/>
      <dgm:t>
        <a:bodyPr/>
        <a:lstStyle/>
        <a:p>
          <a:endParaRPr lang="en-US"/>
        </a:p>
      </dgm:t>
    </dgm:pt>
    <dgm:pt modelId="{7DA31970-9A79-4388-B4DF-8869511E7983}" type="sibTrans" cxnId="{71B8DBCE-95BC-4F0D-87E3-8F5B54701CD3}">
      <dgm:prSet/>
      <dgm:spPr/>
      <dgm:t>
        <a:bodyPr/>
        <a:lstStyle/>
        <a:p>
          <a:endParaRPr lang="en-US"/>
        </a:p>
      </dgm:t>
    </dgm:pt>
    <dgm:pt modelId="{38377973-2652-4D04-A16F-2443C4830B52}">
      <dgm:prSet/>
      <dgm:spPr/>
      <dgm:t>
        <a:bodyPr/>
        <a:lstStyle/>
        <a:p>
          <a:pPr>
            <a:lnSpc>
              <a:spcPct val="100000"/>
            </a:lnSpc>
          </a:pPr>
          <a:r>
            <a:rPr lang="en-US"/>
            <a:t>Social </a:t>
          </a:r>
        </a:p>
      </dgm:t>
    </dgm:pt>
    <dgm:pt modelId="{522DAD3D-A302-432A-8494-5788389474D7}" type="parTrans" cxnId="{8D2C016A-A032-4C80-804E-405580A2A692}">
      <dgm:prSet/>
      <dgm:spPr/>
      <dgm:t>
        <a:bodyPr/>
        <a:lstStyle/>
        <a:p>
          <a:endParaRPr lang="en-US"/>
        </a:p>
      </dgm:t>
    </dgm:pt>
    <dgm:pt modelId="{39FEEDBE-4F75-4396-814F-52CBE2E32754}" type="sibTrans" cxnId="{8D2C016A-A032-4C80-804E-405580A2A692}">
      <dgm:prSet/>
      <dgm:spPr/>
      <dgm:t>
        <a:bodyPr/>
        <a:lstStyle/>
        <a:p>
          <a:endParaRPr lang="en-US"/>
        </a:p>
      </dgm:t>
    </dgm:pt>
    <dgm:pt modelId="{38E3B074-ED55-44BB-9768-C8254307E21F}">
      <dgm:prSet/>
      <dgm:spPr/>
      <dgm:t>
        <a:bodyPr/>
        <a:lstStyle/>
        <a:p>
          <a:pPr>
            <a:lnSpc>
              <a:spcPct val="100000"/>
            </a:lnSpc>
          </a:pPr>
          <a:r>
            <a:rPr lang="en-US"/>
            <a:t>Technical</a:t>
          </a:r>
        </a:p>
      </dgm:t>
    </dgm:pt>
    <dgm:pt modelId="{0977520C-2206-4F42-BECA-D58D1C853A82}" type="parTrans" cxnId="{416535D1-99E4-4A2C-B4C0-0EB354132D70}">
      <dgm:prSet/>
      <dgm:spPr/>
      <dgm:t>
        <a:bodyPr/>
        <a:lstStyle/>
        <a:p>
          <a:endParaRPr lang="en-US"/>
        </a:p>
      </dgm:t>
    </dgm:pt>
    <dgm:pt modelId="{896C0004-18E5-40B4-92A2-F9B4EFBC8E0E}" type="sibTrans" cxnId="{416535D1-99E4-4A2C-B4C0-0EB354132D70}">
      <dgm:prSet/>
      <dgm:spPr/>
      <dgm:t>
        <a:bodyPr/>
        <a:lstStyle/>
        <a:p>
          <a:endParaRPr lang="en-US"/>
        </a:p>
      </dgm:t>
    </dgm:pt>
    <dgm:pt modelId="{4A353842-AFAF-4167-A79B-F2B1514BAD0A}">
      <dgm:prSet/>
      <dgm:spPr/>
      <dgm:t>
        <a:bodyPr/>
        <a:lstStyle/>
        <a:p>
          <a:pPr>
            <a:lnSpc>
              <a:spcPct val="100000"/>
            </a:lnSpc>
          </a:pPr>
          <a:r>
            <a:rPr lang="en-US"/>
            <a:t>Natural </a:t>
          </a:r>
        </a:p>
      </dgm:t>
    </dgm:pt>
    <dgm:pt modelId="{26866E2F-9EE7-4794-844B-70B8D3A6221C}" type="parTrans" cxnId="{A6371DB1-299C-41B3-8260-B5D54E6EB4E0}">
      <dgm:prSet/>
      <dgm:spPr/>
      <dgm:t>
        <a:bodyPr/>
        <a:lstStyle/>
        <a:p>
          <a:endParaRPr lang="en-US"/>
        </a:p>
      </dgm:t>
    </dgm:pt>
    <dgm:pt modelId="{76EBFBA8-3C19-4A9E-99F0-FBFEAC9E9651}" type="sibTrans" cxnId="{A6371DB1-299C-41B3-8260-B5D54E6EB4E0}">
      <dgm:prSet/>
      <dgm:spPr/>
      <dgm:t>
        <a:bodyPr/>
        <a:lstStyle/>
        <a:p>
          <a:endParaRPr lang="en-US"/>
        </a:p>
      </dgm:t>
    </dgm:pt>
    <dgm:pt modelId="{03115493-689A-4E15-BF79-8A3897AE9B87}">
      <dgm:prSet/>
      <dgm:spPr/>
      <dgm:t>
        <a:bodyPr/>
        <a:lstStyle/>
        <a:p>
          <a:pPr>
            <a:lnSpc>
              <a:spcPct val="100000"/>
            </a:lnSpc>
          </a:pPr>
          <a:r>
            <a:rPr lang="en-US"/>
            <a:t>Margin of error </a:t>
          </a:r>
        </a:p>
      </dgm:t>
    </dgm:pt>
    <dgm:pt modelId="{7047C5D4-FC3F-413C-99CC-ECDB1CC1F833}" type="parTrans" cxnId="{54433372-E920-4022-A6B8-0B8192CB7D2B}">
      <dgm:prSet/>
      <dgm:spPr/>
      <dgm:t>
        <a:bodyPr/>
        <a:lstStyle/>
        <a:p>
          <a:endParaRPr lang="en-US"/>
        </a:p>
      </dgm:t>
    </dgm:pt>
    <dgm:pt modelId="{F1AB0737-7DFA-4D75-B5F2-77A3C785CC31}" type="sibTrans" cxnId="{54433372-E920-4022-A6B8-0B8192CB7D2B}">
      <dgm:prSet/>
      <dgm:spPr/>
      <dgm:t>
        <a:bodyPr/>
        <a:lstStyle/>
        <a:p>
          <a:endParaRPr lang="en-US"/>
        </a:p>
      </dgm:t>
    </dgm:pt>
    <dgm:pt modelId="{1483B435-D715-403E-9EE3-21884389C6E2}" type="pres">
      <dgm:prSet presAssocID="{69453352-9993-49C1-8815-998A5DC52B14}" presName="root" presStyleCnt="0">
        <dgm:presLayoutVars>
          <dgm:dir/>
          <dgm:resizeHandles val="exact"/>
        </dgm:presLayoutVars>
      </dgm:prSet>
      <dgm:spPr/>
    </dgm:pt>
    <dgm:pt modelId="{E9866306-695D-4D9D-82DC-C746FCB66944}" type="pres">
      <dgm:prSet presAssocID="{41F12F4A-B9D5-4E18-918D-7983FC0B00A3}" presName="compNode" presStyleCnt="0"/>
      <dgm:spPr/>
    </dgm:pt>
    <dgm:pt modelId="{AE33B8A4-B3DB-4FE2-A2A7-E5BF5C12CFE6}" type="pres">
      <dgm:prSet presAssocID="{41F12F4A-B9D5-4E18-918D-7983FC0B00A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73E32AC0-EF33-41F7-BDA2-E5A1D3C50E76}" type="pres">
      <dgm:prSet presAssocID="{41F12F4A-B9D5-4E18-918D-7983FC0B00A3}" presName="spaceRect" presStyleCnt="0"/>
      <dgm:spPr/>
    </dgm:pt>
    <dgm:pt modelId="{5A6EC863-B480-4E8C-A7FD-E50B90ADBE1D}" type="pres">
      <dgm:prSet presAssocID="{41F12F4A-B9D5-4E18-918D-7983FC0B00A3}" presName="textRect" presStyleLbl="revTx" presStyleIdx="0" presStyleCnt="5">
        <dgm:presLayoutVars>
          <dgm:chMax val="1"/>
          <dgm:chPref val="1"/>
        </dgm:presLayoutVars>
      </dgm:prSet>
      <dgm:spPr/>
    </dgm:pt>
    <dgm:pt modelId="{87CA304D-38B1-4006-B108-B97112948E2F}" type="pres">
      <dgm:prSet presAssocID="{7DA31970-9A79-4388-B4DF-8869511E7983}" presName="sibTrans" presStyleCnt="0"/>
      <dgm:spPr/>
    </dgm:pt>
    <dgm:pt modelId="{1882F603-1EA4-45A6-872E-7B62A09919B5}" type="pres">
      <dgm:prSet presAssocID="{38377973-2652-4D04-A16F-2443C4830B52}" presName="compNode" presStyleCnt="0"/>
      <dgm:spPr/>
    </dgm:pt>
    <dgm:pt modelId="{76F842B0-65F3-498A-8C60-961B3213F257}" type="pres">
      <dgm:prSet presAssocID="{38377973-2652-4D04-A16F-2443C4830B5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ial Network"/>
        </a:ext>
      </dgm:extLst>
    </dgm:pt>
    <dgm:pt modelId="{869C0EE8-4D3D-4606-94D4-DB3EEF613DDB}" type="pres">
      <dgm:prSet presAssocID="{38377973-2652-4D04-A16F-2443C4830B52}" presName="spaceRect" presStyleCnt="0"/>
      <dgm:spPr/>
    </dgm:pt>
    <dgm:pt modelId="{F9285915-53B8-4FDC-B8CA-F9D58419DD6F}" type="pres">
      <dgm:prSet presAssocID="{38377973-2652-4D04-A16F-2443C4830B52}" presName="textRect" presStyleLbl="revTx" presStyleIdx="1" presStyleCnt="5">
        <dgm:presLayoutVars>
          <dgm:chMax val="1"/>
          <dgm:chPref val="1"/>
        </dgm:presLayoutVars>
      </dgm:prSet>
      <dgm:spPr/>
    </dgm:pt>
    <dgm:pt modelId="{8EF58117-F7DF-4390-97E8-0FE286D8F946}" type="pres">
      <dgm:prSet presAssocID="{39FEEDBE-4F75-4396-814F-52CBE2E32754}" presName="sibTrans" presStyleCnt="0"/>
      <dgm:spPr/>
    </dgm:pt>
    <dgm:pt modelId="{C4974B4F-644C-4075-A84E-73D09E30F2A9}" type="pres">
      <dgm:prSet presAssocID="{38E3B074-ED55-44BB-9768-C8254307E21F}" presName="compNode" presStyleCnt="0"/>
      <dgm:spPr/>
    </dgm:pt>
    <dgm:pt modelId="{88C0FEE4-E723-4A6F-A690-7B2DC268A347}" type="pres">
      <dgm:prSet presAssocID="{38E3B074-ED55-44BB-9768-C8254307E21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99923F4F-AE81-4888-B0CB-F3EC272B1F9C}" type="pres">
      <dgm:prSet presAssocID="{38E3B074-ED55-44BB-9768-C8254307E21F}" presName="spaceRect" presStyleCnt="0"/>
      <dgm:spPr/>
    </dgm:pt>
    <dgm:pt modelId="{FDD9ACA9-7102-4583-86BA-44AA5618EC49}" type="pres">
      <dgm:prSet presAssocID="{38E3B074-ED55-44BB-9768-C8254307E21F}" presName="textRect" presStyleLbl="revTx" presStyleIdx="2" presStyleCnt="5">
        <dgm:presLayoutVars>
          <dgm:chMax val="1"/>
          <dgm:chPref val="1"/>
        </dgm:presLayoutVars>
      </dgm:prSet>
      <dgm:spPr/>
    </dgm:pt>
    <dgm:pt modelId="{5A96AA70-4A24-4E37-B142-02C30D61855F}" type="pres">
      <dgm:prSet presAssocID="{896C0004-18E5-40B4-92A2-F9B4EFBC8E0E}" presName="sibTrans" presStyleCnt="0"/>
      <dgm:spPr/>
    </dgm:pt>
    <dgm:pt modelId="{F71AEA09-53BB-4240-B599-127F935931A6}" type="pres">
      <dgm:prSet presAssocID="{4A353842-AFAF-4167-A79B-F2B1514BAD0A}" presName="compNode" presStyleCnt="0"/>
      <dgm:spPr/>
    </dgm:pt>
    <dgm:pt modelId="{D31B4BCE-1525-4799-BF15-5C45018A460E}" type="pres">
      <dgm:prSet presAssocID="{4A353842-AFAF-4167-A79B-F2B1514BAD0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01CD712A-7263-483A-82E9-AAF962C61B4B}" type="pres">
      <dgm:prSet presAssocID="{4A353842-AFAF-4167-A79B-F2B1514BAD0A}" presName="spaceRect" presStyleCnt="0"/>
      <dgm:spPr/>
    </dgm:pt>
    <dgm:pt modelId="{25412677-584C-4D1D-B336-6337D3E4CD40}" type="pres">
      <dgm:prSet presAssocID="{4A353842-AFAF-4167-A79B-F2B1514BAD0A}" presName="textRect" presStyleLbl="revTx" presStyleIdx="3" presStyleCnt="5">
        <dgm:presLayoutVars>
          <dgm:chMax val="1"/>
          <dgm:chPref val="1"/>
        </dgm:presLayoutVars>
      </dgm:prSet>
      <dgm:spPr/>
    </dgm:pt>
    <dgm:pt modelId="{7F16B13C-6C5E-48B0-A25D-EA7EF6F521E9}" type="pres">
      <dgm:prSet presAssocID="{76EBFBA8-3C19-4A9E-99F0-FBFEAC9E9651}" presName="sibTrans" presStyleCnt="0"/>
      <dgm:spPr/>
    </dgm:pt>
    <dgm:pt modelId="{FD6C9D12-F6D9-4D08-A250-B5EBF14EAFD1}" type="pres">
      <dgm:prSet presAssocID="{03115493-689A-4E15-BF79-8A3897AE9B87}" presName="compNode" presStyleCnt="0"/>
      <dgm:spPr/>
    </dgm:pt>
    <dgm:pt modelId="{4998F091-9A89-4141-9000-10A616DF5747}" type="pres">
      <dgm:prSet presAssocID="{03115493-689A-4E15-BF79-8A3897AE9B8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se"/>
        </a:ext>
      </dgm:extLst>
    </dgm:pt>
    <dgm:pt modelId="{4A94811C-F808-452E-BAB7-1888E7447692}" type="pres">
      <dgm:prSet presAssocID="{03115493-689A-4E15-BF79-8A3897AE9B87}" presName="spaceRect" presStyleCnt="0"/>
      <dgm:spPr/>
    </dgm:pt>
    <dgm:pt modelId="{60E871AA-70D7-4D5C-A5FC-94134EB16044}" type="pres">
      <dgm:prSet presAssocID="{03115493-689A-4E15-BF79-8A3897AE9B87}" presName="textRect" presStyleLbl="revTx" presStyleIdx="4" presStyleCnt="5">
        <dgm:presLayoutVars>
          <dgm:chMax val="1"/>
          <dgm:chPref val="1"/>
        </dgm:presLayoutVars>
      </dgm:prSet>
      <dgm:spPr/>
    </dgm:pt>
  </dgm:ptLst>
  <dgm:cxnLst>
    <dgm:cxn modelId="{73D86A1D-B3E4-4CC6-AD6E-E99F5BF2A160}" type="presOf" srcId="{4A353842-AFAF-4167-A79B-F2B1514BAD0A}" destId="{25412677-584C-4D1D-B336-6337D3E4CD40}" srcOrd="0" destOrd="0" presId="urn:microsoft.com/office/officeart/2018/2/layout/IconLabelList"/>
    <dgm:cxn modelId="{C28F0020-A713-4F1B-8D51-01F8DCE6884F}" type="presOf" srcId="{38E3B074-ED55-44BB-9768-C8254307E21F}" destId="{FDD9ACA9-7102-4583-86BA-44AA5618EC49}" srcOrd="0" destOrd="0" presId="urn:microsoft.com/office/officeart/2018/2/layout/IconLabelList"/>
    <dgm:cxn modelId="{2A0F3122-25E0-4E8A-AB62-807C3FB704CE}" type="presOf" srcId="{03115493-689A-4E15-BF79-8A3897AE9B87}" destId="{60E871AA-70D7-4D5C-A5FC-94134EB16044}" srcOrd="0" destOrd="0" presId="urn:microsoft.com/office/officeart/2018/2/layout/IconLabelList"/>
    <dgm:cxn modelId="{8D2C016A-A032-4C80-804E-405580A2A692}" srcId="{69453352-9993-49C1-8815-998A5DC52B14}" destId="{38377973-2652-4D04-A16F-2443C4830B52}" srcOrd="1" destOrd="0" parTransId="{522DAD3D-A302-432A-8494-5788389474D7}" sibTransId="{39FEEDBE-4F75-4396-814F-52CBE2E32754}"/>
    <dgm:cxn modelId="{54433372-E920-4022-A6B8-0B8192CB7D2B}" srcId="{69453352-9993-49C1-8815-998A5DC52B14}" destId="{03115493-689A-4E15-BF79-8A3897AE9B87}" srcOrd="4" destOrd="0" parTransId="{7047C5D4-FC3F-413C-99CC-ECDB1CC1F833}" sibTransId="{F1AB0737-7DFA-4D75-B5F2-77A3C785CC31}"/>
    <dgm:cxn modelId="{94DFE09F-BC92-46A2-AFFC-BCB93D7877AD}" type="presOf" srcId="{41F12F4A-B9D5-4E18-918D-7983FC0B00A3}" destId="{5A6EC863-B480-4E8C-A7FD-E50B90ADBE1D}" srcOrd="0" destOrd="0" presId="urn:microsoft.com/office/officeart/2018/2/layout/IconLabelList"/>
    <dgm:cxn modelId="{A6371DB1-299C-41B3-8260-B5D54E6EB4E0}" srcId="{69453352-9993-49C1-8815-998A5DC52B14}" destId="{4A353842-AFAF-4167-A79B-F2B1514BAD0A}" srcOrd="3" destOrd="0" parTransId="{26866E2F-9EE7-4794-844B-70B8D3A6221C}" sibTransId="{76EBFBA8-3C19-4A9E-99F0-FBFEAC9E9651}"/>
    <dgm:cxn modelId="{B0FC06C6-658D-4F0B-BD2A-452FC8BF7796}" type="presOf" srcId="{38377973-2652-4D04-A16F-2443C4830B52}" destId="{F9285915-53B8-4FDC-B8CA-F9D58419DD6F}" srcOrd="0" destOrd="0" presId="urn:microsoft.com/office/officeart/2018/2/layout/IconLabelList"/>
    <dgm:cxn modelId="{71B8DBCE-95BC-4F0D-87E3-8F5B54701CD3}" srcId="{69453352-9993-49C1-8815-998A5DC52B14}" destId="{41F12F4A-B9D5-4E18-918D-7983FC0B00A3}" srcOrd="0" destOrd="0" parTransId="{A35B57D0-BCB5-4951-BE64-53504AF12341}" sibTransId="{7DA31970-9A79-4388-B4DF-8869511E7983}"/>
    <dgm:cxn modelId="{416535D1-99E4-4A2C-B4C0-0EB354132D70}" srcId="{69453352-9993-49C1-8815-998A5DC52B14}" destId="{38E3B074-ED55-44BB-9768-C8254307E21F}" srcOrd="2" destOrd="0" parTransId="{0977520C-2206-4F42-BECA-D58D1C853A82}" sibTransId="{896C0004-18E5-40B4-92A2-F9B4EFBC8E0E}"/>
    <dgm:cxn modelId="{7A1099EB-C49D-44F3-871E-79628FEC3DD0}" type="presOf" srcId="{69453352-9993-49C1-8815-998A5DC52B14}" destId="{1483B435-D715-403E-9EE3-21884389C6E2}" srcOrd="0" destOrd="0" presId="urn:microsoft.com/office/officeart/2018/2/layout/IconLabelList"/>
    <dgm:cxn modelId="{24E3DDD9-4C06-4C70-B5A5-D0C5A444051F}" type="presParOf" srcId="{1483B435-D715-403E-9EE3-21884389C6E2}" destId="{E9866306-695D-4D9D-82DC-C746FCB66944}" srcOrd="0" destOrd="0" presId="urn:microsoft.com/office/officeart/2018/2/layout/IconLabelList"/>
    <dgm:cxn modelId="{7C0459D8-94B1-4A1B-8C70-20D86A2498E3}" type="presParOf" srcId="{E9866306-695D-4D9D-82DC-C746FCB66944}" destId="{AE33B8A4-B3DB-4FE2-A2A7-E5BF5C12CFE6}" srcOrd="0" destOrd="0" presId="urn:microsoft.com/office/officeart/2018/2/layout/IconLabelList"/>
    <dgm:cxn modelId="{D003892D-912A-4534-AC30-E7F101393CEC}" type="presParOf" srcId="{E9866306-695D-4D9D-82DC-C746FCB66944}" destId="{73E32AC0-EF33-41F7-BDA2-E5A1D3C50E76}" srcOrd="1" destOrd="0" presId="urn:microsoft.com/office/officeart/2018/2/layout/IconLabelList"/>
    <dgm:cxn modelId="{65795FDC-E6A9-465A-8134-7F684CA2A77F}" type="presParOf" srcId="{E9866306-695D-4D9D-82DC-C746FCB66944}" destId="{5A6EC863-B480-4E8C-A7FD-E50B90ADBE1D}" srcOrd="2" destOrd="0" presId="urn:microsoft.com/office/officeart/2018/2/layout/IconLabelList"/>
    <dgm:cxn modelId="{423F0157-0D13-4DFE-BB46-6D845B00AC8A}" type="presParOf" srcId="{1483B435-D715-403E-9EE3-21884389C6E2}" destId="{87CA304D-38B1-4006-B108-B97112948E2F}" srcOrd="1" destOrd="0" presId="urn:microsoft.com/office/officeart/2018/2/layout/IconLabelList"/>
    <dgm:cxn modelId="{BC05A72F-1AF1-40F8-868F-906F2B021072}" type="presParOf" srcId="{1483B435-D715-403E-9EE3-21884389C6E2}" destId="{1882F603-1EA4-45A6-872E-7B62A09919B5}" srcOrd="2" destOrd="0" presId="urn:microsoft.com/office/officeart/2018/2/layout/IconLabelList"/>
    <dgm:cxn modelId="{CFF8FB29-0501-4061-BC08-A1F68E0746D9}" type="presParOf" srcId="{1882F603-1EA4-45A6-872E-7B62A09919B5}" destId="{76F842B0-65F3-498A-8C60-961B3213F257}" srcOrd="0" destOrd="0" presId="urn:microsoft.com/office/officeart/2018/2/layout/IconLabelList"/>
    <dgm:cxn modelId="{F04200BB-A2E9-4B3C-B74E-8A494B4C819F}" type="presParOf" srcId="{1882F603-1EA4-45A6-872E-7B62A09919B5}" destId="{869C0EE8-4D3D-4606-94D4-DB3EEF613DDB}" srcOrd="1" destOrd="0" presId="urn:microsoft.com/office/officeart/2018/2/layout/IconLabelList"/>
    <dgm:cxn modelId="{B24993E2-9FC1-4F30-930E-C8EE2C584E10}" type="presParOf" srcId="{1882F603-1EA4-45A6-872E-7B62A09919B5}" destId="{F9285915-53B8-4FDC-B8CA-F9D58419DD6F}" srcOrd="2" destOrd="0" presId="urn:microsoft.com/office/officeart/2018/2/layout/IconLabelList"/>
    <dgm:cxn modelId="{C05454D6-9C22-4B26-9919-4AE8A1EAB5A5}" type="presParOf" srcId="{1483B435-D715-403E-9EE3-21884389C6E2}" destId="{8EF58117-F7DF-4390-97E8-0FE286D8F946}" srcOrd="3" destOrd="0" presId="urn:microsoft.com/office/officeart/2018/2/layout/IconLabelList"/>
    <dgm:cxn modelId="{188C38CA-6DD9-48F6-B281-0E1F18DE5420}" type="presParOf" srcId="{1483B435-D715-403E-9EE3-21884389C6E2}" destId="{C4974B4F-644C-4075-A84E-73D09E30F2A9}" srcOrd="4" destOrd="0" presId="urn:microsoft.com/office/officeart/2018/2/layout/IconLabelList"/>
    <dgm:cxn modelId="{237335D0-88DF-496C-B3BA-0D630AEA52FD}" type="presParOf" srcId="{C4974B4F-644C-4075-A84E-73D09E30F2A9}" destId="{88C0FEE4-E723-4A6F-A690-7B2DC268A347}" srcOrd="0" destOrd="0" presId="urn:microsoft.com/office/officeart/2018/2/layout/IconLabelList"/>
    <dgm:cxn modelId="{16B90BF0-07C0-4574-9781-89EB1C482341}" type="presParOf" srcId="{C4974B4F-644C-4075-A84E-73D09E30F2A9}" destId="{99923F4F-AE81-4888-B0CB-F3EC272B1F9C}" srcOrd="1" destOrd="0" presId="urn:microsoft.com/office/officeart/2018/2/layout/IconLabelList"/>
    <dgm:cxn modelId="{2A50BD0F-7947-40D6-815F-332563F1392C}" type="presParOf" srcId="{C4974B4F-644C-4075-A84E-73D09E30F2A9}" destId="{FDD9ACA9-7102-4583-86BA-44AA5618EC49}" srcOrd="2" destOrd="0" presId="urn:microsoft.com/office/officeart/2018/2/layout/IconLabelList"/>
    <dgm:cxn modelId="{54B46731-5AFD-47D6-BCBA-0AB49F712C0A}" type="presParOf" srcId="{1483B435-D715-403E-9EE3-21884389C6E2}" destId="{5A96AA70-4A24-4E37-B142-02C30D61855F}" srcOrd="5" destOrd="0" presId="urn:microsoft.com/office/officeart/2018/2/layout/IconLabelList"/>
    <dgm:cxn modelId="{8D0A764E-F999-4D84-B708-A9BDCFEF2E7E}" type="presParOf" srcId="{1483B435-D715-403E-9EE3-21884389C6E2}" destId="{F71AEA09-53BB-4240-B599-127F935931A6}" srcOrd="6" destOrd="0" presId="urn:microsoft.com/office/officeart/2018/2/layout/IconLabelList"/>
    <dgm:cxn modelId="{B550518B-9F71-4D55-B841-7A9923EFBB2B}" type="presParOf" srcId="{F71AEA09-53BB-4240-B599-127F935931A6}" destId="{D31B4BCE-1525-4799-BF15-5C45018A460E}" srcOrd="0" destOrd="0" presId="urn:microsoft.com/office/officeart/2018/2/layout/IconLabelList"/>
    <dgm:cxn modelId="{87B86796-0691-431F-847F-A780B444D70A}" type="presParOf" srcId="{F71AEA09-53BB-4240-B599-127F935931A6}" destId="{01CD712A-7263-483A-82E9-AAF962C61B4B}" srcOrd="1" destOrd="0" presId="urn:microsoft.com/office/officeart/2018/2/layout/IconLabelList"/>
    <dgm:cxn modelId="{BE525B61-2201-4B62-A88F-C13954F8131C}" type="presParOf" srcId="{F71AEA09-53BB-4240-B599-127F935931A6}" destId="{25412677-584C-4D1D-B336-6337D3E4CD40}" srcOrd="2" destOrd="0" presId="urn:microsoft.com/office/officeart/2018/2/layout/IconLabelList"/>
    <dgm:cxn modelId="{C517BB44-6785-4EC2-9B9A-F95CCF7A061E}" type="presParOf" srcId="{1483B435-D715-403E-9EE3-21884389C6E2}" destId="{7F16B13C-6C5E-48B0-A25D-EA7EF6F521E9}" srcOrd="7" destOrd="0" presId="urn:microsoft.com/office/officeart/2018/2/layout/IconLabelList"/>
    <dgm:cxn modelId="{D9162876-19BD-4D0D-A666-EF6979779690}" type="presParOf" srcId="{1483B435-D715-403E-9EE3-21884389C6E2}" destId="{FD6C9D12-F6D9-4D08-A250-B5EBF14EAFD1}" srcOrd="8" destOrd="0" presId="urn:microsoft.com/office/officeart/2018/2/layout/IconLabelList"/>
    <dgm:cxn modelId="{37398F3A-C092-4E81-A2AE-51A1892B0FBA}" type="presParOf" srcId="{FD6C9D12-F6D9-4D08-A250-B5EBF14EAFD1}" destId="{4998F091-9A89-4141-9000-10A616DF5747}" srcOrd="0" destOrd="0" presId="urn:microsoft.com/office/officeart/2018/2/layout/IconLabelList"/>
    <dgm:cxn modelId="{A65100A8-4878-4FD1-A724-7C38D1AF9762}" type="presParOf" srcId="{FD6C9D12-F6D9-4D08-A250-B5EBF14EAFD1}" destId="{4A94811C-F808-452E-BAB7-1888E7447692}" srcOrd="1" destOrd="0" presId="urn:microsoft.com/office/officeart/2018/2/layout/IconLabelList"/>
    <dgm:cxn modelId="{AD809692-0588-4084-8E61-0B2F174D6FEE}" type="presParOf" srcId="{FD6C9D12-F6D9-4D08-A250-B5EBF14EAFD1}" destId="{60E871AA-70D7-4D5C-A5FC-94134EB1604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F375B9-41F4-4C43-9F31-DE0F1AF49EE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3FA8B0D-90A7-475C-9B15-42C792AB8FB9}">
      <dgm:prSet/>
      <dgm:spPr/>
      <dgm:t>
        <a:bodyPr/>
        <a:lstStyle/>
        <a:p>
          <a:r>
            <a:rPr lang="en-US" dirty="0">
              <a:solidFill>
                <a:schemeClr val="bg1"/>
              </a:solidFill>
            </a:rPr>
            <a:t>Presents the risk visually</a:t>
          </a:r>
        </a:p>
      </dgm:t>
    </dgm:pt>
    <dgm:pt modelId="{CCA66525-3722-4C00-AD47-FA614C102F82}" type="parTrans" cxnId="{D61768D0-BC81-41F8-AD9B-4B62B1C04506}">
      <dgm:prSet/>
      <dgm:spPr/>
      <dgm:t>
        <a:bodyPr/>
        <a:lstStyle/>
        <a:p>
          <a:endParaRPr lang="en-US"/>
        </a:p>
      </dgm:t>
    </dgm:pt>
    <dgm:pt modelId="{CA03E2FD-578B-48B4-9EC0-45940A799CC4}" type="sibTrans" cxnId="{D61768D0-BC81-41F8-AD9B-4B62B1C04506}">
      <dgm:prSet/>
      <dgm:spPr/>
      <dgm:t>
        <a:bodyPr/>
        <a:lstStyle/>
        <a:p>
          <a:endParaRPr lang="en-US"/>
        </a:p>
      </dgm:t>
    </dgm:pt>
    <dgm:pt modelId="{DA05507F-D692-48BF-B438-690C9D3B7686}">
      <dgm:prSet/>
      <dgm:spPr/>
      <dgm:t>
        <a:bodyPr/>
        <a:lstStyle/>
        <a:p>
          <a:r>
            <a:rPr lang="en-US" dirty="0">
              <a:solidFill>
                <a:schemeClr val="bg1"/>
              </a:solidFill>
            </a:rPr>
            <a:t>Risks are presented in such way for everyone's understanding.  </a:t>
          </a:r>
        </a:p>
      </dgm:t>
    </dgm:pt>
    <dgm:pt modelId="{F93A8A7A-2EA5-4F76-BA5E-2E79B9DD3256}" type="parTrans" cxnId="{2261892A-E937-4919-BE19-5414616E877F}">
      <dgm:prSet/>
      <dgm:spPr/>
      <dgm:t>
        <a:bodyPr/>
        <a:lstStyle/>
        <a:p>
          <a:endParaRPr lang="en-US"/>
        </a:p>
      </dgm:t>
    </dgm:pt>
    <dgm:pt modelId="{0122A390-D581-46F3-B932-7031A95CB75D}" type="sibTrans" cxnId="{2261892A-E937-4919-BE19-5414616E877F}">
      <dgm:prSet/>
      <dgm:spPr/>
      <dgm:t>
        <a:bodyPr/>
        <a:lstStyle/>
        <a:p>
          <a:endParaRPr lang="en-US"/>
        </a:p>
      </dgm:t>
    </dgm:pt>
    <dgm:pt modelId="{6D204D08-D3FB-41C2-B01D-C0D852CE7172}">
      <dgm:prSet/>
      <dgm:spPr/>
      <dgm:t>
        <a:bodyPr/>
        <a:lstStyle/>
        <a:p>
          <a:r>
            <a:rPr lang="en-US" dirty="0">
              <a:solidFill>
                <a:schemeClr val="bg1"/>
              </a:solidFill>
            </a:rPr>
            <a:t>Increases the efficiency of risk management</a:t>
          </a:r>
        </a:p>
      </dgm:t>
    </dgm:pt>
    <dgm:pt modelId="{5C15C75B-5A9D-474E-87F3-CF5833BDC6BA}" type="parTrans" cxnId="{D841ED89-252D-4EB9-8D5E-06A842ED1C33}">
      <dgm:prSet/>
      <dgm:spPr/>
      <dgm:t>
        <a:bodyPr/>
        <a:lstStyle/>
        <a:p>
          <a:endParaRPr lang="en-US"/>
        </a:p>
      </dgm:t>
    </dgm:pt>
    <dgm:pt modelId="{35F4B250-40DD-4ABD-ACA5-583722172334}" type="sibTrans" cxnId="{D841ED89-252D-4EB9-8D5E-06A842ED1C33}">
      <dgm:prSet/>
      <dgm:spPr/>
      <dgm:t>
        <a:bodyPr/>
        <a:lstStyle/>
        <a:p>
          <a:endParaRPr lang="en-US"/>
        </a:p>
      </dgm:t>
    </dgm:pt>
    <dgm:pt modelId="{46924B42-222C-404F-99DC-9610F341887B}">
      <dgm:prSet/>
      <dgm:spPr/>
      <dgm:t>
        <a:bodyPr/>
        <a:lstStyle/>
        <a:p>
          <a:r>
            <a:rPr lang="en-US" dirty="0">
              <a:solidFill>
                <a:schemeClr val="bg1"/>
              </a:solidFill>
            </a:rPr>
            <a:t>Helps to focus on the high priority items</a:t>
          </a:r>
        </a:p>
      </dgm:t>
    </dgm:pt>
    <dgm:pt modelId="{319D9E73-5D94-4356-9CE0-0B9DFA5F818B}" type="parTrans" cxnId="{17B0F2CD-55A4-4278-8300-C69E4BAC7BDD}">
      <dgm:prSet/>
      <dgm:spPr/>
      <dgm:t>
        <a:bodyPr/>
        <a:lstStyle/>
        <a:p>
          <a:endParaRPr lang="en-US"/>
        </a:p>
      </dgm:t>
    </dgm:pt>
    <dgm:pt modelId="{F158A384-B9F9-42DE-839A-32D5A0B92A6D}" type="sibTrans" cxnId="{17B0F2CD-55A4-4278-8300-C69E4BAC7BDD}">
      <dgm:prSet/>
      <dgm:spPr/>
      <dgm:t>
        <a:bodyPr/>
        <a:lstStyle/>
        <a:p>
          <a:endParaRPr lang="en-US"/>
        </a:p>
      </dgm:t>
    </dgm:pt>
    <dgm:pt modelId="{992578B6-839C-4F35-B408-6C3741D970D9}" type="pres">
      <dgm:prSet presAssocID="{2BF375B9-41F4-4C43-9F31-DE0F1AF49EE7}" presName="root" presStyleCnt="0">
        <dgm:presLayoutVars>
          <dgm:dir/>
          <dgm:resizeHandles val="exact"/>
        </dgm:presLayoutVars>
      </dgm:prSet>
      <dgm:spPr/>
    </dgm:pt>
    <dgm:pt modelId="{02EF1AAD-4119-4B54-AEC6-764023C08174}" type="pres">
      <dgm:prSet presAssocID="{13FA8B0D-90A7-475C-9B15-42C792AB8FB9}" presName="compNode" presStyleCnt="0"/>
      <dgm:spPr/>
    </dgm:pt>
    <dgm:pt modelId="{AE54E4F1-BFA5-475B-9EA4-08346CCE8395}" type="pres">
      <dgm:prSet presAssocID="{13FA8B0D-90A7-475C-9B15-42C792AB8FB9}" presName="bgRect" presStyleLbl="bgShp" presStyleIdx="0" presStyleCnt="4"/>
      <dgm:spPr/>
    </dgm:pt>
    <dgm:pt modelId="{99758901-A2E1-4D50-8657-ABDCBF94177A}" type="pres">
      <dgm:prSet presAssocID="{13FA8B0D-90A7-475C-9B15-42C792AB8F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BD341EC7-63F0-4163-A62C-2B5201D65AF4}" type="pres">
      <dgm:prSet presAssocID="{13FA8B0D-90A7-475C-9B15-42C792AB8FB9}" presName="spaceRect" presStyleCnt="0"/>
      <dgm:spPr/>
    </dgm:pt>
    <dgm:pt modelId="{6F07A5E2-8757-4CC3-A22E-1DB1E93DB3C6}" type="pres">
      <dgm:prSet presAssocID="{13FA8B0D-90A7-475C-9B15-42C792AB8FB9}" presName="parTx" presStyleLbl="revTx" presStyleIdx="0" presStyleCnt="4">
        <dgm:presLayoutVars>
          <dgm:chMax val="0"/>
          <dgm:chPref val="0"/>
        </dgm:presLayoutVars>
      </dgm:prSet>
      <dgm:spPr/>
    </dgm:pt>
    <dgm:pt modelId="{9E12CB7B-124A-4E2B-8176-F53B35142A6F}" type="pres">
      <dgm:prSet presAssocID="{CA03E2FD-578B-48B4-9EC0-45940A799CC4}" presName="sibTrans" presStyleCnt="0"/>
      <dgm:spPr/>
    </dgm:pt>
    <dgm:pt modelId="{85ECFA17-62A7-405D-8DD5-6329F16CF04F}" type="pres">
      <dgm:prSet presAssocID="{DA05507F-D692-48BF-B438-690C9D3B7686}" presName="compNode" presStyleCnt="0"/>
      <dgm:spPr/>
    </dgm:pt>
    <dgm:pt modelId="{EF4D950D-6721-4471-8433-1906ECF94D38}" type="pres">
      <dgm:prSet presAssocID="{DA05507F-D692-48BF-B438-690C9D3B7686}" presName="bgRect" presStyleLbl="bgShp" presStyleIdx="1" presStyleCnt="4"/>
      <dgm:spPr/>
    </dgm:pt>
    <dgm:pt modelId="{4A69ABC9-975D-45FC-B001-5514F1C139F1}" type="pres">
      <dgm:prSet presAssocID="{DA05507F-D692-48BF-B438-690C9D3B76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16D5B4D9-5D83-45D2-8FA7-EFD4AFC70FDF}" type="pres">
      <dgm:prSet presAssocID="{DA05507F-D692-48BF-B438-690C9D3B7686}" presName="spaceRect" presStyleCnt="0"/>
      <dgm:spPr/>
    </dgm:pt>
    <dgm:pt modelId="{118322EC-F5BC-461B-A848-26D66F197A66}" type="pres">
      <dgm:prSet presAssocID="{DA05507F-D692-48BF-B438-690C9D3B7686}" presName="parTx" presStyleLbl="revTx" presStyleIdx="1" presStyleCnt="4">
        <dgm:presLayoutVars>
          <dgm:chMax val="0"/>
          <dgm:chPref val="0"/>
        </dgm:presLayoutVars>
      </dgm:prSet>
      <dgm:spPr/>
    </dgm:pt>
    <dgm:pt modelId="{587BAB6F-9FBF-4283-A243-4C28D511608F}" type="pres">
      <dgm:prSet presAssocID="{0122A390-D581-46F3-B932-7031A95CB75D}" presName="sibTrans" presStyleCnt="0"/>
      <dgm:spPr/>
    </dgm:pt>
    <dgm:pt modelId="{E3DDD299-7DB3-4B74-BABD-72012F57FF7F}" type="pres">
      <dgm:prSet presAssocID="{6D204D08-D3FB-41C2-B01D-C0D852CE7172}" presName="compNode" presStyleCnt="0"/>
      <dgm:spPr/>
    </dgm:pt>
    <dgm:pt modelId="{035B2B04-A80C-4A11-81C6-7A54E837FC0E}" type="pres">
      <dgm:prSet presAssocID="{6D204D08-D3FB-41C2-B01D-C0D852CE7172}" presName="bgRect" presStyleLbl="bgShp" presStyleIdx="2" presStyleCnt="4"/>
      <dgm:spPr/>
    </dgm:pt>
    <dgm:pt modelId="{B734D614-EE0F-461C-8422-BACD09DC3370}" type="pres">
      <dgm:prSet presAssocID="{6D204D08-D3FB-41C2-B01D-C0D852CE71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43814E65-061C-475A-AD13-42A8B9AA4D6B}" type="pres">
      <dgm:prSet presAssocID="{6D204D08-D3FB-41C2-B01D-C0D852CE7172}" presName="spaceRect" presStyleCnt="0"/>
      <dgm:spPr/>
    </dgm:pt>
    <dgm:pt modelId="{69574199-56ED-482B-BEF3-717A62BF3A5E}" type="pres">
      <dgm:prSet presAssocID="{6D204D08-D3FB-41C2-B01D-C0D852CE7172}" presName="parTx" presStyleLbl="revTx" presStyleIdx="2" presStyleCnt="4">
        <dgm:presLayoutVars>
          <dgm:chMax val="0"/>
          <dgm:chPref val="0"/>
        </dgm:presLayoutVars>
      </dgm:prSet>
      <dgm:spPr/>
    </dgm:pt>
    <dgm:pt modelId="{E5D9221D-8962-4222-81A6-F68FBE3123E2}" type="pres">
      <dgm:prSet presAssocID="{35F4B250-40DD-4ABD-ACA5-583722172334}" presName="sibTrans" presStyleCnt="0"/>
      <dgm:spPr/>
    </dgm:pt>
    <dgm:pt modelId="{306861EC-2108-4ACE-AF52-8E87678BA16D}" type="pres">
      <dgm:prSet presAssocID="{46924B42-222C-404F-99DC-9610F341887B}" presName="compNode" presStyleCnt="0"/>
      <dgm:spPr/>
    </dgm:pt>
    <dgm:pt modelId="{7AC5BFF2-D5AE-49D0-BADC-588A5589B3F7}" type="pres">
      <dgm:prSet presAssocID="{46924B42-222C-404F-99DC-9610F341887B}" presName="bgRect" presStyleLbl="bgShp" presStyleIdx="3" presStyleCnt="4"/>
      <dgm:spPr/>
    </dgm:pt>
    <dgm:pt modelId="{31947168-0813-438F-A332-DD137BCEC836}" type="pres">
      <dgm:prSet presAssocID="{46924B42-222C-404F-99DC-9610F341887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2911FC92-4F79-4CBE-B214-74D8AB779EAA}" type="pres">
      <dgm:prSet presAssocID="{46924B42-222C-404F-99DC-9610F341887B}" presName="spaceRect" presStyleCnt="0"/>
      <dgm:spPr/>
    </dgm:pt>
    <dgm:pt modelId="{F6C4712B-A6E2-44DA-A785-A13DFC12A2CA}" type="pres">
      <dgm:prSet presAssocID="{46924B42-222C-404F-99DC-9610F341887B}" presName="parTx" presStyleLbl="revTx" presStyleIdx="3" presStyleCnt="4">
        <dgm:presLayoutVars>
          <dgm:chMax val="0"/>
          <dgm:chPref val="0"/>
        </dgm:presLayoutVars>
      </dgm:prSet>
      <dgm:spPr/>
    </dgm:pt>
  </dgm:ptLst>
  <dgm:cxnLst>
    <dgm:cxn modelId="{26185615-23D5-42C0-8817-CD3EEFEFF582}" type="presOf" srcId="{DA05507F-D692-48BF-B438-690C9D3B7686}" destId="{118322EC-F5BC-461B-A848-26D66F197A66}" srcOrd="0" destOrd="0" presId="urn:microsoft.com/office/officeart/2018/2/layout/IconVerticalSolidList"/>
    <dgm:cxn modelId="{2261892A-E937-4919-BE19-5414616E877F}" srcId="{2BF375B9-41F4-4C43-9F31-DE0F1AF49EE7}" destId="{DA05507F-D692-48BF-B438-690C9D3B7686}" srcOrd="1" destOrd="0" parTransId="{F93A8A7A-2EA5-4F76-BA5E-2E79B9DD3256}" sibTransId="{0122A390-D581-46F3-B932-7031A95CB75D}"/>
    <dgm:cxn modelId="{D4DD5965-6AB9-434E-854E-4F2B3CC6B938}" type="presOf" srcId="{46924B42-222C-404F-99DC-9610F341887B}" destId="{F6C4712B-A6E2-44DA-A785-A13DFC12A2CA}" srcOrd="0" destOrd="0" presId="urn:microsoft.com/office/officeart/2018/2/layout/IconVerticalSolidList"/>
    <dgm:cxn modelId="{D841ED89-252D-4EB9-8D5E-06A842ED1C33}" srcId="{2BF375B9-41F4-4C43-9F31-DE0F1AF49EE7}" destId="{6D204D08-D3FB-41C2-B01D-C0D852CE7172}" srcOrd="2" destOrd="0" parTransId="{5C15C75B-5A9D-474E-87F3-CF5833BDC6BA}" sibTransId="{35F4B250-40DD-4ABD-ACA5-583722172334}"/>
    <dgm:cxn modelId="{A7D79098-32D7-468C-B9D6-544959E9853D}" type="presOf" srcId="{6D204D08-D3FB-41C2-B01D-C0D852CE7172}" destId="{69574199-56ED-482B-BEF3-717A62BF3A5E}" srcOrd="0" destOrd="0" presId="urn:microsoft.com/office/officeart/2018/2/layout/IconVerticalSolidList"/>
    <dgm:cxn modelId="{02A885C7-75A3-4883-8168-ADA301392BA1}" type="presOf" srcId="{13FA8B0D-90A7-475C-9B15-42C792AB8FB9}" destId="{6F07A5E2-8757-4CC3-A22E-1DB1E93DB3C6}" srcOrd="0" destOrd="0" presId="urn:microsoft.com/office/officeart/2018/2/layout/IconVerticalSolidList"/>
    <dgm:cxn modelId="{17B0F2CD-55A4-4278-8300-C69E4BAC7BDD}" srcId="{2BF375B9-41F4-4C43-9F31-DE0F1AF49EE7}" destId="{46924B42-222C-404F-99DC-9610F341887B}" srcOrd="3" destOrd="0" parTransId="{319D9E73-5D94-4356-9CE0-0B9DFA5F818B}" sibTransId="{F158A384-B9F9-42DE-839A-32D5A0B92A6D}"/>
    <dgm:cxn modelId="{D61768D0-BC81-41F8-AD9B-4B62B1C04506}" srcId="{2BF375B9-41F4-4C43-9F31-DE0F1AF49EE7}" destId="{13FA8B0D-90A7-475C-9B15-42C792AB8FB9}" srcOrd="0" destOrd="0" parTransId="{CCA66525-3722-4C00-AD47-FA614C102F82}" sibTransId="{CA03E2FD-578B-48B4-9EC0-45940A799CC4}"/>
    <dgm:cxn modelId="{01AE4CF0-EE03-4B33-BDE1-DE38ABEB5D7E}" type="presOf" srcId="{2BF375B9-41F4-4C43-9F31-DE0F1AF49EE7}" destId="{992578B6-839C-4F35-B408-6C3741D970D9}" srcOrd="0" destOrd="0" presId="urn:microsoft.com/office/officeart/2018/2/layout/IconVerticalSolidList"/>
    <dgm:cxn modelId="{FCA4BDC7-D4B0-46BB-82E3-3340E7272B09}" type="presParOf" srcId="{992578B6-839C-4F35-B408-6C3741D970D9}" destId="{02EF1AAD-4119-4B54-AEC6-764023C08174}" srcOrd="0" destOrd="0" presId="urn:microsoft.com/office/officeart/2018/2/layout/IconVerticalSolidList"/>
    <dgm:cxn modelId="{DC60E530-30C3-4E10-A87A-BC487BF8487E}" type="presParOf" srcId="{02EF1AAD-4119-4B54-AEC6-764023C08174}" destId="{AE54E4F1-BFA5-475B-9EA4-08346CCE8395}" srcOrd="0" destOrd="0" presId="urn:microsoft.com/office/officeart/2018/2/layout/IconVerticalSolidList"/>
    <dgm:cxn modelId="{B901FF50-FC65-4802-9DEA-03952E79AA0C}" type="presParOf" srcId="{02EF1AAD-4119-4B54-AEC6-764023C08174}" destId="{99758901-A2E1-4D50-8657-ABDCBF94177A}" srcOrd="1" destOrd="0" presId="urn:microsoft.com/office/officeart/2018/2/layout/IconVerticalSolidList"/>
    <dgm:cxn modelId="{25AFEFFA-0F2E-48BB-8FFE-6D58F7B66FB8}" type="presParOf" srcId="{02EF1AAD-4119-4B54-AEC6-764023C08174}" destId="{BD341EC7-63F0-4163-A62C-2B5201D65AF4}" srcOrd="2" destOrd="0" presId="urn:microsoft.com/office/officeart/2018/2/layout/IconVerticalSolidList"/>
    <dgm:cxn modelId="{0BDB8D6C-D2E5-4797-A4A7-BAA6326E0154}" type="presParOf" srcId="{02EF1AAD-4119-4B54-AEC6-764023C08174}" destId="{6F07A5E2-8757-4CC3-A22E-1DB1E93DB3C6}" srcOrd="3" destOrd="0" presId="urn:microsoft.com/office/officeart/2018/2/layout/IconVerticalSolidList"/>
    <dgm:cxn modelId="{C560ADFF-3EA9-49C4-B133-A2C89814E1AB}" type="presParOf" srcId="{992578B6-839C-4F35-B408-6C3741D970D9}" destId="{9E12CB7B-124A-4E2B-8176-F53B35142A6F}" srcOrd="1" destOrd="0" presId="urn:microsoft.com/office/officeart/2018/2/layout/IconVerticalSolidList"/>
    <dgm:cxn modelId="{4FE276E5-B242-464E-A992-F2183C419BC0}" type="presParOf" srcId="{992578B6-839C-4F35-B408-6C3741D970D9}" destId="{85ECFA17-62A7-405D-8DD5-6329F16CF04F}" srcOrd="2" destOrd="0" presId="urn:microsoft.com/office/officeart/2018/2/layout/IconVerticalSolidList"/>
    <dgm:cxn modelId="{D2616B14-7656-46DF-A436-9EA77A5850A2}" type="presParOf" srcId="{85ECFA17-62A7-405D-8DD5-6329F16CF04F}" destId="{EF4D950D-6721-4471-8433-1906ECF94D38}" srcOrd="0" destOrd="0" presId="urn:microsoft.com/office/officeart/2018/2/layout/IconVerticalSolidList"/>
    <dgm:cxn modelId="{27052835-F0C8-472B-9105-6B3D2D0436B2}" type="presParOf" srcId="{85ECFA17-62A7-405D-8DD5-6329F16CF04F}" destId="{4A69ABC9-975D-45FC-B001-5514F1C139F1}" srcOrd="1" destOrd="0" presId="urn:microsoft.com/office/officeart/2018/2/layout/IconVerticalSolidList"/>
    <dgm:cxn modelId="{7B8B9AE2-B86A-4CEA-B23B-A7C831CA60E1}" type="presParOf" srcId="{85ECFA17-62A7-405D-8DD5-6329F16CF04F}" destId="{16D5B4D9-5D83-45D2-8FA7-EFD4AFC70FDF}" srcOrd="2" destOrd="0" presId="urn:microsoft.com/office/officeart/2018/2/layout/IconVerticalSolidList"/>
    <dgm:cxn modelId="{B9036694-B72F-4CFE-9768-2CE0E05314AE}" type="presParOf" srcId="{85ECFA17-62A7-405D-8DD5-6329F16CF04F}" destId="{118322EC-F5BC-461B-A848-26D66F197A66}" srcOrd="3" destOrd="0" presId="urn:microsoft.com/office/officeart/2018/2/layout/IconVerticalSolidList"/>
    <dgm:cxn modelId="{719AE0A9-EC83-4170-B13C-D6647D69D87F}" type="presParOf" srcId="{992578B6-839C-4F35-B408-6C3741D970D9}" destId="{587BAB6F-9FBF-4283-A243-4C28D511608F}" srcOrd="3" destOrd="0" presId="urn:microsoft.com/office/officeart/2018/2/layout/IconVerticalSolidList"/>
    <dgm:cxn modelId="{9EFA6A2F-03FD-4309-978F-2151285DB5A0}" type="presParOf" srcId="{992578B6-839C-4F35-B408-6C3741D970D9}" destId="{E3DDD299-7DB3-4B74-BABD-72012F57FF7F}" srcOrd="4" destOrd="0" presId="urn:microsoft.com/office/officeart/2018/2/layout/IconVerticalSolidList"/>
    <dgm:cxn modelId="{A6CD8B2F-7660-4C81-81AC-4C6CA04535D8}" type="presParOf" srcId="{E3DDD299-7DB3-4B74-BABD-72012F57FF7F}" destId="{035B2B04-A80C-4A11-81C6-7A54E837FC0E}" srcOrd="0" destOrd="0" presId="urn:microsoft.com/office/officeart/2018/2/layout/IconVerticalSolidList"/>
    <dgm:cxn modelId="{A5BB0DF0-59FD-4A10-BD90-EDA5A2E0917B}" type="presParOf" srcId="{E3DDD299-7DB3-4B74-BABD-72012F57FF7F}" destId="{B734D614-EE0F-461C-8422-BACD09DC3370}" srcOrd="1" destOrd="0" presId="urn:microsoft.com/office/officeart/2018/2/layout/IconVerticalSolidList"/>
    <dgm:cxn modelId="{03B34CC1-E96B-42FA-B980-F58E5D5B0ABF}" type="presParOf" srcId="{E3DDD299-7DB3-4B74-BABD-72012F57FF7F}" destId="{43814E65-061C-475A-AD13-42A8B9AA4D6B}" srcOrd="2" destOrd="0" presId="urn:microsoft.com/office/officeart/2018/2/layout/IconVerticalSolidList"/>
    <dgm:cxn modelId="{73DBD96A-C619-4088-AA19-608ED37F5323}" type="presParOf" srcId="{E3DDD299-7DB3-4B74-BABD-72012F57FF7F}" destId="{69574199-56ED-482B-BEF3-717A62BF3A5E}" srcOrd="3" destOrd="0" presId="urn:microsoft.com/office/officeart/2018/2/layout/IconVerticalSolidList"/>
    <dgm:cxn modelId="{EC571A05-8F82-4CE5-94D2-FCD424DC5FDC}" type="presParOf" srcId="{992578B6-839C-4F35-B408-6C3741D970D9}" destId="{E5D9221D-8962-4222-81A6-F68FBE3123E2}" srcOrd="5" destOrd="0" presId="urn:microsoft.com/office/officeart/2018/2/layout/IconVerticalSolidList"/>
    <dgm:cxn modelId="{9DF16D88-82BA-4C2D-8FF5-A08680C18520}" type="presParOf" srcId="{992578B6-839C-4F35-B408-6C3741D970D9}" destId="{306861EC-2108-4ACE-AF52-8E87678BA16D}" srcOrd="6" destOrd="0" presId="urn:microsoft.com/office/officeart/2018/2/layout/IconVerticalSolidList"/>
    <dgm:cxn modelId="{EFA196A6-ED40-4FFD-9D8B-56F7A189232A}" type="presParOf" srcId="{306861EC-2108-4ACE-AF52-8E87678BA16D}" destId="{7AC5BFF2-D5AE-49D0-BADC-588A5589B3F7}" srcOrd="0" destOrd="0" presId="urn:microsoft.com/office/officeart/2018/2/layout/IconVerticalSolidList"/>
    <dgm:cxn modelId="{6D2C467E-2084-49CD-98D4-C9BF37F5FAE3}" type="presParOf" srcId="{306861EC-2108-4ACE-AF52-8E87678BA16D}" destId="{31947168-0813-438F-A332-DD137BCEC836}" srcOrd="1" destOrd="0" presId="urn:microsoft.com/office/officeart/2018/2/layout/IconVerticalSolidList"/>
    <dgm:cxn modelId="{D99029FA-4CCF-4206-B617-9BA7714C26F9}" type="presParOf" srcId="{306861EC-2108-4ACE-AF52-8E87678BA16D}" destId="{2911FC92-4F79-4CBE-B214-74D8AB779EAA}" srcOrd="2" destOrd="0" presId="urn:microsoft.com/office/officeart/2018/2/layout/IconVerticalSolidList"/>
    <dgm:cxn modelId="{83EDBBB9-57A9-475C-9B17-87F1B3DCFD68}" type="presParOf" srcId="{306861EC-2108-4ACE-AF52-8E87678BA16D}" destId="{F6C4712B-A6E2-44DA-A785-A13DFC12A2C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BE4E64-E847-4A9B-8D92-81751FF20410}"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15DB3535-ADD8-490C-B90B-43C2B047DD02}">
      <dgm:prSet/>
      <dgm:spPr/>
      <dgm:t>
        <a:bodyPr/>
        <a:lstStyle/>
        <a:p>
          <a:r>
            <a:rPr lang="en-US" dirty="0">
              <a:solidFill>
                <a:schemeClr val="bg1"/>
              </a:solidFill>
            </a:rPr>
            <a:t>Unaware - does not know about the project or its benefits and other impacts</a:t>
          </a:r>
        </a:p>
      </dgm:t>
    </dgm:pt>
    <dgm:pt modelId="{86C72A0E-B9DA-43E5-AB2B-EC0D75993CAC}" type="parTrans" cxnId="{7CFF5C68-1667-4A59-A998-97C045DD5235}">
      <dgm:prSet/>
      <dgm:spPr/>
      <dgm:t>
        <a:bodyPr/>
        <a:lstStyle/>
        <a:p>
          <a:endParaRPr lang="en-US"/>
        </a:p>
      </dgm:t>
    </dgm:pt>
    <dgm:pt modelId="{1EBA7D17-A188-478F-AE9B-E5D5BE766FA5}" type="sibTrans" cxnId="{7CFF5C68-1667-4A59-A998-97C045DD5235}">
      <dgm:prSet/>
      <dgm:spPr/>
      <dgm:t>
        <a:bodyPr/>
        <a:lstStyle/>
        <a:p>
          <a:endParaRPr lang="en-US"/>
        </a:p>
      </dgm:t>
    </dgm:pt>
    <dgm:pt modelId="{29FDF4ED-CC35-43D6-BE34-3E02D0A6057A}">
      <dgm:prSet/>
      <dgm:spPr/>
      <dgm:t>
        <a:bodyPr/>
        <a:lstStyle/>
        <a:p>
          <a:r>
            <a:rPr lang="en-US" dirty="0">
              <a:solidFill>
                <a:schemeClr val="bg1"/>
              </a:solidFill>
            </a:rPr>
            <a:t>Resistant - aware of the project and its impacts, but resistance to the change</a:t>
          </a:r>
        </a:p>
      </dgm:t>
    </dgm:pt>
    <dgm:pt modelId="{16F15180-B182-4741-8E0D-C5FADC70E5C5}" type="parTrans" cxnId="{6E34645B-D56F-47DF-B2B4-7CBEF5E44B8A}">
      <dgm:prSet/>
      <dgm:spPr/>
      <dgm:t>
        <a:bodyPr/>
        <a:lstStyle/>
        <a:p>
          <a:endParaRPr lang="en-US"/>
        </a:p>
      </dgm:t>
    </dgm:pt>
    <dgm:pt modelId="{CB0D8015-9478-4766-887C-E1AD52CDD100}" type="sibTrans" cxnId="{6E34645B-D56F-47DF-B2B4-7CBEF5E44B8A}">
      <dgm:prSet/>
      <dgm:spPr/>
      <dgm:t>
        <a:bodyPr/>
        <a:lstStyle/>
        <a:p>
          <a:endParaRPr lang="en-US"/>
        </a:p>
      </dgm:t>
    </dgm:pt>
    <dgm:pt modelId="{211DE4DA-0F62-4DF9-80C2-9A21EBA196E1}">
      <dgm:prSet/>
      <dgm:spPr/>
      <dgm:t>
        <a:bodyPr/>
        <a:lstStyle/>
        <a:p>
          <a:r>
            <a:rPr lang="en-US" dirty="0">
              <a:solidFill>
                <a:schemeClr val="bg1"/>
              </a:solidFill>
            </a:rPr>
            <a:t>Neutral - aware of the project, not resistant or supportive</a:t>
          </a:r>
        </a:p>
      </dgm:t>
    </dgm:pt>
    <dgm:pt modelId="{54012BA9-1560-4320-8936-98B20CD618F7}" type="parTrans" cxnId="{7F59FA85-D9D5-403C-8B73-760FB6430D56}">
      <dgm:prSet/>
      <dgm:spPr/>
      <dgm:t>
        <a:bodyPr/>
        <a:lstStyle/>
        <a:p>
          <a:endParaRPr lang="en-US"/>
        </a:p>
      </dgm:t>
    </dgm:pt>
    <dgm:pt modelId="{ADB39BF5-7347-4569-B29C-4A47754E82D5}" type="sibTrans" cxnId="{7F59FA85-D9D5-403C-8B73-760FB6430D56}">
      <dgm:prSet/>
      <dgm:spPr/>
      <dgm:t>
        <a:bodyPr/>
        <a:lstStyle/>
        <a:p>
          <a:endParaRPr lang="en-US"/>
        </a:p>
      </dgm:t>
    </dgm:pt>
    <dgm:pt modelId="{20E4A6C3-5548-4D6F-8391-DD5033F85148}">
      <dgm:prSet/>
      <dgm:spPr/>
      <dgm:t>
        <a:bodyPr/>
        <a:lstStyle/>
        <a:p>
          <a:r>
            <a:rPr lang="en-US" dirty="0">
              <a:solidFill>
                <a:schemeClr val="bg1"/>
              </a:solidFill>
            </a:rPr>
            <a:t>Supportive - aware of the project, and supports the change and potential impacts</a:t>
          </a:r>
        </a:p>
      </dgm:t>
    </dgm:pt>
    <dgm:pt modelId="{8C37A970-8325-4909-8DAA-15224E69ABCC}" type="parTrans" cxnId="{53D37A31-5FC3-4AD3-921C-A12B1F404BDC}">
      <dgm:prSet/>
      <dgm:spPr/>
      <dgm:t>
        <a:bodyPr/>
        <a:lstStyle/>
        <a:p>
          <a:endParaRPr lang="en-US"/>
        </a:p>
      </dgm:t>
    </dgm:pt>
    <dgm:pt modelId="{F42D2DA2-88D3-4DB5-AFE9-C06D2BF0EC4B}" type="sibTrans" cxnId="{53D37A31-5FC3-4AD3-921C-A12B1F404BDC}">
      <dgm:prSet/>
      <dgm:spPr/>
      <dgm:t>
        <a:bodyPr/>
        <a:lstStyle/>
        <a:p>
          <a:endParaRPr lang="en-US"/>
        </a:p>
      </dgm:t>
    </dgm:pt>
    <dgm:pt modelId="{A5F310A5-861D-4DB7-8958-9F556842E72C}">
      <dgm:prSet/>
      <dgm:spPr/>
      <dgm:t>
        <a:bodyPr/>
        <a:lstStyle/>
        <a:p>
          <a:r>
            <a:rPr lang="en-US" dirty="0">
              <a:solidFill>
                <a:schemeClr val="bg1"/>
              </a:solidFill>
            </a:rPr>
            <a:t>Leading - aware of the project and potential impacts, and actively ensuring its success</a:t>
          </a:r>
        </a:p>
      </dgm:t>
    </dgm:pt>
    <dgm:pt modelId="{E5A3C536-B543-42EE-868F-B935626C7EAB}" type="parTrans" cxnId="{6EE4B5E7-AE1D-4DFD-848E-B28B056CC312}">
      <dgm:prSet/>
      <dgm:spPr/>
      <dgm:t>
        <a:bodyPr/>
        <a:lstStyle/>
        <a:p>
          <a:endParaRPr lang="en-US"/>
        </a:p>
      </dgm:t>
    </dgm:pt>
    <dgm:pt modelId="{58E51DB3-00BA-4776-A75D-5D64C289394E}" type="sibTrans" cxnId="{6EE4B5E7-AE1D-4DFD-848E-B28B056CC312}">
      <dgm:prSet/>
      <dgm:spPr/>
      <dgm:t>
        <a:bodyPr/>
        <a:lstStyle/>
        <a:p>
          <a:endParaRPr lang="en-US"/>
        </a:p>
      </dgm:t>
    </dgm:pt>
    <dgm:pt modelId="{4D36D7A0-7F0B-42EB-AAAD-905AEF1D795C}" type="pres">
      <dgm:prSet presAssocID="{14BE4E64-E847-4A9B-8D92-81751FF20410}" presName="diagram" presStyleCnt="0">
        <dgm:presLayoutVars>
          <dgm:dir/>
          <dgm:resizeHandles val="exact"/>
        </dgm:presLayoutVars>
      </dgm:prSet>
      <dgm:spPr/>
    </dgm:pt>
    <dgm:pt modelId="{50557812-DDFA-4150-9DB6-9C922274B357}" type="pres">
      <dgm:prSet presAssocID="{15DB3535-ADD8-490C-B90B-43C2B047DD02}" presName="node" presStyleLbl="node1" presStyleIdx="0" presStyleCnt="5">
        <dgm:presLayoutVars>
          <dgm:bulletEnabled val="1"/>
        </dgm:presLayoutVars>
      </dgm:prSet>
      <dgm:spPr/>
    </dgm:pt>
    <dgm:pt modelId="{84EC03F8-9CD1-489A-95B0-29C7CD0E1019}" type="pres">
      <dgm:prSet presAssocID="{1EBA7D17-A188-478F-AE9B-E5D5BE766FA5}" presName="sibTrans" presStyleCnt="0"/>
      <dgm:spPr/>
    </dgm:pt>
    <dgm:pt modelId="{332E0510-FD32-43FA-8390-BBE060752B9D}" type="pres">
      <dgm:prSet presAssocID="{29FDF4ED-CC35-43D6-BE34-3E02D0A6057A}" presName="node" presStyleLbl="node1" presStyleIdx="1" presStyleCnt="5">
        <dgm:presLayoutVars>
          <dgm:bulletEnabled val="1"/>
        </dgm:presLayoutVars>
      </dgm:prSet>
      <dgm:spPr/>
    </dgm:pt>
    <dgm:pt modelId="{CA1C2D5C-C14D-4711-9E19-7487C5961D0D}" type="pres">
      <dgm:prSet presAssocID="{CB0D8015-9478-4766-887C-E1AD52CDD100}" presName="sibTrans" presStyleCnt="0"/>
      <dgm:spPr/>
    </dgm:pt>
    <dgm:pt modelId="{4430DC23-DC5D-452C-9D63-D52F925DE7D5}" type="pres">
      <dgm:prSet presAssocID="{211DE4DA-0F62-4DF9-80C2-9A21EBA196E1}" presName="node" presStyleLbl="node1" presStyleIdx="2" presStyleCnt="5">
        <dgm:presLayoutVars>
          <dgm:bulletEnabled val="1"/>
        </dgm:presLayoutVars>
      </dgm:prSet>
      <dgm:spPr/>
    </dgm:pt>
    <dgm:pt modelId="{E7F93751-A20C-4EF3-90C1-8E85E850ECA0}" type="pres">
      <dgm:prSet presAssocID="{ADB39BF5-7347-4569-B29C-4A47754E82D5}" presName="sibTrans" presStyleCnt="0"/>
      <dgm:spPr/>
    </dgm:pt>
    <dgm:pt modelId="{4398CDE3-ABDC-4816-8BE3-EF3178CC0012}" type="pres">
      <dgm:prSet presAssocID="{20E4A6C3-5548-4D6F-8391-DD5033F85148}" presName="node" presStyleLbl="node1" presStyleIdx="3" presStyleCnt="5">
        <dgm:presLayoutVars>
          <dgm:bulletEnabled val="1"/>
        </dgm:presLayoutVars>
      </dgm:prSet>
      <dgm:spPr/>
    </dgm:pt>
    <dgm:pt modelId="{0D415D6C-F74E-46A6-8024-8AC87A8A7BF2}" type="pres">
      <dgm:prSet presAssocID="{F42D2DA2-88D3-4DB5-AFE9-C06D2BF0EC4B}" presName="sibTrans" presStyleCnt="0"/>
      <dgm:spPr/>
    </dgm:pt>
    <dgm:pt modelId="{84DC8D90-F503-4C0D-A2F6-442343060864}" type="pres">
      <dgm:prSet presAssocID="{A5F310A5-861D-4DB7-8958-9F556842E72C}" presName="node" presStyleLbl="node1" presStyleIdx="4" presStyleCnt="5">
        <dgm:presLayoutVars>
          <dgm:bulletEnabled val="1"/>
        </dgm:presLayoutVars>
      </dgm:prSet>
      <dgm:spPr/>
    </dgm:pt>
  </dgm:ptLst>
  <dgm:cxnLst>
    <dgm:cxn modelId="{53D37A31-5FC3-4AD3-921C-A12B1F404BDC}" srcId="{14BE4E64-E847-4A9B-8D92-81751FF20410}" destId="{20E4A6C3-5548-4D6F-8391-DD5033F85148}" srcOrd="3" destOrd="0" parTransId="{8C37A970-8325-4909-8DAA-15224E69ABCC}" sibTransId="{F42D2DA2-88D3-4DB5-AFE9-C06D2BF0EC4B}"/>
    <dgm:cxn modelId="{DF9B183C-13C8-4CDF-813B-3EF27BC3465F}" type="presOf" srcId="{211DE4DA-0F62-4DF9-80C2-9A21EBA196E1}" destId="{4430DC23-DC5D-452C-9D63-D52F925DE7D5}" srcOrd="0" destOrd="0" presId="urn:microsoft.com/office/officeart/2005/8/layout/default"/>
    <dgm:cxn modelId="{6E34645B-D56F-47DF-B2B4-7CBEF5E44B8A}" srcId="{14BE4E64-E847-4A9B-8D92-81751FF20410}" destId="{29FDF4ED-CC35-43D6-BE34-3E02D0A6057A}" srcOrd="1" destOrd="0" parTransId="{16F15180-B182-4741-8E0D-C5FADC70E5C5}" sibTransId="{CB0D8015-9478-4766-887C-E1AD52CDD100}"/>
    <dgm:cxn modelId="{B6BA7A62-A84D-418E-985E-0939B84DDF98}" type="presOf" srcId="{A5F310A5-861D-4DB7-8958-9F556842E72C}" destId="{84DC8D90-F503-4C0D-A2F6-442343060864}" srcOrd="0" destOrd="0" presId="urn:microsoft.com/office/officeart/2005/8/layout/default"/>
    <dgm:cxn modelId="{7CFF5C68-1667-4A59-A998-97C045DD5235}" srcId="{14BE4E64-E847-4A9B-8D92-81751FF20410}" destId="{15DB3535-ADD8-490C-B90B-43C2B047DD02}" srcOrd="0" destOrd="0" parTransId="{86C72A0E-B9DA-43E5-AB2B-EC0D75993CAC}" sibTransId="{1EBA7D17-A188-478F-AE9B-E5D5BE766FA5}"/>
    <dgm:cxn modelId="{7F59FA85-D9D5-403C-8B73-760FB6430D56}" srcId="{14BE4E64-E847-4A9B-8D92-81751FF20410}" destId="{211DE4DA-0F62-4DF9-80C2-9A21EBA196E1}" srcOrd="2" destOrd="0" parTransId="{54012BA9-1560-4320-8936-98B20CD618F7}" sibTransId="{ADB39BF5-7347-4569-B29C-4A47754E82D5}"/>
    <dgm:cxn modelId="{08100B8A-16C3-49E6-8B30-1D03D9B465CC}" type="presOf" srcId="{20E4A6C3-5548-4D6F-8391-DD5033F85148}" destId="{4398CDE3-ABDC-4816-8BE3-EF3178CC0012}" srcOrd="0" destOrd="0" presId="urn:microsoft.com/office/officeart/2005/8/layout/default"/>
    <dgm:cxn modelId="{1D42EBAC-FD8E-4889-99F4-E1C1480AC328}" type="presOf" srcId="{14BE4E64-E847-4A9B-8D92-81751FF20410}" destId="{4D36D7A0-7F0B-42EB-AAAD-905AEF1D795C}" srcOrd="0" destOrd="0" presId="urn:microsoft.com/office/officeart/2005/8/layout/default"/>
    <dgm:cxn modelId="{2FC036C8-CF53-4657-9BA6-D9625A6E8762}" type="presOf" srcId="{15DB3535-ADD8-490C-B90B-43C2B047DD02}" destId="{50557812-DDFA-4150-9DB6-9C922274B357}" srcOrd="0" destOrd="0" presId="urn:microsoft.com/office/officeart/2005/8/layout/default"/>
    <dgm:cxn modelId="{6EE4B5E7-AE1D-4DFD-848E-B28B056CC312}" srcId="{14BE4E64-E847-4A9B-8D92-81751FF20410}" destId="{A5F310A5-861D-4DB7-8958-9F556842E72C}" srcOrd="4" destOrd="0" parTransId="{E5A3C536-B543-42EE-868F-B935626C7EAB}" sibTransId="{58E51DB3-00BA-4776-A75D-5D64C289394E}"/>
    <dgm:cxn modelId="{90F732FC-9458-4D59-A1F8-6C8F170862D0}" type="presOf" srcId="{29FDF4ED-CC35-43D6-BE34-3E02D0A6057A}" destId="{332E0510-FD32-43FA-8390-BBE060752B9D}" srcOrd="0" destOrd="0" presId="urn:microsoft.com/office/officeart/2005/8/layout/default"/>
    <dgm:cxn modelId="{542BF988-C3E5-4AA2-9129-B0DE22F80EE0}" type="presParOf" srcId="{4D36D7A0-7F0B-42EB-AAAD-905AEF1D795C}" destId="{50557812-DDFA-4150-9DB6-9C922274B357}" srcOrd="0" destOrd="0" presId="urn:microsoft.com/office/officeart/2005/8/layout/default"/>
    <dgm:cxn modelId="{959A5C5A-652C-47CC-8AF6-18D13C0D848A}" type="presParOf" srcId="{4D36D7A0-7F0B-42EB-AAAD-905AEF1D795C}" destId="{84EC03F8-9CD1-489A-95B0-29C7CD0E1019}" srcOrd="1" destOrd="0" presId="urn:microsoft.com/office/officeart/2005/8/layout/default"/>
    <dgm:cxn modelId="{055F7E2D-5BC7-4737-BE2E-0A92162B0763}" type="presParOf" srcId="{4D36D7A0-7F0B-42EB-AAAD-905AEF1D795C}" destId="{332E0510-FD32-43FA-8390-BBE060752B9D}" srcOrd="2" destOrd="0" presId="urn:microsoft.com/office/officeart/2005/8/layout/default"/>
    <dgm:cxn modelId="{AC634E78-C8F5-4D44-AF87-0FABF95AE228}" type="presParOf" srcId="{4D36D7A0-7F0B-42EB-AAAD-905AEF1D795C}" destId="{CA1C2D5C-C14D-4711-9E19-7487C5961D0D}" srcOrd="3" destOrd="0" presId="urn:microsoft.com/office/officeart/2005/8/layout/default"/>
    <dgm:cxn modelId="{8B9B6230-B710-4732-927A-90435FF0677B}" type="presParOf" srcId="{4D36D7A0-7F0B-42EB-AAAD-905AEF1D795C}" destId="{4430DC23-DC5D-452C-9D63-D52F925DE7D5}" srcOrd="4" destOrd="0" presId="urn:microsoft.com/office/officeart/2005/8/layout/default"/>
    <dgm:cxn modelId="{CF25ADCB-3C4D-41E8-B9A6-C99C4917527C}" type="presParOf" srcId="{4D36D7A0-7F0B-42EB-AAAD-905AEF1D795C}" destId="{E7F93751-A20C-4EF3-90C1-8E85E850ECA0}" srcOrd="5" destOrd="0" presId="urn:microsoft.com/office/officeart/2005/8/layout/default"/>
    <dgm:cxn modelId="{7AAF84DC-03FF-4F91-8921-522DD7F073BF}" type="presParOf" srcId="{4D36D7A0-7F0B-42EB-AAAD-905AEF1D795C}" destId="{4398CDE3-ABDC-4816-8BE3-EF3178CC0012}" srcOrd="6" destOrd="0" presId="urn:microsoft.com/office/officeart/2005/8/layout/default"/>
    <dgm:cxn modelId="{E0B33CB1-3F79-44BD-97FA-6B8DCE01D818}" type="presParOf" srcId="{4D36D7A0-7F0B-42EB-AAAD-905AEF1D795C}" destId="{0D415D6C-F74E-46A6-8024-8AC87A8A7BF2}" srcOrd="7" destOrd="0" presId="urn:microsoft.com/office/officeart/2005/8/layout/default"/>
    <dgm:cxn modelId="{D554DC3E-D02D-4312-BCA5-9D55FFF60C73}" type="presParOf" srcId="{4D36D7A0-7F0B-42EB-AAAD-905AEF1D795C}" destId="{84DC8D90-F503-4C0D-A2F6-44234306086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C9555-CACB-4BEA-A783-AF73F222CBD0}">
      <dsp:nvSpPr>
        <dsp:cNvPr id="0" name=""/>
        <dsp:cNvSpPr/>
      </dsp:nvSpPr>
      <dsp:spPr>
        <a:xfrm>
          <a:off x="1116" y="682888"/>
          <a:ext cx="3917900" cy="248786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9E3B5D3-5F2F-47FA-A3F2-B3098E531295}">
      <dsp:nvSpPr>
        <dsp:cNvPr id="0" name=""/>
        <dsp:cNvSpPr/>
      </dsp:nvSpPr>
      <dsp:spPr>
        <a:xfrm>
          <a:off x="436438" y="1096444"/>
          <a:ext cx="3917900" cy="248786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 system that can be installed in a robot or other custom build machines to  implement machine learning, image recognition , natural language processing, Speech &amp; Voice Recognition and Virtual Assistance.</a:t>
          </a:r>
        </a:p>
      </dsp:txBody>
      <dsp:txXfrm>
        <a:off x="509305" y="1169311"/>
        <a:ext cx="3772166" cy="2342132"/>
      </dsp:txXfrm>
    </dsp:sp>
    <dsp:sp modelId="{B80829DB-230E-46BD-83F3-88D651D08E3D}">
      <dsp:nvSpPr>
        <dsp:cNvPr id="0" name=""/>
        <dsp:cNvSpPr/>
      </dsp:nvSpPr>
      <dsp:spPr>
        <a:xfrm>
          <a:off x="4789661" y="682888"/>
          <a:ext cx="3917900" cy="248786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F547234-F960-422E-816E-5CDEDA4F81D4}">
      <dsp:nvSpPr>
        <dsp:cNvPr id="0" name=""/>
        <dsp:cNvSpPr/>
      </dsp:nvSpPr>
      <dsp:spPr>
        <a:xfrm>
          <a:off x="5224983" y="1096444"/>
          <a:ext cx="3917900" cy="248786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We are creating a system to build and maintain an AI app. This system will be broken down into  Configuring system, Building Process Review, Maintenance </a:t>
          </a:r>
        </a:p>
      </dsp:txBody>
      <dsp:txXfrm>
        <a:off x="5297850" y="1169311"/>
        <a:ext cx="3772166" cy="2342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A048E-8699-4696-A5B4-CEA2950C775A}">
      <dsp:nvSpPr>
        <dsp:cNvPr id="0" name=""/>
        <dsp:cNvSpPr/>
      </dsp:nvSpPr>
      <dsp:spPr>
        <a:xfrm>
          <a:off x="0" y="253799"/>
          <a:ext cx="99822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A9B2429-44D3-459C-854B-4C1040CBC518}">
      <dsp:nvSpPr>
        <dsp:cNvPr id="0" name=""/>
        <dsp:cNvSpPr/>
      </dsp:nvSpPr>
      <dsp:spPr>
        <a:xfrm>
          <a:off x="499110" y="17639"/>
          <a:ext cx="69875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00100">
            <a:lnSpc>
              <a:spcPct val="90000"/>
            </a:lnSpc>
            <a:spcBef>
              <a:spcPct val="0"/>
            </a:spcBef>
            <a:spcAft>
              <a:spcPct val="35000"/>
            </a:spcAft>
            <a:buNone/>
          </a:pPr>
          <a:r>
            <a:rPr lang="en-US" sz="1800" kern="1200"/>
            <a:t>4 programmers, 1 project manager</a:t>
          </a:r>
        </a:p>
      </dsp:txBody>
      <dsp:txXfrm>
        <a:off x="522167" y="40696"/>
        <a:ext cx="6941426" cy="426206"/>
      </dsp:txXfrm>
    </dsp:sp>
    <dsp:sp modelId="{1FD8DF22-4E07-4B78-AF64-C8A9D6E78E85}">
      <dsp:nvSpPr>
        <dsp:cNvPr id="0" name=""/>
        <dsp:cNvSpPr/>
      </dsp:nvSpPr>
      <dsp:spPr>
        <a:xfrm>
          <a:off x="0" y="979559"/>
          <a:ext cx="99822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751F86F-2627-4A25-B21D-45409E4AFC1E}">
      <dsp:nvSpPr>
        <dsp:cNvPr id="0" name=""/>
        <dsp:cNvSpPr/>
      </dsp:nvSpPr>
      <dsp:spPr>
        <a:xfrm>
          <a:off x="499110" y="743399"/>
          <a:ext cx="69875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00100">
            <a:lnSpc>
              <a:spcPct val="90000"/>
            </a:lnSpc>
            <a:spcBef>
              <a:spcPct val="0"/>
            </a:spcBef>
            <a:spcAft>
              <a:spcPct val="35000"/>
            </a:spcAft>
            <a:buNone/>
          </a:pPr>
          <a:r>
            <a:rPr lang="en-US" sz="1800" kern="1200"/>
            <a:t>2 HR personal, 2 Business Analyst</a:t>
          </a:r>
        </a:p>
      </dsp:txBody>
      <dsp:txXfrm>
        <a:off x="522167" y="766456"/>
        <a:ext cx="6941426" cy="426206"/>
      </dsp:txXfrm>
    </dsp:sp>
    <dsp:sp modelId="{817F79E1-FA93-45D3-901E-6EF36FCAE2B1}">
      <dsp:nvSpPr>
        <dsp:cNvPr id="0" name=""/>
        <dsp:cNvSpPr/>
      </dsp:nvSpPr>
      <dsp:spPr>
        <a:xfrm>
          <a:off x="0" y="1705319"/>
          <a:ext cx="99822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D554593-E38F-4868-A5B0-20F4A1F7F56A}">
      <dsp:nvSpPr>
        <dsp:cNvPr id="0" name=""/>
        <dsp:cNvSpPr/>
      </dsp:nvSpPr>
      <dsp:spPr>
        <a:xfrm>
          <a:off x="499110" y="1469159"/>
          <a:ext cx="69875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00100">
            <a:lnSpc>
              <a:spcPct val="90000"/>
            </a:lnSpc>
            <a:spcBef>
              <a:spcPct val="0"/>
            </a:spcBef>
            <a:spcAft>
              <a:spcPct val="35000"/>
            </a:spcAft>
            <a:buNone/>
          </a:pPr>
          <a:r>
            <a:rPr lang="en-US" sz="1800" kern="1200"/>
            <a:t>Content DNA Platform- Machine Learning/Computer Vision.</a:t>
          </a:r>
        </a:p>
      </dsp:txBody>
      <dsp:txXfrm>
        <a:off x="522167" y="1492216"/>
        <a:ext cx="6941426" cy="426206"/>
      </dsp:txXfrm>
    </dsp:sp>
    <dsp:sp modelId="{7ED46103-842A-45C3-8B5F-EB1B5FF33DE6}">
      <dsp:nvSpPr>
        <dsp:cNvPr id="0" name=""/>
        <dsp:cNvSpPr/>
      </dsp:nvSpPr>
      <dsp:spPr>
        <a:xfrm>
          <a:off x="0" y="2431079"/>
          <a:ext cx="99822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C8C446A-0983-4595-AE1F-F388B4D12CD0}">
      <dsp:nvSpPr>
        <dsp:cNvPr id="0" name=""/>
        <dsp:cNvSpPr/>
      </dsp:nvSpPr>
      <dsp:spPr>
        <a:xfrm>
          <a:off x="499110" y="2194919"/>
          <a:ext cx="69875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00100">
            <a:lnSpc>
              <a:spcPct val="90000"/>
            </a:lnSpc>
            <a:spcBef>
              <a:spcPct val="0"/>
            </a:spcBef>
            <a:spcAft>
              <a:spcPct val="35000"/>
            </a:spcAft>
            <a:buNone/>
          </a:pPr>
          <a:r>
            <a:rPr lang="en-US" sz="1800" kern="1200"/>
            <a:t>Google Cloud Machine Learning Engine </a:t>
          </a:r>
        </a:p>
      </dsp:txBody>
      <dsp:txXfrm>
        <a:off x="522167" y="2217976"/>
        <a:ext cx="6941426" cy="426206"/>
      </dsp:txXfrm>
    </dsp:sp>
    <dsp:sp modelId="{BF125C1D-93D1-48AB-99DC-680A99F37C41}">
      <dsp:nvSpPr>
        <dsp:cNvPr id="0" name=""/>
        <dsp:cNvSpPr/>
      </dsp:nvSpPr>
      <dsp:spPr>
        <a:xfrm>
          <a:off x="0" y="3156840"/>
          <a:ext cx="99822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D616ED7-A981-47E6-8E49-BAFF05600A33}">
      <dsp:nvSpPr>
        <dsp:cNvPr id="0" name=""/>
        <dsp:cNvSpPr/>
      </dsp:nvSpPr>
      <dsp:spPr>
        <a:xfrm>
          <a:off x="499110" y="2920680"/>
          <a:ext cx="69875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00100">
            <a:lnSpc>
              <a:spcPct val="90000"/>
            </a:lnSpc>
            <a:spcBef>
              <a:spcPct val="0"/>
            </a:spcBef>
            <a:spcAft>
              <a:spcPct val="35000"/>
            </a:spcAft>
            <a:buNone/>
          </a:pPr>
          <a:r>
            <a:rPr lang="en-US" sz="1800" kern="1200"/>
            <a:t>TensorFlow</a:t>
          </a:r>
        </a:p>
      </dsp:txBody>
      <dsp:txXfrm>
        <a:off x="522167" y="2943737"/>
        <a:ext cx="6941426" cy="426206"/>
      </dsp:txXfrm>
    </dsp:sp>
    <dsp:sp modelId="{C89F6E20-BB28-4260-9A66-51B762017128}">
      <dsp:nvSpPr>
        <dsp:cNvPr id="0" name=""/>
        <dsp:cNvSpPr/>
      </dsp:nvSpPr>
      <dsp:spPr>
        <a:xfrm>
          <a:off x="0" y="3882600"/>
          <a:ext cx="99822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FFBBB8B-654E-4B3D-BDC8-E55B58CCEB7A}">
      <dsp:nvSpPr>
        <dsp:cNvPr id="0" name=""/>
        <dsp:cNvSpPr/>
      </dsp:nvSpPr>
      <dsp:spPr>
        <a:xfrm>
          <a:off x="499110" y="3646440"/>
          <a:ext cx="69875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00100">
            <a:lnSpc>
              <a:spcPct val="90000"/>
            </a:lnSpc>
            <a:spcBef>
              <a:spcPct val="0"/>
            </a:spcBef>
            <a:spcAft>
              <a:spcPct val="35000"/>
            </a:spcAft>
            <a:buNone/>
          </a:pPr>
          <a:r>
            <a:rPr lang="en-US" sz="1800" kern="1200"/>
            <a:t>Google Assistant </a:t>
          </a:r>
        </a:p>
      </dsp:txBody>
      <dsp:txXfrm>
        <a:off x="522167" y="3669497"/>
        <a:ext cx="6941426" cy="426206"/>
      </dsp:txXfrm>
    </dsp:sp>
    <dsp:sp modelId="{979189A3-C2F6-4F58-84F0-15C16A08A0C7}">
      <dsp:nvSpPr>
        <dsp:cNvPr id="0" name=""/>
        <dsp:cNvSpPr/>
      </dsp:nvSpPr>
      <dsp:spPr>
        <a:xfrm>
          <a:off x="0" y="4608360"/>
          <a:ext cx="9982200"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43BCDF6-DCD4-4E27-A243-CEE3D8B2A637}">
      <dsp:nvSpPr>
        <dsp:cNvPr id="0" name=""/>
        <dsp:cNvSpPr/>
      </dsp:nvSpPr>
      <dsp:spPr>
        <a:xfrm>
          <a:off x="499110" y="4372200"/>
          <a:ext cx="69875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00100">
            <a:lnSpc>
              <a:spcPct val="90000"/>
            </a:lnSpc>
            <a:spcBef>
              <a:spcPct val="0"/>
            </a:spcBef>
            <a:spcAft>
              <a:spcPct val="35000"/>
            </a:spcAft>
            <a:buNone/>
          </a:pPr>
          <a:r>
            <a:rPr lang="en-US" sz="1800" kern="1200"/>
            <a:t>Python specialist, integration specialist</a:t>
          </a:r>
        </a:p>
      </dsp:txBody>
      <dsp:txXfrm>
        <a:off x="522167" y="4395257"/>
        <a:ext cx="6941426"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EEBD96-E058-4FFE-B9A0-F048C9775C36}">
      <dsp:nvSpPr>
        <dsp:cNvPr id="0" name=""/>
        <dsp:cNvSpPr/>
      </dsp:nvSpPr>
      <dsp:spPr>
        <a:xfrm>
          <a:off x="1243001" y="142"/>
          <a:ext cx="982195" cy="982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97FBFB-3CCB-45F0-83AA-743153AD5A3C}">
      <dsp:nvSpPr>
        <dsp:cNvPr id="0" name=""/>
        <dsp:cNvSpPr/>
      </dsp:nvSpPr>
      <dsp:spPr>
        <a:xfrm>
          <a:off x="1452322" y="209463"/>
          <a:ext cx="563554" cy="563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6D36BF-DF47-4399-871F-34E29BFC75FB}">
      <dsp:nvSpPr>
        <dsp:cNvPr id="0" name=""/>
        <dsp:cNvSpPr/>
      </dsp:nvSpPr>
      <dsp:spPr>
        <a:xfrm>
          <a:off x="929021" y="1288267"/>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Hire The required personals </a:t>
          </a:r>
        </a:p>
      </dsp:txBody>
      <dsp:txXfrm>
        <a:off x="929021" y="1288267"/>
        <a:ext cx="1610156" cy="644062"/>
      </dsp:txXfrm>
    </dsp:sp>
    <dsp:sp modelId="{9761EDC7-8DC8-4C05-945D-050270BDF0E1}">
      <dsp:nvSpPr>
        <dsp:cNvPr id="0" name=""/>
        <dsp:cNvSpPr/>
      </dsp:nvSpPr>
      <dsp:spPr>
        <a:xfrm>
          <a:off x="3134935" y="142"/>
          <a:ext cx="982195" cy="982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1E972E-9F97-4864-B97E-9D01C13F70CE}">
      <dsp:nvSpPr>
        <dsp:cNvPr id="0" name=""/>
        <dsp:cNvSpPr/>
      </dsp:nvSpPr>
      <dsp:spPr>
        <a:xfrm>
          <a:off x="3344255" y="209463"/>
          <a:ext cx="563554" cy="563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47C3E2-7FE0-4FE9-A6A5-A0B002C14D16}">
      <dsp:nvSpPr>
        <dsp:cNvPr id="0" name=""/>
        <dsp:cNvSpPr/>
      </dsp:nvSpPr>
      <dsp:spPr>
        <a:xfrm>
          <a:off x="2820955" y="1288267"/>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Manage both business unit and employees. </a:t>
          </a:r>
        </a:p>
      </dsp:txBody>
      <dsp:txXfrm>
        <a:off x="2820955" y="1288267"/>
        <a:ext cx="1610156" cy="644062"/>
      </dsp:txXfrm>
    </dsp:sp>
    <dsp:sp modelId="{A7726F2B-4036-49C1-A778-69E13C0B25CE}">
      <dsp:nvSpPr>
        <dsp:cNvPr id="0" name=""/>
        <dsp:cNvSpPr/>
      </dsp:nvSpPr>
      <dsp:spPr>
        <a:xfrm>
          <a:off x="5026869" y="142"/>
          <a:ext cx="982195" cy="982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EB28E0-B772-4009-A674-4CE21EAF1792}">
      <dsp:nvSpPr>
        <dsp:cNvPr id="0" name=""/>
        <dsp:cNvSpPr/>
      </dsp:nvSpPr>
      <dsp:spPr>
        <a:xfrm>
          <a:off x="5236189" y="209463"/>
          <a:ext cx="563554" cy="563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6D20F1-9A22-4F71-A17C-FBC0A232CDA0}">
      <dsp:nvSpPr>
        <dsp:cNvPr id="0" name=""/>
        <dsp:cNvSpPr/>
      </dsp:nvSpPr>
      <dsp:spPr>
        <a:xfrm>
          <a:off x="4712888" y="1288267"/>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Internal budgeting. </a:t>
          </a:r>
        </a:p>
      </dsp:txBody>
      <dsp:txXfrm>
        <a:off x="4712888" y="1288267"/>
        <a:ext cx="1610156" cy="644062"/>
      </dsp:txXfrm>
    </dsp:sp>
    <dsp:sp modelId="{2C11C4B0-C710-44D6-9DDF-BAE7AD918A30}">
      <dsp:nvSpPr>
        <dsp:cNvPr id="0" name=""/>
        <dsp:cNvSpPr/>
      </dsp:nvSpPr>
      <dsp:spPr>
        <a:xfrm>
          <a:off x="6918802" y="142"/>
          <a:ext cx="982195" cy="982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8DEFD-060B-40D9-AC47-478A24E5A669}">
      <dsp:nvSpPr>
        <dsp:cNvPr id="0" name=""/>
        <dsp:cNvSpPr/>
      </dsp:nvSpPr>
      <dsp:spPr>
        <a:xfrm>
          <a:off x="7128123" y="209463"/>
          <a:ext cx="563554" cy="5635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0934E9-FDA7-4DBA-800B-DA74C41C6DD5}">
      <dsp:nvSpPr>
        <dsp:cNvPr id="0" name=""/>
        <dsp:cNvSpPr/>
      </dsp:nvSpPr>
      <dsp:spPr>
        <a:xfrm>
          <a:off x="6604822" y="1288267"/>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Planning</a:t>
          </a:r>
        </a:p>
      </dsp:txBody>
      <dsp:txXfrm>
        <a:off x="6604822" y="1288267"/>
        <a:ext cx="1610156" cy="644062"/>
      </dsp:txXfrm>
    </dsp:sp>
    <dsp:sp modelId="{2DA0F50C-89F5-4646-9655-C1AADFDA85E5}">
      <dsp:nvSpPr>
        <dsp:cNvPr id="0" name=""/>
        <dsp:cNvSpPr/>
      </dsp:nvSpPr>
      <dsp:spPr>
        <a:xfrm>
          <a:off x="3134935" y="2334869"/>
          <a:ext cx="982195" cy="982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83A5C4-FE30-47E4-997D-3B2AD771EA7A}">
      <dsp:nvSpPr>
        <dsp:cNvPr id="0" name=""/>
        <dsp:cNvSpPr/>
      </dsp:nvSpPr>
      <dsp:spPr>
        <a:xfrm>
          <a:off x="3344255" y="2544189"/>
          <a:ext cx="563554" cy="5635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153A12-8994-46CB-8773-A75D960E74C7}">
      <dsp:nvSpPr>
        <dsp:cNvPr id="0" name=""/>
        <dsp:cNvSpPr/>
      </dsp:nvSpPr>
      <dsp:spPr>
        <a:xfrm>
          <a:off x="2820955" y="3622994"/>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Tracking and management</a:t>
          </a:r>
        </a:p>
      </dsp:txBody>
      <dsp:txXfrm>
        <a:off x="2820955" y="3622994"/>
        <a:ext cx="1610156" cy="644062"/>
      </dsp:txXfrm>
    </dsp:sp>
    <dsp:sp modelId="{7C0485DE-4B65-4543-9657-65851E4FB0C6}">
      <dsp:nvSpPr>
        <dsp:cNvPr id="0" name=""/>
        <dsp:cNvSpPr/>
      </dsp:nvSpPr>
      <dsp:spPr>
        <a:xfrm>
          <a:off x="5026869" y="2334869"/>
          <a:ext cx="982195" cy="982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1A808-C88D-4E3B-AE65-9FF8F1201D64}">
      <dsp:nvSpPr>
        <dsp:cNvPr id="0" name=""/>
        <dsp:cNvSpPr/>
      </dsp:nvSpPr>
      <dsp:spPr>
        <a:xfrm>
          <a:off x="5236189" y="2544189"/>
          <a:ext cx="563554" cy="5635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02DE1D-2173-4A38-8B22-E8D99BD02FA6}">
      <dsp:nvSpPr>
        <dsp:cNvPr id="0" name=""/>
        <dsp:cNvSpPr/>
      </dsp:nvSpPr>
      <dsp:spPr>
        <a:xfrm>
          <a:off x="4712888" y="3622994"/>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IT project managenment</a:t>
          </a:r>
        </a:p>
      </dsp:txBody>
      <dsp:txXfrm>
        <a:off x="4712888" y="3622994"/>
        <a:ext cx="1610156" cy="644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16E8E-C0D5-4E07-A1AA-5CC0C323FC62}">
      <dsp:nvSpPr>
        <dsp:cNvPr id="0" name=""/>
        <dsp:cNvSpPr/>
      </dsp:nvSpPr>
      <dsp:spPr>
        <a:xfrm>
          <a:off x="0" y="276224"/>
          <a:ext cx="2857499" cy="171450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Planning scope </a:t>
          </a:r>
        </a:p>
      </dsp:txBody>
      <dsp:txXfrm>
        <a:off x="0" y="276224"/>
        <a:ext cx="2857499" cy="1714500"/>
      </dsp:txXfrm>
    </dsp:sp>
    <dsp:sp modelId="{EC54B85A-1203-4024-8EED-50F31C3915B4}">
      <dsp:nvSpPr>
        <dsp:cNvPr id="0" name=""/>
        <dsp:cNvSpPr/>
      </dsp:nvSpPr>
      <dsp:spPr>
        <a:xfrm>
          <a:off x="3143250" y="276224"/>
          <a:ext cx="2857499" cy="171450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Collecting requirements</a:t>
          </a:r>
        </a:p>
      </dsp:txBody>
      <dsp:txXfrm>
        <a:off x="3143250" y="276224"/>
        <a:ext cx="2857499" cy="1714500"/>
      </dsp:txXfrm>
    </dsp:sp>
    <dsp:sp modelId="{0BF5B21B-E55D-4FA8-8A87-86F6BC571D7E}">
      <dsp:nvSpPr>
        <dsp:cNvPr id="0" name=""/>
        <dsp:cNvSpPr/>
      </dsp:nvSpPr>
      <dsp:spPr>
        <a:xfrm>
          <a:off x="6286500" y="276224"/>
          <a:ext cx="2857499" cy="171450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Defining scope </a:t>
          </a:r>
        </a:p>
      </dsp:txBody>
      <dsp:txXfrm>
        <a:off x="6286500" y="276224"/>
        <a:ext cx="2857499" cy="1714500"/>
      </dsp:txXfrm>
    </dsp:sp>
    <dsp:sp modelId="{68B6A2B6-9849-48F0-BC5A-D246F3618DFE}">
      <dsp:nvSpPr>
        <dsp:cNvPr id="0" name=""/>
        <dsp:cNvSpPr/>
      </dsp:nvSpPr>
      <dsp:spPr>
        <a:xfrm>
          <a:off x="0" y="2276475"/>
          <a:ext cx="2857499" cy="171450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validating scope </a:t>
          </a:r>
        </a:p>
      </dsp:txBody>
      <dsp:txXfrm>
        <a:off x="0" y="2276475"/>
        <a:ext cx="2857499" cy="1714500"/>
      </dsp:txXfrm>
    </dsp:sp>
    <dsp:sp modelId="{A6794C77-200F-41BE-AB12-C5696F13C4FA}">
      <dsp:nvSpPr>
        <dsp:cNvPr id="0" name=""/>
        <dsp:cNvSpPr/>
      </dsp:nvSpPr>
      <dsp:spPr>
        <a:xfrm>
          <a:off x="3143250" y="2276474"/>
          <a:ext cx="2857499" cy="171450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Control </a:t>
          </a:r>
        </a:p>
      </dsp:txBody>
      <dsp:txXfrm>
        <a:off x="3143250" y="2276474"/>
        <a:ext cx="2857499" cy="1714500"/>
      </dsp:txXfrm>
    </dsp:sp>
    <dsp:sp modelId="{A812CFBA-FB1F-41D3-9B04-D7308DABB690}">
      <dsp:nvSpPr>
        <dsp:cNvPr id="0" name=""/>
        <dsp:cNvSpPr/>
      </dsp:nvSpPr>
      <dsp:spPr>
        <a:xfrm>
          <a:off x="6286500" y="2276474"/>
          <a:ext cx="2857499" cy="171450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Monitor</a:t>
          </a:r>
        </a:p>
      </dsp:txBody>
      <dsp:txXfrm>
        <a:off x="6286500" y="2276474"/>
        <a:ext cx="2857499" cy="1714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0A431-78D6-4404-A1F0-128FA3C32D9B}">
      <dsp:nvSpPr>
        <dsp:cNvPr id="0" name=""/>
        <dsp:cNvSpPr/>
      </dsp:nvSpPr>
      <dsp:spPr>
        <a:xfrm>
          <a:off x="0" y="4375035"/>
          <a:ext cx="1600200" cy="9571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806" tIns="156464" rIns="113806" bIns="156464" numCol="1" spcCol="1270" anchor="ctr" anchorCtr="0">
          <a:noAutofit/>
        </a:bodyPr>
        <a:lstStyle/>
        <a:p>
          <a:pPr marL="0" lvl="0" indent="0" algn="ctr" defTabSz="977900">
            <a:lnSpc>
              <a:spcPct val="90000"/>
            </a:lnSpc>
            <a:spcBef>
              <a:spcPct val="0"/>
            </a:spcBef>
            <a:spcAft>
              <a:spcPct val="35000"/>
            </a:spcAft>
            <a:buNone/>
          </a:pPr>
          <a:r>
            <a:rPr lang="en-US" sz="2200" kern="1200"/>
            <a:t>Build</a:t>
          </a:r>
        </a:p>
      </dsp:txBody>
      <dsp:txXfrm>
        <a:off x="0" y="4375035"/>
        <a:ext cx="1600200" cy="957150"/>
      </dsp:txXfrm>
    </dsp:sp>
    <dsp:sp modelId="{5115378A-0B5B-49FD-9641-975F1458BD7E}">
      <dsp:nvSpPr>
        <dsp:cNvPr id="0" name=""/>
        <dsp:cNvSpPr/>
      </dsp:nvSpPr>
      <dsp:spPr>
        <a:xfrm>
          <a:off x="1600200" y="4375035"/>
          <a:ext cx="4800600" cy="9571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7379" tIns="190500" rIns="97379" bIns="190500" numCol="1" spcCol="1270" anchor="ctr" anchorCtr="0">
          <a:noAutofit/>
        </a:bodyPr>
        <a:lstStyle/>
        <a:p>
          <a:pPr marL="0" lvl="0" indent="0" algn="l" defTabSz="666750">
            <a:lnSpc>
              <a:spcPct val="90000"/>
            </a:lnSpc>
            <a:spcBef>
              <a:spcPct val="0"/>
            </a:spcBef>
            <a:spcAft>
              <a:spcPct val="35000"/>
            </a:spcAft>
            <a:buNone/>
          </a:pPr>
          <a:r>
            <a:rPr lang="en-US" sz="1500" kern="1200" dirty="0"/>
            <a:t>Build the platform first then integrate other services in to the software. </a:t>
          </a:r>
        </a:p>
      </dsp:txBody>
      <dsp:txXfrm>
        <a:off x="1600200" y="4375035"/>
        <a:ext cx="4800600" cy="957150"/>
      </dsp:txXfrm>
    </dsp:sp>
    <dsp:sp modelId="{A527B48B-282D-41F1-82BC-F7E8B263B44D}">
      <dsp:nvSpPr>
        <dsp:cNvPr id="0" name=""/>
        <dsp:cNvSpPr/>
      </dsp:nvSpPr>
      <dsp:spPr>
        <a:xfrm rot="10800000">
          <a:off x="0" y="2917294"/>
          <a:ext cx="1600200" cy="1472098"/>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806" tIns="156464" rIns="113806" bIns="156464" numCol="1" spcCol="1270" anchor="ctr" anchorCtr="0">
          <a:noAutofit/>
        </a:bodyPr>
        <a:lstStyle/>
        <a:p>
          <a:pPr marL="0" lvl="0" indent="0" algn="ctr" defTabSz="977900">
            <a:lnSpc>
              <a:spcPct val="90000"/>
            </a:lnSpc>
            <a:spcBef>
              <a:spcPct val="0"/>
            </a:spcBef>
            <a:spcAft>
              <a:spcPct val="35000"/>
            </a:spcAft>
            <a:buNone/>
          </a:pPr>
          <a:r>
            <a:rPr lang="en-US" sz="2200" kern="1200"/>
            <a:t>Update and keep</a:t>
          </a:r>
        </a:p>
      </dsp:txBody>
      <dsp:txXfrm rot="-10800000">
        <a:off x="0" y="2917294"/>
        <a:ext cx="1600200" cy="956863"/>
      </dsp:txXfrm>
    </dsp:sp>
    <dsp:sp modelId="{D3DA72F3-4E0E-4BC5-AD89-DB004479F01B}">
      <dsp:nvSpPr>
        <dsp:cNvPr id="0" name=""/>
        <dsp:cNvSpPr/>
      </dsp:nvSpPr>
      <dsp:spPr>
        <a:xfrm>
          <a:off x="1600200" y="2917294"/>
          <a:ext cx="4800600" cy="9568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7379" tIns="190500" rIns="97379" bIns="190500" numCol="1" spcCol="1270" anchor="ctr" anchorCtr="0">
          <a:noAutofit/>
        </a:bodyPr>
        <a:lstStyle/>
        <a:p>
          <a:pPr marL="0" lvl="0" indent="0" algn="l" defTabSz="666750">
            <a:lnSpc>
              <a:spcPct val="90000"/>
            </a:lnSpc>
            <a:spcBef>
              <a:spcPct val="0"/>
            </a:spcBef>
            <a:spcAft>
              <a:spcPct val="35000"/>
            </a:spcAft>
            <a:buNone/>
          </a:pPr>
          <a:r>
            <a:rPr lang="en-US" sz="1500" kern="1200"/>
            <a:t>Contently update and keep the requirements up to date to keep up with the market current technologies. </a:t>
          </a:r>
        </a:p>
      </dsp:txBody>
      <dsp:txXfrm>
        <a:off x="1600200" y="2917294"/>
        <a:ext cx="4800600" cy="956863"/>
      </dsp:txXfrm>
    </dsp:sp>
    <dsp:sp modelId="{D86F4B98-FB2F-4B9C-87B6-E09C0995FAAB}">
      <dsp:nvSpPr>
        <dsp:cNvPr id="0" name=""/>
        <dsp:cNvSpPr/>
      </dsp:nvSpPr>
      <dsp:spPr>
        <a:xfrm rot="10800000">
          <a:off x="0" y="1459554"/>
          <a:ext cx="1600200" cy="1472098"/>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806" tIns="156464" rIns="113806" bIns="156464" numCol="1" spcCol="1270" anchor="ctr" anchorCtr="0">
          <a:noAutofit/>
        </a:bodyPr>
        <a:lstStyle/>
        <a:p>
          <a:pPr marL="0" lvl="0" indent="0" algn="ctr" defTabSz="977900">
            <a:lnSpc>
              <a:spcPct val="90000"/>
            </a:lnSpc>
            <a:spcBef>
              <a:spcPct val="0"/>
            </a:spcBef>
            <a:spcAft>
              <a:spcPct val="35000"/>
            </a:spcAft>
            <a:buNone/>
          </a:pPr>
          <a:r>
            <a:rPr lang="en-US" sz="2200" kern="1200"/>
            <a:t>Have</a:t>
          </a:r>
        </a:p>
      </dsp:txBody>
      <dsp:txXfrm rot="-10800000">
        <a:off x="0" y="1459554"/>
        <a:ext cx="1600200" cy="956863"/>
      </dsp:txXfrm>
    </dsp:sp>
    <dsp:sp modelId="{49543B43-748A-4961-ACE9-C2BD783FB66B}">
      <dsp:nvSpPr>
        <dsp:cNvPr id="0" name=""/>
        <dsp:cNvSpPr/>
      </dsp:nvSpPr>
      <dsp:spPr>
        <a:xfrm>
          <a:off x="1600200" y="1459554"/>
          <a:ext cx="4800600" cy="9568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7379" tIns="190500" rIns="97379" bIns="190500" numCol="1" spcCol="1270" anchor="ctr" anchorCtr="0">
          <a:noAutofit/>
        </a:bodyPr>
        <a:lstStyle/>
        <a:p>
          <a:pPr marL="0" lvl="0" indent="0" algn="l" defTabSz="666750">
            <a:lnSpc>
              <a:spcPct val="90000"/>
            </a:lnSpc>
            <a:spcBef>
              <a:spcPct val="0"/>
            </a:spcBef>
            <a:spcAft>
              <a:spcPct val="35000"/>
            </a:spcAft>
            <a:buNone/>
          </a:pPr>
          <a:r>
            <a:rPr lang="en-US" sz="1500" kern="1200"/>
            <a:t>Have a monthly meeting with the whole organization. </a:t>
          </a:r>
        </a:p>
      </dsp:txBody>
      <dsp:txXfrm>
        <a:off x="1600200" y="1459554"/>
        <a:ext cx="4800600" cy="956863"/>
      </dsp:txXfrm>
    </dsp:sp>
    <dsp:sp modelId="{CEDC8394-7315-474A-8A21-B4978BEFAAC5}">
      <dsp:nvSpPr>
        <dsp:cNvPr id="0" name=""/>
        <dsp:cNvSpPr/>
      </dsp:nvSpPr>
      <dsp:spPr>
        <a:xfrm rot="10800000">
          <a:off x="0" y="1813"/>
          <a:ext cx="1600200" cy="1472098"/>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806" tIns="156464" rIns="113806" bIns="156464" numCol="1" spcCol="1270" anchor="ctr" anchorCtr="0">
          <a:noAutofit/>
        </a:bodyPr>
        <a:lstStyle/>
        <a:p>
          <a:pPr marL="0" lvl="0" indent="0" algn="ctr" defTabSz="977900">
            <a:lnSpc>
              <a:spcPct val="90000"/>
            </a:lnSpc>
            <a:spcBef>
              <a:spcPct val="0"/>
            </a:spcBef>
            <a:spcAft>
              <a:spcPct val="35000"/>
            </a:spcAft>
            <a:buNone/>
          </a:pPr>
          <a:r>
            <a:rPr lang="en-US" sz="2200" kern="1200"/>
            <a:t>Schedule</a:t>
          </a:r>
        </a:p>
      </dsp:txBody>
      <dsp:txXfrm rot="-10800000">
        <a:off x="0" y="1813"/>
        <a:ext cx="1600200" cy="956863"/>
      </dsp:txXfrm>
    </dsp:sp>
    <dsp:sp modelId="{873275DB-B4D5-41AC-90FD-56A9072801BE}">
      <dsp:nvSpPr>
        <dsp:cNvPr id="0" name=""/>
        <dsp:cNvSpPr/>
      </dsp:nvSpPr>
      <dsp:spPr>
        <a:xfrm>
          <a:off x="1600200" y="1813"/>
          <a:ext cx="4800600" cy="9568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7379" tIns="190500" rIns="97379" bIns="190500" numCol="1" spcCol="1270" anchor="ctr" anchorCtr="0">
          <a:noAutofit/>
        </a:bodyPr>
        <a:lstStyle/>
        <a:p>
          <a:pPr marL="0" lvl="0" indent="0" algn="l" defTabSz="666750">
            <a:lnSpc>
              <a:spcPct val="90000"/>
            </a:lnSpc>
            <a:spcBef>
              <a:spcPct val="0"/>
            </a:spcBef>
            <a:spcAft>
              <a:spcPct val="35000"/>
            </a:spcAft>
            <a:buNone/>
          </a:pPr>
          <a:r>
            <a:rPr lang="en-US" sz="1500" kern="1200"/>
            <a:t>Schedule The project on Agile </a:t>
          </a:r>
        </a:p>
      </dsp:txBody>
      <dsp:txXfrm>
        <a:off x="1600200" y="1813"/>
        <a:ext cx="4800600" cy="9568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87B0F-74B4-4C1A-B7E3-B9F19CE3732D}">
      <dsp:nvSpPr>
        <dsp:cNvPr id="0" name=""/>
        <dsp:cNvSpPr/>
      </dsp:nvSpPr>
      <dsp:spPr>
        <a:xfrm>
          <a:off x="0" y="693419"/>
          <a:ext cx="9144000" cy="1280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01529E-B501-4AF7-A93C-52C881A56D06}">
      <dsp:nvSpPr>
        <dsp:cNvPr id="0" name=""/>
        <dsp:cNvSpPr/>
      </dsp:nvSpPr>
      <dsp:spPr>
        <a:xfrm>
          <a:off x="387248" y="981455"/>
          <a:ext cx="704088" cy="7040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4D6581-BEA6-4E87-8BAA-E4117127E638}">
      <dsp:nvSpPr>
        <dsp:cNvPr id="0" name=""/>
        <dsp:cNvSpPr/>
      </dsp:nvSpPr>
      <dsp:spPr>
        <a:xfrm>
          <a:off x="1478584" y="693419"/>
          <a:ext cx="7665415" cy="128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84" tIns="135484" rIns="135484" bIns="135484"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Once the project is done up and running, have few people from the development team constantly updating it and hire research personal for future improvements</a:t>
          </a:r>
        </a:p>
      </dsp:txBody>
      <dsp:txXfrm>
        <a:off x="1478584" y="693419"/>
        <a:ext cx="7665415" cy="1280160"/>
      </dsp:txXfrm>
    </dsp:sp>
    <dsp:sp modelId="{08B07BAF-7735-486C-BC42-D8697868ED3F}">
      <dsp:nvSpPr>
        <dsp:cNvPr id="0" name=""/>
        <dsp:cNvSpPr/>
      </dsp:nvSpPr>
      <dsp:spPr>
        <a:xfrm>
          <a:off x="0" y="2293620"/>
          <a:ext cx="9144000" cy="1280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C8FF14-3264-49A7-9E06-AE7EAE13DAD0}">
      <dsp:nvSpPr>
        <dsp:cNvPr id="0" name=""/>
        <dsp:cNvSpPr/>
      </dsp:nvSpPr>
      <dsp:spPr>
        <a:xfrm>
          <a:off x="387248" y="2581656"/>
          <a:ext cx="704088" cy="7040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522F07-6964-47E6-9378-8427558DB27C}">
      <dsp:nvSpPr>
        <dsp:cNvPr id="0" name=""/>
        <dsp:cNvSpPr/>
      </dsp:nvSpPr>
      <dsp:spPr>
        <a:xfrm>
          <a:off x="1478584" y="2293620"/>
          <a:ext cx="7665415" cy="128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84" tIns="135484" rIns="135484" bIns="135484"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Some key rules for the maintenance stage are listening to the help desk, Engaging QA, potentially moving to the cloud, regression testing, optimizing software maintenance team. </a:t>
          </a:r>
        </a:p>
      </dsp:txBody>
      <dsp:txXfrm>
        <a:off x="1478584" y="2293620"/>
        <a:ext cx="7665415" cy="12801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3B8A4-B3DB-4FE2-A2A7-E5BF5C12CFE6}">
      <dsp:nvSpPr>
        <dsp:cNvPr id="0" name=""/>
        <dsp:cNvSpPr/>
      </dsp:nvSpPr>
      <dsp:spPr>
        <a:xfrm>
          <a:off x="680400" y="59195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6EC863-B480-4E8C-A7FD-E50B90ADBE1D}">
      <dsp:nvSpPr>
        <dsp:cNvPr id="0" name=""/>
        <dsp:cNvSpPr/>
      </dsp:nvSpPr>
      <dsp:spPr>
        <a:xfrm>
          <a:off x="185400" y="17220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Financial </a:t>
          </a:r>
        </a:p>
      </dsp:txBody>
      <dsp:txXfrm>
        <a:off x="185400" y="1722000"/>
        <a:ext cx="1800000" cy="720000"/>
      </dsp:txXfrm>
    </dsp:sp>
    <dsp:sp modelId="{76F842B0-65F3-498A-8C60-961B3213F257}">
      <dsp:nvSpPr>
        <dsp:cNvPr id="0" name=""/>
        <dsp:cNvSpPr/>
      </dsp:nvSpPr>
      <dsp:spPr>
        <a:xfrm>
          <a:off x="2795400" y="59195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85915-53B8-4FDC-B8CA-F9D58419DD6F}">
      <dsp:nvSpPr>
        <dsp:cNvPr id="0" name=""/>
        <dsp:cNvSpPr/>
      </dsp:nvSpPr>
      <dsp:spPr>
        <a:xfrm>
          <a:off x="2300400" y="17220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Social </a:t>
          </a:r>
        </a:p>
      </dsp:txBody>
      <dsp:txXfrm>
        <a:off x="2300400" y="1722000"/>
        <a:ext cx="1800000" cy="720000"/>
      </dsp:txXfrm>
    </dsp:sp>
    <dsp:sp modelId="{88C0FEE4-E723-4A6F-A690-7B2DC268A347}">
      <dsp:nvSpPr>
        <dsp:cNvPr id="0" name=""/>
        <dsp:cNvSpPr/>
      </dsp:nvSpPr>
      <dsp:spPr>
        <a:xfrm>
          <a:off x="4910400" y="59195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9ACA9-7102-4583-86BA-44AA5618EC49}">
      <dsp:nvSpPr>
        <dsp:cNvPr id="0" name=""/>
        <dsp:cNvSpPr/>
      </dsp:nvSpPr>
      <dsp:spPr>
        <a:xfrm>
          <a:off x="4415400" y="17220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Technical</a:t>
          </a:r>
        </a:p>
      </dsp:txBody>
      <dsp:txXfrm>
        <a:off x="4415400" y="1722000"/>
        <a:ext cx="1800000" cy="720000"/>
      </dsp:txXfrm>
    </dsp:sp>
    <dsp:sp modelId="{D31B4BCE-1525-4799-BF15-5C45018A460E}">
      <dsp:nvSpPr>
        <dsp:cNvPr id="0" name=""/>
        <dsp:cNvSpPr/>
      </dsp:nvSpPr>
      <dsp:spPr>
        <a:xfrm>
          <a:off x="1737900" y="289200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412677-584C-4D1D-B336-6337D3E4CD40}">
      <dsp:nvSpPr>
        <dsp:cNvPr id="0" name=""/>
        <dsp:cNvSpPr/>
      </dsp:nvSpPr>
      <dsp:spPr>
        <a:xfrm>
          <a:off x="1242900" y="40220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Natural </a:t>
          </a:r>
        </a:p>
      </dsp:txBody>
      <dsp:txXfrm>
        <a:off x="1242900" y="4022040"/>
        <a:ext cx="1800000" cy="720000"/>
      </dsp:txXfrm>
    </dsp:sp>
    <dsp:sp modelId="{4998F091-9A89-4141-9000-10A616DF5747}">
      <dsp:nvSpPr>
        <dsp:cNvPr id="0" name=""/>
        <dsp:cNvSpPr/>
      </dsp:nvSpPr>
      <dsp:spPr>
        <a:xfrm>
          <a:off x="3852900" y="289200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E871AA-70D7-4D5C-A5FC-94134EB16044}">
      <dsp:nvSpPr>
        <dsp:cNvPr id="0" name=""/>
        <dsp:cNvSpPr/>
      </dsp:nvSpPr>
      <dsp:spPr>
        <a:xfrm>
          <a:off x="3357900" y="40220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Margin of error </a:t>
          </a:r>
        </a:p>
      </dsp:txBody>
      <dsp:txXfrm>
        <a:off x="3357900" y="4022040"/>
        <a:ext cx="18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4E4F1-BFA5-475B-9EA4-08346CCE8395}">
      <dsp:nvSpPr>
        <dsp:cNvPr id="0" name=""/>
        <dsp:cNvSpPr/>
      </dsp:nvSpPr>
      <dsp:spPr>
        <a:xfrm>
          <a:off x="0" y="1771"/>
          <a:ext cx="9144000" cy="8976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758901-A2E1-4D50-8657-ABDCBF94177A}">
      <dsp:nvSpPr>
        <dsp:cNvPr id="0" name=""/>
        <dsp:cNvSpPr/>
      </dsp:nvSpPr>
      <dsp:spPr>
        <a:xfrm>
          <a:off x="271527" y="203733"/>
          <a:ext cx="493686" cy="493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07A5E2-8757-4CC3-A22E-1DB1E93DB3C6}">
      <dsp:nvSpPr>
        <dsp:cNvPr id="0" name=""/>
        <dsp:cNvSpPr/>
      </dsp:nvSpPr>
      <dsp:spPr>
        <a:xfrm>
          <a:off x="1036742" y="1771"/>
          <a:ext cx="8107257" cy="897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Presents the risk visually</a:t>
          </a:r>
        </a:p>
      </dsp:txBody>
      <dsp:txXfrm>
        <a:off x="1036742" y="1771"/>
        <a:ext cx="8107257" cy="897612"/>
      </dsp:txXfrm>
    </dsp:sp>
    <dsp:sp modelId="{EF4D950D-6721-4471-8433-1906ECF94D38}">
      <dsp:nvSpPr>
        <dsp:cNvPr id="0" name=""/>
        <dsp:cNvSpPr/>
      </dsp:nvSpPr>
      <dsp:spPr>
        <a:xfrm>
          <a:off x="0" y="1123786"/>
          <a:ext cx="9144000" cy="8976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9ABC9-975D-45FC-B001-5514F1C139F1}">
      <dsp:nvSpPr>
        <dsp:cNvPr id="0" name=""/>
        <dsp:cNvSpPr/>
      </dsp:nvSpPr>
      <dsp:spPr>
        <a:xfrm>
          <a:off x="271527" y="1325749"/>
          <a:ext cx="493686" cy="493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8322EC-F5BC-461B-A848-26D66F197A66}">
      <dsp:nvSpPr>
        <dsp:cNvPr id="0" name=""/>
        <dsp:cNvSpPr/>
      </dsp:nvSpPr>
      <dsp:spPr>
        <a:xfrm>
          <a:off x="1036742" y="1123786"/>
          <a:ext cx="8107257" cy="897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Risks are presented in such way for everyone's understanding.  </a:t>
          </a:r>
        </a:p>
      </dsp:txBody>
      <dsp:txXfrm>
        <a:off x="1036742" y="1123786"/>
        <a:ext cx="8107257" cy="897612"/>
      </dsp:txXfrm>
    </dsp:sp>
    <dsp:sp modelId="{035B2B04-A80C-4A11-81C6-7A54E837FC0E}">
      <dsp:nvSpPr>
        <dsp:cNvPr id="0" name=""/>
        <dsp:cNvSpPr/>
      </dsp:nvSpPr>
      <dsp:spPr>
        <a:xfrm>
          <a:off x="0" y="2245801"/>
          <a:ext cx="9144000" cy="8976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4D614-EE0F-461C-8422-BACD09DC3370}">
      <dsp:nvSpPr>
        <dsp:cNvPr id="0" name=""/>
        <dsp:cNvSpPr/>
      </dsp:nvSpPr>
      <dsp:spPr>
        <a:xfrm>
          <a:off x="271527" y="2447764"/>
          <a:ext cx="493686" cy="493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574199-56ED-482B-BEF3-717A62BF3A5E}">
      <dsp:nvSpPr>
        <dsp:cNvPr id="0" name=""/>
        <dsp:cNvSpPr/>
      </dsp:nvSpPr>
      <dsp:spPr>
        <a:xfrm>
          <a:off x="1036742" y="2245801"/>
          <a:ext cx="8107257" cy="897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Increases the efficiency of risk management</a:t>
          </a:r>
        </a:p>
      </dsp:txBody>
      <dsp:txXfrm>
        <a:off x="1036742" y="2245801"/>
        <a:ext cx="8107257" cy="897612"/>
      </dsp:txXfrm>
    </dsp:sp>
    <dsp:sp modelId="{7AC5BFF2-D5AE-49D0-BADC-588A5589B3F7}">
      <dsp:nvSpPr>
        <dsp:cNvPr id="0" name=""/>
        <dsp:cNvSpPr/>
      </dsp:nvSpPr>
      <dsp:spPr>
        <a:xfrm>
          <a:off x="0" y="3367816"/>
          <a:ext cx="9144000" cy="8976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947168-0813-438F-A332-DD137BCEC836}">
      <dsp:nvSpPr>
        <dsp:cNvPr id="0" name=""/>
        <dsp:cNvSpPr/>
      </dsp:nvSpPr>
      <dsp:spPr>
        <a:xfrm>
          <a:off x="271527" y="3569779"/>
          <a:ext cx="493686" cy="493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C4712B-A6E2-44DA-A785-A13DFC12A2CA}">
      <dsp:nvSpPr>
        <dsp:cNvPr id="0" name=""/>
        <dsp:cNvSpPr/>
      </dsp:nvSpPr>
      <dsp:spPr>
        <a:xfrm>
          <a:off x="1036742" y="3367816"/>
          <a:ext cx="8107257" cy="897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Helps to focus on the high priority items</a:t>
          </a:r>
        </a:p>
      </dsp:txBody>
      <dsp:txXfrm>
        <a:off x="1036742" y="3367816"/>
        <a:ext cx="8107257" cy="8976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57812-DDFA-4150-9DB6-9C922274B357}">
      <dsp:nvSpPr>
        <dsp:cNvPr id="0" name=""/>
        <dsp:cNvSpPr/>
      </dsp:nvSpPr>
      <dsp:spPr>
        <a:xfrm>
          <a:off x="0" y="276224"/>
          <a:ext cx="2857499" cy="171450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rPr>
            <a:t>Unaware - does not know about the project or its benefits and other impacts</a:t>
          </a:r>
        </a:p>
      </dsp:txBody>
      <dsp:txXfrm>
        <a:off x="0" y="276224"/>
        <a:ext cx="2857499" cy="1714500"/>
      </dsp:txXfrm>
    </dsp:sp>
    <dsp:sp modelId="{332E0510-FD32-43FA-8390-BBE060752B9D}">
      <dsp:nvSpPr>
        <dsp:cNvPr id="0" name=""/>
        <dsp:cNvSpPr/>
      </dsp:nvSpPr>
      <dsp:spPr>
        <a:xfrm>
          <a:off x="3143250" y="276224"/>
          <a:ext cx="2857499" cy="171450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rPr>
            <a:t>Resistant - aware of the project and its impacts, but resistance to the change</a:t>
          </a:r>
        </a:p>
      </dsp:txBody>
      <dsp:txXfrm>
        <a:off x="3143250" y="276224"/>
        <a:ext cx="2857499" cy="1714500"/>
      </dsp:txXfrm>
    </dsp:sp>
    <dsp:sp modelId="{4430DC23-DC5D-452C-9D63-D52F925DE7D5}">
      <dsp:nvSpPr>
        <dsp:cNvPr id="0" name=""/>
        <dsp:cNvSpPr/>
      </dsp:nvSpPr>
      <dsp:spPr>
        <a:xfrm>
          <a:off x="6286500" y="276224"/>
          <a:ext cx="2857499" cy="171450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rPr>
            <a:t>Neutral - aware of the project, not resistant or supportive</a:t>
          </a:r>
        </a:p>
      </dsp:txBody>
      <dsp:txXfrm>
        <a:off x="6286500" y="276224"/>
        <a:ext cx="2857499" cy="1714500"/>
      </dsp:txXfrm>
    </dsp:sp>
    <dsp:sp modelId="{4398CDE3-ABDC-4816-8BE3-EF3178CC0012}">
      <dsp:nvSpPr>
        <dsp:cNvPr id="0" name=""/>
        <dsp:cNvSpPr/>
      </dsp:nvSpPr>
      <dsp:spPr>
        <a:xfrm>
          <a:off x="1571625" y="2276475"/>
          <a:ext cx="2857499" cy="171450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rPr>
            <a:t>Supportive - aware of the project, and supports the change and potential impacts</a:t>
          </a:r>
        </a:p>
      </dsp:txBody>
      <dsp:txXfrm>
        <a:off x="1571625" y="2276475"/>
        <a:ext cx="2857499" cy="1714500"/>
      </dsp:txXfrm>
    </dsp:sp>
    <dsp:sp modelId="{84DC8D90-F503-4C0D-A2F6-442343060864}">
      <dsp:nvSpPr>
        <dsp:cNvPr id="0" name=""/>
        <dsp:cNvSpPr/>
      </dsp:nvSpPr>
      <dsp:spPr>
        <a:xfrm>
          <a:off x="4714875" y="2276474"/>
          <a:ext cx="2857499" cy="171450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rPr>
            <a:t>Leading - aware of the project and potential impacts, and actively ensuring its success</a:t>
          </a:r>
        </a:p>
      </dsp:txBody>
      <dsp:txXfrm>
        <a:off x="4714875" y="2276474"/>
        <a:ext cx="2857499" cy="17145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9/6/20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9/6/20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ws.amazon.com/" TargetMode="External"/><Relationship Id="rId7" Type="http://schemas.openxmlformats.org/officeDocument/2006/relationships/hyperlink" Target="https://dukakis.org/"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www.darktrace.com/en/" TargetMode="External"/><Relationship Id="rId5" Type="http://schemas.openxmlformats.org/officeDocument/2006/relationships/hyperlink" Target="https://www.abbyy.com/company/key-facts/" TargetMode="External"/><Relationship Id="rId4" Type="http://schemas.openxmlformats.org/officeDocument/2006/relationships/hyperlink" Target="https://24notion.tv/"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orbes.com/sites/cognitiveworld/2018/10/01/human-2-0-is-coming-faster-than-you-think-will-you-evolve-with-the-times/#4a597a264284"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will be able to implement  Machine Learning, this program will be able to recognize Speech &amp; Voice  , this program will be able to use  goggle, amazon, Seri to answer anything and  virtually assist the users.  Users can use this program in their code to  achieve any AI Or machine learning related  tasks. This program can be a plug in or a software itself which can be downloaded on android, apple and can be access trough a website. AI and machine learning is the future of technology and this software will enable all the people to test the true benefit. </a:t>
            </a:r>
          </a:p>
        </p:txBody>
      </p:sp>
      <p:sp>
        <p:nvSpPr>
          <p:cNvPr id="4" name="Slide Number Placeholder 3"/>
          <p:cNvSpPr>
            <a:spLocks noGrp="1"/>
          </p:cNvSpPr>
          <p:nvPr>
            <p:ph type="sldNum" sz="quarter" idx="5"/>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2203653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has clickable link to more information about scope creep. </a:t>
            </a:r>
          </a:p>
        </p:txBody>
      </p:sp>
      <p:sp>
        <p:nvSpPr>
          <p:cNvPr id="4" name="Slide Number Placeholder 3"/>
          <p:cNvSpPr>
            <a:spLocks noGrp="1"/>
          </p:cNvSpPr>
          <p:nvPr>
            <p:ph type="sldNum" sz="quarter" idx="5"/>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1487605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break down the project into small scopes based on the requirement. Project manager will oversee the development planning, communicating and making sure the scope is finished with the desired result based on the requirements. Every scope will start with requirement analysis, system analysis, system design, implementation, development and finish with testing. </a:t>
            </a:r>
          </a:p>
        </p:txBody>
      </p:sp>
      <p:sp>
        <p:nvSpPr>
          <p:cNvPr id="4" name="Slide Number Placeholder 3"/>
          <p:cNvSpPr>
            <a:spLocks noGrp="1"/>
          </p:cNvSpPr>
          <p:nvPr>
            <p:ph type="sldNum" sz="quarter" idx="5"/>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1101008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start the development process early 2021. All the key development feature should be identified by 01/21, development starts from 1/25. we will have many phases throughout the timeline over six months. Where we will take care of the bugs and features for the project. We have also identified throughout the timeline which sector of the company will be involved more to the project. Our company has  few  criteria which is used to determine how and where we are doing well, and which task is part of what category.  There are some task which might fall under marking, some tasks are part of the product, some related to the growth of the company. Credit goes to </a:t>
            </a:r>
            <a:r>
              <a:rPr lang="en-US" dirty="0" err="1"/>
              <a:t>Lucidchart</a:t>
            </a:r>
            <a:r>
              <a:rPr lang="en-US" dirty="0"/>
              <a:t> for the diagram. </a:t>
            </a:r>
          </a:p>
        </p:txBody>
      </p:sp>
      <p:sp>
        <p:nvSpPr>
          <p:cNvPr id="4" name="Slide Number Placeholder 3"/>
          <p:cNvSpPr>
            <a:spLocks noGrp="1"/>
          </p:cNvSpPr>
          <p:nvPr>
            <p:ph type="sldNum" sz="quarter" idx="5"/>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1214470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maintenance is about tracking project activities and making sure the project is performing as expected or built for. Maintenance is one of the most important part of project development and  </a:t>
            </a:r>
            <a:r>
              <a:rPr lang="en-US"/>
              <a:t>project management. </a:t>
            </a:r>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3563862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management is important part of project management. Defining a clear way to address risk for each module or features for the project can help us to gain better understanding of  oval risk involved developing each section of the project and address them better. In this diagram we can see how we can address risks for our project.  </a:t>
            </a:r>
          </a:p>
        </p:txBody>
      </p:sp>
      <p:sp>
        <p:nvSpPr>
          <p:cNvPr id="4" name="Slide Number Placeholder 3"/>
          <p:cNvSpPr>
            <a:spLocks noGrp="1"/>
          </p:cNvSpPr>
          <p:nvPr>
            <p:ph type="sldNum" sz="quarter" idx="5"/>
          </p:nvPr>
        </p:nvSpPr>
        <p:spPr/>
        <p:txBody>
          <a:bodyPr/>
          <a:lstStyle/>
          <a:p>
            <a:fld id="{5EE2CF44-2B13-41B4-A334-1CDF534EEBBF}" type="slidenum">
              <a:rPr lang="en-US" smtClean="0"/>
              <a:t>15</a:t>
            </a:fld>
            <a:endParaRPr lang="en-US"/>
          </a:p>
        </p:txBody>
      </p:sp>
    </p:spTree>
    <p:extLst>
      <p:ext uri="{BB962C8B-B14F-4D97-AF65-F5344CB8AC3E}">
        <p14:creationId xmlns:p14="http://schemas.microsoft.com/office/powerpoint/2010/main" val="810239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can be many factors and variables associated with risks. To develop certain we can have financial risk, some feature might take more investment developing a then the potential revenue. We might face with issues related to social issues within the company or outside of the company developing certain features which might cause social issues. Its more often then not technical risks are involved completing a module. There are always margin for errors which can contribute to certain risks, MOE is accounted for better Risk Matrix. </a:t>
            </a:r>
          </a:p>
        </p:txBody>
      </p:sp>
      <p:sp>
        <p:nvSpPr>
          <p:cNvPr id="4" name="Slide Number Placeholder 3"/>
          <p:cNvSpPr>
            <a:spLocks noGrp="1"/>
          </p:cNvSpPr>
          <p:nvPr>
            <p:ph type="sldNum" sz="quarter" idx="5"/>
          </p:nvPr>
        </p:nvSpPr>
        <p:spPr/>
        <p:txBody>
          <a:bodyPr/>
          <a:lstStyle/>
          <a:p>
            <a:fld id="{5EE2CF44-2B13-41B4-A334-1CDF534EEBBF}" type="slidenum">
              <a:rPr lang="en-US" smtClean="0"/>
              <a:t>16</a:t>
            </a:fld>
            <a:endParaRPr lang="en-US"/>
          </a:p>
        </p:txBody>
      </p:sp>
    </p:spTree>
    <p:extLst>
      <p:ext uri="{BB962C8B-B14F-4D97-AF65-F5344CB8AC3E}">
        <p14:creationId xmlns:p14="http://schemas.microsoft.com/office/powerpoint/2010/main" val="352457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advantages to risk matrix, having a well defined risk matrix can help the whole team to perform better and asses the risks properly involved in the project. We can visually show everyone how risks are presented in our project for specific component. It can help to increase the efficiency of risk management and can help to focus on priorities. </a:t>
            </a:r>
          </a:p>
        </p:txBody>
      </p:sp>
      <p:sp>
        <p:nvSpPr>
          <p:cNvPr id="4" name="Slide Number Placeholder 3"/>
          <p:cNvSpPr>
            <a:spLocks noGrp="1"/>
          </p:cNvSpPr>
          <p:nvPr>
            <p:ph type="sldNum" sz="quarter" idx="5"/>
          </p:nvPr>
        </p:nvSpPr>
        <p:spPr/>
        <p:txBody>
          <a:bodyPr/>
          <a:lstStyle/>
          <a:p>
            <a:fld id="{5EE2CF44-2B13-41B4-A334-1CDF534EEBBF}" type="slidenum">
              <a:rPr lang="en-US" smtClean="0"/>
              <a:t>17</a:t>
            </a:fld>
            <a:endParaRPr lang="en-US"/>
          </a:p>
        </p:txBody>
      </p:sp>
    </p:spTree>
    <p:extLst>
      <p:ext uri="{BB962C8B-B14F-4D97-AF65-F5344CB8AC3E}">
        <p14:creationId xmlns:p14="http://schemas.microsoft.com/office/powerpoint/2010/main" val="3369494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use this risk matrix rubric to address the risks involved with our project. We are going to use them templet on every sprint of our project to identify the risk developing a feature. </a:t>
            </a:r>
          </a:p>
          <a:p>
            <a:r>
              <a:rPr lang="en-US" dirty="0"/>
              <a:t>Credit for the diagram goes to - app.lucidchart.com</a:t>
            </a:r>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18</a:t>
            </a:fld>
            <a:endParaRPr lang="en-US"/>
          </a:p>
        </p:txBody>
      </p:sp>
    </p:spTree>
    <p:extLst>
      <p:ext uri="{BB962C8B-B14F-4D97-AF65-F5344CB8AC3E}">
        <p14:creationId xmlns:p14="http://schemas.microsoft.com/office/powerpoint/2010/main" val="4287707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Stakeholders are the personals and organizations involved with the project. Stakeholders can be directly connected to the project with the development process or external senior level leadership team. Sponsors and customers are two main body of the stakeholders. Everyone who is part of the project plays a critical role for the project. </a:t>
            </a:r>
          </a:p>
          <a:p>
            <a:endParaRPr lang="en-US" dirty="0"/>
          </a:p>
          <a:p>
            <a:r>
              <a:rPr lang="en-US" dirty="0"/>
              <a:t>Finance personal oversee managing financial matters for the project. </a:t>
            </a:r>
            <a:r>
              <a:rPr lang="en-US" sz="1200" b="1" i="0" u="none" strike="noStrike" kern="1200" dirty="0">
                <a:solidFill>
                  <a:schemeClr val="tx1"/>
                </a:solidFill>
                <a:effectLst/>
                <a:latin typeface="+mn-lt"/>
                <a:ea typeface="+mn-ea"/>
                <a:cs typeface="+mn-cs"/>
              </a:rPr>
              <a:t>Finance project</a:t>
            </a:r>
            <a:r>
              <a:rPr lang="en-US" sz="1200" b="0" i="0" u="none" strike="noStrike" kern="1200" dirty="0">
                <a:solidFill>
                  <a:schemeClr val="tx1"/>
                </a:solidFill>
                <a:effectLst/>
                <a:latin typeface="+mn-lt"/>
                <a:ea typeface="+mn-ea"/>
                <a:cs typeface="+mn-cs"/>
              </a:rPr>
              <a:t> managers oversee </a:t>
            </a:r>
            <a:r>
              <a:rPr lang="en-US" sz="1200" b="1" i="0" u="none" strike="noStrike" kern="1200" dirty="0">
                <a:solidFill>
                  <a:schemeClr val="tx1"/>
                </a:solidFill>
                <a:effectLst/>
                <a:latin typeface="+mn-lt"/>
                <a:ea typeface="+mn-ea"/>
                <a:cs typeface="+mn-cs"/>
              </a:rPr>
              <a:t>projects</a:t>
            </a:r>
            <a:r>
              <a:rPr lang="en-US" sz="1200" b="0" i="0" u="none" strike="noStrike" kern="1200" dirty="0">
                <a:solidFill>
                  <a:schemeClr val="tx1"/>
                </a:solidFill>
                <a:effectLst/>
                <a:latin typeface="+mn-lt"/>
                <a:ea typeface="+mn-ea"/>
                <a:cs typeface="+mn-cs"/>
              </a:rPr>
              <a:t> that relate directly to an organization's revenue and expenses, cash flow, long-term investments, and reporting.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Business partners make sure the policies and the business is well funded and all the matters are taken care of.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is important to have good connection with the suppliers and press &amp; media.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Being part of the trading union helps to keep up with a strong operating unit. </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EE2CF44-2B13-41B4-A334-1CDF534EEBBF}" type="slidenum">
              <a:rPr lang="en-US" smtClean="0"/>
              <a:t>19</a:t>
            </a:fld>
            <a:endParaRPr lang="en-US"/>
          </a:p>
        </p:txBody>
      </p:sp>
    </p:spTree>
    <p:extLst>
      <p:ext uri="{BB962C8B-B14F-4D97-AF65-F5344CB8AC3E}">
        <p14:creationId xmlns:p14="http://schemas.microsoft.com/office/powerpoint/2010/main" val="2391550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Sponsors list </a:t>
            </a:r>
          </a:p>
          <a:p>
            <a:pPr marL="171450" indent="-171450">
              <a:buFont typeface="Arial" panose="020B0604020202020204" pitchFamily="34" charset="0"/>
              <a:buChar char="•"/>
            </a:pPr>
            <a:r>
              <a:rPr lang="en-US" dirty="0">
                <a:hlinkClick r:id="rId3"/>
              </a:rPr>
              <a:t>https://aws.amazon.com/</a:t>
            </a:r>
            <a:endParaRPr lang="en-US" dirty="0"/>
          </a:p>
          <a:p>
            <a:pPr marL="171450" indent="-171450">
              <a:buFont typeface="Arial" panose="020B0604020202020204" pitchFamily="34" charset="0"/>
              <a:buChar char="•"/>
            </a:pPr>
            <a:r>
              <a:rPr lang="en-US" dirty="0">
                <a:hlinkClick r:id="rId4"/>
              </a:rPr>
              <a:t>https://24notion.tv/</a:t>
            </a:r>
            <a:endParaRPr lang="en-US" dirty="0"/>
          </a:p>
          <a:p>
            <a:pPr marL="171450" indent="-171450">
              <a:buFont typeface="Arial" panose="020B0604020202020204" pitchFamily="34" charset="0"/>
              <a:buChar char="•"/>
            </a:pPr>
            <a:r>
              <a:rPr lang="en-US" dirty="0">
                <a:hlinkClick r:id="rId5"/>
              </a:rPr>
              <a:t>https://www.abbyy.com/company/key-facts/</a:t>
            </a:r>
            <a:endParaRPr lang="en-US" dirty="0"/>
          </a:p>
          <a:p>
            <a:pPr marL="171450" indent="-171450">
              <a:buFont typeface="Arial" panose="020B0604020202020204" pitchFamily="34" charset="0"/>
              <a:buChar char="•"/>
            </a:pPr>
            <a:r>
              <a:rPr lang="en-US" dirty="0">
                <a:hlinkClick r:id="rId6"/>
              </a:rPr>
              <a:t>https://www.darktrace.com/en/</a:t>
            </a:r>
            <a:endParaRPr lang="en-US" dirty="0"/>
          </a:p>
          <a:p>
            <a:pPr marL="171450" indent="-171450">
              <a:buFont typeface="Arial" panose="020B0604020202020204" pitchFamily="34" charset="0"/>
              <a:buChar char="•"/>
            </a:pPr>
            <a:r>
              <a:rPr lang="en-US" dirty="0">
                <a:hlinkClick r:id="rId7"/>
              </a:rPr>
              <a:t>https://dukakis.org/</a:t>
            </a: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These are our sponsors who will be support us financially because they see the potential in our product. </a:t>
            </a:r>
          </a:p>
        </p:txBody>
      </p:sp>
      <p:sp>
        <p:nvSpPr>
          <p:cNvPr id="4" name="Slide Number Placeholder 3"/>
          <p:cNvSpPr>
            <a:spLocks noGrp="1"/>
          </p:cNvSpPr>
          <p:nvPr>
            <p:ph type="sldNum" sz="quarter" idx="5"/>
          </p:nvPr>
        </p:nvSpPr>
        <p:spPr/>
        <p:txBody>
          <a:bodyPr/>
          <a:lstStyle/>
          <a:p>
            <a:fld id="{5EE2CF44-2B13-41B4-A334-1CDF534EEBBF}" type="slidenum">
              <a:rPr lang="en-US" smtClean="0"/>
              <a:t>20</a:t>
            </a:fld>
            <a:endParaRPr lang="en-US"/>
          </a:p>
        </p:txBody>
      </p:sp>
    </p:spTree>
    <p:extLst>
      <p:ext uri="{BB962C8B-B14F-4D97-AF65-F5344CB8AC3E}">
        <p14:creationId xmlns:p14="http://schemas.microsoft.com/office/powerpoint/2010/main" val="293471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thinking about the future, we are trying to take humanity a step close to the future. These are the reasons behind building this software. “Our technology, our machines, is part of our humanity,” author, computer scientist, and inventor Ray Kurzweil once said. “We created them to extend ourselves, and that is what is unique about human beings.” </a:t>
            </a:r>
          </a:p>
          <a:p>
            <a:endParaRPr lang="en-US" dirty="0"/>
          </a:p>
          <a:p>
            <a:r>
              <a:rPr lang="en-US" dirty="0"/>
              <a:t>Source -</a:t>
            </a:r>
            <a:r>
              <a:rPr lang="en-US" dirty="0">
                <a:hlinkClick r:id="rId3"/>
              </a:rPr>
              <a:t>https://www.forbes.com/sites/cognitiveworld/2018/10/01/human-2-0-is-coming-faster-than-you-think-will-you-evolve-with-the-times/#4a597a264284</a:t>
            </a:r>
            <a:endParaRPr lang="en-US" dirty="0"/>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2763868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on a project on a regular basis we will face all kinds of stakeholders associated with our projects. There will always be stakeholders who are leading the project actively, who knows what should be done, and the possible impacts of certain actions. There will be certain stakeholders who are unaware of many variables and the purpose of the project due to many reasons. We have worked with stakeholders who are resistant to change even though changes may bring positive change to the project. There are natural personals involved with the project who are always fine with any kind of outcome and willing to change. Finally, there are always people who are willing to take those extra steps. </a:t>
            </a:r>
          </a:p>
        </p:txBody>
      </p:sp>
      <p:sp>
        <p:nvSpPr>
          <p:cNvPr id="4" name="Slide Number Placeholder 3"/>
          <p:cNvSpPr>
            <a:spLocks noGrp="1"/>
          </p:cNvSpPr>
          <p:nvPr>
            <p:ph type="sldNum" sz="quarter" idx="5"/>
          </p:nvPr>
        </p:nvSpPr>
        <p:spPr/>
        <p:txBody>
          <a:bodyPr/>
          <a:lstStyle/>
          <a:p>
            <a:fld id="{5EE2CF44-2B13-41B4-A334-1CDF534EEBBF}" type="slidenum">
              <a:rPr lang="en-US" smtClean="0"/>
              <a:t>21</a:t>
            </a:fld>
            <a:endParaRPr lang="en-US"/>
          </a:p>
        </p:txBody>
      </p:sp>
    </p:spTree>
    <p:extLst>
      <p:ext uri="{BB962C8B-B14F-4D97-AF65-F5344CB8AC3E}">
        <p14:creationId xmlns:p14="http://schemas.microsoft.com/office/powerpoint/2010/main" val="567026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project manager, I am fine with all kinds of stakeholders not because I want the best possible outcome for the project rather access total performance better. When I know how everyone is operating, I can help everyone to improve from wherever they are to improve their involvement if needed. </a:t>
            </a:r>
          </a:p>
          <a:p>
            <a:endParaRPr lang="en-US" dirty="0"/>
          </a:p>
          <a:p>
            <a:r>
              <a:rPr lang="en-US" dirty="0"/>
              <a:t>Source: The engagement classifications recommended in the PMBOK (Links to an external site.) (5th edition, see section 13.2.2.3 and the example in figure 13-7):</a:t>
            </a:r>
          </a:p>
        </p:txBody>
      </p:sp>
      <p:sp>
        <p:nvSpPr>
          <p:cNvPr id="4" name="Slide Number Placeholder 3"/>
          <p:cNvSpPr>
            <a:spLocks noGrp="1"/>
          </p:cNvSpPr>
          <p:nvPr>
            <p:ph type="sldNum" sz="quarter" idx="5"/>
          </p:nvPr>
        </p:nvSpPr>
        <p:spPr/>
        <p:txBody>
          <a:bodyPr/>
          <a:lstStyle/>
          <a:p>
            <a:fld id="{5EE2CF44-2B13-41B4-A334-1CDF534EEBBF}" type="slidenum">
              <a:rPr lang="en-US" smtClean="0"/>
              <a:t>22</a:t>
            </a:fld>
            <a:endParaRPr lang="en-US"/>
          </a:p>
        </p:txBody>
      </p:sp>
    </p:spTree>
    <p:extLst>
      <p:ext uri="{BB962C8B-B14F-4D97-AF65-F5344CB8AC3E}">
        <p14:creationId xmlns:p14="http://schemas.microsoft.com/office/powerpoint/2010/main" val="2923694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23</a:t>
            </a:fld>
            <a:endParaRPr lang="en-US"/>
          </a:p>
        </p:txBody>
      </p:sp>
    </p:spTree>
    <p:extLst>
      <p:ext uri="{BB962C8B-B14F-4D97-AF65-F5344CB8AC3E}">
        <p14:creationId xmlns:p14="http://schemas.microsoft.com/office/powerpoint/2010/main" val="1129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System is the name of the app. We are going to explain how the whole development process will take place.  At first, we are going to configure  the systems, which will be broken down into two category. Management Unit and the Business unit. Our product is that AI Application, but we need business strategy and the management team to hire people and keep the system running smoothly. Once we have our business running smoothly, we can start the development process. Eventually we can have a running Application. Once the app is running at the maintenance stage, we will focus on running the app smoothly with updates and based on the business revenue we will add new features to the software. </a:t>
            </a:r>
          </a:p>
        </p:txBody>
      </p:sp>
      <p:sp>
        <p:nvSpPr>
          <p:cNvPr id="4" name="Slide Number Placeholder 3"/>
          <p:cNvSpPr>
            <a:spLocks noGrp="1"/>
          </p:cNvSpPr>
          <p:nvPr>
            <p:ph type="sldNum" sz="quarter" idx="5"/>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201250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building the company from scratch therefore we must configure the whole system. The software we are going to build will require 4 programmers under one manager. 2HR personals and two business analyst. Configuring the whole system will also bring us to the platform we are going to use to build our software. As part of that we are going to have google cloud machine learning, TensorFlow, google assistance.</a:t>
            </a:r>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285899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use JIRA to keep track of the development progress. Keep track of the scrum teams. On the next phase of the process when we start writing the code for the front-end section of the application, we are going to use HTML,CSS and JavaScript. IDE is based on the preference of the programmers and the development team. They can decide based on the programming need, but recommended IDE’s are eclipse and Visual Studio. Once we have a running program, we are going to intricate Google's cloud machine learning and IBM’s Watson, TensorFlow to have Machine learning AI capabilities.  Once that is done, we are going to test the application using selenium and cucumber. </a:t>
            </a:r>
          </a:p>
        </p:txBody>
      </p:sp>
      <p:sp>
        <p:nvSpPr>
          <p:cNvPr id="4" name="Slide Number Placeholder 3"/>
          <p:cNvSpPr>
            <a:spLocks noGrp="1"/>
          </p:cNvSpPr>
          <p:nvPr>
            <p:ph type="sldNum" sz="quarter" idx="5"/>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2035411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HR and project manager is part of this hiring team. HR will take care of the paper works and payroll  and other benefits related issues. Manager is going to oversee the planning, tracking and management. Planning is an import part of any project; without proper plans no project can be successful. Management unit will make sure everything is running smoothly so each sector of the company can focus on their part of the software development. </a:t>
            </a:r>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1634079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business team will oversee the strategic planning based on customer demand and business need. Strategic business unit is the eyes an ear for a business, they guides the company the proper way with the economic standing and fills the gap between the company and customers by performing customer need assessments and by defining the market size. </a:t>
            </a:r>
          </a:p>
        </p:txBody>
      </p:sp>
      <p:sp>
        <p:nvSpPr>
          <p:cNvPr id="4" name="Slide Number Placeholder 3"/>
          <p:cNvSpPr>
            <a:spLocks noGrp="1"/>
          </p:cNvSpPr>
          <p:nvPr>
            <p:ph type="sldNum" sz="quarter" idx="5"/>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423133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Scope is the building blocks for every project. We will determine how much work needs to be done for certain part of the project at a certain moment. Also the to establish a timeline for the delivery date for the final project scope plays an important role. </a:t>
            </a:r>
          </a:p>
        </p:txBody>
      </p:sp>
      <p:sp>
        <p:nvSpPr>
          <p:cNvPr id="4" name="Slide Number Placeholder 3"/>
          <p:cNvSpPr>
            <a:spLocks noGrp="1"/>
          </p:cNvSpPr>
          <p:nvPr>
            <p:ph type="sldNum" sz="quarter" idx="5"/>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27141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analyze the scope to determine exactly what are the outcomes/goal for this specific scope. By analyzing and keeping track of the scope we can regulate scope creeping.</a:t>
            </a:r>
          </a:p>
        </p:txBody>
      </p:sp>
      <p:sp>
        <p:nvSpPr>
          <p:cNvPr id="4" name="Slide Number Placeholder 3"/>
          <p:cNvSpPr>
            <a:spLocks noGrp="1"/>
          </p:cNvSpPr>
          <p:nvPr>
            <p:ph type="sldNum" sz="quarter" idx="5"/>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2020601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9/6/20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9/6/20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9/6/20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9/6/20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9/6/20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9/6/20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9/6/20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9/6/20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9/6/20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9/6/20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tool.de/en/knowledge-base/what-is-a-scope-creep/"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takeholdermap.com/stakeholder-definition.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www.scitecheuropa.eu/artificial-intelligence/93742/"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www.softwaretestinghelp.com/artificial-intelligence-softwar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forbes.com/sites/cognitiveworld/2018/10/01/human-2-0-is-coming-" TargetMode="External"/><Relationship Id="rId5" Type="http://schemas.openxmlformats.org/officeDocument/2006/relationships/hyperlink" Target="https://www.entrepreneurshipinabox.com/11482/step-" TargetMode="External"/><Relationship Id="rId4" Type="http://schemas.openxmlformats.org/officeDocument/2006/relationships/hyperlink" Target="https://www.guru99.com/software-configuration-" TargetMode="Externa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futurism.com/artificial-intelligence-prejudiced" TargetMode="Externa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article1000.com/strategic-business-units-sbus/"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24201"/>
            <a:ext cx="12039600" cy="1828800"/>
          </a:xfrm>
        </p:spPr>
        <p:txBody>
          <a:bodyPr>
            <a:normAutofit/>
          </a:bodyPr>
          <a:lstStyle/>
          <a:p>
            <a:r>
              <a:rPr lang="en-US" sz="4800" dirty="0"/>
              <a:t>Artificially Intelligent System</a:t>
            </a:r>
            <a:endParaRPr sz="4800" dirty="0"/>
          </a:p>
        </p:txBody>
      </p:sp>
      <p:sp>
        <p:nvSpPr>
          <p:cNvPr id="3" name="Subtitle 2"/>
          <p:cNvSpPr>
            <a:spLocks noGrp="1"/>
          </p:cNvSpPr>
          <p:nvPr>
            <p:ph type="subTitle" idx="1"/>
          </p:nvPr>
        </p:nvSpPr>
        <p:spPr>
          <a:xfrm>
            <a:off x="156882" y="4953001"/>
            <a:ext cx="10058400" cy="685800"/>
          </a:xfrm>
        </p:spPr>
        <p:txBody>
          <a:bodyPr/>
          <a:lstStyle/>
          <a:p>
            <a:r>
              <a:rPr lang="en-US" dirty="0"/>
              <a:t>Machine Learning, Speech &amp; Voice Recognition, Virtual Assistant</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7173-F97B-4249-9ED6-7A25765609A5}"/>
              </a:ext>
            </a:extLst>
          </p:cNvPr>
          <p:cNvSpPr>
            <a:spLocks noGrp="1"/>
          </p:cNvSpPr>
          <p:nvPr>
            <p:ph type="title"/>
          </p:nvPr>
        </p:nvSpPr>
        <p:spPr>
          <a:xfrm>
            <a:off x="1524000" y="457200"/>
            <a:ext cx="9144000" cy="1143000"/>
          </a:xfrm>
        </p:spPr>
        <p:txBody>
          <a:bodyPr anchor="b">
            <a:normAutofit/>
          </a:bodyPr>
          <a:lstStyle/>
          <a:p>
            <a:r>
              <a:rPr lang="en-US" dirty="0"/>
              <a:t>Scope Management </a:t>
            </a:r>
            <a:endParaRPr lang="en-US"/>
          </a:p>
        </p:txBody>
      </p:sp>
      <p:graphicFrame>
        <p:nvGraphicFramePr>
          <p:cNvPr id="5" name="Content Placeholder 2">
            <a:extLst>
              <a:ext uri="{FF2B5EF4-FFF2-40B4-BE49-F238E27FC236}">
                <a16:creationId xmlns:a16="http://schemas.microsoft.com/office/drawing/2014/main" id="{86D68266-6CCB-411E-8349-91582DD8005E}"/>
              </a:ext>
            </a:extLst>
          </p:cNvPr>
          <p:cNvGraphicFramePr>
            <a:graphicFrameLocks noGrp="1"/>
          </p:cNvGraphicFramePr>
          <p:nvPr>
            <p:ph idx="1"/>
            <p:extLst>
              <p:ext uri="{D42A27DB-BD31-4B8C-83A1-F6EECF244321}">
                <p14:modId xmlns:p14="http://schemas.microsoft.com/office/powerpoint/2010/main" val="2583620506"/>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527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52628-E086-47B3-8B5B-FA4B32C07A8B}"/>
              </a:ext>
            </a:extLst>
          </p:cNvPr>
          <p:cNvSpPr>
            <a:spLocks noGrp="1"/>
          </p:cNvSpPr>
          <p:nvPr>
            <p:ph type="title"/>
          </p:nvPr>
        </p:nvSpPr>
        <p:spPr>
          <a:xfrm>
            <a:off x="8002587" y="1600200"/>
            <a:ext cx="3122613" cy="1828800"/>
          </a:xfrm>
        </p:spPr>
        <p:txBody>
          <a:bodyPr anchor="b">
            <a:normAutofit/>
          </a:bodyPr>
          <a:lstStyle/>
          <a:p>
            <a:r>
              <a:rPr lang="en-US" dirty="0"/>
              <a:t>Scope Creep Policy</a:t>
            </a:r>
          </a:p>
        </p:txBody>
      </p:sp>
      <p:pic>
        <p:nvPicPr>
          <p:cNvPr id="4" name="Picture 3">
            <a:hlinkClick r:id="rId3"/>
            <a:extLst>
              <a:ext uri="{FF2B5EF4-FFF2-40B4-BE49-F238E27FC236}">
                <a16:creationId xmlns:a16="http://schemas.microsoft.com/office/drawing/2014/main" id="{5B123CEE-2DFE-4BD8-984D-7B3C9A851A01}"/>
              </a:ext>
            </a:extLst>
          </p:cNvPr>
          <p:cNvPicPr>
            <a:picLocks noChangeAspect="1"/>
          </p:cNvPicPr>
          <p:nvPr/>
        </p:nvPicPr>
        <p:blipFill>
          <a:blip r:embed="rId4"/>
          <a:stretch>
            <a:fillRect/>
          </a:stretch>
        </p:blipFill>
        <p:spPr>
          <a:xfrm>
            <a:off x="760412" y="1660779"/>
            <a:ext cx="6400800" cy="3536442"/>
          </a:xfrm>
          <a:prstGeom prst="rect">
            <a:avLst/>
          </a:prstGeom>
          <a:noFill/>
        </p:spPr>
      </p:pic>
      <p:sp>
        <p:nvSpPr>
          <p:cNvPr id="3" name="Content Placeholder 2">
            <a:extLst>
              <a:ext uri="{FF2B5EF4-FFF2-40B4-BE49-F238E27FC236}">
                <a16:creationId xmlns:a16="http://schemas.microsoft.com/office/drawing/2014/main" id="{40E9DCC9-DA8F-481C-A18E-5C6E9931401A}"/>
              </a:ext>
            </a:extLst>
          </p:cNvPr>
          <p:cNvSpPr>
            <a:spLocks noGrp="1"/>
          </p:cNvSpPr>
          <p:nvPr>
            <p:ph type="body" sz="half" idx="2"/>
          </p:nvPr>
        </p:nvSpPr>
        <p:spPr>
          <a:xfrm>
            <a:off x="8001039" y="3429000"/>
            <a:ext cx="3124161" cy="1828800"/>
          </a:xfrm>
        </p:spPr>
        <p:txBody>
          <a:bodyPr>
            <a:normAutofit/>
          </a:bodyPr>
          <a:lstStyle/>
          <a:p>
            <a:pPr>
              <a:spcAft>
                <a:spcPts val="600"/>
              </a:spcAft>
            </a:pPr>
            <a:r>
              <a:rPr lang="en-US" sz="1500" dirty="0"/>
              <a:t>If there is last minute adjustment to the scope we will use the extra time included in each scope. We will have a extra week with scope to deal with scope creeping , if there is no scope creeping that time will be used for testing purposes. </a:t>
            </a:r>
          </a:p>
        </p:txBody>
      </p:sp>
    </p:spTree>
    <p:extLst>
      <p:ext uri="{BB962C8B-B14F-4D97-AF65-F5344CB8AC3E}">
        <p14:creationId xmlns:p14="http://schemas.microsoft.com/office/powerpoint/2010/main" val="278136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751F-FCA7-4A74-9ADD-10EC43407B4D}"/>
              </a:ext>
            </a:extLst>
          </p:cNvPr>
          <p:cNvSpPr>
            <a:spLocks noGrp="1"/>
          </p:cNvSpPr>
          <p:nvPr>
            <p:ph type="title"/>
          </p:nvPr>
        </p:nvSpPr>
        <p:spPr>
          <a:xfrm>
            <a:off x="8308975" y="-152400"/>
            <a:ext cx="3122613" cy="1828800"/>
          </a:xfrm>
        </p:spPr>
        <p:txBody>
          <a:bodyPr anchor="b">
            <a:normAutofit/>
          </a:bodyPr>
          <a:lstStyle/>
          <a:p>
            <a:pPr algn="ctr"/>
            <a:r>
              <a:rPr lang="en-US" dirty="0"/>
              <a:t>Development Process</a:t>
            </a:r>
          </a:p>
        </p:txBody>
      </p:sp>
      <p:sp>
        <p:nvSpPr>
          <p:cNvPr id="9" name="Text Placeholder 3">
            <a:extLst>
              <a:ext uri="{FF2B5EF4-FFF2-40B4-BE49-F238E27FC236}">
                <a16:creationId xmlns:a16="http://schemas.microsoft.com/office/drawing/2014/main" id="{6D98138C-E853-452D-845A-732B85075BF1}"/>
              </a:ext>
            </a:extLst>
          </p:cNvPr>
          <p:cNvSpPr>
            <a:spLocks noGrp="1"/>
          </p:cNvSpPr>
          <p:nvPr>
            <p:ph type="body" sz="half" idx="2"/>
          </p:nvPr>
        </p:nvSpPr>
        <p:spPr>
          <a:xfrm>
            <a:off x="8001039" y="3429000"/>
            <a:ext cx="3124161" cy="1828800"/>
          </a:xfrm>
        </p:spPr>
        <p:txBody>
          <a:bodyPr/>
          <a:lstStyle/>
          <a:p>
            <a:endParaRPr lang="en-US"/>
          </a:p>
        </p:txBody>
      </p:sp>
      <p:graphicFrame>
        <p:nvGraphicFramePr>
          <p:cNvPr id="5" name="Content Placeholder 2">
            <a:extLst>
              <a:ext uri="{FF2B5EF4-FFF2-40B4-BE49-F238E27FC236}">
                <a16:creationId xmlns:a16="http://schemas.microsoft.com/office/drawing/2014/main" id="{78C77A0D-5F56-419F-ABD7-5E0F848CBFF1}"/>
              </a:ext>
            </a:extLst>
          </p:cNvPr>
          <p:cNvGraphicFramePr>
            <a:graphicFrameLocks noGrp="1"/>
          </p:cNvGraphicFramePr>
          <p:nvPr>
            <p:ph idx="1"/>
            <p:extLst>
              <p:ext uri="{D42A27DB-BD31-4B8C-83A1-F6EECF244321}">
                <p14:modId xmlns:p14="http://schemas.microsoft.com/office/powerpoint/2010/main" val="4204834023"/>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09B2FF44-8821-45B8-9FE4-10D1765568A1}"/>
              </a:ext>
            </a:extLst>
          </p:cNvPr>
          <p:cNvPicPr>
            <a:picLocks noChangeAspect="1"/>
          </p:cNvPicPr>
          <p:nvPr/>
        </p:nvPicPr>
        <p:blipFill>
          <a:blip r:embed="rId8"/>
          <a:stretch>
            <a:fillRect/>
          </a:stretch>
        </p:blipFill>
        <p:spPr>
          <a:xfrm>
            <a:off x="7632271" y="1625600"/>
            <a:ext cx="4476020" cy="4410075"/>
          </a:xfrm>
          <a:prstGeom prst="rect">
            <a:avLst/>
          </a:prstGeom>
        </p:spPr>
      </p:pic>
    </p:spTree>
    <p:extLst>
      <p:ext uri="{BB962C8B-B14F-4D97-AF65-F5344CB8AC3E}">
        <p14:creationId xmlns:p14="http://schemas.microsoft.com/office/powerpoint/2010/main" val="3931237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92D5A3-65BA-416E-896A-6A91DBC1133F}"/>
              </a:ext>
            </a:extLst>
          </p:cNvPr>
          <p:cNvPicPr>
            <a:picLocks noChangeAspect="1"/>
          </p:cNvPicPr>
          <p:nvPr/>
        </p:nvPicPr>
        <p:blipFill rotWithShape="1">
          <a:blip r:embed="rId3"/>
          <a:srcRect t="4661"/>
          <a:stretch/>
        </p:blipFill>
        <p:spPr>
          <a:xfrm>
            <a:off x="20" y="10"/>
            <a:ext cx="12191980" cy="6857990"/>
          </a:xfrm>
          <a:prstGeom prst="rect">
            <a:avLst/>
          </a:prstGeom>
          <a:noFill/>
        </p:spPr>
      </p:pic>
    </p:spTree>
    <p:extLst>
      <p:ext uri="{BB962C8B-B14F-4D97-AF65-F5344CB8AC3E}">
        <p14:creationId xmlns:p14="http://schemas.microsoft.com/office/powerpoint/2010/main" val="1665488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F66E-D23A-4F12-B2A9-103F24803A1E}"/>
              </a:ext>
            </a:extLst>
          </p:cNvPr>
          <p:cNvSpPr>
            <a:spLocks noGrp="1"/>
          </p:cNvSpPr>
          <p:nvPr>
            <p:ph type="title"/>
          </p:nvPr>
        </p:nvSpPr>
        <p:spPr>
          <a:xfrm>
            <a:off x="1524000" y="457200"/>
            <a:ext cx="9144000" cy="1143000"/>
          </a:xfrm>
        </p:spPr>
        <p:txBody>
          <a:bodyPr anchor="b">
            <a:normAutofit/>
          </a:bodyPr>
          <a:lstStyle/>
          <a:p>
            <a:r>
              <a:rPr lang="en-US" dirty="0"/>
              <a:t>Maintenance </a:t>
            </a:r>
            <a:endParaRPr lang="en-US"/>
          </a:p>
        </p:txBody>
      </p:sp>
      <p:graphicFrame>
        <p:nvGraphicFramePr>
          <p:cNvPr id="5" name="Content Placeholder 2">
            <a:extLst>
              <a:ext uri="{FF2B5EF4-FFF2-40B4-BE49-F238E27FC236}">
                <a16:creationId xmlns:a16="http://schemas.microsoft.com/office/drawing/2014/main" id="{9E5F5DA8-CCD8-4767-8D3C-1230F1D816D3}"/>
              </a:ext>
            </a:extLst>
          </p:cNvPr>
          <p:cNvGraphicFramePr>
            <a:graphicFrameLocks noGrp="1"/>
          </p:cNvGraphicFramePr>
          <p:nvPr>
            <p:ph idx="1"/>
            <p:extLst>
              <p:ext uri="{D42A27DB-BD31-4B8C-83A1-F6EECF244321}">
                <p14:modId xmlns:p14="http://schemas.microsoft.com/office/powerpoint/2010/main" val="2442197822"/>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0220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621A-EB59-4641-9614-AF4FBBF67A33}"/>
              </a:ext>
            </a:extLst>
          </p:cNvPr>
          <p:cNvSpPr>
            <a:spLocks noGrp="1"/>
          </p:cNvSpPr>
          <p:nvPr>
            <p:ph type="title"/>
          </p:nvPr>
        </p:nvSpPr>
        <p:spPr>
          <a:xfrm>
            <a:off x="8002587" y="1600200"/>
            <a:ext cx="3122613" cy="1828800"/>
          </a:xfrm>
        </p:spPr>
        <p:txBody>
          <a:bodyPr anchor="b">
            <a:normAutofit/>
          </a:bodyPr>
          <a:lstStyle/>
          <a:p>
            <a:r>
              <a:rPr lang="en-US"/>
              <a:t>Risk Matrix</a:t>
            </a:r>
          </a:p>
        </p:txBody>
      </p:sp>
      <p:pic>
        <p:nvPicPr>
          <p:cNvPr id="6" name="Picture 5">
            <a:extLst>
              <a:ext uri="{FF2B5EF4-FFF2-40B4-BE49-F238E27FC236}">
                <a16:creationId xmlns:a16="http://schemas.microsoft.com/office/drawing/2014/main" id="{F7C5914B-E936-47DA-AEC4-54F56B574B36}"/>
              </a:ext>
            </a:extLst>
          </p:cNvPr>
          <p:cNvPicPr>
            <a:picLocks noChangeAspect="1"/>
          </p:cNvPicPr>
          <p:nvPr/>
        </p:nvPicPr>
        <p:blipFill>
          <a:blip r:embed="rId3"/>
          <a:stretch>
            <a:fillRect/>
          </a:stretch>
        </p:blipFill>
        <p:spPr>
          <a:xfrm>
            <a:off x="760412" y="1260729"/>
            <a:ext cx="6400800" cy="4336541"/>
          </a:xfrm>
          <a:prstGeom prst="rect">
            <a:avLst/>
          </a:prstGeom>
          <a:noFill/>
        </p:spPr>
      </p:pic>
      <p:sp>
        <p:nvSpPr>
          <p:cNvPr id="11" name="Text Placeholder 3">
            <a:extLst>
              <a:ext uri="{FF2B5EF4-FFF2-40B4-BE49-F238E27FC236}">
                <a16:creationId xmlns:a16="http://schemas.microsoft.com/office/drawing/2014/main" id="{4A342DA8-40BB-4F38-B498-E75577E99C86}"/>
              </a:ext>
            </a:extLst>
          </p:cNvPr>
          <p:cNvSpPr>
            <a:spLocks noGrp="1"/>
          </p:cNvSpPr>
          <p:nvPr>
            <p:ph type="body" sz="half" idx="2"/>
          </p:nvPr>
        </p:nvSpPr>
        <p:spPr>
          <a:xfrm>
            <a:off x="8001039" y="3429000"/>
            <a:ext cx="3124161" cy="1828800"/>
          </a:xfrm>
        </p:spPr>
        <p:txBody>
          <a:bodyPr>
            <a:normAutofit lnSpcReduction="10000"/>
          </a:bodyPr>
          <a:lstStyle/>
          <a:p>
            <a:pPr>
              <a:spcAft>
                <a:spcPts val="600"/>
              </a:spcAft>
            </a:pPr>
            <a:r>
              <a:rPr lang="en-US" dirty="0"/>
              <a:t>A risk matrix can also be defined as visualization for risks in a diagram.  In the  diagram  we can use few variables to determine the severity and probability of the risk. Based on the variables we can determine risk level for certain module of the project. </a:t>
            </a:r>
          </a:p>
        </p:txBody>
      </p:sp>
    </p:spTree>
    <p:extLst>
      <p:ext uri="{BB962C8B-B14F-4D97-AF65-F5344CB8AC3E}">
        <p14:creationId xmlns:p14="http://schemas.microsoft.com/office/powerpoint/2010/main" val="128807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C21C-B04F-4203-A521-79D79C83B7FC}"/>
              </a:ext>
            </a:extLst>
          </p:cNvPr>
          <p:cNvSpPr>
            <a:spLocks noGrp="1"/>
          </p:cNvSpPr>
          <p:nvPr>
            <p:ph type="title"/>
          </p:nvPr>
        </p:nvSpPr>
        <p:spPr>
          <a:xfrm>
            <a:off x="4849671" y="533400"/>
            <a:ext cx="3122613" cy="914400"/>
          </a:xfrm>
        </p:spPr>
        <p:txBody>
          <a:bodyPr anchor="b">
            <a:normAutofit/>
          </a:bodyPr>
          <a:lstStyle/>
          <a:p>
            <a:r>
              <a:rPr lang="en-US" dirty="0"/>
              <a:t>Risk Types</a:t>
            </a:r>
          </a:p>
        </p:txBody>
      </p:sp>
      <p:graphicFrame>
        <p:nvGraphicFramePr>
          <p:cNvPr id="5" name="Content Placeholder 2">
            <a:extLst>
              <a:ext uri="{FF2B5EF4-FFF2-40B4-BE49-F238E27FC236}">
                <a16:creationId xmlns:a16="http://schemas.microsoft.com/office/drawing/2014/main" id="{A1784F71-E1AD-474D-9846-7F85C0A6FE95}"/>
              </a:ext>
            </a:extLst>
          </p:cNvPr>
          <p:cNvGraphicFramePr>
            <a:graphicFrameLocks noGrp="1"/>
          </p:cNvGraphicFramePr>
          <p:nvPr>
            <p:ph idx="1"/>
            <p:extLst>
              <p:ext uri="{D42A27DB-BD31-4B8C-83A1-F6EECF244321}">
                <p14:modId xmlns:p14="http://schemas.microsoft.com/office/powerpoint/2010/main" val="1486765358"/>
              </p:ext>
            </p:extLst>
          </p:nvPr>
        </p:nvGraphicFramePr>
        <p:xfrm>
          <a:off x="3162319" y="1676400"/>
          <a:ext cx="64008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577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3BAF-2BFC-43E3-8F47-774420A66BA9}"/>
              </a:ext>
            </a:extLst>
          </p:cNvPr>
          <p:cNvSpPr>
            <a:spLocks noGrp="1"/>
          </p:cNvSpPr>
          <p:nvPr>
            <p:ph type="title"/>
          </p:nvPr>
        </p:nvSpPr>
        <p:spPr>
          <a:xfrm>
            <a:off x="1524000" y="457200"/>
            <a:ext cx="9144000" cy="1143000"/>
          </a:xfrm>
        </p:spPr>
        <p:txBody>
          <a:bodyPr anchor="b">
            <a:normAutofit/>
          </a:bodyPr>
          <a:lstStyle/>
          <a:p>
            <a:pPr algn="ctr"/>
            <a:r>
              <a:rPr lang="en-US" dirty="0"/>
              <a:t>Risk Matrix Advantages </a:t>
            </a:r>
          </a:p>
        </p:txBody>
      </p:sp>
      <p:graphicFrame>
        <p:nvGraphicFramePr>
          <p:cNvPr id="5" name="Content Placeholder 2">
            <a:extLst>
              <a:ext uri="{FF2B5EF4-FFF2-40B4-BE49-F238E27FC236}">
                <a16:creationId xmlns:a16="http://schemas.microsoft.com/office/drawing/2014/main" id="{E014EF83-D148-44DB-A928-C7574FD7C983}"/>
              </a:ext>
            </a:extLst>
          </p:cNvPr>
          <p:cNvGraphicFramePr>
            <a:graphicFrameLocks noGrp="1"/>
          </p:cNvGraphicFramePr>
          <p:nvPr>
            <p:ph idx="1"/>
            <p:extLst>
              <p:ext uri="{D42A27DB-BD31-4B8C-83A1-F6EECF244321}">
                <p14:modId xmlns:p14="http://schemas.microsoft.com/office/powerpoint/2010/main" val="2232014790"/>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7014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electronics&#10;&#10;Description automatically generated">
            <a:extLst>
              <a:ext uri="{FF2B5EF4-FFF2-40B4-BE49-F238E27FC236}">
                <a16:creationId xmlns:a16="http://schemas.microsoft.com/office/drawing/2014/main" id="{B7C3DB29-0F78-42A0-A318-3904EEAB36C9}"/>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6631" b="10553"/>
          <a:stretch/>
        </p:blipFill>
        <p:spPr>
          <a:xfrm>
            <a:off x="20" y="10"/>
            <a:ext cx="12191980" cy="6857990"/>
          </a:xfrm>
          <a:noFill/>
        </p:spPr>
      </p:pic>
    </p:spTree>
    <p:extLst>
      <p:ext uri="{BB962C8B-B14F-4D97-AF65-F5344CB8AC3E}">
        <p14:creationId xmlns:p14="http://schemas.microsoft.com/office/powerpoint/2010/main" val="169449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F6E5-4CA3-4786-9652-988ACA033E68}"/>
              </a:ext>
            </a:extLst>
          </p:cNvPr>
          <p:cNvSpPr>
            <a:spLocks noGrp="1"/>
          </p:cNvSpPr>
          <p:nvPr>
            <p:ph type="title"/>
          </p:nvPr>
        </p:nvSpPr>
        <p:spPr>
          <a:xfrm>
            <a:off x="1524000" y="457200"/>
            <a:ext cx="9144000" cy="1143000"/>
          </a:xfrm>
        </p:spPr>
        <p:txBody>
          <a:bodyPr anchor="b">
            <a:normAutofit/>
          </a:bodyPr>
          <a:lstStyle/>
          <a:p>
            <a:pPr algn="ctr"/>
            <a:r>
              <a:rPr lang="en-US" dirty="0"/>
              <a:t>Stakeholder</a:t>
            </a:r>
          </a:p>
        </p:txBody>
      </p:sp>
      <p:pic>
        <p:nvPicPr>
          <p:cNvPr id="4" name="Picture 3" descr="A screenshot of a cell phone&#10;&#10;Description automatically generated">
            <a:hlinkClick r:id="rId3"/>
            <a:extLst>
              <a:ext uri="{FF2B5EF4-FFF2-40B4-BE49-F238E27FC236}">
                <a16:creationId xmlns:a16="http://schemas.microsoft.com/office/drawing/2014/main" id="{644D968F-7B3C-42B2-A30D-AACF70501304}"/>
              </a:ext>
            </a:extLst>
          </p:cNvPr>
          <p:cNvPicPr>
            <a:picLocks noChangeAspect="1"/>
          </p:cNvPicPr>
          <p:nvPr/>
        </p:nvPicPr>
        <p:blipFill>
          <a:blip r:embed="rId4"/>
          <a:stretch>
            <a:fillRect/>
          </a:stretch>
        </p:blipFill>
        <p:spPr>
          <a:xfrm>
            <a:off x="1933388" y="1828800"/>
            <a:ext cx="8325223" cy="4267200"/>
          </a:xfrm>
          <a:prstGeom prst="rect">
            <a:avLst/>
          </a:prstGeom>
          <a:noFill/>
        </p:spPr>
      </p:pic>
    </p:spTree>
    <p:extLst>
      <p:ext uri="{BB962C8B-B14F-4D97-AF65-F5344CB8AC3E}">
        <p14:creationId xmlns:p14="http://schemas.microsoft.com/office/powerpoint/2010/main" val="132559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FD26-850E-4DD2-83E3-2323F631F437}"/>
              </a:ext>
            </a:extLst>
          </p:cNvPr>
          <p:cNvSpPr>
            <a:spLocks noGrp="1"/>
          </p:cNvSpPr>
          <p:nvPr>
            <p:ph type="title"/>
          </p:nvPr>
        </p:nvSpPr>
        <p:spPr>
          <a:xfrm>
            <a:off x="1524000" y="1828800"/>
            <a:ext cx="9144000" cy="2743200"/>
          </a:xfrm>
        </p:spPr>
        <p:txBody>
          <a:bodyPr anchor="b">
            <a:normAutofit/>
          </a:bodyPr>
          <a:lstStyle/>
          <a:p>
            <a:endParaRPr lang="en-US" dirty="0"/>
          </a:p>
        </p:txBody>
      </p:sp>
      <p:sp>
        <p:nvSpPr>
          <p:cNvPr id="6" name="Text Placeholder 5">
            <a:extLst>
              <a:ext uri="{FF2B5EF4-FFF2-40B4-BE49-F238E27FC236}">
                <a16:creationId xmlns:a16="http://schemas.microsoft.com/office/drawing/2014/main" id="{100DF997-8AD9-401A-B49D-BDD317070E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9848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F25E-44B1-494A-A11D-5215593EC513}"/>
              </a:ext>
            </a:extLst>
          </p:cNvPr>
          <p:cNvSpPr>
            <a:spLocks noGrp="1"/>
          </p:cNvSpPr>
          <p:nvPr>
            <p:ph type="title"/>
          </p:nvPr>
        </p:nvSpPr>
        <p:spPr/>
        <p:txBody>
          <a:bodyPr/>
          <a:lstStyle/>
          <a:p>
            <a:pPr algn="ctr"/>
            <a:r>
              <a:rPr lang="en-US" b="1" dirty="0">
                <a:solidFill>
                  <a:srgbClr val="FF0000"/>
                </a:solidFill>
              </a:rPr>
              <a:t>Sponsors For Project </a:t>
            </a:r>
          </a:p>
        </p:txBody>
      </p:sp>
      <p:sp>
        <p:nvSpPr>
          <p:cNvPr id="3" name="Content Placeholder 2">
            <a:extLst>
              <a:ext uri="{FF2B5EF4-FFF2-40B4-BE49-F238E27FC236}">
                <a16:creationId xmlns:a16="http://schemas.microsoft.com/office/drawing/2014/main" id="{DA0FE34A-E48F-498D-87CF-ABC3B0DC786C}"/>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ADFA967E-2DCD-438F-AFCB-AAF92CCB0A5E}"/>
              </a:ext>
            </a:extLst>
          </p:cNvPr>
          <p:cNvPicPr>
            <a:picLocks noChangeAspect="1"/>
          </p:cNvPicPr>
          <p:nvPr/>
        </p:nvPicPr>
        <p:blipFill>
          <a:blip r:embed="rId3"/>
          <a:stretch>
            <a:fillRect/>
          </a:stretch>
        </p:blipFill>
        <p:spPr>
          <a:xfrm>
            <a:off x="7467600" y="4674664"/>
            <a:ext cx="2628900" cy="1171575"/>
          </a:xfrm>
          <a:prstGeom prst="rect">
            <a:avLst/>
          </a:prstGeom>
        </p:spPr>
      </p:pic>
      <p:pic>
        <p:nvPicPr>
          <p:cNvPr id="8" name="Picture 7">
            <a:extLst>
              <a:ext uri="{FF2B5EF4-FFF2-40B4-BE49-F238E27FC236}">
                <a16:creationId xmlns:a16="http://schemas.microsoft.com/office/drawing/2014/main" id="{DB586B6C-F264-4A8F-BF7C-68318AA08E61}"/>
              </a:ext>
            </a:extLst>
          </p:cNvPr>
          <p:cNvPicPr>
            <a:picLocks noChangeAspect="1"/>
          </p:cNvPicPr>
          <p:nvPr/>
        </p:nvPicPr>
        <p:blipFill>
          <a:blip r:embed="rId4"/>
          <a:stretch>
            <a:fillRect/>
          </a:stretch>
        </p:blipFill>
        <p:spPr>
          <a:xfrm>
            <a:off x="6934200" y="1901316"/>
            <a:ext cx="3429000" cy="1085850"/>
          </a:xfrm>
          <a:prstGeom prst="rect">
            <a:avLst/>
          </a:prstGeom>
        </p:spPr>
      </p:pic>
      <p:pic>
        <p:nvPicPr>
          <p:cNvPr id="9" name="Picture 8">
            <a:extLst>
              <a:ext uri="{FF2B5EF4-FFF2-40B4-BE49-F238E27FC236}">
                <a16:creationId xmlns:a16="http://schemas.microsoft.com/office/drawing/2014/main" id="{23E50C27-C85E-4FA1-9BB2-16C686DA464C}"/>
              </a:ext>
            </a:extLst>
          </p:cNvPr>
          <p:cNvPicPr>
            <a:picLocks noChangeAspect="1"/>
          </p:cNvPicPr>
          <p:nvPr/>
        </p:nvPicPr>
        <p:blipFill>
          <a:blip r:embed="rId5"/>
          <a:stretch>
            <a:fillRect/>
          </a:stretch>
        </p:blipFill>
        <p:spPr>
          <a:xfrm>
            <a:off x="7061080" y="3853582"/>
            <a:ext cx="2857500" cy="476250"/>
          </a:xfrm>
          <a:prstGeom prst="rect">
            <a:avLst/>
          </a:prstGeom>
        </p:spPr>
      </p:pic>
      <p:pic>
        <p:nvPicPr>
          <p:cNvPr id="10" name="Picture 9">
            <a:extLst>
              <a:ext uri="{FF2B5EF4-FFF2-40B4-BE49-F238E27FC236}">
                <a16:creationId xmlns:a16="http://schemas.microsoft.com/office/drawing/2014/main" id="{F0264062-7DAB-4F1C-850A-1317E54F6FE5}"/>
              </a:ext>
            </a:extLst>
          </p:cNvPr>
          <p:cNvPicPr>
            <a:picLocks noChangeAspect="1"/>
          </p:cNvPicPr>
          <p:nvPr/>
        </p:nvPicPr>
        <p:blipFill>
          <a:blip r:embed="rId6"/>
          <a:stretch>
            <a:fillRect/>
          </a:stretch>
        </p:blipFill>
        <p:spPr>
          <a:xfrm>
            <a:off x="3121579" y="2528168"/>
            <a:ext cx="2013824" cy="1208294"/>
          </a:xfrm>
          <a:prstGeom prst="rect">
            <a:avLst/>
          </a:prstGeom>
        </p:spPr>
      </p:pic>
      <p:pic>
        <p:nvPicPr>
          <p:cNvPr id="11" name="Picture 10">
            <a:extLst>
              <a:ext uri="{FF2B5EF4-FFF2-40B4-BE49-F238E27FC236}">
                <a16:creationId xmlns:a16="http://schemas.microsoft.com/office/drawing/2014/main" id="{C170E874-8F82-4B10-81F9-424C73192D5A}"/>
              </a:ext>
            </a:extLst>
          </p:cNvPr>
          <p:cNvPicPr>
            <a:picLocks noChangeAspect="1"/>
          </p:cNvPicPr>
          <p:nvPr/>
        </p:nvPicPr>
        <p:blipFill>
          <a:blip r:embed="rId7"/>
          <a:stretch>
            <a:fillRect/>
          </a:stretch>
        </p:blipFill>
        <p:spPr>
          <a:xfrm>
            <a:off x="3121578" y="4329832"/>
            <a:ext cx="2013825" cy="1684900"/>
          </a:xfrm>
          <a:prstGeom prst="rect">
            <a:avLst/>
          </a:prstGeom>
        </p:spPr>
      </p:pic>
      <p:pic>
        <p:nvPicPr>
          <p:cNvPr id="1026" name="Picture 2" descr="Michael Dukakis Institute for Leadership and Innovation (MDI)">
            <a:extLst>
              <a:ext uri="{FF2B5EF4-FFF2-40B4-BE49-F238E27FC236}">
                <a16:creationId xmlns:a16="http://schemas.microsoft.com/office/drawing/2014/main" id="{65CA317F-6E9E-4C5A-BAF9-6ACBD41E23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4830" y="2830003"/>
            <a:ext cx="3810000"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496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C5153C-FF1D-4746-9B02-0C908B542E74}"/>
              </a:ext>
            </a:extLst>
          </p:cNvPr>
          <p:cNvPicPr>
            <a:picLocks noGrp="1" noChangeAspect="1"/>
          </p:cNvPicPr>
          <p:nvPr>
            <p:ph idx="1"/>
          </p:nvPr>
        </p:nvPicPr>
        <p:blipFill rotWithShape="1">
          <a:blip r:embed="rId3"/>
          <a:srcRect l="7761" r="14462" b="1"/>
          <a:stretch/>
        </p:blipFill>
        <p:spPr>
          <a:xfrm>
            <a:off x="20" y="10"/>
            <a:ext cx="12191980" cy="6857990"/>
          </a:xfrm>
          <a:prstGeom prst="rect">
            <a:avLst/>
          </a:prstGeom>
          <a:noFill/>
        </p:spPr>
      </p:pic>
    </p:spTree>
    <p:extLst>
      <p:ext uri="{BB962C8B-B14F-4D97-AF65-F5344CB8AC3E}">
        <p14:creationId xmlns:p14="http://schemas.microsoft.com/office/powerpoint/2010/main" val="1129895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FC2E-F68D-4DEE-B93F-0BED62B9C6E1}"/>
              </a:ext>
            </a:extLst>
          </p:cNvPr>
          <p:cNvSpPr>
            <a:spLocks noGrp="1"/>
          </p:cNvSpPr>
          <p:nvPr>
            <p:ph type="title"/>
          </p:nvPr>
        </p:nvSpPr>
        <p:spPr>
          <a:xfrm>
            <a:off x="1524000" y="457200"/>
            <a:ext cx="9144000" cy="1143000"/>
          </a:xfrm>
        </p:spPr>
        <p:txBody>
          <a:bodyPr anchor="b">
            <a:normAutofit/>
          </a:bodyPr>
          <a:lstStyle/>
          <a:p>
            <a:pPr algn="ctr"/>
            <a:r>
              <a:rPr lang="en-US" dirty="0"/>
              <a:t>Types of Stakeholders  </a:t>
            </a:r>
          </a:p>
        </p:txBody>
      </p:sp>
      <p:graphicFrame>
        <p:nvGraphicFramePr>
          <p:cNvPr id="5" name="Content Placeholder 2">
            <a:extLst>
              <a:ext uri="{FF2B5EF4-FFF2-40B4-BE49-F238E27FC236}">
                <a16:creationId xmlns:a16="http://schemas.microsoft.com/office/drawing/2014/main" id="{B56B4286-3D38-4671-94FE-DF273BD23787}"/>
              </a:ext>
            </a:extLst>
          </p:cNvPr>
          <p:cNvGraphicFramePr>
            <a:graphicFrameLocks noGrp="1"/>
          </p:cNvGraphicFramePr>
          <p:nvPr>
            <p:ph idx="1"/>
            <p:extLst>
              <p:ext uri="{D42A27DB-BD31-4B8C-83A1-F6EECF244321}">
                <p14:modId xmlns:p14="http://schemas.microsoft.com/office/powerpoint/2010/main" val="633287282"/>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3643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3C4D-726D-4960-A45F-E6D645090202}"/>
              </a:ext>
            </a:extLst>
          </p:cNvPr>
          <p:cNvSpPr>
            <a:spLocks noGrp="1"/>
          </p:cNvSpPr>
          <p:nvPr>
            <p:ph type="title"/>
          </p:nvPr>
        </p:nvSpPr>
        <p:spPr/>
        <p:txBody>
          <a:bodyPr/>
          <a:lstStyle/>
          <a:p>
            <a:pPr algn="ctr"/>
            <a:r>
              <a:rPr lang="en-US" dirty="0"/>
              <a:t>References </a:t>
            </a:r>
          </a:p>
        </p:txBody>
      </p:sp>
      <p:sp>
        <p:nvSpPr>
          <p:cNvPr id="3" name="Content Placeholder 2">
            <a:extLst>
              <a:ext uri="{FF2B5EF4-FFF2-40B4-BE49-F238E27FC236}">
                <a16:creationId xmlns:a16="http://schemas.microsoft.com/office/drawing/2014/main" id="{CBA46EE8-341A-4144-BA58-492182A2DD1A}"/>
              </a:ext>
            </a:extLst>
          </p:cNvPr>
          <p:cNvSpPr>
            <a:spLocks noGrp="1"/>
          </p:cNvSpPr>
          <p:nvPr>
            <p:ph idx="1"/>
          </p:nvPr>
        </p:nvSpPr>
        <p:spPr/>
        <p:txBody>
          <a:bodyPr>
            <a:normAutofit fontScale="92500" lnSpcReduction="10000"/>
          </a:bodyPr>
          <a:lstStyle/>
          <a:p>
            <a:pPr marL="0" indent="0">
              <a:buNone/>
            </a:pPr>
            <a:r>
              <a:rPr lang="en-US" dirty="0">
                <a:effectLst/>
              </a:rPr>
              <a:t>10 Best Artificial Intelligence Software (AI Software Reviews in 2020). (2020, June 	30). Retrieved July 25, 2020, from 	</a:t>
            </a:r>
            <a:r>
              <a:rPr lang="en-US" dirty="0">
                <a:effectLst/>
                <a:hlinkClick r:id="rId3"/>
              </a:rPr>
              <a:t>https://www.softwaretestinghelp.com/artificial-intelligence-software/</a:t>
            </a:r>
            <a:endParaRPr lang="en-US" dirty="0">
              <a:effectLst/>
            </a:endParaRPr>
          </a:p>
          <a:p>
            <a:pPr marL="0" indent="0">
              <a:buNone/>
            </a:pPr>
            <a:r>
              <a:rPr lang="en-US" dirty="0">
                <a:effectLst/>
              </a:rPr>
              <a:t>Software Configuration Management in Software Engineering. (n.d.). Retrieved 	July 	25, 2020, from </a:t>
            </a:r>
            <a:r>
              <a:rPr lang="en-US" dirty="0">
                <a:effectLst/>
                <a:hlinkClick r:id="rId4"/>
              </a:rPr>
              <a:t>https://www.guru99.com/software-configuration-</a:t>
            </a:r>
            <a:r>
              <a:rPr lang="en-US" dirty="0">
                <a:effectLst/>
              </a:rPr>
              <a:t>	management-tutorial.html</a:t>
            </a:r>
          </a:p>
          <a:p>
            <a:pPr marL="0" indent="0">
              <a:buNone/>
            </a:pPr>
            <a:r>
              <a:rPr lang="en-US" dirty="0">
                <a:effectLst/>
              </a:rPr>
              <a:t>Step-by-Step Guide: How to Build Valuable Systems Easy. (2018, April 17). Retrieved 	July 25, 2020, from </a:t>
            </a:r>
            <a:r>
              <a:rPr lang="en-US" dirty="0">
                <a:effectLst/>
                <a:hlinkClick r:id="rId5"/>
              </a:rPr>
              <a:t>https://www.entrepreneurshipinabox.com/11482/step-</a:t>
            </a:r>
            <a:r>
              <a:rPr lang="en-US" dirty="0">
                <a:effectLst/>
              </a:rPr>
              <a:t>	by-step-guide-build-valuable-systems-easy/</a:t>
            </a:r>
          </a:p>
          <a:p>
            <a:pPr marL="0" indent="0">
              <a:buNone/>
            </a:pPr>
            <a:r>
              <a:rPr lang="en-US" dirty="0">
                <a:effectLst/>
              </a:rPr>
              <a:t>Sahota, N. (2018, October 03). Human 2.0 Is Coming Faster Than You Think. Will You 	Evolve With The Times? Retrieved August 19, 2020, from 	</a:t>
            </a:r>
            <a:r>
              <a:rPr lang="en-US" dirty="0">
                <a:effectLst/>
                <a:hlinkClick r:id="rId6"/>
              </a:rPr>
              <a:t>https://www.forbes.com/sites/cognitiveworld/2018/10/01/human-2-0-is-coming-</a:t>
            </a:r>
            <a:r>
              <a:rPr lang="en-US" dirty="0">
                <a:effectLst/>
              </a:rPr>
              <a:t>	faster-than-you-think-will-you-evolve-with-the-times/</a:t>
            </a:r>
          </a:p>
          <a:p>
            <a:pPr marL="0" indent="0" algn="ctr">
              <a:buNone/>
            </a:pPr>
            <a:r>
              <a:rPr lang="en-US" dirty="0">
                <a:solidFill>
                  <a:schemeClr val="accent3">
                    <a:lumMod val="75000"/>
                  </a:schemeClr>
                </a:solidFill>
              </a:rPr>
              <a:t>The credit to this templet goes to Microsoft PowerPoint </a:t>
            </a:r>
          </a:p>
          <a:p>
            <a:pPr marL="0" indent="0" algn="ctr">
              <a:buNone/>
            </a:pPr>
            <a:endParaRPr lang="en-US" dirty="0">
              <a:solidFill>
                <a:schemeClr val="accent3">
                  <a:lumMod val="75000"/>
                </a:schemeClr>
              </a:solidFill>
              <a:effectLst/>
            </a:endParaRPr>
          </a:p>
        </p:txBody>
      </p:sp>
    </p:spTree>
    <p:extLst>
      <p:ext uri="{BB962C8B-B14F-4D97-AF65-F5344CB8AC3E}">
        <p14:creationId xmlns:p14="http://schemas.microsoft.com/office/powerpoint/2010/main" val="335075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l="-4000" r="-4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nchor="b">
            <a:normAutofit/>
          </a:bodyPr>
          <a:lstStyle/>
          <a:p>
            <a:endParaRPr lang="en-US" dirty="0"/>
          </a:p>
        </p:txBody>
      </p:sp>
      <p:graphicFrame>
        <p:nvGraphicFramePr>
          <p:cNvPr id="16" name="Content Placeholder 13">
            <a:extLst>
              <a:ext uri="{FF2B5EF4-FFF2-40B4-BE49-F238E27FC236}">
                <a16:creationId xmlns:a16="http://schemas.microsoft.com/office/drawing/2014/main" id="{103EF426-FA02-450A-BEE6-68F8EC3E77E8}"/>
              </a:ext>
            </a:extLst>
          </p:cNvPr>
          <p:cNvGraphicFramePr>
            <a:graphicFrameLocks noGrp="1"/>
          </p:cNvGraphicFramePr>
          <p:nvPr>
            <p:ph idx="1"/>
            <p:extLst>
              <p:ext uri="{D42A27DB-BD31-4B8C-83A1-F6EECF244321}">
                <p14:modId xmlns:p14="http://schemas.microsoft.com/office/powerpoint/2010/main" val="755073228"/>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map&#10;&#10;Description automatically generated">
            <a:extLst>
              <a:ext uri="{FF2B5EF4-FFF2-40B4-BE49-F238E27FC236}">
                <a16:creationId xmlns:a16="http://schemas.microsoft.com/office/drawing/2014/main" id="{6691F877-6924-405D-A282-D667320380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5532" y="68263"/>
            <a:ext cx="8700935" cy="6721475"/>
          </a:xfrm>
          <a:noFill/>
        </p:spPr>
      </p:pic>
    </p:spTree>
    <p:extLst>
      <p:ext uri="{BB962C8B-B14F-4D97-AF65-F5344CB8AC3E}">
        <p14:creationId xmlns:p14="http://schemas.microsoft.com/office/powerpoint/2010/main" val="36843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B3DC-4E26-4BE6-8365-2C3D4F387799}"/>
              </a:ext>
            </a:extLst>
          </p:cNvPr>
          <p:cNvSpPr>
            <a:spLocks noGrp="1"/>
          </p:cNvSpPr>
          <p:nvPr>
            <p:ph type="title"/>
          </p:nvPr>
        </p:nvSpPr>
        <p:spPr>
          <a:xfrm>
            <a:off x="914400" y="0"/>
            <a:ext cx="9144000" cy="1143000"/>
          </a:xfrm>
        </p:spPr>
        <p:txBody>
          <a:bodyPr anchor="b">
            <a:normAutofit/>
          </a:bodyPr>
          <a:lstStyle/>
          <a:p>
            <a:r>
              <a:rPr lang="en-US" dirty="0"/>
              <a:t>Configuring system</a:t>
            </a:r>
          </a:p>
        </p:txBody>
      </p:sp>
      <p:graphicFrame>
        <p:nvGraphicFramePr>
          <p:cNvPr id="5" name="Content Placeholder 2">
            <a:extLst>
              <a:ext uri="{FF2B5EF4-FFF2-40B4-BE49-F238E27FC236}">
                <a16:creationId xmlns:a16="http://schemas.microsoft.com/office/drawing/2014/main" id="{AF89A066-71B4-4046-AC7F-04921C14A661}"/>
              </a:ext>
            </a:extLst>
          </p:cNvPr>
          <p:cNvGraphicFramePr>
            <a:graphicFrameLocks noGrp="1"/>
          </p:cNvGraphicFramePr>
          <p:nvPr>
            <p:ph idx="1"/>
            <p:extLst>
              <p:ext uri="{D42A27DB-BD31-4B8C-83A1-F6EECF244321}">
                <p14:modId xmlns:p14="http://schemas.microsoft.com/office/powerpoint/2010/main" val="341805562"/>
              </p:ext>
            </p:extLst>
          </p:nvPr>
        </p:nvGraphicFramePr>
        <p:xfrm>
          <a:off x="685800" y="1612900"/>
          <a:ext cx="99822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1435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AB86-5735-46FD-AA29-A9A321BD8E1F}"/>
              </a:ext>
            </a:extLst>
          </p:cNvPr>
          <p:cNvSpPr>
            <a:spLocks noGrp="1"/>
          </p:cNvSpPr>
          <p:nvPr>
            <p:ph type="title"/>
          </p:nvPr>
        </p:nvSpPr>
        <p:spPr>
          <a:xfrm>
            <a:off x="7997952" y="1600200"/>
            <a:ext cx="3127248" cy="1828800"/>
          </a:xfrm>
        </p:spPr>
        <p:txBody>
          <a:bodyPr anchor="b">
            <a:normAutofit/>
          </a:bodyPr>
          <a:lstStyle/>
          <a:p>
            <a:r>
              <a:rPr lang="en-US" dirty="0"/>
              <a:t>Configuring Tools</a:t>
            </a:r>
          </a:p>
        </p:txBody>
      </p:sp>
      <p:pic>
        <p:nvPicPr>
          <p:cNvPr id="4" name="Picture 3">
            <a:extLst>
              <a:ext uri="{FF2B5EF4-FFF2-40B4-BE49-F238E27FC236}">
                <a16:creationId xmlns:a16="http://schemas.microsoft.com/office/drawing/2014/main" id="{222313CA-B70F-4646-B860-DEB33F65FF5A}"/>
              </a:ext>
            </a:extLst>
          </p:cNvPr>
          <p:cNvPicPr>
            <a:picLocks noChangeAspect="1"/>
          </p:cNvPicPr>
          <p:nvPr/>
        </p:nvPicPr>
        <p:blipFill>
          <a:blip r:embed="rId3"/>
          <a:stretch>
            <a:fillRect/>
          </a:stretch>
        </p:blipFill>
        <p:spPr>
          <a:xfrm>
            <a:off x="0" y="-17325"/>
            <a:ext cx="7467600" cy="6892650"/>
          </a:xfrm>
          <a:prstGeom prst="rect">
            <a:avLst/>
          </a:prstGeom>
          <a:noFill/>
        </p:spPr>
      </p:pic>
      <p:sp>
        <p:nvSpPr>
          <p:cNvPr id="9" name="Text Placeholder 3">
            <a:extLst>
              <a:ext uri="{FF2B5EF4-FFF2-40B4-BE49-F238E27FC236}">
                <a16:creationId xmlns:a16="http://schemas.microsoft.com/office/drawing/2014/main" id="{F8EA8BA4-6CE1-4540-9D33-C15526C5BF1A}"/>
              </a:ext>
            </a:extLst>
          </p:cNvPr>
          <p:cNvSpPr>
            <a:spLocks noGrp="1"/>
          </p:cNvSpPr>
          <p:nvPr>
            <p:ph type="body" sz="half" idx="2"/>
          </p:nvPr>
        </p:nvSpPr>
        <p:spPr>
          <a:xfrm>
            <a:off x="7997952" y="3429000"/>
            <a:ext cx="3127248" cy="1828800"/>
          </a:xfrm>
        </p:spPr>
        <p:txBody>
          <a:bodyPr>
            <a:normAutofit lnSpcReduction="10000"/>
          </a:bodyPr>
          <a:lstStyle/>
          <a:p>
            <a:r>
              <a:rPr lang="en-US" dirty="0"/>
              <a:t>HTML</a:t>
            </a:r>
          </a:p>
          <a:p>
            <a:r>
              <a:rPr lang="en-US" dirty="0"/>
              <a:t>CSS</a:t>
            </a:r>
          </a:p>
          <a:p>
            <a:r>
              <a:rPr lang="en-US" dirty="0"/>
              <a:t>JavaScript </a:t>
            </a:r>
          </a:p>
          <a:p>
            <a:r>
              <a:rPr lang="en-US" dirty="0"/>
              <a:t>JIRA</a:t>
            </a:r>
          </a:p>
          <a:p>
            <a:r>
              <a:rPr lang="en-US" dirty="0"/>
              <a:t>GitHub</a:t>
            </a:r>
          </a:p>
          <a:p>
            <a:r>
              <a:rPr lang="en-US" dirty="0"/>
              <a:t>IBM Watson</a:t>
            </a:r>
          </a:p>
          <a:p>
            <a:r>
              <a:rPr lang="en-US" dirty="0"/>
              <a:t>Google Machine Learning Engine </a:t>
            </a:r>
          </a:p>
          <a:p>
            <a:r>
              <a:rPr lang="en-US" dirty="0" err="1"/>
              <a:t>TenserFlow</a:t>
            </a:r>
            <a:r>
              <a:rPr lang="en-US" dirty="0"/>
              <a:t> </a:t>
            </a:r>
          </a:p>
        </p:txBody>
      </p:sp>
    </p:spTree>
    <p:extLst>
      <p:ext uri="{BB962C8B-B14F-4D97-AF65-F5344CB8AC3E}">
        <p14:creationId xmlns:p14="http://schemas.microsoft.com/office/powerpoint/2010/main" val="183286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6747-2318-4715-A9F4-BE4D21A3693E}"/>
              </a:ext>
            </a:extLst>
          </p:cNvPr>
          <p:cNvSpPr>
            <a:spLocks noGrp="1"/>
          </p:cNvSpPr>
          <p:nvPr>
            <p:ph type="title"/>
          </p:nvPr>
        </p:nvSpPr>
        <p:spPr>
          <a:xfrm>
            <a:off x="1524000" y="457200"/>
            <a:ext cx="9144000" cy="1143000"/>
          </a:xfrm>
        </p:spPr>
        <p:txBody>
          <a:bodyPr anchor="b">
            <a:normAutofit/>
          </a:bodyPr>
          <a:lstStyle/>
          <a:p>
            <a:pPr algn="ctr"/>
            <a:r>
              <a:rPr lang="en-US" dirty="0"/>
              <a:t>Management Unit</a:t>
            </a:r>
          </a:p>
        </p:txBody>
      </p:sp>
      <p:graphicFrame>
        <p:nvGraphicFramePr>
          <p:cNvPr id="5" name="Content Placeholder 2">
            <a:extLst>
              <a:ext uri="{FF2B5EF4-FFF2-40B4-BE49-F238E27FC236}">
                <a16:creationId xmlns:a16="http://schemas.microsoft.com/office/drawing/2014/main" id="{9EA2547D-D010-443B-820F-C2B6F889339E}"/>
              </a:ext>
            </a:extLst>
          </p:cNvPr>
          <p:cNvGraphicFramePr>
            <a:graphicFrameLocks noGrp="1"/>
          </p:cNvGraphicFramePr>
          <p:nvPr>
            <p:ph idx="1"/>
            <p:extLst>
              <p:ext uri="{D42A27DB-BD31-4B8C-83A1-F6EECF244321}">
                <p14:modId xmlns:p14="http://schemas.microsoft.com/office/powerpoint/2010/main" val="905093076"/>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083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6747-2318-4715-A9F4-BE4D21A3693E}"/>
              </a:ext>
            </a:extLst>
          </p:cNvPr>
          <p:cNvSpPr>
            <a:spLocks noGrp="1"/>
          </p:cNvSpPr>
          <p:nvPr>
            <p:ph type="title"/>
          </p:nvPr>
        </p:nvSpPr>
        <p:spPr>
          <a:xfrm>
            <a:off x="8002587" y="1600200"/>
            <a:ext cx="3122613" cy="1828800"/>
          </a:xfrm>
        </p:spPr>
        <p:txBody>
          <a:bodyPr anchor="b">
            <a:normAutofit/>
          </a:bodyPr>
          <a:lstStyle/>
          <a:p>
            <a:r>
              <a:rPr lang="en-US" dirty="0"/>
              <a:t>Business Unit</a:t>
            </a:r>
            <a:endParaRPr lang="en-US"/>
          </a:p>
        </p:txBody>
      </p:sp>
      <p:pic>
        <p:nvPicPr>
          <p:cNvPr id="5" name="Picture 4">
            <a:hlinkClick r:id="rId3"/>
            <a:extLst>
              <a:ext uri="{FF2B5EF4-FFF2-40B4-BE49-F238E27FC236}">
                <a16:creationId xmlns:a16="http://schemas.microsoft.com/office/drawing/2014/main" id="{8CC5B13C-07EC-4CBD-B4FC-CAB48DEFDEA2}"/>
              </a:ext>
            </a:extLst>
          </p:cNvPr>
          <p:cNvPicPr>
            <a:picLocks noChangeAspect="1"/>
          </p:cNvPicPr>
          <p:nvPr/>
        </p:nvPicPr>
        <p:blipFill>
          <a:blip r:embed="rId4"/>
          <a:stretch>
            <a:fillRect/>
          </a:stretch>
        </p:blipFill>
        <p:spPr>
          <a:xfrm>
            <a:off x="760412" y="1436751"/>
            <a:ext cx="6400800" cy="3984497"/>
          </a:xfrm>
          <a:prstGeom prst="rect">
            <a:avLst/>
          </a:prstGeom>
          <a:noFill/>
        </p:spPr>
      </p:pic>
      <p:sp>
        <p:nvSpPr>
          <p:cNvPr id="3" name="Content Placeholder 2">
            <a:extLst>
              <a:ext uri="{FF2B5EF4-FFF2-40B4-BE49-F238E27FC236}">
                <a16:creationId xmlns:a16="http://schemas.microsoft.com/office/drawing/2014/main" id="{8741ECBE-E8A2-4AEE-B27D-E3DC28EC94E4}"/>
              </a:ext>
            </a:extLst>
          </p:cNvPr>
          <p:cNvSpPr>
            <a:spLocks noGrp="1"/>
          </p:cNvSpPr>
          <p:nvPr>
            <p:ph type="body" sz="half" idx="2"/>
          </p:nvPr>
        </p:nvSpPr>
        <p:spPr>
          <a:xfrm>
            <a:off x="8001039" y="3429000"/>
            <a:ext cx="3124161" cy="1828800"/>
          </a:xfrm>
        </p:spPr>
        <p:txBody>
          <a:bodyPr>
            <a:normAutofit/>
          </a:bodyPr>
          <a:lstStyle/>
          <a:p>
            <a:pPr>
              <a:spcAft>
                <a:spcPts val="600"/>
              </a:spcAft>
            </a:pPr>
            <a:r>
              <a:rPr lang="en-US" dirty="0"/>
              <a:t>Promoting the business </a:t>
            </a:r>
            <a:endParaRPr lang="en-US"/>
          </a:p>
          <a:p>
            <a:pPr>
              <a:spcAft>
                <a:spcPts val="600"/>
              </a:spcAft>
            </a:pPr>
            <a:r>
              <a:rPr lang="en-US" dirty="0"/>
              <a:t>Collecting sponsorships </a:t>
            </a:r>
            <a:endParaRPr lang="en-US"/>
          </a:p>
          <a:p>
            <a:pPr>
              <a:spcAft>
                <a:spcPts val="600"/>
              </a:spcAft>
            </a:pPr>
            <a:r>
              <a:rPr lang="en-US" dirty="0"/>
              <a:t>Selling the product </a:t>
            </a:r>
            <a:endParaRPr lang="en-US"/>
          </a:p>
        </p:txBody>
      </p:sp>
    </p:spTree>
    <p:extLst>
      <p:ext uri="{BB962C8B-B14F-4D97-AF65-F5344CB8AC3E}">
        <p14:creationId xmlns:p14="http://schemas.microsoft.com/office/powerpoint/2010/main" val="61141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E911-B93F-4B2A-9DDB-4591B7385B51}"/>
              </a:ext>
            </a:extLst>
          </p:cNvPr>
          <p:cNvSpPr>
            <a:spLocks noGrp="1"/>
          </p:cNvSpPr>
          <p:nvPr>
            <p:ph type="title"/>
          </p:nvPr>
        </p:nvSpPr>
        <p:spPr/>
        <p:txBody>
          <a:bodyPr/>
          <a:lstStyle/>
          <a:p>
            <a:r>
              <a:rPr lang="en-US" dirty="0"/>
              <a:t>Configuring Scope</a:t>
            </a:r>
          </a:p>
        </p:txBody>
      </p:sp>
      <p:sp>
        <p:nvSpPr>
          <p:cNvPr id="3" name="Content Placeholder 2">
            <a:extLst>
              <a:ext uri="{FF2B5EF4-FFF2-40B4-BE49-F238E27FC236}">
                <a16:creationId xmlns:a16="http://schemas.microsoft.com/office/drawing/2014/main" id="{0B8D2F8D-093C-4ACF-A82A-B8328E237C3B}"/>
              </a:ext>
            </a:extLst>
          </p:cNvPr>
          <p:cNvSpPr>
            <a:spLocks noGrp="1"/>
          </p:cNvSpPr>
          <p:nvPr>
            <p:ph idx="1"/>
          </p:nvPr>
        </p:nvSpPr>
        <p:spPr/>
        <p:txBody>
          <a:bodyPr/>
          <a:lstStyle/>
          <a:p>
            <a:r>
              <a:rPr lang="en-US" dirty="0"/>
              <a:t>Each Scope will be based on the task despite how much time is required. When we are </a:t>
            </a:r>
            <a:r>
              <a:rPr lang="en-US" b="0" i="0" u="none" strike="noStrike" dirty="0">
                <a:effectLst/>
                <a:latin typeface="arial" panose="020B0604020202020204" pitchFamily="34" charset="0"/>
              </a:rPr>
              <a:t>System integrating</a:t>
            </a:r>
            <a:r>
              <a:rPr lang="en-US" dirty="0"/>
              <a:t> Googles Machine learning to our software we will only focus on that feature. We will make our sprints based on the work requirements. Other Scopes will be approached and created based on the time and tolls required for that specific feature. </a:t>
            </a:r>
          </a:p>
        </p:txBody>
      </p:sp>
    </p:spTree>
    <p:extLst>
      <p:ext uri="{BB962C8B-B14F-4D97-AF65-F5344CB8AC3E}">
        <p14:creationId xmlns:p14="http://schemas.microsoft.com/office/powerpoint/2010/main" val="51644238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2462</Words>
  <Application>Microsoft Macintosh PowerPoint</Application>
  <PresentationFormat>Widescreen</PresentationFormat>
  <Paragraphs>148</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vt:lpstr>
      <vt:lpstr>Candara</vt:lpstr>
      <vt:lpstr>Consolas</vt:lpstr>
      <vt:lpstr>Tech Computer 16x9</vt:lpstr>
      <vt:lpstr>Artificially Intelligent System</vt:lpstr>
      <vt:lpstr>PowerPoint Presentation</vt:lpstr>
      <vt:lpstr>PowerPoint Presentation</vt:lpstr>
      <vt:lpstr>PowerPoint Presentation</vt:lpstr>
      <vt:lpstr>Configuring system</vt:lpstr>
      <vt:lpstr>Configuring Tools</vt:lpstr>
      <vt:lpstr>Management Unit</vt:lpstr>
      <vt:lpstr>Business Unit</vt:lpstr>
      <vt:lpstr>Configuring Scope</vt:lpstr>
      <vt:lpstr>Scope Management </vt:lpstr>
      <vt:lpstr>Scope Creep Policy</vt:lpstr>
      <vt:lpstr>Development Process</vt:lpstr>
      <vt:lpstr>PowerPoint Presentation</vt:lpstr>
      <vt:lpstr>Maintenance </vt:lpstr>
      <vt:lpstr>Risk Matrix</vt:lpstr>
      <vt:lpstr>Risk Types</vt:lpstr>
      <vt:lpstr>Risk Matrix Advantages </vt:lpstr>
      <vt:lpstr>PowerPoint Presentation</vt:lpstr>
      <vt:lpstr>Stakeholder</vt:lpstr>
      <vt:lpstr>Sponsors For Project </vt:lpstr>
      <vt:lpstr>PowerPoint Presentation</vt:lpstr>
      <vt:lpstr>Types of Stakeholders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Artificially Intelligent System</dc:title>
  <dc:creator>Mahmudul Alam</dc:creator>
  <cp:lastModifiedBy>nadia.afrin@stu.bmcc.cuny.edu</cp:lastModifiedBy>
  <cp:revision>16</cp:revision>
  <dcterms:created xsi:type="dcterms:W3CDTF">2020-09-02T12:53:27Z</dcterms:created>
  <dcterms:modified xsi:type="dcterms:W3CDTF">2020-09-07T03:59:49Z</dcterms:modified>
</cp:coreProperties>
</file>