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 Comprehensive Study on Social Media Consumption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Submitted by: Md. Mahmudul Haque Shanto</a:t>
            </a:r>
          </a:p>
          <a:p>
            <a:r>
              <a:t>Department of Mathematics, University of Barishal</a:t>
            </a:r>
          </a:p>
          <a:p>
            <a:r>
              <a:t>Batch: CF&amp;OA-63, Student ID: 01-063-09</a:t>
            </a:r>
          </a:p>
          <a:p>
            <a:r>
              <a:t>EDGE BUCSE Digital Skills Training</a:t>
            </a:r>
          </a:p>
          <a:p>
            <a:r>
              <a:t>Submitted to: Md. Erfan, Assistant Professor &amp; Chairman</a:t>
            </a:r>
          </a:p>
          <a:p>
            <a:r>
              <a:t>Department of Computer Science and Engineering</a:t>
            </a:r>
          </a:p>
          <a:p>
            <a:r>
              <a:t>Date: February 2,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Platforms: Add engagement tracking, focus on video.</a:t>
            </a:r>
          </a:p>
          <a:p>
            <a:r>
              <a:t>Users: Take breaks, be mindful of screen time.</a:t>
            </a:r>
          </a:p>
          <a:p>
            <a:r>
              <a:t>Future Research: Link between addiction and mental health.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Barishal University (2023)</a:t>
            </a:r>
          </a:p>
          <a:p>
            <a:r>
              <a:t>2. Ministry of Education (2022)</a:t>
            </a:r>
          </a:p>
          <a:p>
            <a:r>
              <a:t>3. University Grants Commission (2021)</a:t>
            </a:r>
          </a:p>
          <a:p>
            <a:r>
              <a:t>4. Smith, J. (2022), Journal of Higher Education</a:t>
            </a:r>
          </a:p>
          <a:p>
            <a:r>
              <a:t>5. Bangladesh Bank (2023)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Analysis of 1000 users on social media usage and its impact.</a:t>
            </a:r>
          </a:p>
          <a:p>
            <a:r>
              <a:t>Key variables: demographics, platform usage, satisfaction, productivity loss.</a:t>
            </a:r>
          </a:p>
          <a:p>
            <a:r>
              <a:t>Findings show higher addiction correlates with productivity loss.</a:t>
            </a:r>
          </a:p>
          <a:p>
            <a:r>
              <a:t>Younger users more engaged on YouTube and Instagram.</a:t>
            </a:r>
          </a:p>
          <a:p>
            <a:r>
              <a:t>Calls for balanced use and self-regulation features.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Explores how social media affects communication, engagement, productivity.</a:t>
            </a:r>
          </a:p>
          <a:p>
            <a:r>
              <a:t>Focuses on user behavior and demographics from 1000-user dataset.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Analyze social media's impact on satisfaction and productivity.</a:t>
            </a:r>
          </a:p>
          <a:p>
            <a:r>
              <a:t>2. Assess engagement by age, gender, income.</a:t>
            </a:r>
          </a:p>
          <a:p>
            <a:r>
              <a:t>3. Correlate time spent with satisfaction and addiction.</a:t>
            </a:r>
          </a:p>
          <a:p>
            <a:r>
              <a:t>4. Understand platform-based engagement trends.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Dataset: 31 variables on demographics and engagement.</a:t>
            </a:r>
          </a:p>
          <a:p>
            <a:r>
              <a:t>Tools: Microsoft Excel, Pivot Tables, Charts.</a:t>
            </a:r>
          </a:p>
          <a:p>
            <a:r>
              <a:t>Techniques: Correlation and Regression analysis.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 cleaned: Missing rows removed, normalized time data.</a:t>
            </a:r>
          </a:p>
          <a:p>
            <a:r>
              <a:t>Grouped data using pivot tables by age, gender, platform.</a:t>
            </a:r>
          </a:p>
          <a:p>
            <a:r>
              <a:t>Insights derived from scatter plots and bar charts.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Younger users (18-25) show higher engagement.</a:t>
            </a:r>
          </a:p>
          <a:p>
            <a:r>
              <a:t>YouTube sees most user time, followed by Instagram.</a:t>
            </a:r>
          </a:p>
          <a:p>
            <a:r>
              <a:t>Addiction level strongly correlates with productivity loss.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Findings and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High satisfaction with video content.</a:t>
            </a:r>
          </a:p>
          <a:p>
            <a:r>
              <a:t>Higher income users spend less time online.</a:t>
            </a:r>
          </a:p>
          <a:p>
            <a:r>
              <a:t>Productivity loss tied to social media addiction.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Younger users most active and engaged.</a:t>
            </a:r>
          </a:p>
          <a:p>
            <a:r>
              <a:t>Video platforms dominate in time and satisfaction.</a:t>
            </a:r>
          </a:p>
          <a:p>
            <a:r>
              <a:t>Addiction linked to lower productivity.</a:t>
            </a:r>
          </a:p>
          <a:p>
            <a:r>
              <a:t>Need for self-regulation and platform tools.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