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5"/>
  </p:notesMasterIdLst>
  <p:sldIdLst>
    <p:sldId id="294" r:id="rId2"/>
    <p:sldId id="256" r:id="rId3"/>
    <p:sldId id="299" r:id="rId4"/>
    <p:sldId id="295" r:id="rId5"/>
    <p:sldId id="297" r:id="rId6"/>
    <p:sldId id="298" r:id="rId7"/>
    <p:sldId id="305" r:id="rId8"/>
    <p:sldId id="300" r:id="rId9"/>
    <p:sldId id="304" r:id="rId10"/>
    <p:sldId id="302" r:id="rId11"/>
    <p:sldId id="307" r:id="rId12"/>
    <p:sldId id="308" r:id="rId13"/>
    <p:sldId id="293" r:id="rId14"/>
  </p:sldIdLst>
  <p:sldSz cx="9144000" cy="5143500" type="screen16x9"/>
  <p:notesSz cx="6858000" cy="9144000"/>
  <p:embeddedFontLst>
    <p:embeddedFont>
      <p:font typeface="Roboto Light" panose="020B0604020202020204" charset="0"/>
      <p:regular r:id="rId16"/>
      <p:bold r:id="rId17"/>
      <p:italic r:id="rId18"/>
      <p:boldItalic r:id="rId19"/>
    </p:embeddedFont>
    <p:embeddedFont>
      <p:font typeface="Roboto Black" panose="020B060402020202020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0F66EA-8A16-428A-9033-BBF0EFD02E40}">
  <a:tblStyle styleId="{410F66EA-8A16-428A-9033-BBF0EFD02E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16" autoAdjust="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1131CA64-D0B7-2C13-4F05-A4ACEEB8A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>
            <a:extLst>
              <a:ext uri="{FF2B5EF4-FFF2-40B4-BE49-F238E27FC236}">
                <a16:creationId xmlns:a16="http://schemas.microsoft.com/office/drawing/2014/main" id="{4C0705AA-2572-898B-C7A3-BEA51AE7C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>
            <a:extLst>
              <a:ext uri="{FF2B5EF4-FFF2-40B4-BE49-F238E27FC236}">
                <a16:creationId xmlns:a16="http://schemas.microsoft.com/office/drawing/2014/main" id="{F4A90DB1-D2BE-868C-AC7C-746A5D8574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7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>
          <a:extLst>
            <a:ext uri="{FF2B5EF4-FFF2-40B4-BE49-F238E27FC236}">
              <a16:creationId xmlns:a16="http://schemas.microsoft.com/office/drawing/2014/main" id="{EEEBE34E-0758-5FA1-B14D-B7141B75B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>
            <a:extLst>
              <a:ext uri="{FF2B5EF4-FFF2-40B4-BE49-F238E27FC236}">
                <a16:creationId xmlns:a16="http://schemas.microsoft.com/office/drawing/2014/main" id="{D253AC83-3497-8F5B-209C-C2DFA521F2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>
            <a:extLst>
              <a:ext uri="{FF2B5EF4-FFF2-40B4-BE49-F238E27FC236}">
                <a16:creationId xmlns:a16="http://schemas.microsoft.com/office/drawing/2014/main" id="{DAFFDC0D-4F36-082D-197F-DF9D2200FD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527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gde5f8131e0_0_1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8" name="Google Shape;8958;gde5f8131e0_0_1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9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737C-5A10-7963-849B-6964ED1A5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235" y="355368"/>
            <a:ext cx="7967512" cy="3467559"/>
          </a:xfrm>
        </p:spPr>
        <p:txBody>
          <a:bodyPr/>
          <a:lstStyle/>
          <a:p>
            <a:pPr algn="ctr"/>
            <a:r>
              <a:rPr lang="en-US" sz="4000" b="1" spc="300" dirty="0"/>
              <a:t>Name: Mahmudul Haque</a:t>
            </a:r>
            <a:br>
              <a:rPr lang="en-US" sz="4000" b="1" spc="300" dirty="0"/>
            </a:br>
            <a:r>
              <a:rPr lang="en-US" sz="4000" b="1" spc="300" dirty="0"/>
              <a:t>Trainee ID: </a:t>
            </a:r>
            <a:r>
              <a:rPr lang="en-US" sz="4000" b="1" spc="300" dirty="0" smtClean="0"/>
              <a:t>1282769</a:t>
            </a:r>
            <a:r>
              <a:rPr lang="en-US" sz="4000" b="1" spc="300" dirty="0"/>
              <a:t/>
            </a:r>
            <a:br>
              <a:rPr lang="en-US" sz="4000" b="1" spc="300" dirty="0"/>
            </a:br>
            <a:r>
              <a:rPr lang="en-US" sz="4000" b="1" spc="300" dirty="0"/>
              <a:t>Batch: WDPF/TCLK-M/60/01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8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B7E0C0-7D69-A65A-C7C0-AEABA36304F8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599656" y="353831"/>
            <a:ext cx="7833900" cy="6066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50277-CC46-5479-C140-FA107B10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05" y="1158860"/>
            <a:ext cx="6167002" cy="34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"/>
          </p:nvPr>
        </p:nvSpPr>
        <p:spPr>
          <a:xfrm>
            <a:off x="483975" y="206400"/>
            <a:ext cx="7833900" cy="606600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User Dashboard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49" y="1053548"/>
            <a:ext cx="7458201" cy="39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"/>
          </p:nvPr>
        </p:nvSpPr>
        <p:spPr>
          <a:xfrm>
            <a:off x="859177" y="306619"/>
            <a:ext cx="7833900" cy="606600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Students Management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0" y="1086678"/>
            <a:ext cx="8364863" cy="39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326" y="2155298"/>
            <a:ext cx="8520600" cy="606600"/>
          </a:xfrm>
        </p:spPr>
        <p:txBody>
          <a:bodyPr/>
          <a:lstStyle/>
          <a:p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297120" y="1903758"/>
            <a:ext cx="4964966" cy="10231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School Management System </a:t>
            </a:r>
            <a:br>
              <a:rPr lang="en-US" sz="2800" dirty="0"/>
            </a:br>
            <a:r>
              <a:rPr lang="en-US" sz="2800" dirty="0"/>
              <a:t>using Laravel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9BBF2197-5A6A-3ABC-1288-66446DA48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047900"/>
            <a:ext cx="8520600" cy="606600"/>
          </a:xfrm>
        </p:spPr>
        <p:txBody>
          <a:bodyPr/>
          <a:lstStyle/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DATABASE DESIGN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3E8FC28-4445-8EE5-8885-963FA4CDC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81" y="101851"/>
            <a:ext cx="8199420" cy="493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FCF02AAA-4317-398F-4149-E234B15E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>
            <a:extLst>
              <a:ext uri="{FF2B5EF4-FFF2-40B4-BE49-F238E27FC236}">
                <a16:creationId xmlns:a16="http://schemas.microsoft.com/office/drawing/2014/main" id="{BC8180D9-88A6-BC3D-C81A-0D00BDF87B10}"/>
              </a:ext>
            </a:extLst>
          </p:cNvPr>
          <p:cNvSpPr/>
          <p:nvPr/>
        </p:nvSpPr>
        <p:spPr>
          <a:xfrm rot="10800000">
            <a:off x="5511050" y="1299167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>
            <a:extLst>
              <a:ext uri="{FF2B5EF4-FFF2-40B4-BE49-F238E27FC236}">
                <a16:creationId xmlns:a16="http://schemas.microsoft.com/office/drawing/2014/main" id="{5B7132C1-7E37-0D32-3791-7BDDCF912A84}"/>
              </a:ext>
            </a:extLst>
          </p:cNvPr>
          <p:cNvSpPr/>
          <p:nvPr/>
        </p:nvSpPr>
        <p:spPr>
          <a:xfrm rot="10800000">
            <a:off x="5511050" y="2136152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>
            <a:extLst>
              <a:ext uri="{FF2B5EF4-FFF2-40B4-BE49-F238E27FC236}">
                <a16:creationId xmlns:a16="http://schemas.microsoft.com/office/drawing/2014/main" id="{862261E5-7F18-F5A7-AF2A-3A4D70B864C5}"/>
              </a:ext>
            </a:extLst>
          </p:cNvPr>
          <p:cNvSpPr/>
          <p:nvPr/>
        </p:nvSpPr>
        <p:spPr>
          <a:xfrm rot="10800000">
            <a:off x="5511050" y="256992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>
            <a:extLst>
              <a:ext uri="{FF2B5EF4-FFF2-40B4-BE49-F238E27FC236}">
                <a16:creationId xmlns:a16="http://schemas.microsoft.com/office/drawing/2014/main" id="{17BE1412-0AF4-249D-F933-A4C120B46E3E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PROJECT FEATURES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>
            <a:extLst>
              <a:ext uri="{FF2B5EF4-FFF2-40B4-BE49-F238E27FC236}">
                <a16:creationId xmlns:a16="http://schemas.microsoft.com/office/drawing/2014/main" id="{1D332592-8C0A-02B7-4C94-10B7BB410C5B}"/>
              </a:ext>
            </a:extLst>
          </p:cNvPr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>
            <a:extLst>
              <a:ext uri="{FF2B5EF4-FFF2-40B4-BE49-F238E27FC236}">
                <a16:creationId xmlns:a16="http://schemas.microsoft.com/office/drawing/2014/main" id="{614D8ADB-5168-804D-02D8-471CB880A40E}"/>
              </a:ext>
            </a:extLst>
          </p:cNvPr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>
            <a:extLst>
              <a:ext uri="{FF2B5EF4-FFF2-40B4-BE49-F238E27FC236}">
                <a16:creationId xmlns:a16="http://schemas.microsoft.com/office/drawing/2014/main" id="{42D9B41B-6D9D-8BCF-8DCA-A9C8EDD53E0F}"/>
              </a:ext>
            </a:extLst>
          </p:cNvPr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>
            <a:extLst>
              <a:ext uri="{FF2B5EF4-FFF2-40B4-BE49-F238E27FC236}">
                <a16:creationId xmlns:a16="http://schemas.microsoft.com/office/drawing/2014/main" id="{A48FD6DA-B1A4-E386-8D48-056241CE5306}"/>
              </a:ext>
            </a:extLst>
          </p:cNvPr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>
            <a:extLst>
              <a:ext uri="{FF2B5EF4-FFF2-40B4-BE49-F238E27FC236}">
                <a16:creationId xmlns:a16="http://schemas.microsoft.com/office/drawing/2014/main" id="{9F531E30-6982-3800-3D1A-148A274DD993}"/>
              </a:ext>
            </a:extLst>
          </p:cNvPr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>
            <a:extLst>
              <a:ext uri="{FF2B5EF4-FFF2-40B4-BE49-F238E27FC236}">
                <a16:creationId xmlns:a16="http://schemas.microsoft.com/office/drawing/2014/main" id="{E48B88A9-34B7-3D16-844E-3AB08E879809}"/>
              </a:ext>
            </a:extLst>
          </p:cNvPr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>
            <a:extLst>
              <a:ext uri="{FF2B5EF4-FFF2-40B4-BE49-F238E27FC236}">
                <a16:creationId xmlns:a16="http://schemas.microsoft.com/office/drawing/2014/main" id="{62F8B1E1-1A6B-A976-9D9E-721C14633957}"/>
              </a:ext>
            </a:extLst>
          </p:cNvPr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>
            <a:extLst>
              <a:ext uri="{FF2B5EF4-FFF2-40B4-BE49-F238E27FC236}">
                <a16:creationId xmlns:a16="http://schemas.microsoft.com/office/drawing/2014/main" id="{39C3136D-DC3F-6CE3-E1F5-84DC4673BEBF}"/>
              </a:ext>
            </a:extLst>
          </p:cNvPr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>
            <a:extLst>
              <a:ext uri="{FF2B5EF4-FFF2-40B4-BE49-F238E27FC236}">
                <a16:creationId xmlns:a16="http://schemas.microsoft.com/office/drawing/2014/main" id="{3C333CD2-C915-30F5-46B2-3D155A01FC05}"/>
              </a:ext>
            </a:extLst>
          </p:cNvPr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>
            <a:extLst>
              <a:ext uri="{FF2B5EF4-FFF2-40B4-BE49-F238E27FC236}">
                <a16:creationId xmlns:a16="http://schemas.microsoft.com/office/drawing/2014/main" id="{0F1677F8-0C4C-573E-5B7F-F867957294B8}"/>
              </a:ext>
            </a:extLst>
          </p:cNvPr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>
            <a:extLst>
              <a:ext uri="{FF2B5EF4-FFF2-40B4-BE49-F238E27FC236}">
                <a16:creationId xmlns:a16="http://schemas.microsoft.com/office/drawing/2014/main" id="{E5FD463A-7B9B-9F65-703A-4B71E91D649C}"/>
              </a:ext>
            </a:extLst>
          </p:cNvPr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>
            <a:extLst>
              <a:ext uri="{FF2B5EF4-FFF2-40B4-BE49-F238E27FC236}">
                <a16:creationId xmlns:a16="http://schemas.microsoft.com/office/drawing/2014/main" id="{02EEB500-35D8-2BAA-CD7C-866F7BBB1219}"/>
              </a:ext>
            </a:extLst>
          </p:cNvPr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>
            <a:extLst>
              <a:ext uri="{FF2B5EF4-FFF2-40B4-BE49-F238E27FC236}">
                <a16:creationId xmlns:a16="http://schemas.microsoft.com/office/drawing/2014/main" id="{AA82B38E-52D0-DAF3-9BD1-09386A458A84}"/>
              </a:ext>
            </a:extLst>
          </p:cNvPr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>
            <a:extLst>
              <a:ext uri="{FF2B5EF4-FFF2-40B4-BE49-F238E27FC236}">
                <a16:creationId xmlns:a16="http://schemas.microsoft.com/office/drawing/2014/main" id="{5F58005C-371F-3FC1-DAA8-3BEFA7C86B30}"/>
              </a:ext>
            </a:extLst>
          </p:cNvPr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>
            <a:extLst>
              <a:ext uri="{FF2B5EF4-FFF2-40B4-BE49-F238E27FC236}">
                <a16:creationId xmlns:a16="http://schemas.microsoft.com/office/drawing/2014/main" id="{5020FE66-3FD8-2192-E994-C8AD88E0BB45}"/>
              </a:ext>
            </a:extLst>
          </p:cNvPr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>
            <a:extLst>
              <a:ext uri="{FF2B5EF4-FFF2-40B4-BE49-F238E27FC236}">
                <a16:creationId xmlns:a16="http://schemas.microsoft.com/office/drawing/2014/main" id="{254309E1-A90B-5BEC-9BCD-0B06D687B7C2}"/>
              </a:ext>
            </a:extLst>
          </p:cNvPr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>
            <a:extLst>
              <a:ext uri="{FF2B5EF4-FFF2-40B4-BE49-F238E27FC236}">
                <a16:creationId xmlns:a16="http://schemas.microsoft.com/office/drawing/2014/main" id="{842AA6D2-A28E-F98A-4145-F7F0F94ECC19}"/>
              </a:ext>
            </a:extLst>
          </p:cNvPr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>
            <a:extLst>
              <a:ext uri="{FF2B5EF4-FFF2-40B4-BE49-F238E27FC236}">
                <a16:creationId xmlns:a16="http://schemas.microsoft.com/office/drawing/2014/main" id="{353A0260-58D9-AB70-CFEA-69CA94613160}"/>
              </a:ext>
            </a:extLst>
          </p:cNvPr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>
            <a:extLst>
              <a:ext uri="{FF2B5EF4-FFF2-40B4-BE49-F238E27FC236}">
                <a16:creationId xmlns:a16="http://schemas.microsoft.com/office/drawing/2014/main" id="{614F5E29-3285-DFAE-89D2-C61FA7B0ADBA}"/>
              </a:ext>
            </a:extLst>
          </p:cNvPr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>
            <a:extLst>
              <a:ext uri="{FF2B5EF4-FFF2-40B4-BE49-F238E27FC236}">
                <a16:creationId xmlns:a16="http://schemas.microsoft.com/office/drawing/2014/main" id="{FA4FC51B-B594-EE25-4E69-6561D319037F}"/>
              </a:ext>
            </a:extLst>
          </p:cNvPr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>
            <a:extLst>
              <a:ext uri="{FF2B5EF4-FFF2-40B4-BE49-F238E27FC236}">
                <a16:creationId xmlns:a16="http://schemas.microsoft.com/office/drawing/2014/main" id="{F1A55928-EC4A-EF34-2B73-C46B6C2B9B68}"/>
              </a:ext>
            </a:extLst>
          </p:cNvPr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>
            <a:extLst>
              <a:ext uri="{FF2B5EF4-FFF2-40B4-BE49-F238E27FC236}">
                <a16:creationId xmlns:a16="http://schemas.microsoft.com/office/drawing/2014/main" id="{6F56B851-3FC7-D8C2-711B-67A9F0540B44}"/>
              </a:ext>
            </a:extLst>
          </p:cNvPr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>
            <a:extLst>
              <a:ext uri="{FF2B5EF4-FFF2-40B4-BE49-F238E27FC236}">
                <a16:creationId xmlns:a16="http://schemas.microsoft.com/office/drawing/2014/main" id="{3CCF1CF4-DA52-E0B3-3712-640AED2AE0E0}"/>
              </a:ext>
            </a:extLst>
          </p:cNvPr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>
            <a:extLst>
              <a:ext uri="{FF2B5EF4-FFF2-40B4-BE49-F238E27FC236}">
                <a16:creationId xmlns:a16="http://schemas.microsoft.com/office/drawing/2014/main" id="{1F2A4DD2-B80F-F0B5-317F-D82085AFC611}"/>
              </a:ext>
            </a:extLst>
          </p:cNvPr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>
            <a:extLst>
              <a:ext uri="{FF2B5EF4-FFF2-40B4-BE49-F238E27FC236}">
                <a16:creationId xmlns:a16="http://schemas.microsoft.com/office/drawing/2014/main" id="{F77BD121-A1AA-B670-F579-472C7A20E58F}"/>
              </a:ext>
            </a:extLst>
          </p:cNvPr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>
            <a:extLst>
              <a:ext uri="{FF2B5EF4-FFF2-40B4-BE49-F238E27FC236}">
                <a16:creationId xmlns:a16="http://schemas.microsoft.com/office/drawing/2014/main" id="{09F22437-DD78-450D-F5FD-E88DC2E9D5C5}"/>
              </a:ext>
            </a:extLst>
          </p:cNvPr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>
            <a:extLst>
              <a:ext uri="{FF2B5EF4-FFF2-40B4-BE49-F238E27FC236}">
                <a16:creationId xmlns:a16="http://schemas.microsoft.com/office/drawing/2014/main" id="{C5CD5F0F-6CE7-1BFA-CA83-67C99826F564}"/>
              </a:ext>
            </a:extLst>
          </p:cNvPr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>
            <a:extLst>
              <a:ext uri="{FF2B5EF4-FFF2-40B4-BE49-F238E27FC236}">
                <a16:creationId xmlns:a16="http://schemas.microsoft.com/office/drawing/2014/main" id="{B9ACE925-C3ED-FC83-E162-75E7C6A36AC6}"/>
              </a:ext>
            </a:extLst>
          </p:cNvPr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>
            <a:extLst>
              <a:ext uri="{FF2B5EF4-FFF2-40B4-BE49-F238E27FC236}">
                <a16:creationId xmlns:a16="http://schemas.microsoft.com/office/drawing/2014/main" id="{47DE2BD1-DFDE-8E7E-8385-0C5351010530}"/>
              </a:ext>
            </a:extLst>
          </p:cNvPr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>
            <a:extLst>
              <a:ext uri="{FF2B5EF4-FFF2-40B4-BE49-F238E27FC236}">
                <a16:creationId xmlns:a16="http://schemas.microsoft.com/office/drawing/2014/main" id="{968D166C-4F70-9D7B-69B1-F4657A4B8226}"/>
              </a:ext>
            </a:extLst>
          </p:cNvPr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>
            <a:extLst>
              <a:ext uri="{FF2B5EF4-FFF2-40B4-BE49-F238E27FC236}">
                <a16:creationId xmlns:a16="http://schemas.microsoft.com/office/drawing/2014/main" id="{FCAE4A58-6F9C-F4C1-C682-DB366D0945A7}"/>
              </a:ext>
            </a:extLst>
          </p:cNvPr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>
            <a:extLst>
              <a:ext uri="{FF2B5EF4-FFF2-40B4-BE49-F238E27FC236}">
                <a16:creationId xmlns:a16="http://schemas.microsoft.com/office/drawing/2014/main" id="{38B7B0D1-3BC4-7AAD-DCA2-5179AD06D7F5}"/>
              </a:ext>
            </a:extLst>
          </p:cNvPr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>
            <a:extLst>
              <a:ext uri="{FF2B5EF4-FFF2-40B4-BE49-F238E27FC236}">
                <a16:creationId xmlns:a16="http://schemas.microsoft.com/office/drawing/2014/main" id="{F4AC1D83-0AB5-C20F-2075-6DC671584674}"/>
              </a:ext>
            </a:extLst>
          </p:cNvPr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>
            <a:extLst>
              <a:ext uri="{FF2B5EF4-FFF2-40B4-BE49-F238E27FC236}">
                <a16:creationId xmlns:a16="http://schemas.microsoft.com/office/drawing/2014/main" id="{FC4D5E2E-DE74-3BB0-3D0A-77487D5D1124}"/>
              </a:ext>
            </a:extLst>
          </p:cNvPr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>
            <a:extLst>
              <a:ext uri="{FF2B5EF4-FFF2-40B4-BE49-F238E27FC236}">
                <a16:creationId xmlns:a16="http://schemas.microsoft.com/office/drawing/2014/main" id="{E526F5C2-BCA5-E48D-3294-EBEA0FC7AA64}"/>
              </a:ext>
            </a:extLst>
          </p:cNvPr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>
            <a:extLst>
              <a:ext uri="{FF2B5EF4-FFF2-40B4-BE49-F238E27FC236}">
                <a16:creationId xmlns:a16="http://schemas.microsoft.com/office/drawing/2014/main" id="{6E8C7022-68FA-F9C0-74C6-6F78999A3D73}"/>
              </a:ext>
            </a:extLst>
          </p:cNvPr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>
            <a:extLst>
              <a:ext uri="{FF2B5EF4-FFF2-40B4-BE49-F238E27FC236}">
                <a16:creationId xmlns:a16="http://schemas.microsoft.com/office/drawing/2014/main" id="{0AA4D8FF-D8A8-5503-E149-453866A4B0D9}"/>
              </a:ext>
            </a:extLst>
          </p:cNvPr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>
            <a:extLst>
              <a:ext uri="{FF2B5EF4-FFF2-40B4-BE49-F238E27FC236}">
                <a16:creationId xmlns:a16="http://schemas.microsoft.com/office/drawing/2014/main" id="{C9838FE8-D29F-DBF3-230C-B049E944B051}"/>
              </a:ext>
            </a:extLst>
          </p:cNvPr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>
            <a:extLst>
              <a:ext uri="{FF2B5EF4-FFF2-40B4-BE49-F238E27FC236}">
                <a16:creationId xmlns:a16="http://schemas.microsoft.com/office/drawing/2014/main" id="{3A973D79-01FD-610D-6317-B1164AD23F12}"/>
              </a:ext>
            </a:extLst>
          </p:cNvPr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>
            <a:extLst>
              <a:ext uri="{FF2B5EF4-FFF2-40B4-BE49-F238E27FC236}">
                <a16:creationId xmlns:a16="http://schemas.microsoft.com/office/drawing/2014/main" id="{4B23C34E-E75B-F718-963A-DC69F6F39033}"/>
              </a:ext>
            </a:extLst>
          </p:cNvPr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>
            <a:extLst>
              <a:ext uri="{FF2B5EF4-FFF2-40B4-BE49-F238E27FC236}">
                <a16:creationId xmlns:a16="http://schemas.microsoft.com/office/drawing/2014/main" id="{CF8DDA37-3CD3-6FA4-7549-797EF4EA0357}"/>
              </a:ext>
            </a:extLst>
          </p:cNvPr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>
            <a:extLst>
              <a:ext uri="{FF2B5EF4-FFF2-40B4-BE49-F238E27FC236}">
                <a16:creationId xmlns:a16="http://schemas.microsoft.com/office/drawing/2014/main" id="{1BD43078-4AC7-FC7B-0F1C-24CF12F44AB1}"/>
              </a:ext>
            </a:extLst>
          </p:cNvPr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>
            <a:extLst>
              <a:ext uri="{FF2B5EF4-FFF2-40B4-BE49-F238E27FC236}">
                <a16:creationId xmlns:a16="http://schemas.microsoft.com/office/drawing/2014/main" id="{FF0E5D53-08E7-2C61-4B78-EF5BCE711781}"/>
              </a:ext>
            </a:extLst>
          </p:cNvPr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>
            <a:extLst>
              <a:ext uri="{FF2B5EF4-FFF2-40B4-BE49-F238E27FC236}">
                <a16:creationId xmlns:a16="http://schemas.microsoft.com/office/drawing/2014/main" id="{E12EBE40-0A72-8BE1-817B-F17E71F30B68}"/>
              </a:ext>
            </a:extLst>
          </p:cNvPr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>
            <a:extLst>
              <a:ext uri="{FF2B5EF4-FFF2-40B4-BE49-F238E27FC236}">
                <a16:creationId xmlns:a16="http://schemas.microsoft.com/office/drawing/2014/main" id="{C7CF775C-2D5C-FAFB-7472-F74F4D298710}"/>
              </a:ext>
            </a:extLst>
          </p:cNvPr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>
            <a:extLst>
              <a:ext uri="{FF2B5EF4-FFF2-40B4-BE49-F238E27FC236}">
                <a16:creationId xmlns:a16="http://schemas.microsoft.com/office/drawing/2014/main" id="{28574631-0336-583C-20E1-DC2663E759F3}"/>
              </a:ext>
            </a:extLst>
          </p:cNvPr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>
            <a:extLst>
              <a:ext uri="{FF2B5EF4-FFF2-40B4-BE49-F238E27FC236}">
                <a16:creationId xmlns:a16="http://schemas.microsoft.com/office/drawing/2014/main" id="{D3E80D4D-8AF2-616F-E000-AE65CC10C80D}"/>
              </a:ext>
            </a:extLst>
          </p:cNvPr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>
            <a:extLst>
              <a:ext uri="{FF2B5EF4-FFF2-40B4-BE49-F238E27FC236}">
                <a16:creationId xmlns:a16="http://schemas.microsoft.com/office/drawing/2014/main" id="{405B3358-4C93-422A-D7AF-519EB40A8209}"/>
              </a:ext>
            </a:extLst>
          </p:cNvPr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>
            <a:extLst>
              <a:ext uri="{FF2B5EF4-FFF2-40B4-BE49-F238E27FC236}">
                <a16:creationId xmlns:a16="http://schemas.microsoft.com/office/drawing/2014/main" id="{F8697901-5248-7607-D654-104CF6578007}"/>
              </a:ext>
            </a:extLst>
          </p:cNvPr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>
            <a:extLst>
              <a:ext uri="{FF2B5EF4-FFF2-40B4-BE49-F238E27FC236}">
                <a16:creationId xmlns:a16="http://schemas.microsoft.com/office/drawing/2014/main" id="{5F904638-3840-D7A2-4A0B-5FBCBFE20867}"/>
              </a:ext>
            </a:extLst>
          </p:cNvPr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>
            <a:extLst>
              <a:ext uri="{FF2B5EF4-FFF2-40B4-BE49-F238E27FC236}">
                <a16:creationId xmlns:a16="http://schemas.microsoft.com/office/drawing/2014/main" id="{BDD59F00-0A37-735E-8C0E-E47489024C41}"/>
              </a:ext>
            </a:extLst>
          </p:cNvPr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>
            <a:extLst>
              <a:ext uri="{FF2B5EF4-FFF2-40B4-BE49-F238E27FC236}">
                <a16:creationId xmlns:a16="http://schemas.microsoft.com/office/drawing/2014/main" id="{7874F000-AE3E-AB3E-68E4-04487BD04873}"/>
              </a:ext>
            </a:extLst>
          </p:cNvPr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>
            <a:extLst>
              <a:ext uri="{FF2B5EF4-FFF2-40B4-BE49-F238E27FC236}">
                <a16:creationId xmlns:a16="http://schemas.microsoft.com/office/drawing/2014/main" id="{AC728B98-D57F-364B-E6E2-1F163A8CCC22}"/>
              </a:ext>
            </a:extLst>
          </p:cNvPr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>
            <a:extLst>
              <a:ext uri="{FF2B5EF4-FFF2-40B4-BE49-F238E27FC236}">
                <a16:creationId xmlns:a16="http://schemas.microsoft.com/office/drawing/2014/main" id="{51B6482D-6C50-3150-778F-F05EC15DD43A}"/>
              </a:ext>
            </a:extLst>
          </p:cNvPr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>
            <a:extLst>
              <a:ext uri="{FF2B5EF4-FFF2-40B4-BE49-F238E27FC236}">
                <a16:creationId xmlns:a16="http://schemas.microsoft.com/office/drawing/2014/main" id="{2D926C0E-B686-4DD5-B2AE-4CCBCEE1A747}"/>
              </a:ext>
            </a:extLst>
          </p:cNvPr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>
            <a:extLst>
              <a:ext uri="{FF2B5EF4-FFF2-40B4-BE49-F238E27FC236}">
                <a16:creationId xmlns:a16="http://schemas.microsoft.com/office/drawing/2014/main" id="{8E05D249-3C70-1F0E-B5D0-C36E01B7278F}"/>
              </a:ext>
            </a:extLst>
          </p:cNvPr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>
            <a:extLst>
              <a:ext uri="{FF2B5EF4-FFF2-40B4-BE49-F238E27FC236}">
                <a16:creationId xmlns:a16="http://schemas.microsoft.com/office/drawing/2014/main" id="{6083ACF4-5683-06AD-3AFB-F75E9AECAA09}"/>
              </a:ext>
            </a:extLst>
          </p:cNvPr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>
            <a:extLst>
              <a:ext uri="{FF2B5EF4-FFF2-40B4-BE49-F238E27FC236}">
                <a16:creationId xmlns:a16="http://schemas.microsoft.com/office/drawing/2014/main" id="{15D7DB64-14BA-57B4-D86B-1FA3E3FA99B2}"/>
              </a:ext>
            </a:extLst>
          </p:cNvPr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>
            <a:extLst>
              <a:ext uri="{FF2B5EF4-FFF2-40B4-BE49-F238E27FC236}">
                <a16:creationId xmlns:a16="http://schemas.microsoft.com/office/drawing/2014/main" id="{89238346-3996-400A-D8F1-2AB0B3F87DCF}"/>
              </a:ext>
            </a:extLst>
          </p:cNvPr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>
            <a:extLst>
              <a:ext uri="{FF2B5EF4-FFF2-40B4-BE49-F238E27FC236}">
                <a16:creationId xmlns:a16="http://schemas.microsoft.com/office/drawing/2014/main" id="{2C87211B-1CBB-83C0-0521-8568B0CF6FD8}"/>
              </a:ext>
            </a:extLst>
          </p:cNvPr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>
            <a:extLst>
              <a:ext uri="{FF2B5EF4-FFF2-40B4-BE49-F238E27FC236}">
                <a16:creationId xmlns:a16="http://schemas.microsoft.com/office/drawing/2014/main" id="{5E70013F-9A8D-0622-B65C-31C5AF33BD98}"/>
              </a:ext>
            </a:extLst>
          </p:cNvPr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>
            <a:extLst>
              <a:ext uri="{FF2B5EF4-FFF2-40B4-BE49-F238E27FC236}">
                <a16:creationId xmlns:a16="http://schemas.microsoft.com/office/drawing/2014/main" id="{A5EEAFB2-61E0-2F39-8927-EB5FF3612DCF}"/>
              </a:ext>
            </a:extLst>
          </p:cNvPr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>
            <a:extLst>
              <a:ext uri="{FF2B5EF4-FFF2-40B4-BE49-F238E27FC236}">
                <a16:creationId xmlns:a16="http://schemas.microsoft.com/office/drawing/2014/main" id="{36334783-9463-1110-D99B-90E1313D8A50}"/>
              </a:ext>
            </a:extLst>
          </p:cNvPr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>
            <a:extLst>
              <a:ext uri="{FF2B5EF4-FFF2-40B4-BE49-F238E27FC236}">
                <a16:creationId xmlns:a16="http://schemas.microsoft.com/office/drawing/2014/main" id="{4CD69DEE-04DD-0A8D-3C1E-418AC396EB6B}"/>
              </a:ext>
            </a:extLst>
          </p:cNvPr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>
            <a:extLst>
              <a:ext uri="{FF2B5EF4-FFF2-40B4-BE49-F238E27FC236}">
                <a16:creationId xmlns:a16="http://schemas.microsoft.com/office/drawing/2014/main" id="{C7B639B5-8684-A83C-9EE3-B0DED6C1B411}"/>
              </a:ext>
            </a:extLst>
          </p:cNvPr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>
            <a:extLst>
              <a:ext uri="{FF2B5EF4-FFF2-40B4-BE49-F238E27FC236}">
                <a16:creationId xmlns:a16="http://schemas.microsoft.com/office/drawing/2014/main" id="{0C402E1B-7696-B89E-3AFE-E4C815EAF59B}"/>
              </a:ext>
            </a:extLst>
          </p:cNvPr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>
            <a:extLst>
              <a:ext uri="{FF2B5EF4-FFF2-40B4-BE49-F238E27FC236}">
                <a16:creationId xmlns:a16="http://schemas.microsoft.com/office/drawing/2014/main" id="{DF8C865E-79D1-4904-A8DE-55B4B919F31F}"/>
              </a:ext>
            </a:extLst>
          </p:cNvPr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>
            <a:extLst>
              <a:ext uri="{FF2B5EF4-FFF2-40B4-BE49-F238E27FC236}">
                <a16:creationId xmlns:a16="http://schemas.microsoft.com/office/drawing/2014/main" id="{70E49A61-45D5-D065-08E8-DAB9B9C93991}"/>
              </a:ext>
            </a:extLst>
          </p:cNvPr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>
            <a:extLst>
              <a:ext uri="{FF2B5EF4-FFF2-40B4-BE49-F238E27FC236}">
                <a16:creationId xmlns:a16="http://schemas.microsoft.com/office/drawing/2014/main" id="{576C01D5-A860-062B-7FEE-EFF91B55116B}"/>
              </a:ext>
            </a:extLst>
          </p:cNvPr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>
            <a:extLst>
              <a:ext uri="{FF2B5EF4-FFF2-40B4-BE49-F238E27FC236}">
                <a16:creationId xmlns:a16="http://schemas.microsoft.com/office/drawing/2014/main" id="{3A39CBDE-2A59-3A5C-F30B-E4466CE33101}"/>
              </a:ext>
            </a:extLst>
          </p:cNvPr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>
            <a:extLst>
              <a:ext uri="{FF2B5EF4-FFF2-40B4-BE49-F238E27FC236}">
                <a16:creationId xmlns:a16="http://schemas.microsoft.com/office/drawing/2014/main" id="{350C9B28-A43F-A8D1-0CEE-62976127AD40}"/>
              </a:ext>
            </a:extLst>
          </p:cNvPr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>
            <a:extLst>
              <a:ext uri="{FF2B5EF4-FFF2-40B4-BE49-F238E27FC236}">
                <a16:creationId xmlns:a16="http://schemas.microsoft.com/office/drawing/2014/main" id="{B9CEBB9F-8158-AB9A-0BDC-8788DC1717E4}"/>
              </a:ext>
            </a:extLst>
          </p:cNvPr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>
            <a:extLst>
              <a:ext uri="{FF2B5EF4-FFF2-40B4-BE49-F238E27FC236}">
                <a16:creationId xmlns:a16="http://schemas.microsoft.com/office/drawing/2014/main" id="{3AE5D23A-DCEF-EAEE-4917-E09FA4140FC6}"/>
              </a:ext>
            </a:extLst>
          </p:cNvPr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>
            <a:extLst>
              <a:ext uri="{FF2B5EF4-FFF2-40B4-BE49-F238E27FC236}">
                <a16:creationId xmlns:a16="http://schemas.microsoft.com/office/drawing/2014/main" id="{E37619E5-D116-4C96-8988-C4E6723EF4F7}"/>
              </a:ext>
            </a:extLst>
          </p:cNvPr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>
            <a:extLst>
              <a:ext uri="{FF2B5EF4-FFF2-40B4-BE49-F238E27FC236}">
                <a16:creationId xmlns:a16="http://schemas.microsoft.com/office/drawing/2014/main" id="{756F71FC-28E4-4B8C-8F0E-73511A57F591}"/>
              </a:ext>
            </a:extLst>
          </p:cNvPr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>
            <a:extLst>
              <a:ext uri="{FF2B5EF4-FFF2-40B4-BE49-F238E27FC236}">
                <a16:creationId xmlns:a16="http://schemas.microsoft.com/office/drawing/2014/main" id="{1A3ED84E-83BB-BBD0-D6D4-7DC147DF178F}"/>
              </a:ext>
            </a:extLst>
          </p:cNvPr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>
            <a:extLst>
              <a:ext uri="{FF2B5EF4-FFF2-40B4-BE49-F238E27FC236}">
                <a16:creationId xmlns:a16="http://schemas.microsoft.com/office/drawing/2014/main" id="{CA7334A0-6284-4054-109C-38D7B9FF9511}"/>
              </a:ext>
            </a:extLst>
          </p:cNvPr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>
            <a:extLst>
              <a:ext uri="{FF2B5EF4-FFF2-40B4-BE49-F238E27FC236}">
                <a16:creationId xmlns:a16="http://schemas.microsoft.com/office/drawing/2014/main" id="{20FA60D8-A2C2-9A1F-69B5-0ED54FBA1692}"/>
              </a:ext>
            </a:extLst>
          </p:cNvPr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>
            <a:extLst>
              <a:ext uri="{FF2B5EF4-FFF2-40B4-BE49-F238E27FC236}">
                <a16:creationId xmlns:a16="http://schemas.microsoft.com/office/drawing/2014/main" id="{EC6B057B-7777-EE01-EA28-C4ACAD485FAB}"/>
              </a:ext>
            </a:extLst>
          </p:cNvPr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>
            <a:extLst>
              <a:ext uri="{FF2B5EF4-FFF2-40B4-BE49-F238E27FC236}">
                <a16:creationId xmlns:a16="http://schemas.microsoft.com/office/drawing/2014/main" id="{C791A08C-A8D3-8D58-9079-6A0C1727EC69}"/>
              </a:ext>
            </a:extLst>
          </p:cNvPr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>
            <a:extLst>
              <a:ext uri="{FF2B5EF4-FFF2-40B4-BE49-F238E27FC236}">
                <a16:creationId xmlns:a16="http://schemas.microsoft.com/office/drawing/2014/main" id="{905204F5-F384-E6EF-F8AE-4034856F60C2}"/>
              </a:ext>
            </a:extLst>
          </p:cNvPr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>
            <a:extLst>
              <a:ext uri="{FF2B5EF4-FFF2-40B4-BE49-F238E27FC236}">
                <a16:creationId xmlns:a16="http://schemas.microsoft.com/office/drawing/2014/main" id="{1088CEB7-EE08-1A36-2B89-6CE1B96731ED}"/>
              </a:ext>
            </a:extLst>
          </p:cNvPr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>
            <a:extLst>
              <a:ext uri="{FF2B5EF4-FFF2-40B4-BE49-F238E27FC236}">
                <a16:creationId xmlns:a16="http://schemas.microsoft.com/office/drawing/2014/main" id="{7A11B9EC-8C0A-9249-3ECC-9047E792DDFF}"/>
              </a:ext>
            </a:extLst>
          </p:cNvPr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>
            <a:extLst>
              <a:ext uri="{FF2B5EF4-FFF2-40B4-BE49-F238E27FC236}">
                <a16:creationId xmlns:a16="http://schemas.microsoft.com/office/drawing/2014/main" id="{EC0BC63E-6467-68F2-35C0-997B453FABE1}"/>
              </a:ext>
            </a:extLst>
          </p:cNvPr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>
            <a:extLst>
              <a:ext uri="{FF2B5EF4-FFF2-40B4-BE49-F238E27FC236}">
                <a16:creationId xmlns:a16="http://schemas.microsoft.com/office/drawing/2014/main" id="{578270F9-067A-7924-6ACF-C16DCAE34E23}"/>
              </a:ext>
            </a:extLst>
          </p:cNvPr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>
            <a:extLst>
              <a:ext uri="{FF2B5EF4-FFF2-40B4-BE49-F238E27FC236}">
                <a16:creationId xmlns:a16="http://schemas.microsoft.com/office/drawing/2014/main" id="{046E0D37-BB41-370D-1E7F-269B35EE63F5}"/>
              </a:ext>
            </a:extLst>
          </p:cNvPr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>
            <a:extLst>
              <a:ext uri="{FF2B5EF4-FFF2-40B4-BE49-F238E27FC236}">
                <a16:creationId xmlns:a16="http://schemas.microsoft.com/office/drawing/2014/main" id="{63BC10BF-D0DB-9A63-0356-C55F0F24FB5F}"/>
              </a:ext>
            </a:extLst>
          </p:cNvPr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>
            <a:extLst>
              <a:ext uri="{FF2B5EF4-FFF2-40B4-BE49-F238E27FC236}">
                <a16:creationId xmlns:a16="http://schemas.microsoft.com/office/drawing/2014/main" id="{58771D11-A8D1-F188-7EC2-38DD0F209D1B}"/>
              </a:ext>
            </a:extLst>
          </p:cNvPr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>
            <a:extLst>
              <a:ext uri="{FF2B5EF4-FFF2-40B4-BE49-F238E27FC236}">
                <a16:creationId xmlns:a16="http://schemas.microsoft.com/office/drawing/2014/main" id="{6769CE11-08F8-6FB1-8A43-23D377EE6C14}"/>
              </a:ext>
            </a:extLst>
          </p:cNvPr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>
            <a:extLst>
              <a:ext uri="{FF2B5EF4-FFF2-40B4-BE49-F238E27FC236}">
                <a16:creationId xmlns:a16="http://schemas.microsoft.com/office/drawing/2014/main" id="{0B1A4D54-E086-89F9-C6DC-428C171918FC}"/>
              </a:ext>
            </a:extLst>
          </p:cNvPr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>
            <a:extLst>
              <a:ext uri="{FF2B5EF4-FFF2-40B4-BE49-F238E27FC236}">
                <a16:creationId xmlns:a16="http://schemas.microsoft.com/office/drawing/2014/main" id="{D373F0C7-FB24-6EA0-E91B-AD0FC78856AB}"/>
              </a:ext>
            </a:extLst>
          </p:cNvPr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>
            <a:extLst>
              <a:ext uri="{FF2B5EF4-FFF2-40B4-BE49-F238E27FC236}">
                <a16:creationId xmlns:a16="http://schemas.microsoft.com/office/drawing/2014/main" id="{BEE03E0E-40E5-B53F-4F1F-B2C247FD4309}"/>
              </a:ext>
            </a:extLst>
          </p:cNvPr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>
            <a:extLst>
              <a:ext uri="{FF2B5EF4-FFF2-40B4-BE49-F238E27FC236}">
                <a16:creationId xmlns:a16="http://schemas.microsoft.com/office/drawing/2014/main" id="{8D3F50F9-49DD-769D-E36D-E219506EA4B2}"/>
              </a:ext>
            </a:extLst>
          </p:cNvPr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>
            <a:extLst>
              <a:ext uri="{FF2B5EF4-FFF2-40B4-BE49-F238E27FC236}">
                <a16:creationId xmlns:a16="http://schemas.microsoft.com/office/drawing/2014/main" id="{04387F3D-D562-2DFF-06DD-1963A691315B}"/>
              </a:ext>
            </a:extLst>
          </p:cNvPr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>
            <a:extLst>
              <a:ext uri="{FF2B5EF4-FFF2-40B4-BE49-F238E27FC236}">
                <a16:creationId xmlns:a16="http://schemas.microsoft.com/office/drawing/2014/main" id="{821DAEEC-3EA8-33CB-5C16-10EB067CC36B}"/>
              </a:ext>
            </a:extLst>
          </p:cNvPr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>
            <a:extLst>
              <a:ext uri="{FF2B5EF4-FFF2-40B4-BE49-F238E27FC236}">
                <a16:creationId xmlns:a16="http://schemas.microsoft.com/office/drawing/2014/main" id="{92D645AE-0FAB-2A91-D54D-A730BBA4AE87}"/>
              </a:ext>
            </a:extLst>
          </p:cNvPr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>
            <a:extLst>
              <a:ext uri="{FF2B5EF4-FFF2-40B4-BE49-F238E27FC236}">
                <a16:creationId xmlns:a16="http://schemas.microsoft.com/office/drawing/2014/main" id="{E20055FB-2621-B43E-8CBC-3B7E0C100854}"/>
              </a:ext>
            </a:extLst>
          </p:cNvPr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>
            <a:extLst>
              <a:ext uri="{FF2B5EF4-FFF2-40B4-BE49-F238E27FC236}">
                <a16:creationId xmlns:a16="http://schemas.microsoft.com/office/drawing/2014/main" id="{69DA8A5E-3D5B-E718-855C-24148D99859E}"/>
              </a:ext>
            </a:extLst>
          </p:cNvPr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>
            <a:extLst>
              <a:ext uri="{FF2B5EF4-FFF2-40B4-BE49-F238E27FC236}">
                <a16:creationId xmlns:a16="http://schemas.microsoft.com/office/drawing/2014/main" id="{DCC7F573-4F9C-9246-8787-3D07BBFEA9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511050" y="139936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E2A47"/>
                </a:solidFill>
              </a:rPr>
              <a:t>Admin</a:t>
            </a:r>
            <a:endParaRPr b="1" dirty="0">
              <a:solidFill>
                <a:srgbClr val="0E2A47"/>
              </a:solidFill>
            </a:endParaRPr>
          </a:p>
        </p:txBody>
      </p:sp>
      <p:sp>
        <p:nvSpPr>
          <p:cNvPr id="557" name="Google Shape;557;p29">
            <a:extLst>
              <a:ext uri="{FF2B5EF4-FFF2-40B4-BE49-F238E27FC236}">
                <a16:creationId xmlns:a16="http://schemas.microsoft.com/office/drawing/2014/main" id="{4FC81140-2111-980D-888F-F68261CD3734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ADAPTABILITY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2" name="Google Shape;447;p29">
            <a:extLst>
              <a:ext uri="{FF2B5EF4-FFF2-40B4-BE49-F238E27FC236}">
                <a16:creationId xmlns:a16="http://schemas.microsoft.com/office/drawing/2014/main" id="{C4F2C20B-B14D-6D68-9EE0-5D22FBDAAF2D}"/>
              </a:ext>
            </a:extLst>
          </p:cNvPr>
          <p:cNvSpPr/>
          <p:nvPr/>
        </p:nvSpPr>
        <p:spPr>
          <a:xfrm rot="10800000">
            <a:off x="5510145" y="172020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46;p29">
            <a:extLst>
              <a:ext uri="{FF2B5EF4-FFF2-40B4-BE49-F238E27FC236}">
                <a16:creationId xmlns:a16="http://schemas.microsoft.com/office/drawing/2014/main" id="{D5FC3274-D040-FC76-A50E-0B62B4DFFB5F}"/>
              </a:ext>
            </a:extLst>
          </p:cNvPr>
          <p:cNvSpPr/>
          <p:nvPr/>
        </p:nvSpPr>
        <p:spPr>
          <a:xfrm rot="10800000">
            <a:off x="5511050" y="299553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47;p29">
            <a:extLst>
              <a:ext uri="{FF2B5EF4-FFF2-40B4-BE49-F238E27FC236}">
                <a16:creationId xmlns:a16="http://schemas.microsoft.com/office/drawing/2014/main" id="{6018496C-86B3-FDDB-B827-63F3ABDF0F58}"/>
              </a:ext>
            </a:extLst>
          </p:cNvPr>
          <p:cNvSpPr/>
          <p:nvPr/>
        </p:nvSpPr>
        <p:spPr>
          <a:xfrm rot="10800000">
            <a:off x="5511050" y="383251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48;p29">
            <a:extLst>
              <a:ext uri="{FF2B5EF4-FFF2-40B4-BE49-F238E27FC236}">
                <a16:creationId xmlns:a16="http://schemas.microsoft.com/office/drawing/2014/main" id="{D4EADACD-F860-30F3-1E29-0267A8A54051}"/>
              </a:ext>
            </a:extLst>
          </p:cNvPr>
          <p:cNvSpPr/>
          <p:nvPr/>
        </p:nvSpPr>
        <p:spPr>
          <a:xfrm rot="10800000">
            <a:off x="5511050" y="426628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7;p29">
            <a:extLst>
              <a:ext uri="{FF2B5EF4-FFF2-40B4-BE49-F238E27FC236}">
                <a16:creationId xmlns:a16="http://schemas.microsoft.com/office/drawing/2014/main" id="{FC835A2E-F809-6CFC-2C25-C8439A4B86C6}"/>
              </a:ext>
            </a:extLst>
          </p:cNvPr>
          <p:cNvSpPr/>
          <p:nvPr/>
        </p:nvSpPr>
        <p:spPr>
          <a:xfrm rot="10800000">
            <a:off x="5510145" y="341657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56;p29">
            <a:extLst>
              <a:ext uri="{FF2B5EF4-FFF2-40B4-BE49-F238E27FC236}">
                <a16:creationId xmlns:a16="http://schemas.microsoft.com/office/drawing/2014/main" id="{4E651F7B-CC08-1E7A-8D2D-F94315DB8375}"/>
              </a:ext>
            </a:extLst>
          </p:cNvPr>
          <p:cNvSpPr txBox="1">
            <a:spLocks/>
          </p:cNvSpPr>
          <p:nvPr/>
        </p:nvSpPr>
        <p:spPr>
          <a:xfrm>
            <a:off x="5511050" y="182465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b="1" dirty="0">
                <a:solidFill>
                  <a:srgbClr val="0E2A47"/>
                </a:solidFill>
              </a:rPr>
              <a:t>Teacher</a:t>
            </a:r>
          </a:p>
        </p:txBody>
      </p:sp>
      <p:sp>
        <p:nvSpPr>
          <p:cNvPr id="12" name="Google Shape;556;p29">
            <a:extLst>
              <a:ext uri="{FF2B5EF4-FFF2-40B4-BE49-F238E27FC236}">
                <a16:creationId xmlns:a16="http://schemas.microsoft.com/office/drawing/2014/main" id="{79ADA474-F5AD-77E7-C1C7-BCA15FDB7EA7}"/>
              </a:ext>
            </a:extLst>
          </p:cNvPr>
          <p:cNvSpPr txBox="1">
            <a:spLocks/>
          </p:cNvSpPr>
          <p:nvPr/>
        </p:nvSpPr>
        <p:spPr>
          <a:xfrm>
            <a:off x="5476975" y="222855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b="1" dirty="0">
                <a:solidFill>
                  <a:srgbClr val="0E2A47"/>
                </a:solidFill>
              </a:rPr>
              <a:t>Student</a:t>
            </a:r>
          </a:p>
        </p:txBody>
      </p:sp>
      <p:sp>
        <p:nvSpPr>
          <p:cNvPr id="13" name="Google Shape;556;p29">
            <a:extLst>
              <a:ext uri="{FF2B5EF4-FFF2-40B4-BE49-F238E27FC236}">
                <a16:creationId xmlns:a16="http://schemas.microsoft.com/office/drawing/2014/main" id="{8FD2614C-13FC-E754-DB8D-88081A5F0219}"/>
              </a:ext>
            </a:extLst>
          </p:cNvPr>
          <p:cNvSpPr txBox="1">
            <a:spLocks/>
          </p:cNvSpPr>
          <p:nvPr/>
        </p:nvSpPr>
        <p:spPr>
          <a:xfrm>
            <a:off x="5628915" y="278010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900" dirty="0">
                <a:solidFill>
                  <a:srgbClr val="0E2A47"/>
                </a:solidFill>
              </a:rPr>
              <a:t>Academics (Class, Attendance, Examination, Homework, Result)</a:t>
            </a:r>
          </a:p>
        </p:txBody>
      </p:sp>
      <p:sp>
        <p:nvSpPr>
          <p:cNvPr id="14" name="Google Shape;556;p29">
            <a:extLst>
              <a:ext uri="{FF2B5EF4-FFF2-40B4-BE49-F238E27FC236}">
                <a16:creationId xmlns:a16="http://schemas.microsoft.com/office/drawing/2014/main" id="{38C439D1-CDE0-16EC-4E2F-65F7F5C54C1F}"/>
              </a:ext>
            </a:extLst>
          </p:cNvPr>
          <p:cNvSpPr txBox="1">
            <a:spLocks/>
          </p:cNvSpPr>
          <p:nvPr/>
        </p:nvSpPr>
        <p:spPr>
          <a:xfrm>
            <a:off x="5476975" y="308941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rgbClr val="0E2A47"/>
                </a:solidFill>
              </a:rPr>
              <a:t>Notice</a:t>
            </a:r>
          </a:p>
        </p:txBody>
      </p:sp>
      <p:sp>
        <p:nvSpPr>
          <p:cNvPr id="15" name="Google Shape;556;p29">
            <a:extLst>
              <a:ext uri="{FF2B5EF4-FFF2-40B4-BE49-F238E27FC236}">
                <a16:creationId xmlns:a16="http://schemas.microsoft.com/office/drawing/2014/main" id="{FA91574F-A26C-37BA-F293-66D813D0FB53}"/>
              </a:ext>
            </a:extLst>
          </p:cNvPr>
          <p:cNvSpPr txBox="1">
            <a:spLocks/>
          </p:cNvSpPr>
          <p:nvPr/>
        </p:nvSpPr>
        <p:spPr>
          <a:xfrm>
            <a:off x="5476975" y="348988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rgbClr val="0E2A47"/>
                </a:solidFill>
              </a:rPr>
              <a:t>Report</a:t>
            </a:r>
          </a:p>
        </p:txBody>
      </p:sp>
      <p:sp>
        <p:nvSpPr>
          <p:cNvPr id="16" name="Google Shape;556;p29">
            <a:extLst>
              <a:ext uri="{FF2B5EF4-FFF2-40B4-BE49-F238E27FC236}">
                <a16:creationId xmlns:a16="http://schemas.microsoft.com/office/drawing/2014/main" id="{BCB56AF2-CC61-13FD-12EF-16DBEAF6B6C6}"/>
              </a:ext>
            </a:extLst>
          </p:cNvPr>
          <p:cNvSpPr txBox="1">
            <a:spLocks/>
          </p:cNvSpPr>
          <p:nvPr/>
        </p:nvSpPr>
        <p:spPr>
          <a:xfrm>
            <a:off x="5476975" y="390005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rgbClr val="0E2A47"/>
                </a:solidFill>
              </a:rPr>
              <a:t>Fees</a:t>
            </a:r>
          </a:p>
        </p:txBody>
      </p:sp>
      <p:sp>
        <p:nvSpPr>
          <p:cNvPr id="17" name="Google Shape;556;p29">
            <a:extLst>
              <a:ext uri="{FF2B5EF4-FFF2-40B4-BE49-F238E27FC236}">
                <a16:creationId xmlns:a16="http://schemas.microsoft.com/office/drawing/2014/main" id="{06F5D798-F290-9360-071C-B1996A24B239}"/>
              </a:ext>
            </a:extLst>
          </p:cNvPr>
          <p:cNvSpPr txBox="1">
            <a:spLocks/>
          </p:cNvSpPr>
          <p:nvPr/>
        </p:nvSpPr>
        <p:spPr>
          <a:xfrm>
            <a:off x="5476975" y="435725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rgbClr val="0E2A47"/>
                </a:solidFill>
              </a:rPr>
              <a:t>Salary</a:t>
            </a:r>
          </a:p>
        </p:txBody>
      </p:sp>
    </p:spTree>
    <p:extLst>
      <p:ext uri="{BB962C8B-B14F-4D97-AF65-F5344CB8AC3E}">
        <p14:creationId xmlns:p14="http://schemas.microsoft.com/office/powerpoint/2010/main" val="38487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>
          <a:extLst>
            <a:ext uri="{FF2B5EF4-FFF2-40B4-BE49-F238E27FC236}">
              <a16:creationId xmlns:a16="http://schemas.microsoft.com/office/drawing/2014/main" id="{EBFD5CC5-1232-2ED7-02EF-C5EFE8A2A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>
            <a:extLst>
              <a:ext uri="{FF2B5EF4-FFF2-40B4-BE49-F238E27FC236}">
                <a16:creationId xmlns:a16="http://schemas.microsoft.com/office/drawing/2014/main" id="{5521342C-DACB-C788-2F24-71EE04047E36}"/>
              </a:ext>
            </a:extLst>
          </p:cNvPr>
          <p:cNvSpPr/>
          <p:nvPr/>
        </p:nvSpPr>
        <p:spPr>
          <a:xfrm>
            <a:off x="1243825" y="214782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>
            <a:extLst>
              <a:ext uri="{FF2B5EF4-FFF2-40B4-BE49-F238E27FC236}">
                <a16:creationId xmlns:a16="http://schemas.microsoft.com/office/drawing/2014/main" id="{15DF4821-EE27-DBFD-7E71-6659D1926F77}"/>
              </a:ext>
            </a:extLst>
          </p:cNvPr>
          <p:cNvSpPr/>
          <p:nvPr/>
        </p:nvSpPr>
        <p:spPr>
          <a:xfrm>
            <a:off x="1243825" y="171311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>
            <a:extLst>
              <a:ext uri="{FF2B5EF4-FFF2-40B4-BE49-F238E27FC236}">
                <a16:creationId xmlns:a16="http://schemas.microsoft.com/office/drawing/2014/main" id="{764B12A9-3C5C-7DE7-0085-199DBEE5F93D}"/>
              </a:ext>
            </a:extLst>
          </p:cNvPr>
          <p:cNvSpPr/>
          <p:nvPr/>
        </p:nvSpPr>
        <p:spPr>
          <a:xfrm>
            <a:off x="1243825" y="128452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>
            <a:extLst>
              <a:ext uri="{FF2B5EF4-FFF2-40B4-BE49-F238E27FC236}">
                <a16:creationId xmlns:a16="http://schemas.microsoft.com/office/drawing/2014/main" id="{155AEBB4-D2F8-2FC6-447F-44E6D43C54FE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Technologies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>
            <a:extLst>
              <a:ext uri="{FF2B5EF4-FFF2-40B4-BE49-F238E27FC236}">
                <a16:creationId xmlns:a16="http://schemas.microsoft.com/office/drawing/2014/main" id="{A4843632-F4E0-4CAC-E137-8E29E878BBF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4500" y="138327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Laravel 10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>
            <a:extLst>
              <a:ext uri="{FF2B5EF4-FFF2-40B4-BE49-F238E27FC236}">
                <a16:creationId xmlns:a16="http://schemas.microsoft.com/office/drawing/2014/main" id="{D30BFB04-61BB-5087-C429-9E4A2EDC2370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1243825" y="221339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CSS 3</a:t>
            </a:r>
          </a:p>
        </p:txBody>
      </p:sp>
      <p:sp>
        <p:nvSpPr>
          <p:cNvPr id="406" name="Google Shape;406;p28">
            <a:extLst>
              <a:ext uri="{FF2B5EF4-FFF2-40B4-BE49-F238E27FC236}">
                <a16:creationId xmlns:a16="http://schemas.microsoft.com/office/drawing/2014/main" id="{D29D60F7-0C65-65DC-2E5F-9C544355387A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1243825" y="182642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HTML 5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>
            <a:extLst>
              <a:ext uri="{FF2B5EF4-FFF2-40B4-BE49-F238E27FC236}">
                <a16:creationId xmlns:a16="http://schemas.microsoft.com/office/drawing/2014/main" id="{57147832-21DD-8DAF-70AC-02EA2E357A44}"/>
              </a:ext>
            </a:extLst>
          </p:cNvPr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>
            <a:extLst>
              <a:ext uri="{FF2B5EF4-FFF2-40B4-BE49-F238E27FC236}">
                <a16:creationId xmlns:a16="http://schemas.microsoft.com/office/drawing/2014/main" id="{90393C53-4346-A904-D476-89CBF8FC1BE1}"/>
              </a:ext>
            </a:extLst>
          </p:cNvPr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>
            <a:extLst>
              <a:ext uri="{FF2B5EF4-FFF2-40B4-BE49-F238E27FC236}">
                <a16:creationId xmlns:a16="http://schemas.microsoft.com/office/drawing/2014/main" id="{D54C9441-0A15-775C-270D-7A2CDD331C2E}"/>
              </a:ext>
            </a:extLst>
          </p:cNvPr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>
            <a:extLst>
              <a:ext uri="{FF2B5EF4-FFF2-40B4-BE49-F238E27FC236}">
                <a16:creationId xmlns:a16="http://schemas.microsoft.com/office/drawing/2014/main" id="{BC39086B-51B7-59F7-EE22-4B933FB16F7E}"/>
              </a:ext>
            </a:extLst>
          </p:cNvPr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>
            <a:extLst>
              <a:ext uri="{FF2B5EF4-FFF2-40B4-BE49-F238E27FC236}">
                <a16:creationId xmlns:a16="http://schemas.microsoft.com/office/drawing/2014/main" id="{5C82FE01-FBD2-4455-063E-7FF29C55034D}"/>
              </a:ext>
            </a:extLst>
          </p:cNvPr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>
            <a:extLst>
              <a:ext uri="{FF2B5EF4-FFF2-40B4-BE49-F238E27FC236}">
                <a16:creationId xmlns:a16="http://schemas.microsoft.com/office/drawing/2014/main" id="{C4BEBB41-F314-27D3-C225-3D6D001A067B}"/>
              </a:ext>
            </a:extLst>
          </p:cNvPr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>
            <a:extLst>
              <a:ext uri="{FF2B5EF4-FFF2-40B4-BE49-F238E27FC236}">
                <a16:creationId xmlns:a16="http://schemas.microsoft.com/office/drawing/2014/main" id="{BE178280-E40C-9C45-5B86-A729E4BAC561}"/>
              </a:ext>
            </a:extLst>
          </p:cNvPr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>
            <a:extLst>
              <a:ext uri="{FF2B5EF4-FFF2-40B4-BE49-F238E27FC236}">
                <a16:creationId xmlns:a16="http://schemas.microsoft.com/office/drawing/2014/main" id="{25CBC465-B7CE-F700-22CA-95E92A8802A2}"/>
              </a:ext>
            </a:extLst>
          </p:cNvPr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>
            <a:extLst>
              <a:ext uri="{FF2B5EF4-FFF2-40B4-BE49-F238E27FC236}">
                <a16:creationId xmlns:a16="http://schemas.microsoft.com/office/drawing/2014/main" id="{0A71D5C1-EA63-1067-082D-BA504C25AFE0}"/>
              </a:ext>
            </a:extLst>
          </p:cNvPr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>
            <a:extLst>
              <a:ext uri="{FF2B5EF4-FFF2-40B4-BE49-F238E27FC236}">
                <a16:creationId xmlns:a16="http://schemas.microsoft.com/office/drawing/2014/main" id="{1AE5B63D-214A-F918-EF96-E402AA985FC9}"/>
              </a:ext>
            </a:extLst>
          </p:cNvPr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>
            <a:extLst>
              <a:ext uri="{FF2B5EF4-FFF2-40B4-BE49-F238E27FC236}">
                <a16:creationId xmlns:a16="http://schemas.microsoft.com/office/drawing/2014/main" id="{2ABD1419-50BC-6260-281D-87D26CDC3428}"/>
              </a:ext>
            </a:extLst>
          </p:cNvPr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>
            <a:extLst>
              <a:ext uri="{FF2B5EF4-FFF2-40B4-BE49-F238E27FC236}">
                <a16:creationId xmlns:a16="http://schemas.microsoft.com/office/drawing/2014/main" id="{A92907E5-211A-41C5-1571-C0984AE80DCA}"/>
              </a:ext>
            </a:extLst>
          </p:cNvPr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>
            <a:extLst>
              <a:ext uri="{FF2B5EF4-FFF2-40B4-BE49-F238E27FC236}">
                <a16:creationId xmlns:a16="http://schemas.microsoft.com/office/drawing/2014/main" id="{8F76A062-2783-CA55-6DCB-39E1D6F885E9}"/>
              </a:ext>
            </a:extLst>
          </p:cNvPr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>
            <a:extLst>
              <a:ext uri="{FF2B5EF4-FFF2-40B4-BE49-F238E27FC236}">
                <a16:creationId xmlns:a16="http://schemas.microsoft.com/office/drawing/2014/main" id="{15D02FE2-37DA-1245-B5A2-B345FC090930}"/>
              </a:ext>
            </a:extLst>
          </p:cNvPr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>
            <a:extLst>
              <a:ext uri="{FF2B5EF4-FFF2-40B4-BE49-F238E27FC236}">
                <a16:creationId xmlns:a16="http://schemas.microsoft.com/office/drawing/2014/main" id="{29993152-E9F8-96F5-0C2C-C21DE693E545}"/>
              </a:ext>
            </a:extLst>
          </p:cNvPr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>
            <a:extLst>
              <a:ext uri="{FF2B5EF4-FFF2-40B4-BE49-F238E27FC236}">
                <a16:creationId xmlns:a16="http://schemas.microsoft.com/office/drawing/2014/main" id="{0B3E44C3-0D6B-1445-ACC6-F33D29B72397}"/>
              </a:ext>
            </a:extLst>
          </p:cNvPr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>
            <a:extLst>
              <a:ext uri="{FF2B5EF4-FFF2-40B4-BE49-F238E27FC236}">
                <a16:creationId xmlns:a16="http://schemas.microsoft.com/office/drawing/2014/main" id="{247C2FD3-99C8-6772-E84A-FE3CADB37852}"/>
              </a:ext>
            </a:extLst>
          </p:cNvPr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>
            <a:extLst>
              <a:ext uri="{FF2B5EF4-FFF2-40B4-BE49-F238E27FC236}">
                <a16:creationId xmlns:a16="http://schemas.microsoft.com/office/drawing/2014/main" id="{AC87A0A5-B0A3-0664-4A01-0CFD0D31CB40}"/>
              </a:ext>
            </a:extLst>
          </p:cNvPr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>
            <a:extLst>
              <a:ext uri="{FF2B5EF4-FFF2-40B4-BE49-F238E27FC236}">
                <a16:creationId xmlns:a16="http://schemas.microsoft.com/office/drawing/2014/main" id="{DA9DF47B-B346-90C6-DA3D-5752ED349B05}"/>
              </a:ext>
            </a:extLst>
          </p:cNvPr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>
            <a:extLst>
              <a:ext uri="{FF2B5EF4-FFF2-40B4-BE49-F238E27FC236}">
                <a16:creationId xmlns:a16="http://schemas.microsoft.com/office/drawing/2014/main" id="{5CEF3F10-D33E-3745-067A-F2D008716B7A}"/>
              </a:ext>
            </a:extLst>
          </p:cNvPr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>
            <a:extLst>
              <a:ext uri="{FF2B5EF4-FFF2-40B4-BE49-F238E27FC236}">
                <a16:creationId xmlns:a16="http://schemas.microsoft.com/office/drawing/2014/main" id="{3ED61ECC-34F4-30B2-3ED6-3D84D748779D}"/>
              </a:ext>
            </a:extLst>
          </p:cNvPr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>
            <a:extLst>
              <a:ext uri="{FF2B5EF4-FFF2-40B4-BE49-F238E27FC236}">
                <a16:creationId xmlns:a16="http://schemas.microsoft.com/office/drawing/2014/main" id="{B85832BC-573F-9297-994F-E37564B70E54}"/>
              </a:ext>
            </a:extLst>
          </p:cNvPr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>
            <a:extLst>
              <a:ext uri="{FF2B5EF4-FFF2-40B4-BE49-F238E27FC236}">
                <a16:creationId xmlns:a16="http://schemas.microsoft.com/office/drawing/2014/main" id="{AE5800C5-EDEF-87C3-5060-2756D440FF5C}"/>
              </a:ext>
            </a:extLst>
          </p:cNvPr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>
            <a:extLst>
              <a:ext uri="{FF2B5EF4-FFF2-40B4-BE49-F238E27FC236}">
                <a16:creationId xmlns:a16="http://schemas.microsoft.com/office/drawing/2014/main" id="{93745536-56AF-A325-3B19-EBFBE7B22C02}"/>
              </a:ext>
            </a:extLst>
          </p:cNvPr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00;p28">
            <a:extLst>
              <a:ext uri="{FF2B5EF4-FFF2-40B4-BE49-F238E27FC236}">
                <a16:creationId xmlns:a16="http://schemas.microsoft.com/office/drawing/2014/main" id="{1BB801E2-A6A2-3DE8-02CE-785A0809B154}"/>
              </a:ext>
            </a:extLst>
          </p:cNvPr>
          <p:cNvSpPr/>
          <p:nvPr/>
        </p:nvSpPr>
        <p:spPr>
          <a:xfrm>
            <a:off x="1243825" y="344789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" name="Google Shape;401;p28">
            <a:extLst>
              <a:ext uri="{FF2B5EF4-FFF2-40B4-BE49-F238E27FC236}">
                <a16:creationId xmlns:a16="http://schemas.microsoft.com/office/drawing/2014/main" id="{31688992-8205-B0D0-3834-369621F47825}"/>
              </a:ext>
            </a:extLst>
          </p:cNvPr>
          <p:cNvSpPr/>
          <p:nvPr/>
        </p:nvSpPr>
        <p:spPr>
          <a:xfrm>
            <a:off x="1243825" y="301318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" name="Google Shape;402;p28">
            <a:extLst>
              <a:ext uri="{FF2B5EF4-FFF2-40B4-BE49-F238E27FC236}">
                <a16:creationId xmlns:a16="http://schemas.microsoft.com/office/drawing/2014/main" id="{87C1FF35-9524-8A72-B390-0084AE1F8586}"/>
              </a:ext>
            </a:extLst>
          </p:cNvPr>
          <p:cNvSpPr/>
          <p:nvPr/>
        </p:nvSpPr>
        <p:spPr>
          <a:xfrm>
            <a:off x="1243825" y="2584599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" name="Google Shape;404;p28">
            <a:extLst>
              <a:ext uri="{FF2B5EF4-FFF2-40B4-BE49-F238E27FC236}">
                <a16:creationId xmlns:a16="http://schemas.microsoft.com/office/drawing/2014/main" id="{34F39166-099E-35FC-ED8F-A0D8370F9B2E}"/>
              </a:ext>
            </a:extLst>
          </p:cNvPr>
          <p:cNvSpPr txBox="1">
            <a:spLocks/>
          </p:cNvSpPr>
          <p:nvPr/>
        </p:nvSpPr>
        <p:spPr>
          <a:xfrm>
            <a:off x="1264500" y="2683347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chemeClr val="dk1"/>
                </a:solidFill>
              </a:rPr>
              <a:t>Bootstrap 4</a:t>
            </a:r>
          </a:p>
        </p:txBody>
      </p:sp>
      <p:sp>
        <p:nvSpPr>
          <p:cNvPr id="6" name="Google Shape;405;p28">
            <a:extLst>
              <a:ext uri="{FF2B5EF4-FFF2-40B4-BE49-F238E27FC236}">
                <a16:creationId xmlns:a16="http://schemas.microsoft.com/office/drawing/2014/main" id="{61B13224-3080-09C4-1260-932DDF4ECFB7}"/>
              </a:ext>
            </a:extLst>
          </p:cNvPr>
          <p:cNvSpPr txBox="1">
            <a:spLocks/>
          </p:cNvSpPr>
          <p:nvPr/>
        </p:nvSpPr>
        <p:spPr>
          <a:xfrm>
            <a:off x="1224638" y="355798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chemeClr val="dk1"/>
                </a:solidFill>
              </a:rPr>
              <a:t>MariaDB 10.4.32 (MySQL)</a:t>
            </a:r>
          </a:p>
        </p:txBody>
      </p:sp>
      <p:sp>
        <p:nvSpPr>
          <p:cNvPr id="7" name="Google Shape;406;p28">
            <a:extLst>
              <a:ext uri="{FF2B5EF4-FFF2-40B4-BE49-F238E27FC236}">
                <a16:creationId xmlns:a16="http://schemas.microsoft.com/office/drawing/2014/main" id="{F5E6B0ED-F659-C387-940D-F7E01A7048DC}"/>
              </a:ext>
            </a:extLst>
          </p:cNvPr>
          <p:cNvSpPr txBox="1">
            <a:spLocks/>
          </p:cNvSpPr>
          <p:nvPr/>
        </p:nvSpPr>
        <p:spPr>
          <a:xfrm>
            <a:off x="1243825" y="312649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>
                <a:solidFill>
                  <a:schemeClr val="dk1"/>
                </a:solidFill>
              </a:rPr>
              <a:t>PHP 8.2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" name="Google Shape;401;p28">
            <a:extLst>
              <a:ext uri="{FF2B5EF4-FFF2-40B4-BE49-F238E27FC236}">
                <a16:creationId xmlns:a16="http://schemas.microsoft.com/office/drawing/2014/main" id="{6D40CA75-7D09-C436-ABCC-3C8FCCB614D4}"/>
              </a:ext>
            </a:extLst>
          </p:cNvPr>
          <p:cNvSpPr/>
          <p:nvPr/>
        </p:nvSpPr>
        <p:spPr>
          <a:xfrm>
            <a:off x="1243825" y="431370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0" name="Google Shape;402;p28">
            <a:extLst>
              <a:ext uri="{FF2B5EF4-FFF2-40B4-BE49-F238E27FC236}">
                <a16:creationId xmlns:a16="http://schemas.microsoft.com/office/drawing/2014/main" id="{CF9B85C4-9A54-1167-94F4-0FB5FF1C6431}"/>
              </a:ext>
            </a:extLst>
          </p:cNvPr>
          <p:cNvSpPr/>
          <p:nvPr/>
        </p:nvSpPr>
        <p:spPr>
          <a:xfrm>
            <a:off x="1243825" y="388512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1" name="Google Shape;404;p28">
            <a:extLst>
              <a:ext uri="{FF2B5EF4-FFF2-40B4-BE49-F238E27FC236}">
                <a16:creationId xmlns:a16="http://schemas.microsoft.com/office/drawing/2014/main" id="{DEF22EFB-7653-0955-947F-FE9C5609A60F}"/>
              </a:ext>
            </a:extLst>
          </p:cNvPr>
          <p:cNvSpPr txBox="1">
            <a:spLocks/>
          </p:cNvSpPr>
          <p:nvPr/>
        </p:nvSpPr>
        <p:spPr>
          <a:xfrm>
            <a:off x="1264500" y="398386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chemeClr val="dk1"/>
                </a:solidFill>
              </a:rPr>
              <a:t>Envato Template </a:t>
            </a:r>
          </a:p>
        </p:txBody>
      </p:sp>
      <p:sp>
        <p:nvSpPr>
          <p:cNvPr id="13" name="Google Shape;406;p28">
            <a:extLst>
              <a:ext uri="{FF2B5EF4-FFF2-40B4-BE49-F238E27FC236}">
                <a16:creationId xmlns:a16="http://schemas.microsoft.com/office/drawing/2014/main" id="{83B93086-28C2-5865-0317-20ACA4F3A400}"/>
              </a:ext>
            </a:extLst>
          </p:cNvPr>
          <p:cNvSpPr txBox="1">
            <a:spLocks/>
          </p:cNvSpPr>
          <p:nvPr/>
        </p:nvSpPr>
        <p:spPr>
          <a:xfrm>
            <a:off x="1243825" y="442701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chemeClr val="dk1"/>
                </a:solidFill>
              </a:rPr>
              <a:t>Blade templating</a:t>
            </a:r>
          </a:p>
        </p:txBody>
      </p:sp>
    </p:spTree>
    <p:extLst>
      <p:ext uri="{BB962C8B-B14F-4D97-AF65-F5344CB8AC3E}">
        <p14:creationId xmlns:p14="http://schemas.microsoft.com/office/powerpoint/2010/main" val="100957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"/>
          </p:nvPr>
        </p:nvSpPr>
        <p:spPr>
          <a:xfrm>
            <a:off x="615669" y="223794"/>
            <a:ext cx="7833900" cy="75245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PROJECT FRONTEND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90" y="856975"/>
            <a:ext cx="8662058" cy="41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9D25A4-AA64-04D2-530A-BEF829C83108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615293" y="328430"/>
            <a:ext cx="7833900" cy="6066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Login Form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A6C2B-3922-D665-43C3-7862E75DD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89" y="1089604"/>
            <a:ext cx="7411507" cy="369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3D69A-D3B4-DC4A-6B4F-17D028079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461B72-8D36-6167-320C-FF4EA57A34AD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407400" y="574700"/>
            <a:ext cx="7833900" cy="6066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Types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402;p28">
            <a:extLst>
              <a:ext uri="{FF2B5EF4-FFF2-40B4-BE49-F238E27FC236}">
                <a16:creationId xmlns:a16="http://schemas.microsoft.com/office/drawing/2014/main" id="{764B12A9-3C5C-7DE7-0085-199DBEE5F93D}"/>
              </a:ext>
            </a:extLst>
          </p:cNvPr>
          <p:cNvSpPr/>
          <p:nvPr/>
        </p:nvSpPr>
        <p:spPr>
          <a:xfrm>
            <a:off x="4056875" y="209097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Teacher</a:t>
            </a:r>
            <a:endParaRPr b="1" dirty="0">
              <a:solidFill>
                <a:schemeClr val="tx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9" name="Google Shape;402;p28">
            <a:extLst>
              <a:ext uri="{FF2B5EF4-FFF2-40B4-BE49-F238E27FC236}">
                <a16:creationId xmlns:a16="http://schemas.microsoft.com/office/drawing/2014/main" id="{764B12A9-3C5C-7DE7-0085-199DBEE5F93D}"/>
              </a:ext>
            </a:extLst>
          </p:cNvPr>
          <p:cNvSpPr/>
          <p:nvPr/>
        </p:nvSpPr>
        <p:spPr>
          <a:xfrm>
            <a:off x="4056875" y="276407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Student</a:t>
            </a:r>
            <a:endParaRPr b="1" dirty="0">
              <a:solidFill>
                <a:schemeClr val="tx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6" name="Google Shape;402;p28">
            <a:extLst>
              <a:ext uri="{FF2B5EF4-FFF2-40B4-BE49-F238E27FC236}">
                <a16:creationId xmlns:a16="http://schemas.microsoft.com/office/drawing/2014/main" id="{764B12A9-3C5C-7DE7-0085-199DBEE5F93D}"/>
              </a:ext>
            </a:extLst>
          </p:cNvPr>
          <p:cNvSpPr/>
          <p:nvPr/>
        </p:nvSpPr>
        <p:spPr>
          <a:xfrm>
            <a:off x="4056875" y="150677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Admin</a:t>
            </a:r>
            <a:endParaRPr b="1" dirty="0">
              <a:solidFill>
                <a:schemeClr val="tx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  <p:sp>
        <p:nvSpPr>
          <p:cNvPr id="10" name="Google Shape;402;p28">
            <a:extLst>
              <a:ext uri="{FF2B5EF4-FFF2-40B4-BE49-F238E27FC236}">
                <a16:creationId xmlns:a16="http://schemas.microsoft.com/office/drawing/2014/main" id="{764B12A9-3C5C-7DE7-0085-199DBEE5F93D}"/>
              </a:ext>
            </a:extLst>
          </p:cNvPr>
          <p:cNvSpPr/>
          <p:nvPr/>
        </p:nvSpPr>
        <p:spPr>
          <a:xfrm>
            <a:off x="4056875" y="335462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Roboto Black" panose="020B0604020202020204" charset="0"/>
                <a:ea typeface="Roboto Black" panose="020B0604020202020204" charset="0"/>
              </a:rPr>
              <a:t>Staff</a:t>
            </a:r>
            <a:endParaRPr b="1" dirty="0">
              <a:solidFill>
                <a:schemeClr val="tx1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70</Words>
  <Application>Microsoft Office PowerPoint</Application>
  <PresentationFormat>On-screen Show (16:9)</PresentationFormat>
  <Paragraphs>33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Roboto Light</vt:lpstr>
      <vt:lpstr>Bree Serif</vt:lpstr>
      <vt:lpstr>Arial</vt:lpstr>
      <vt:lpstr>Roboto Black</vt:lpstr>
      <vt:lpstr>WEB PROPOSAL</vt:lpstr>
      <vt:lpstr>Name: Mahmudul Haque Trainee ID: 1282769 Batch: WDPF/TCLK-M/60/01 </vt:lpstr>
      <vt:lpstr>School Management System  using Laravel</vt:lpstr>
      <vt:lpstr>DATABASE DESIGN</vt:lpstr>
      <vt:lpstr>PowerPoint Presentation</vt:lpstr>
      <vt:lpstr>PROJECT FEATURES</vt:lpstr>
      <vt:lpstr>Technologies</vt:lpstr>
      <vt:lpstr>PROJECT FRONTEND</vt:lpstr>
      <vt:lpstr>User Login Form</vt:lpstr>
      <vt:lpstr>User Types</vt:lpstr>
      <vt:lpstr>User Profile</vt:lpstr>
      <vt:lpstr>User Dashboard</vt:lpstr>
      <vt:lpstr>Students Management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Mahmudul Haque Trainee ID: 1282547 Batch: WDPF/TCLK-M/60/01 </dc:title>
  <cp:lastModifiedBy>B-7</cp:lastModifiedBy>
  <cp:revision>9</cp:revision>
  <dcterms:modified xsi:type="dcterms:W3CDTF">2024-11-17T04:05:32Z</dcterms:modified>
</cp:coreProperties>
</file>