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361" r:id="rId5"/>
    <p:sldId id="375" r:id="rId6"/>
    <p:sldId id="366" r:id="rId7"/>
    <p:sldId id="364" r:id="rId8"/>
    <p:sldId id="382" r:id="rId9"/>
    <p:sldId id="369" r:id="rId10"/>
    <p:sldId id="385" r:id="rId11"/>
    <p:sldId id="373" r:id="rId12"/>
    <p:sldId id="376" r:id="rId13"/>
    <p:sldId id="384" r:id="rId14"/>
    <p:sldId id="387" r:id="rId15"/>
    <p:sldId id="370" r:id="rId16"/>
    <p:sldId id="386" r:id="rId17"/>
    <p:sldId id="383" r:id="rId18"/>
    <p:sldId id="367" r:id="rId19"/>
    <p:sldId id="374" r:id="rId20"/>
    <p:sldId id="3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83" autoAdjust="0"/>
    <p:restoredTop sz="95226"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rPr/>
              <a:pPr/>
              <a:t>‹#›</a:t>
            </a:fld>
            <a:endParaRPr lang="en-US" dirty="0"/>
          </a:p>
        </p:txBody>
      </p:sp>
    </p:spTree>
    <p:extLst>
      <p:ext uri="{BB962C8B-B14F-4D97-AF65-F5344CB8AC3E}">
        <p14:creationId xmlns=""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pPr/>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pPr/>
              <a:t>‹#›</a:t>
            </a:fld>
            <a:endParaRPr lang="en-US" dirty="0"/>
          </a:p>
        </p:txBody>
      </p:sp>
    </p:spTree>
    <p:extLst>
      <p:ext uri="{BB962C8B-B14F-4D97-AF65-F5344CB8AC3E}">
        <p14:creationId xmlns=""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6987D-0137-DE42-B76B-FF621E808D90}"/>
              </a:ext>
            </a:extLst>
          </p:cNvPr>
          <p:cNvSpPr>
            <a:spLocks noGrp="1"/>
          </p:cNvSpPr>
          <p:nvPr>
            <p:ph type="ctrTitle"/>
          </p:nvPr>
        </p:nvSpPr>
        <p:spPr>
          <a:xfrm>
            <a:off x="6367055" y="2116184"/>
            <a:ext cx="5491571" cy="1514019"/>
          </a:xfrm>
          <a:prstGeom prst="rect">
            <a:avLst/>
          </a:prstGeom>
        </p:spPr>
        <p:txBody>
          <a:bodyPr lIns="0" tIns="0" rIns="0" bIns="0" anchor="b">
            <a:noAutofit/>
          </a:bodyPr>
          <a:lstStyle>
            <a:lvl1pPr algn="l">
              <a:defRPr sz="4500" b="1" i="0" spc="75"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11" name="Freeform 10">
              <a:extLst>
                <a:ext uri="{FF2B5EF4-FFF2-40B4-BE49-F238E27FC236}">
                  <a16:creationId xmlns=""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12" name="Freeform 11">
              <a:extLst>
                <a:ext uri="{FF2B5EF4-FFF2-40B4-BE49-F238E27FC236}">
                  <a16:creationId xmlns=""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sp>
        <p:nvSpPr>
          <p:cNvPr id="18" name="Text Placeholder 29">
            <a:extLst>
              <a:ext uri="{FF2B5EF4-FFF2-40B4-BE49-F238E27FC236}">
                <a16:creationId xmlns="" xmlns:a16="http://schemas.microsoft.com/office/drawing/2014/main" id="{276A9CD7-E675-3048-86D3-3546A2F6B456}"/>
              </a:ext>
            </a:extLst>
          </p:cNvPr>
          <p:cNvSpPr>
            <a:spLocks noGrp="1"/>
          </p:cNvSpPr>
          <p:nvPr>
            <p:ph type="body" sz="quarter" idx="11"/>
          </p:nvPr>
        </p:nvSpPr>
        <p:spPr>
          <a:xfrm>
            <a:off x="6367055" y="4549555"/>
            <a:ext cx="5491571" cy="953337"/>
          </a:xfrm>
        </p:spPr>
        <p:txBody>
          <a:bodyPr lIns="0" tIns="0" rIns="0" bIns="0">
            <a:noAutofit/>
          </a:bodyPr>
          <a:lstStyle>
            <a:lvl1pPr marL="0" indent="0">
              <a:buNone/>
              <a:defRPr sz="1350" b="0" i="0">
                <a:solidFill>
                  <a:schemeClr val="tx2"/>
                </a:solidFill>
                <a:latin typeface="+mn-lt"/>
              </a:defRPr>
            </a:lvl1pPr>
            <a:lvl2pPr>
              <a:defRPr sz="3000"/>
            </a:lvl2pPr>
            <a:lvl3pPr>
              <a:defRPr sz="3000"/>
            </a:lvl3pPr>
            <a:lvl4pPr>
              <a:defRPr sz="3000"/>
            </a:lvl4pPr>
            <a:lvl5pPr>
              <a:defRPr sz="3000"/>
            </a:lvl5pPr>
          </a:lstStyle>
          <a:p>
            <a:pPr lvl="0"/>
            <a:r>
              <a:rPr lang="en-US"/>
              <a:t>Click to edit Master text styles</a:t>
            </a:r>
          </a:p>
        </p:txBody>
      </p:sp>
      <p:cxnSp>
        <p:nvCxnSpPr>
          <p:cNvPr id="13" name="Straight Connector 12">
            <a:extLst>
              <a:ext uri="{FF2B5EF4-FFF2-40B4-BE49-F238E27FC236}">
                <a16:creationId xmlns=""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 xmlns:a16="http://schemas.microsoft.com/office/drawing/2014/main" id="{BDEF3328-825B-3946-8472-DB93D6A32867}"/>
              </a:ext>
            </a:extLst>
          </p:cNvPr>
          <p:cNvGrpSpPr>
            <a:grpSpLocks/>
          </p:cNvGrpSpPr>
          <p:nvPr userDrawn="1"/>
        </p:nvGrpSpPr>
        <p:grpSpPr bwMode="auto">
          <a:xfrm rot="16200000" flipV="1">
            <a:off x="0" y="3900132"/>
            <a:ext cx="2959226" cy="2959227"/>
            <a:chOff x="0" y="12289"/>
            <a:chExt cx="3550" cy="3551"/>
          </a:xfrm>
        </p:grpSpPr>
        <p:sp>
          <p:nvSpPr>
            <p:cNvPr id="20" name="Freeform 19">
              <a:extLst>
                <a:ext uri="{FF2B5EF4-FFF2-40B4-BE49-F238E27FC236}">
                  <a16:creationId xmlns=""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21" name="Freeform 20">
              <a:extLst>
                <a:ext uri="{FF2B5EF4-FFF2-40B4-BE49-F238E27FC236}">
                  <a16:creationId xmlns=""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22" name="Freeform 21">
              <a:extLst>
                <a:ext uri="{FF2B5EF4-FFF2-40B4-BE49-F238E27FC236}">
                  <a16:creationId xmlns=""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sp>
        <p:nvSpPr>
          <p:cNvPr id="32" name="Title 1">
            <a:extLst>
              <a:ext uri="{FF2B5EF4-FFF2-40B4-BE49-F238E27FC236}">
                <a16:creationId xmlns="" xmlns:a16="http://schemas.microsoft.com/office/drawing/2014/main" id="{467E05B6-B7CB-1E4F-96BA-4B8CFE8B63D9}"/>
              </a:ext>
            </a:extLst>
          </p:cNvPr>
          <p:cNvSpPr>
            <a:spLocks noGrp="1"/>
          </p:cNvSpPr>
          <p:nvPr>
            <p:ph type="title"/>
          </p:nvPr>
        </p:nvSpPr>
        <p:spPr>
          <a:xfrm>
            <a:off x="964024" y="879065"/>
            <a:ext cx="4941477" cy="610863"/>
          </a:xfrm>
          <a:prstGeom prst="rect">
            <a:avLst/>
          </a:prstGeom>
        </p:spPr>
        <p:txBody>
          <a:bodyPr lIns="0" tIns="0" rIns="0" bIns="0" anchor="b" anchorCtr="0">
            <a:normAutofit/>
          </a:bodyPr>
          <a:lstStyle>
            <a:lvl1pPr>
              <a:defRPr sz="33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 xmlns:a16="http://schemas.microsoft.com/office/drawing/2014/main" id="{A6147D10-E7D7-8F40-AF69-726398729333}"/>
              </a:ext>
            </a:extLst>
          </p:cNvPr>
          <p:cNvSpPr>
            <a:spLocks noGrp="1"/>
          </p:cNvSpPr>
          <p:nvPr>
            <p:ph type="body" idx="1"/>
          </p:nvPr>
        </p:nvSpPr>
        <p:spPr>
          <a:xfrm>
            <a:off x="964023" y="2300984"/>
            <a:ext cx="4827179" cy="404216"/>
          </a:xfrm>
          <a:prstGeom prst="rect">
            <a:avLst/>
          </a:prstGeom>
        </p:spPr>
        <p:txBody>
          <a:bodyPr lIns="0" tIns="0" rIns="0" bIns="0" anchor="t" anchorCtr="0">
            <a:normAutofit/>
          </a:bodyPr>
          <a:lstStyle>
            <a:lvl1pPr marL="0" indent="0">
              <a:buNone/>
              <a:defRPr sz="1350" b="0" i="0" spc="0" baseline="0">
                <a:solidFill>
                  <a:schemeClr val="tx2"/>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5" name="Text Placeholder 2">
            <a:extLst>
              <a:ext uri="{FF2B5EF4-FFF2-40B4-BE49-F238E27FC236}">
                <a16:creationId xmlns=""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350" b="0" i="0" spc="0" baseline="0">
                <a:solidFill>
                  <a:schemeClr val="tx2"/>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7" name="Content Placeholder 3">
            <a:extLst>
              <a:ext uri="{FF2B5EF4-FFF2-40B4-BE49-F238E27FC236}">
                <a16:creationId xmlns="" xmlns:a16="http://schemas.microsoft.com/office/drawing/2014/main" id="{E81957B7-CEA6-A446-A203-471CF9A57FFD}"/>
              </a:ext>
            </a:extLst>
          </p:cNvPr>
          <p:cNvSpPr>
            <a:spLocks noGrp="1"/>
          </p:cNvSpPr>
          <p:nvPr>
            <p:ph sz="half" idx="2"/>
          </p:nvPr>
        </p:nvSpPr>
        <p:spPr>
          <a:xfrm>
            <a:off x="964023" y="2799146"/>
            <a:ext cx="4827179" cy="1942138"/>
          </a:xfrm>
          <a:prstGeom prst="rect">
            <a:avLst/>
          </a:prstGeom>
        </p:spPr>
        <p:txBody>
          <a:bodyPr lIns="0" tIns="0" rIns="0" bIns="0" anchor="t" anchorCtr="0">
            <a:normAutofit/>
          </a:bodyPr>
          <a:lstStyle>
            <a:lvl1pPr marL="214313" indent="-214313">
              <a:lnSpc>
                <a:spcPct val="100000"/>
              </a:lnSpc>
              <a:buFont typeface="Wingdings" pitchFamily="2" charset="2"/>
              <a:buChar char="§"/>
              <a:defRPr sz="1200">
                <a:latin typeface="+mn-lt"/>
              </a:defRPr>
            </a:lvl1pPr>
            <a:lvl2pPr>
              <a:defRPr sz="1200"/>
            </a:lvl2pPr>
            <a:lvl3pPr>
              <a:defRPr sz="1200"/>
            </a:lvl3pPr>
            <a:lvl4pPr>
              <a:defRPr sz="1200"/>
            </a:lvl4pPr>
            <a:lvl5pPr>
              <a:defRPr sz="1200"/>
            </a:lvl5pPr>
          </a:lstStyle>
          <a:p>
            <a:pPr lvl="0"/>
            <a:r>
              <a:rPr lang="en-US"/>
              <a:t>Click to edit Master text styles</a:t>
            </a:r>
          </a:p>
        </p:txBody>
      </p:sp>
      <p:sp>
        <p:nvSpPr>
          <p:cNvPr id="28" name="Content Placeholder 3">
            <a:extLst>
              <a:ext uri="{FF2B5EF4-FFF2-40B4-BE49-F238E27FC236}">
                <a16:creationId xmlns="" xmlns:a16="http://schemas.microsoft.com/office/drawing/2014/main" id="{E40D4044-0F7B-0647-BAB5-16B23EBD9ECD}"/>
              </a:ext>
            </a:extLst>
          </p:cNvPr>
          <p:cNvSpPr>
            <a:spLocks noGrp="1"/>
          </p:cNvSpPr>
          <p:nvPr>
            <p:ph sz="half" idx="13"/>
          </p:nvPr>
        </p:nvSpPr>
        <p:spPr>
          <a:xfrm>
            <a:off x="6362701" y="2799146"/>
            <a:ext cx="4756241" cy="1942138"/>
          </a:xfrm>
          <a:prstGeom prst="rect">
            <a:avLst/>
          </a:prstGeom>
        </p:spPr>
        <p:txBody>
          <a:bodyPr lIns="0" tIns="0" rIns="0" bIns="0" anchor="t" anchorCtr="0">
            <a:normAutofit/>
          </a:bodyPr>
          <a:lstStyle>
            <a:lvl1pPr marL="214313" indent="-214313">
              <a:lnSpc>
                <a:spcPct val="100000"/>
              </a:lnSpc>
              <a:buFont typeface="Wingdings" pitchFamily="2" charset="2"/>
              <a:buChar char="§"/>
              <a:defRPr sz="1200">
                <a:latin typeface="+mn-lt"/>
              </a:defRPr>
            </a:lvl1pPr>
            <a:lvl2pPr>
              <a:defRPr sz="1200"/>
            </a:lvl2pPr>
            <a:lvl3pPr>
              <a:defRPr sz="1200"/>
            </a:lvl3pPr>
            <a:lvl4pPr>
              <a:defRPr sz="1200"/>
            </a:lvl4pPr>
            <a:lvl5pPr>
              <a:defRPr sz="1200"/>
            </a:lvl5pPr>
          </a:lstStyle>
          <a:p>
            <a:pPr lvl="0"/>
            <a:r>
              <a:rPr lang="en-US"/>
              <a:t>Click to edit Master text styles</a:t>
            </a:r>
          </a:p>
        </p:txBody>
      </p:sp>
      <p:cxnSp>
        <p:nvCxnSpPr>
          <p:cNvPr id="15" name="Straight Connector 14">
            <a:extLst>
              <a:ext uri="{FF2B5EF4-FFF2-40B4-BE49-F238E27FC236}">
                <a16:creationId xmlns=""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January 9, 2024</a:t>
            </a:fld>
            <a:endParaRPr lang="en-US" dirty="0">
              <a:latin typeface="+mn-lt"/>
            </a:endParaRPr>
          </a:p>
        </p:txBody>
      </p:sp>
      <p:sp>
        <p:nvSpPr>
          <p:cNvPr id="3" name="Footer Placeholder 2">
            <a:extLst>
              <a:ext uri="{FF2B5EF4-FFF2-40B4-BE49-F238E27FC236}">
                <a16:creationId xmlns=""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userDrawn="1">
          <p15:clr>
            <a:srgbClr val="FBAE40"/>
          </p15:clr>
        </p15:guide>
        <p15:guide id="2" pos="7080" userDrawn="1">
          <p15:clr>
            <a:srgbClr val="FBAE40"/>
          </p15:clr>
        </p15:guide>
        <p15:guide id="3" pos="2304" userDrawn="1">
          <p15:clr>
            <a:srgbClr val="FBAE40"/>
          </p15:clr>
        </p15:guide>
        <p15:guide id="4" pos="5736" userDrawn="1">
          <p15:clr>
            <a:srgbClr val="FBAE40"/>
          </p15:clr>
        </p15:guide>
        <p15:guide id="5" pos="1944" userDrawn="1">
          <p15:clr>
            <a:srgbClr val="FBAE40"/>
          </p15:clr>
        </p15:guide>
        <p15:guide id="6" pos="4008" userDrawn="1">
          <p15:clr>
            <a:srgbClr val="FBAE40"/>
          </p15:clr>
        </p15:guide>
        <p15:guide id="7" orient="horz" pos="1224" userDrawn="1">
          <p15:clr>
            <a:srgbClr val="FBAE40"/>
          </p15:clr>
        </p15:guide>
        <p15:guide id="8" orient="horz" pos="1440" userDrawn="1">
          <p15:clr>
            <a:srgbClr val="FBAE40"/>
          </p15:clr>
        </p15:guide>
        <p15:guide id="9" orient="horz" pos="552" userDrawn="1">
          <p15:clr>
            <a:srgbClr val="FBAE40"/>
          </p15:clr>
        </p15:guide>
        <p15:guide id="10" pos="5352" userDrawn="1">
          <p15:clr>
            <a:srgbClr val="FBAE40"/>
          </p15:clr>
        </p15:guide>
        <p15:guide id="11" pos="36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 xmlns:a16="http://schemas.microsoft.com/office/drawing/2014/main" id="{868B08E5-2F7C-7749-8BDF-386EAF974BB0}"/>
              </a:ext>
            </a:extLst>
          </p:cNvPr>
          <p:cNvGrpSpPr>
            <a:grpSpLocks/>
          </p:cNvGrpSpPr>
          <p:nvPr userDrawn="1"/>
        </p:nvGrpSpPr>
        <p:grpSpPr bwMode="auto">
          <a:xfrm rot="16200000" flipV="1">
            <a:off x="0" y="3900132"/>
            <a:ext cx="2959226" cy="2959227"/>
            <a:chOff x="0" y="12289"/>
            <a:chExt cx="3550" cy="3551"/>
          </a:xfrm>
        </p:grpSpPr>
        <p:sp>
          <p:nvSpPr>
            <p:cNvPr id="38" name="Freeform 37">
              <a:extLst>
                <a:ext uri="{FF2B5EF4-FFF2-40B4-BE49-F238E27FC236}">
                  <a16:creationId xmlns=""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39" name="Freeform 38">
              <a:extLst>
                <a:ext uri="{FF2B5EF4-FFF2-40B4-BE49-F238E27FC236}">
                  <a16:creationId xmlns=""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40" name="Freeform 39">
              <a:extLst>
                <a:ext uri="{FF2B5EF4-FFF2-40B4-BE49-F238E27FC236}">
                  <a16:creationId xmlns=""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sp>
        <p:nvSpPr>
          <p:cNvPr id="32" name="Title 1">
            <a:extLst>
              <a:ext uri="{FF2B5EF4-FFF2-40B4-BE49-F238E27FC236}">
                <a16:creationId xmlns="" xmlns:a16="http://schemas.microsoft.com/office/drawing/2014/main" id="{467E05B6-B7CB-1E4F-96BA-4B8CFE8B63D9}"/>
              </a:ext>
            </a:extLst>
          </p:cNvPr>
          <p:cNvSpPr>
            <a:spLocks noGrp="1"/>
          </p:cNvSpPr>
          <p:nvPr>
            <p:ph type="title"/>
          </p:nvPr>
        </p:nvSpPr>
        <p:spPr>
          <a:xfrm>
            <a:off x="964024" y="879065"/>
            <a:ext cx="4941477" cy="610863"/>
          </a:xfrm>
          <a:prstGeom prst="rect">
            <a:avLst/>
          </a:prstGeom>
        </p:spPr>
        <p:txBody>
          <a:bodyPr lIns="0" tIns="0" rIns="0" bIns="0" anchor="b" anchorCtr="0">
            <a:normAutofit/>
          </a:bodyPr>
          <a:lstStyle>
            <a:lvl1pPr>
              <a:defRPr sz="33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350" spc="0" baseline="0" dirty="0">
                <a:solidFill>
                  <a:schemeClr val="tx2"/>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buNone/>
            </a:pPr>
            <a:r>
              <a:rPr lang="en-US"/>
              <a:t>Click to edit Master text styles</a:t>
            </a:r>
          </a:p>
        </p:txBody>
      </p:sp>
      <p:sp>
        <p:nvSpPr>
          <p:cNvPr id="27" name="Content Placeholder 3">
            <a:extLst>
              <a:ext uri="{FF2B5EF4-FFF2-40B4-BE49-F238E27FC236}">
                <a16:creationId xmlns=""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14313" indent="-214313">
              <a:lnSpc>
                <a:spcPct val="100000"/>
              </a:lnSpc>
              <a:buFont typeface="Wingdings" pitchFamily="2" charset="2"/>
              <a:buChar char="§"/>
              <a:defRPr sz="1200">
                <a:latin typeface="+mn-lt"/>
              </a:defRPr>
            </a:lvl1pPr>
            <a:lvl2pPr>
              <a:defRPr sz="1200"/>
            </a:lvl2pPr>
            <a:lvl3pPr>
              <a:defRPr sz="1200"/>
            </a:lvl3pPr>
            <a:lvl4pPr>
              <a:defRPr sz="1200"/>
            </a:lvl4pPr>
            <a:lvl5pPr>
              <a:defRPr sz="1200"/>
            </a:lvl5pPr>
          </a:lstStyle>
          <a:p>
            <a:pPr lvl="0"/>
            <a:r>
              <a:rPr lang="en-US"/>
              <a:t>Click to edit Master text styles</a:t>
            </a:r>
          </a:p>
        </p:txBody>
      </p:sp>
      <p:sp>
        <p:nvSpPr>
          <p:cNvPr id="20" name="Text Placeholder 2">
            <a:extLst>
              <a:ext uri="{FF2B5EF4-FFF2-40B4-BE49-F238E27FC236}">
                <a16:creationId xmlns=""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350" spc="0" baseline="0" dirty="0">
                <a:solidFill>
                  <a:schemeClr val="tx2"/>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buNone/>
            </a:pPr>
            <a:r>
              <a:rPr lang="en-US"/>
              <a:t>Click to edit Master text styles</a:t>
            </a:r>
          </a:p>
        </p:txBody>
      </p:sp>
      <p:sp>
        <p:nvSpPr>
          <p:cNvPr id="21" name="Content Placeholder 3">
            <a:extLst>
              <a:ext uri="{FF2B5EF4-FFF2-40B4-BE49-F238E27FC236}">
                <a16:creationId xmlns="" xmlns:a16="http://schemas.microsoft.com/office/drawing/2014/main" id="{C946754A-F105-644E-99A4-DC80B9944243}"/>
              </a:ext>
            </a:extLst>
          </p:cNvPr>
          <p:cNvSpPr>
            <a:spLocks noGrp="1"/>
          </p:cNvSpPr>
          <p:nvPr>
            <p:ph sz="half" idx="11"/>
          </p:nvPr>
        </p:nvSpPr>
        <p:spPr>
          <a:xfrm>
            <a:off x="4569373" y="2799146"/>
            <a:ext cx="3050628" cy="1942138"/>
          </a:xfrm>
          <a:prstGeom prst="rect">
            <a:avLst/>
          </a:prstGeom>
        </p:spPr>
        <p:txBody>
          <a:bodyPr lIns="0" tIns="0" rIns="0" bIns="0" anchor="t" anchorCtr="0">
            <a:normAutofit/>
          </a:bodyPr>
          <a:lstStyle>
            <a:lvl1pPr marL="214313" indent="-214313">
              <a:lnSpc>
                <a:spcPct val="100000"/>
              </a:lnSpc>
              <a:buFont typeface="Wingdings" pitchFamily="2" charset="2"/>
              <a:buChar char="§"/>
              <a:defRPr sz="1200">
                <a:latin typeface="+mn-lt"/>
              </a:defRPr>
            </a:lvl1pPr>
            <a:lvl2pPr>
              <a:defRPr sz="1200"/>
            </a:lvl2pPr>
            <a:lvl3pPr>
              <a:defRPr sz="1200"/>
            </a:lvl3pPr>
            <a:lvl4pPr>
              <a:defRPr sz="1200"/>
            </a:lvl4pPr>
            <a:lvl5pPr>
              <a:defRPr sz="1200"/>
            </a:lvl5pPr>
          </a:lstStyle>
          <a:p>
            <a:pPr lvl="0"/>
            <a:r>
              <a:rPr lang="en-US"/>
              <a:t>Click to edit Master text styles</a:t>
            </a:r>
          </a:p>
        </p:txBody>
      </p:sp>
      <p:sp>
        <p:nvSpPr>
          <p:cNvPr id="22" name="Text Placeholder 2">
            <a:extLst>
              <a:ext uri="{FF2B5EF4-FFF2-40B4-BE49-F238E27FC236}">
                <a16:creationId xmlns="" xmlns:a16="http://schemas.microsoft.com/office/drawing/2014/main" id="{368648FC-FC9A-5645-8F0C-390FFFAE180D}"/>
              </a:ext>
            </a:extLst>
          </p:cNvPr>
          <p:cNvSpPr>
            <a:spLocks noGrp="1"/>
          </p:cNvSpPr>
          <p:nvPr>
            <p:ph type="body" idx="12"/>
          </p:nvPr>
        </p:nvSpPr>
        <p:spPr>
          <a:xfrm>
            <a:off x="8187018" y="2300156"/>
            <a:ext cx="3036477" cy="404216"/>
          </a:xfrm>
          <a:prstGeom prst="rect">
            <a:avLst/>
          </a:prstGeom>
        </p:spPr>
        <p:txBody>
          <a:bodyPr vert="horz" lIns="0" tIns="0" rIns="0" bIns="0" rtlCol="0" anchor="t" anchorCtr="0">
            <a:normAutofit/>
          </a:bodyPr>
          <a:lstStyle>
            <a:lvl1pPr marL="0" indent="0">
              <a:buNone/>
              <a:defRPr lang="en-US" sz="1350" spc="0" baseline="0" dirty="0">
                <a:solidFill>
                  <a:schemeClr val="tx2"/>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buNone/>
            </a:pPr>
            <a:r>
              <a:rPr lang="en-US"/>
              <a:t>Click to edit Master text styles</a:t>
            </a:r>
          </a:p>
        </p:txBody>
      </p:sp>
      <p:sp>
        <p:nvSpPr>
          <p:cNvPr id="24" name="Content Placeholder 3">
            <a:extLst>
              <a:ext uri="{FF2B5EF4-FFF2-40B4-BE49-F238E27FC236}">
                <a16:creationId xmlns="" xmlns:a16="http://schemas.microsoft.com/office/drawing/2014/main" id="{BBB849DC-B114-D145-9879-4FE0688BF57E}"/>
              </a:ext>
            </a:extLst>
          </p:cNvPr>
          <p:cNvSpPr>
            <a:spLocks noGrp="1"/>
          </p:cNvSpPr>
          <p:nvPr>
            <p:ph sz="half" idx="13"/>
          </p:nvPr>
        </p:nvSpPr>
        <p:spPr>
          <a:xfrm>
            <a:off x="8187018" y="2799146"/>
            <a:ext cx="3036477" cy="1942138"/>
          </a:xfrm>
          <a:prstGeom prst="rect">
            <a:avLst/>
          </a:prstGeom>
        </p:spPr>
        <p:txBody>
          <a:bodyPr lIns="0" tIns="0" rIns="0" bIns="0" anchor="t" anchorCtr="0">
            <a:normAutofit/>
          </a:bodyPr>
          <a:lstStyle>
            <a:lvl1pPr marL="214313" indent="-214313">
              <a:lnSpc>
                <a:spcPct val="100000"/>
              </a:lnSpc>
              <a:buFont typeface="Wingdings" pitchFamily="2" charset="2"/>
              <a:buChar char="§"/>
              <a:defRPr sz="1200">
                <a:latin typeface="+mn-lt"/>
              </a:defRPr>
            </a:lvl1pPr>
            <a:lvl2pPr>
              <a:defRPr sz="1200"/>
            </a:lvl2pPr>
            <a:lvl3pPr>
              <a:defRPr sz="1200"/>
            </a:lvl3pPr>
            <a:lvl4pPr>
              <a:defRPr sz="1200"/>
            </a:lvl4pPr>
            <a:lvl5pPr>
              <a:defRPr sz="1200"/>
            </a:lvl5pPr>
          </a:lstStyle>
          <a:p>
            <a:pPr lvl="0"/>
            <a:r>
              <a:rPr lang="en-US"/>
              <a:t>Click to edit Master text styles</a:t>
            </a:r>
          </a:p>
        </p:txBody>
      </p:sp>
      <p:cxnSp>
        <p:nvCxnSpPr>
          <p:cNvPr id="26" name="Straight Connector 25">
            <a:extLst>
              <a:ext uri="{FF2B5EF4-FFF2-40B4-BE49-F238E27FC236}">
                <a16:creationId xmlns=""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January 9, 2024</a:t>
            </a:fld>
            <a:endParaRPr lang="en-US" dirty="0">
              <a:latin typeface="+mn-lt"/>
            </a:endParaRPr>
          </a:p>
        </p:txBody>
      </p:sp>
      <p:sp>
        <p:nvSpPr>
          <p:cNvPr id="3" name="Footer Placeholder 2">
            <a:extLst>
              <a:ext uri="{FF2B5EF4-FFF2-40B4-BE49-F238E27FC236}">
                <a16:creationId xmlns=""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userDrawn="1">
          <p15:clr>
            <a:srgbClr val="FBAE40"/>
          </p15:clr>
        </p15:guide>
        <p15:guide id="2" pos="7080" userDrawn="1">
          <p15:clr>
            <a:srgbClr val="FBAE40"/>
          </p15:clr>
        </p15:guide>
        <p15:guide id="3" pos="2520" userDrawn="1">
          <p15:clr>
            <a:srgbClr val="FBAE40"/>
          </p15:clr>
        </p15:guide>
        <p15:guide id="4" pos="5160" userDrawn="1">
          <p15:clr>
            <a:srgbClr val="FBAE40"/>
          </p15:clr>
        </p15:guide>
        <p15:guide id="7" orient="horz" pos="1224" userDrawn="1">
          <p15:clr>
            <a:srgbClr val="FBAE40"/>
          </p15:clr>
        </p15:guide>
        <p15:guide id="8" orient="horz" pos="1440" userDrawn="1">
          <p15:clr>
            <a:srgbClr val="FBAE40"/>
          </p15:clr>
        </p15:guide>
        <p15:guide id="9" orient="horz" pos="552" userDrawn="1">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 xmlns:a16="http://schemas.microsoft.com/office/drawing/2014/main" id="{467E05B6-B7CB-1E4F-96BA-4B8CFE8B63D9}"/>
              </a:ext>
            </a:extLst>
          </p:cNvPr>
          <p:cNvSpPr>
            <a:spLocks noGrp="1"/>
          </p:cNvSpPr>
          <p:nvPr>
            <p:ph type="title"/>
          </p:nvPr>
        </p:nvSpPr>
        <p:spPr>
          <a:xfrm>
            <a:off x="964024" y="879065"/>
            <a:ext cx="4941477" cy="610863"/>
          </a:xfrm>
          <a:prstGeom prst="rect">
            <a:avLst/>
          </a:prstGeom>
        </p:spPr>
        <p:txBody>
          <a:bodyPr lIns="0" tIns="0" rIns="0" bIns="0" anchor="b" anchorCtr="0">
            <a:normAutofit/>
          </a:bodyPr>
          <a:lstStyle>
            <a:lvl1pPr>
              <a:defRPr sz="33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 xmlns:a16="http://schemas.microsoft.com/office/drawing/2014/main" id="{0DA8C895-11B9-EA40-B0F8-0F4FE9881512}"/>
              </a:ext>
            </a:extLst>
          </p:cNvPr>
          <p:cNvSpPr>
            <a:spLocks noGrp="1"/>
          </p:cNvSpPr>
          <p:nvPr>
            <p:ph type="body" sz="quarter" idx="10"/>
          </p:nvPr>
        </p:nvSpPr>
        <p:spPr>
          <a:xfrm>
            <a:off x="952501" y="2656904"/>
            <a:ext cx="4838700" cy="574318"/>
          </a:xfrm>
        </p:spPr>
        <p:txBody>
          <a:bodyPr>
            <a:noAutofit/>
          </a:bodyPr>
          <a:lstStyle>
            <a:lvl1pPr marL="0" indent="0">
              <a:buNone/>
              <a:defRPr sz="1200">
                <a:latin typeface="+mn-lt"/>
              </a:defRPr>
            </a:lvl1pPr>
          </a:lstStyle>
          <a:p>
            <a:pPr lvl="0"/>
            <a:r>
              <a:rPr lang="en-US"/>
              <a:t>Click to edit Master text styles</a:t>
            </a:r>
          </a:p>
        </p:txBody>
      </p:sp>
      <p:grpSp>
        <p:nvGrpSpPr>
          <p:cNvPr id="15" name="Group 14">
            <a:extLst>
              <a:ext uri="{FF2B5EF4-FFF2-40B4-BE49-F238E27FC236}">
                <a16:creationId xmlns=""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17" name="Freeform 16">
              <a:extLst>
                <a:ext uri="{FF2B5EF4-FFF2-40B4-BE49-F238E27FC236}">
                  <a16:creationId xmlns=""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18" name="Freeform 17">
              <a:extLst>
                <a:ext uri="{FF2B5EF4-FFF2-40B4-BE49-F238E27FC236}">
                  <a16:creationId xmlns=""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sp>
        <p:nvSpPr>
          <p:cNvPr id="4" name="Text Placeholder 3">
            <a:extLst>
              <a:ext uri="{FF2B5EF4-FFF2-40B4-BE49-F238E27FC236}">
                <a16:creationId xmlns="" xmlns:a16="http://schemas.microsoft.com/office/drawing/2014/main" id="{FF85D552-3AFC-4D21-A944-9D41E128A96E}"/>
              </a:ext>
            </a:extLst>
          </p:cNvPr>
          <p:cNvSpPr>
            <a:spLocks noGrp="1"/>
          </p:cNvSpPr>
          <p:nvPr>
            <p:ph type="body" sz="quarter" idx="12"/>
          </p:nvPr>
        </p:nvSpPr>
        <p:spPr>
          <a:xfrm>
            <a:off x="952501" y="2286002"/>
            <a:ext cx="4838700" cy="315915"/>
          </a:xfrm>
        </p:spPr>
        <p:txBody>
          <a:bodyPr>
            <a:noAutofit/>
          </a:bodyPr>
          <a:lstStyle>
            <a:lvl1pPr>
              <a:buNone/>
              <a:defRPr sz="135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200">
                <a:latin typeface="+mn-lt"/>
              </a:defRPr>
            </a:lvl1pPr>
          </a:lstStyle>
          <a:p>
            <a:pPr lvl="0"/>
            <a:r>
              <a:rPr lang="en-US"/>
              <a:t>Click to edit Master text styles</a:t>
            </a:r>
          </a:p>
        </p:txBody>
      </p:sp>
      <p:sp>
        <p:nvSpPr>
          <p:cNvPr id="22" name="Text Placeholder 3">
            <a:extLst>
              <a:ext uri="{FF2B5EF4-FFF2-40B4-BE49-F238E27FC236}">
                <a16:creationId xmlns="" xmlns:a16="http://schemas.microsoft.com/office/drawing/2014/main" id="{EE50320A-D017-45C6-9986-94BC43911E98}"/>
              </a:ext>
            </a:extLst>
          </p:cNvPr>
          <p:cNvSpPr>
            <a:spLocks noGrp="1"/>
          </p:cNvSpPr>
          <p:nvPr>
            <p:ph type="body" sz="quarter" idx="14"/>
          </p:nvPr>
        </p:nvSpPr>
        <p:spPr>
          <a:xfrm>
            <a:off x="953655" y="3470943"/>
            <a:ext cx="4838700" cy="315915"/>
          </a:xfrm>
        </p:spPr>
        <p:txBody>
          <a:bodyPr>
            <a:noAutofit/>
          </a:bodyPr>
          <a:lstStyle>
            <a:lvl1pPr>
              <a:buNone/>
              <a:defRPr sz="135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 xmlns:a16="http://schemas.microsoft.com/office/drawing/2014/main" id="{673EB498-F5D2-4E15-990A-2AFA4A377CBB}"/>
              </a:ext>
            </a:extLst>
          </p:cNvPr>
          <p:cNvSpPr>
            <a:spLocks noGrp="1"/>
          </p:cNvSpPr>
          <p:nvPr>
            <p:ph type="body" sz="quarter" idx="15"/>
          </p:nvPr>
        </p:nvSpPr>
        <p:spPr>
          <a:xfrm>
            <a:off x="952501" y="5017901"/>
            <a:ext cx="4838700" cy="908340"/>
          </a:xfrm>
        </p:spPr>
        <p:txBody>
          <a:bodyPr>
            <a:noAutofit/>
          </a:bodyPr>
          <a:lstStyle>
            <a:lvl1pPr marL="0" indent="0">
              <a:buNone/>
              <a:defRPr sz="1200">
                <a:latin typeface="+mn-lt"/>
              </a:defRPr>
            </a:lvl1pPr>
          </a:lstStyle>
          <a:p>
            <a:pPr lvl="0"/>
            <a:r>
              <a:rPr lang="en-US"/>
              <a:t>Click to edit Master text styles</a:t>
            </a:r>
          </a:p>
        </p:txBody>
      </p:sp>
      <p:sp>
        <p:nvSpPr>
          <p:cNvPr id="24" name="Text Placeholder 3">
            <a:extLst>
              <a:ext uri="{FF2B5EF4-FFF2-40B4-BE49-F238E27FC236}">
                <a16:creationId xmlns="" xmlns:a16="http://schemas.microsoft.com/office/drawing/2014/main" id="{1F528150-326B-4BB3-AC38-7FC805DB6BA7}"/>
              </a:ext>
            </a:extLst>
          </p:cNvPr>
          <p:cNvSpPr>
            <a:spLocks noGrp="1"/>
          </p:cNvSpPr>
          <p:nvPr>
            <p:ph type="body" sz="quarter" idx="16"/>
          </p:nvPr>
        </p:nvSpPr>
        <p:spPr>
          <a:xfrm>
            <a:off x="952501" y="4646999"/>
            <a:ext cx="4838700" cy="315915"/>
          </a:xfrm>
        </p:spPr>
        <p:txBody>
          <a:bodyPr>
            <a:noAutofit/>
          </a:bodyPr>
          <a:lstStyle>
            <a:lvl1pPr>
              <a:buNone/>
              <a:defRPr sz="135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200">
                <a:latin typeface="+mn-lt"/>
              </a:defRPr>
            </a:lvl1pPr>
          </a:lstStyle>
          <a:p>
            <a:pPr lvl="0"/>
            <a:r>
              <a:rPr lang="en-US"/>
              <a:t>Click to edit Master text styles</a:t>
            </a:r>
          </a:p>
        </p:txBody>
      </p:sp>
      <p:sp>
        <p:nvSpPr>
          <p:cNvPr id="26" name="Text Placeholder 3">
            <a:extLst>
              <a:ext uri="{FF2B5EF4-FFF2-40B4-BE49-F238E27FC236}">
                <a16:creationId xmlns="" xmlns:a16="http://schemas.microsoft.com/office/drawing/2014/main" id="{29E4D063-8666-4D7A-B8C8-2B9383F798E0}"/>
              </a:ext>
            </a:extLst>
          </p:cNvPr>
          <p:cNvSpPr>
            <a:spLocks noGrp="1"/>
          </p:cNvSpPr>
          <p:nvPr>
            <p:ph type="body" sz="quarter" idx="18"/>
          </p:nvPr>
        </p:nvSpPr>
        <p:spPr>
          <a:xfrm>
            <a:off x="6399647" y="2286002"/>
            <a:ext cx="4838700" cy="315915"/>
          </a:xfrm>
        </p:spPr>
        <p:txBody>
          <a:bodyPr>
            <a:noAutofit/>
          </a:bodyPr>
          <a:lstStyle>
            <a:lvl1pPr>
              <a:buNone/>
              <a:defRPr sz="135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200">
                <a:latin typeface="+mn-lt"/>
              </a:defRPr>
            </a:lvl1pPr>
          </a:lstStyle>
          <a:p>
            <a:pPr lvl="0"/>
            <a:r>
              <a:rPr lang="en-US"/>
              <a:t>Click to edit Master text styles</a:t>
            </a:r>
          </a:p>
        </p:txBody>
      </p:sp>
      <p:sp>
        <p:nvSpPr>
          <p:cNvPr id="28" name="Text Placeholder 3">
            <a:extLst>
              <a:ext uri="{FF2B5EF4-FFF2-40B4-BE49-F238E27FC236}">
                <a16:creationId xmlns="" xmlns:a16="http://schemas.microsoft.com/office/drawing/2014/main" id="{2CF285B7-A950-4326-A4D5-F5D542D2D65B}"/>
              </a:ext>
            </a:extLst>
          </p:cNvPr>
          <p:cNvSpPr>
            <a:spLocks noGrp="1"/>
          </p:cNvSpPr>
          <p:nvPr>
            <p:ph type="body" sz="quarter" idx="20"/>
          </p:nvPr>
        </p:nvSpPr>
        <p:spPr>
          <a:xfrm>
            <a:off x="6399647" y="3470943"/>
            <a:ext cx="4838700" cy="315915"/>
          </a:xfrm>
        </p:spPr>
        <p:txBody>
          <a:bodyPr>
            <a:noAutofit/>
          </a:bodyPr>
          <a:lstStyle>
            <a:lvl1pPr>
              <a:buNone/>
              <a:defRPr sz="135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January 9, 2024</a:t>
            </a:fld>
            <a:endParaRPr lang="en-US" dirty="0">
              <a:latin typeface="+mn-lt"/>
            </a:endParaRPr>
          </a:p>
        </p:txBody>
      </p:sp>
      <p:sp>
        <p:nvSpPr>
          <p:cNvPr id="5" name="Footer Placeholder 4">
            <a:extLst>
              <a:ext uri="{FF2B5EF4-FFF2-40B4-BE49-F238E27FC236}">
                <a16:creationId xmlns=""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userDrawn="1">
          <p15:clr>
            <a:srgbClr val="FBAE40"/>
          </p15:clr>
        </p15:guide>
        <p15:guide id="2" pos="7080" userDrawn="1">
          <p15:clr>
            <a:srgbClr val="FBAE40"/>
          </p15:clr>
        </p15:guide>
        <p15:guide id="3" pos="2304" userDrawn="1">
          <p15:clr>
            <a:srgbClr val="FBAE40"/>
          </p15:clr>
        </p15:guide>
        <p15:guide id="4" pos="5736" userDrawn="1">
          <p15:clr>
            <a:srgbClr val="FBAE40"/>
          </p15:clr>
        </p15:guide>
        <p15:guide id="5" pos="1944" userDrawn="1">
          <p15:clr>
            <a:srgbClr val="FBAE40"/>
          </p15:clr>
        </p15:guide>
        <p15:guide id="6" pos="4008" userDrawn="1">
          <p15:clr>
            <a:srgbClr val="FBAE40"/>
          </p15:clr>
        </p15:guide>
        <p15:guide id="7" orient="horz" pos="1224" userDrawn="1">
          <p15:clr>
            <a:srgbClr val="FBAE40"/>
          </p15:clr>
        </p15:guide>
        <p15:guide id="8" orient="horz" pos="1440" userDrawn="1">
          <p15:clr>
            <a:srgbClr val="FBAE40"/>
          </p15:clr>
        </p15:guide>
        <p15:guide id="9" orient="horz" pos="552" userDrawn="1">
          <p15:clr>
            <a:srgbClr val="FBAE40"/>
          </p15:clr>
        </p15:guide>
        <p15:guide id="10" pos="5352" userDrawn="1">
          <p15:clr>
            <a:srgbClr val="FBAE40"/>
          </p15:clr>
        </p15:guide>
        <p15:guide id="11" pos="36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 xmlns:a16="http://schemas.microsoft.com/office/drawing/2014/main" id="{BB778BC5-5409-574B-96E2-B45CDD940DF4}"/>
              </a:ext>
            </a:extLst>
          </p:cNvPr>
          <p:cNvSpPr>
            <a:spLocks noGrp="1"/>
          </p:cNvSpPr>
          <p:nvPr>
            <p:ph type="body" sz="quarter" idx="11"/>
          </p:nvPr>
        </p:nvSpPr>
        <p:spPr>
          <a:xfrm>
            <a:off x="6896101" y="5102065"/>
            <a:ext cx="4914900" cy="588795"/>
          </a:xfrm>
        </p:spPr>
        <p:txBody>
          <a:bodyPr lIns="0" tIns="0" rIns="0" bIns="0" anchor="b">
            <a:noAutofit/>
          </a:bodyPr>
          <a:lstStyle>
            <a:lvl1pPr marL="0" indent="0">
              <a:buNone/>
              <a:defRPr sz="1200" b="0" i="0">
                <a:solidFill>
                  <a:schemeClr val="tx2"/>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17" name="Subtitle 2">
            <a:extLst>
              <a:ext uri="{FF2B5EF4-FFF2-40B4-BE49-F238E27FC236}">
                <a16:creationId xmlns="" xmlns:a16="http://schemas.microsoft.com/office/drawing/2014/main" id="{32916F3A-28FA-9A4B-A780-0D687D932893}"/>
              </a:ext>
            </a:extLst>
          </p:cNvPr>
          <p:cNvSpPr>
            <a:spLocks noGrp="1"/>
          </p:cNvSpPr>
          <p:nvPr>
            <p:ph type="subTitle" idx="1"/>
          </p:nvPr>
        </p:nvSpPr>
        <p:spPr>
          <a:xfrm>
            <a:off x="6907625" y="3591100"/>
            <a:ext cx="4903377" cy="1057791"/>
          </a:xfrm>
        </p:spPr>
        <p:txBody>
          <a:bodyPr lIns="0" tIns="0" rIns="0" bIns="0">
            <a:normAutofit/>
          </a:bodyPr>
          <a:lstStyle>
            <a:lvl1pPr marL="0" indent="0" algn="l">
              <a:buNone/>
              <a:defRPr sz="1200" b="0" i="0">
                <a:solidFill>
                  <a:schemeClr val="bg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6" name="Title 1">
            <a:extLst>
              <a:ext uri="{FF2B5EF4-FFF2-40B4-BE49-F238E27FC236}">
                <a16:creationId xmlns="" xmlns:a16="http://schemas.microsoft.com/office/drawing/2014/main" id="{E29321F6-59C5-6E4C-A846-6AD00848A444}"/>
              </a:ext>
            </a:extLst>
          </p:cNvPr>
          <p:cNvSpPr>
            <a:spLocks noGrp="1"/>
          </p:cNvSpPr>
          <p:nvPr>
            <p:ph type="title"/>
          </p:nvPr>
        </p:nvSpPr>
        <p:spPr>
          <a:xfrm>
            <a:off x="6907625" y="2173660"/>
            <a:ext cx="4903377" cy="610863"/>
          </a:xfrm>
          <a:prstGeom prst="rect">
            <a:avLst/>
          </a:prstGeom>
        </p:spPr>
        <p:txBody>
          <a:bodyPr lIns="0" tIns="0" rIns="0" bIns="0" anchor="b" anchorCtr="0">
            <a:normAutofit/>
          </a:bodyPr>
          <a:lstStyle>
            <a:lvl1pPr>
              <a:defRPr sz="33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32" name="Freeform 31">
              <a:extLst>
                <a:ext uri="{FF2B5EF4-FFF2-40B4-BE49-F238E27FC236}">
                  <a16:creationId xmlns=""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33" name="Freeform 32">
              <a:extLst>
                <a:ext uri="{FF2B5EF4-FFF2-40B4-BE49-F238E27FC236}">
                  <a16:creationId xmlns=""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spTree>
    <p:extLst>
      <p:ext uri="{BB962C8B-B14F-4D97-AF65-F5344CB8AC3E}">
        <p14:creationId xmlns="" xmlns:p14="http://schemas.microsoft.com/office/powerpoint/2010/main" val="999130720"/>
      </p:ext>
    </p:extLst>
  </p:cSld>
  <p:clrMapOvr>
    <a:masterClrMapping/>
  </p:clrMapOvr>
  <p:extLst>
    <p:ext uri="{DCECCB84-F9BA-43D5-87BE-67443E8EF086}">
      <p15:sldGuideLst xmlns=""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806C6F65-35CD-D64B-992A-0C1C1E00384D}"/>
              </a:ext>
            </a:extLst>
          </p:cNvPr>
          <p:cNvGrpSpPr/>
          <p:nvPr userDrawn="1"/>
        </p:nvGrpSpPr>
        <p:grpSpPr>
          <a:xfrm>
            <a:off x="6362700" y="0"/>
            <a:ext cx="5829299" cy="3235602"/>
            <a:chOff x="5612972" y="1"/>
            <a:chExt cx="6615961" cy="3672246"/>
          </a:xfrm>
        </p:grpSpPr>
        <p:sp>
          <p:nvSpPr>
            <p:cNvPr id="7" name="AutoShape 24">
              <a:extLst>
                <a:ext uri="{FF2B5EF4-FFF2-40B4-BE49-F238E27FC236}">
                  <a16:creationId xmlns=""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8" name="Freeform 7">
              <a:extLst>
                <a:ext uri="{FF2B5EF4-FFF2-40B4-BE49-F238E27FC236}">
                  <a16:creationId xmlns=""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9" name="Freeform 8">
              <a:extLst>
                <a:ext uri="{FF2B5EF4-FFF2-40B4-BE49-F238E27FC236}">
                  <a16:creationId xmlns=""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10" name="Freeform 9">
              <a:extLst>
                <a:ext uri="{FF2B5EF4-FFF2-40B4-BE49-F238E27FC236}">
                  <a16:creationId xmlns=""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sz="1350" dirty="0"/>
            </a:p>
          </p:txBody>
        </p:sp>
        <p:sp>
          <p:nvSpPr>
            <p:cNvPr id="11" name="Freeform 10">
              <a:extLst>
                <a:ext uri="{FF2B5EF4-FFF2-40B4-BE49-F238E27FC236}">
                  <a16:creationId xmlns=""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sp>
        <p:nvSpPr>
          <p:cNvPr id="12" name="Title 1">
            <a:extLst>
              <a:ext uri="{FF2B5EF4-FFF2-40B4-BE49-F238E27FC236}">
                <a16:creationId xmlns="" xmlns:a16="http://schemas.microsoft.com/office/drawing/2014/main" id="{39F93F26-ED5C-E74E-BFBD-E3054DC1B9C1}"/>
              </a:ext>
            </a:extLst>
          </p:cNvPr>
          <p:cNvSpPr>
            <a:spLocks noGrp="1"/>
          </p:cNvSpPr>
          <p:nvPr>
            <p:ph type="title"/>
          </p:nvPr>
        </p:nvSpPr>
        <p:spPr>
          <a:xfrm>
            <a:off x="964024" y="879065"/>
            <a:ext cx="4941477" cy="610863"/>
          </a:xfrm>
          <a:prstGeom prst="rect">
            <a:avLst/>
          </a:prstGeom>
        </p:spPr>
        <p:txBody>
          <a:bodyPr lIns="0" tIns="0" rIns="0" bIns="0" anchor="b" anchorCtr="0">
            <a:normAutofit/>
          </a:bodyPr>
          <a:lstStyle>
            <a:lvl1pPr>
              <a:defRPr sz="3300" b="1" i="0" spc="38"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15" name="Text Placeholder 29">
            <a:extLst>
              <a:ext uri="{FF2B5EF4-FFF2-40B4-BE49-F238E27FC236}">
                <a16:creationId xmlns="" xmlns:a16="http://schemas.microsoft.com/office/drawing/2014/main" id="{18ABDA74-C3EC-274D-BE87-AC5B825A2A4C}"/>
              </a:ext>
            </a:extLst>
          </p:cNvPr>
          <p:cNvSpPr>
            <a:spLocks noGrp="1"/>
          </p:cNvSpPr>
          <p:nvPr>
            <p:ph type="body" sz="quarter" idx="14"/>
          </p:nvPr>
        </p:nvSpPr>
        <p:spPr>
          <a:xfrm>
            <a:off x="952500" y="2209802"/>
            <a:ext cx="2133600" cy="205837"/>
          </a:xfrm>
        </p:spPr>
        <p:txBody>
          <a:bodyPr lIns="0" tIns="0" rIns="0" bIns="0">
            <a:noAutofit/>
          </a:bodyPr>
          <a:lstStyle>
            <a:lvl1pPr marL="0" indent="0">
              <a:lnSpc>
                <a:spcPct val="100000"/>
              </a:lnSpc>
              <a:spcBef>
                <a:spcPts val="300"/>
              </a:spcBef>
              <a:buNone/>
              <a:defRPr sz="1350" b="0" i="0">
                <a:solidFill>
                  <a:schemeClr val="tx2"/>
                </a:solidFill>
                <a:latin typeface="+mj-lt"/>
              </a:defRPr>
            </a:lvl1pPr>
            <a:lvl2pPr>
              <a:defRPr sz="3000"/>
            </a:lvl2pPr>
            <a:lvl3pPr>
              <a:defRPr sz="3000"/>
            </a:lvl3pPr>
            <a:lvl4pPr>
              <a:defRPr sz="3000"/>
            </a:lvl4pPr>
            <a:lvl5pPr>
              <a:defRPr sz="3000"/>
            </a:lvl5pPr>
          </a:lstStyle>
          <a:p>
            <a:pPr lvl="0"/>
            <a:r>
              <a:rPr lang="en-US"/>
              <a:t>Click to edit Master text styles</a:t>
            </a:r>
          </a:p>
        </p:txBody>
      </p:sp>
      <p:cxnSp>
        <p:nvCxnSpPr>
          <p:cNvPr id="16" name="Straight Connector 15">
            <a:extLst>
              <a:ext uri="{FF2B5EF4-FFF2-40B4-BE49-F238E27FC236}">
                <a16:creationId xmlns=""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 xmlns:a16="http://schemas.microsoft.com/office/drawing/2014/main" id="{3ABA9FD1-9B74-F14F-81EF-7B3407196B03}"/>
              </a:ext>
            </a:extLst>
          </p:cNvPr>
          <p:cNvSpPr>
            <a:spLocks noGrp="1"/>
          </p:cNvSpPr>
          <p:nvPr>
            <p:ph type="body" sz="quarter" idx="15"/>
          </p:nvPr>
        </p:nvSpPr>
        <p:spPr>
          <a:xfrm>
            <a:off x="3663043" y="2818296"/>
            <a:ext cx="2128157" cy="369332"/>
          </a:xfrm>
        </p:spPr>
        <p:txBody>
          <a:bodyPr lIns="0" tIns="0" rIns="0" bIns="0">
            <a:noAutofit/>
          </a:bodyPr>
          <a:lstStyle>
            <a:lvl1pPr marL="0" indent="0">
              <a:lnSpc>
                <a:spcPct val="100000"/>
              </a:lnSpc>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18" name="Text Placeholder 29">
            <a:extLst>
              <a:ext uri="{FF2B5EF4-FFF2-40B4-BE49-F238E27FC236}">
                <a16:creationId xmlns="" xmlns:a16="http://schemas.microsoft.com/office/drawing/2014/main" id="{0E9E9D03-0186-5B4C-A73F-95ADCD08A44A}"/>
              </a:ext>
            </a:extLst>
          </p:cNvPr>
          <p:cNvSpPr>
            <a:spLocks noGrp="1"/>
          </p:cNvSpPr>
          <p:nvPr>
            <p:ph type="body" sz="quarter" idx="16"/>
          </p:nvPr>
        </p:nvSpPr>
        <p:spPr>
          <a:xfrm>
            <a:off x="3663043" y="2209802"/>
            <a:ext cx="2128157" cy="205837"/>
          </a:xfrm>
        </p:spPr>
        <p:txBody>
          <a:bodyPr lIns="0" tIns="0" rIns="0" bIns="0">
            <a:noAutofit/>
          </a:bodyPr>
          <a:lstStyle>
            <a:lvl1pPr marL="0" indent="0">
              <a:lnSpc>
                <a:spcPct val="100000"/>
              </a:lnSpc>
              <a:spcBef>
                <a:spcPts val="300"/>
              </a:spcBef>
              <a:buNone/>
              <a:defRPr sz="1350" b="0" i="0">
                <a:solidFill>
                  <a:schemeClr val="tx2"/>
                </a:solidFill>
                <a:latin typeface="+mj-lt"/>
              </a:defRPr>
            </a:lvl1pPr>
            <a:lvl2pPr>
              <a:defRPr sz="3000"/>
            </a:lvl2pPr>
            <a:lvl3pPr>
              <a:defRPr sz="3000"/>
            </a:lvl3pPr>
            <a:lvl4pPr>
              <a:defRPr sz="3000"/>
            </a:lvl4pPr>
            <a:lvl5pPr>
              <a:defRPr sz="3000"/>
            </a:lvl5pPr>
          </a:lstStyle>
          <a:p>
            <a:pPr lvl="0"/>
            <a:r>
              <a:rPr lang="en-US"/>
              <a:t>Click to edit Master text styles</a:t>
            </a:r>
          </a:p>
        </p:txBody>
      </p:sp>
      <p:cxnSp>
        <p:nvCxnSpPr>
          <p:cNvPr id="20" name="Straight Connector 19">
            <a:extLst>
              <a:ext uri="{FF2B5EF4-FFF2-40B4-BE49-F238E27FC236}">
                <a16:creationId xmlns=""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22" name="Text Placeholder 29">
            <a:extLst>
              <a:ext uri="{FF2B5EF4-FFF2-40B4-BE49-F238E27FC236}">
                <a16:creationId xmlns="" xmlns:a16="http://schemas.microsoft.com/office/drawing/2014/main" id="{97DCC038-CDD3-1D48-B8BA-2617616935C5}"/>
              </a:ext>
            </a:extLst>
          </p:cNvPr>
          <p:cNvSpPr>
            <a:spLocks noGrp="1"/>
          </p:cNvSpPr>
          <p:nvPr>
            <p:ph type="body" sz="quarter" idx="20"/>
          </p:nvPr>
        </p:nvSpPr>
        <p:spPr>
          <a:xfrm>
            <a:off x="952500" y="4522805"/>
            <a:ext cx="2133600" cy="205837"/>
          </a:xfrm>
        </p:spPr>
        <p:txBody>
          <a:bodyPr lIns="0" tIns="0" rIns="0" bIns="0">
            <a:noAutofit/>
          </a:bodyPr>
          <a:lstStyle>
            <a:lvl1pPr marL="0" indent="0">
              <a:lnSpc>
                <a:spcPct val="100000"/>
              </a:lnSpc>
              <a:spcBef>
                <a:spcPts val="300"/>
              </a:spcBef>
              <a:buNone/>
              <a:defRPr sz="1350" b="0" i="0">
                <a:solidFill>
                  <a:schemeClr val="tx2"/>
                </a:solidFill>
                <a:latin typeface="+mj-lt"/>
              </a:defRPr>
            </a:lvl1pPr>
            <a:lvl2pPr>
              <a:defRPr sz="3000"/>
            </a:lvl2pPr>
            <a:lvl3pPr>
              <a:defRPr sz="3000"/>
            </a:lvl3pPr>
            <a:lvl4pPr>
              <a:defRPr sz="3000"/>
            </a:lvl4pPr>
            <a:lvl5pPr>
              <a:defRPr sz="3000"/>
            </a:lvl5pPr>
          </a:lstStyle>
          <a:p>
            <a:pPr lvl="0"/>
            <a:r>
              <a:rPr lang="en-US"/>
              <a:t>Click to edit Master text styles</a:t>
            </a:r>
          </a:p>
        </p:txBody>
      </p:sp>
      <p:cxnSp>
        <p:nvCxnSpPr>
          <p:cNvPr id="23" name="Straight Connector 22">
            <a:extLst>
              <a:ext uri="{FF2B5EF4-FFF2-40B4-BE49-F238E27FC236}">
                <a16:creationId xmlns=""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 xmlns:a16="http://schemas.microsoft.com/office/drawing/2014/main" id="{C20DFC6E-CE65-E94B-921D-38F386E173F2}"/>
              </a:ext>
            </a:extLst>
          </p:cNvPr>
          <p:cNvSpPr>
            <a:spLocks noGrp="1"/>
          </p:cNvSpPr>
          <p:nvPr>
            <p:ph type="body" sz="quarter" idx="21"/>
          </p:nvPr>
        </p:nvSpPr>
        <p:spPr>
          <a:xfrm>
            <a:off x="3663043" y="5131299"/>
            <a:ext cx="2128157" cy="369332"/>
          </a:xfrm>
        </p:spPr>
        <p:txBody>
          <a:bodyPr lIns="0" tIns="0" rIns="0" bIns="0">
            <a:noAutofit/>
          </a:bodyPr>
          <a:lstStyle>
            <a:lvl1pPr marL="0" indent="0">
              <a:lnSpc>
                <a:spcPct val="100000"/>
              </a:lnSpc>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25" name="Text Placeholder 29">
            <a:extLst>
              <a:ext uri="{FF2B5EF4-FFF2-40B4-BE49-F238E27FC236}">
                <a16:creationId xmlns="" xmlns:a16="http://schemas.microsoft.com/office/drawing/2014/main" id="{773FBF72-A3D8-2F4E-BAD2-2755F0BE4A47}"/>
              </a:ext>
            </a:extLst>
          </p:cNvPr>
          <p:cNvSpPr>
            <a:spLocks noGrp="1"/>
          </p:cNvSpPr>
          <p:nvPr>
            <p:ph type="body" sz="quarter" idx="22"/>
          </p:nvPr>
        </p:nvSpPr>
        <p:spPr>
          <a:xfrm>
            <a:off x="3663043" y="4522805"/>
            <a:ext cx="2128157" cy="205837"/>
          </a:xfrm>
        </p:spPr>
        <p:txBody>
          <a:bodyPr lIns="0" tIns="0" rIns="0" bIns="0">
            <a:noAutofit/>
          </a:bodyPr>
          <a:lstStyle>
            <a:lvl1pPr marL="0" indent="0">
              <a:lnSpc>
                <a:spcPct val="100000"/>
              </a:lnSpc>
              <a:spcBef>
                <a:spcPts val="300"/>
              </a:spcBef>
              <a:buNone/>
              <a:defRPr sz="1350" b="0" i="0">
                <a:solidFill>
                  <a:schemeClr val="tx2"/>
                </a:solidFill>
                <a:latin typeface="+mj-lt"/>
              </a:defRPr>
            </a:lvl1pPr>
            <a:lvl2pPr>
              <a:defRPr sz="3000"/>
            </a:lvl2pPr>
            <a:lvl3pPr>
              <a:defRPr sz="3000"/>
            </a:lvl3pPr>
            <a:lvl4pPr>
              <a:defRPr sz="3000"/>
            </a:lvl4pPr>
            <a:lvl5pPr>
              <a:defRPr sz="3000"/>
            </a:lvl5pPr>
          </a:lstStyle>
          <a:p>
            <a:pPr lvl="0"/>
            <a:r>
              <a:rPr lang="en-US"/>
              <a:t>Click to edit Master text styles</a:t>
            </a:r>
          </a:p>
        </p:txBody>
      </p:sp>
      <p:cxnSp>
        <p:nvCxnSpPr>
          <p:cNvPr id="26" name="Straight Connector 25">
            <a:extLst>
              <a:ext uri="{FF2B5EF4-FFF2-40B4-BE49-F238E27FC236}">
                <a16:creationId xmlns=""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 xmlns:a16="http://schemas.microsoft.com/office/drawing/2014/main" id="{9B18A1DC-4A61-514B-9F70-1DCC893EBB17}"/>
              </a:ext>
            </a:extLst>
          </p:cNvPr>
          <p:cNvSpPr>
            <a:spLocks noGrp="1"/>
          </p:cNvSpPr>
          <p:nvPr>
            <p:ph type="body" sz="quarter" idx="23"/>
          </p:nvPr>
        </p:nvSpPr>
        <p:spPr>
          <a:xfrm>
            <a:off x="6367055" y="5131299"/>
            <a:ext cx="2129245" cy="369332"/>
          </a:xfrm>
        </p:spPr>
        <p:txBody>
          <a:bodyPr lIns="0" tIns="0" rIns="0" bIns="0">
            <a:noAutofit/>
          </a:bodyPr>
          <a:lstStyle>
            <a:lvl1pPr marL="0" indent="0">
              <a:lnSpc>
                <a:spcPct val="100000"/>
              </a:lnSpc>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28" name="Text Placeholder 29">
            <a:extLst>
              <a:ext uri="{FF2B5EF4-FFF2-40B4-BE49-F238E27FC236}">
                <a16:creationId xmlns="" xmlns:a16="http://schemas.microsoft.com/office/drawing/2014/main" id="{DD138509-2AA1-D540-90D6-288474956619}"/>
              </a:ext>
            </a:extLst>
          </p:cNvPr>
          <p:cNvSpPr>
            <a:spLocks noGrp="1"/>
          </p:cNvSpPr>
          <p:nvPr>
            <p:ph type="body" sz="quarter" idx="24"/>
          </p:nvPr>
        </p:nvSpPr>
        <p:spPr>
          <a:xfrm>
            <a:off x="6367055" y="4522805"/>
            <a:ext cx="2129245" cy="205837"/>
          </a:xfrm>
        </p:spPr>
        <p:txBody>
          <a:bodyPr lIns="0" tIns="0" rIns="0" bIns="0">
            <a:noAutofit/>
          </a:bodyPr>
          <a:lstStyle>
            <a:lvl1pPr marL="0" indent="0">
              <a:lnSpc>
                <a:spcPct val="100000"/>
              </a:lnSpc>
              <a:spcBef>
                <a:spcPts val="300"/>
              </a:spcBef>
              <a:buNone/>
              <a:defRPr sz="1350" b="0" i="0">
                <a:solidFill>
                  <a:schemeClr val="tx2"/>
                </a:solidFill>
                <a:latin typeface="+mj-lt"/>
              </a:defRPr>
            </a:lvl1pPr>
            <a:lvl2pPr>
              <a:defRPr sz="3000"/>
            </a:lvl2pPr>
            <a:lvl3pPr>
              <a:defRPr sz="3000"/>
            </a:lvl3pPr>
            <a:lvl4pPr>
              <a:defRPr sz="3000"/>
            </a:lvl4pPr>
            <a:lvl5pPr>
              <a:defRPr sz="3000"/>
            </a:lvl5pPr>
          </a:lstStyle>
          <a:p>
            <a:pPr lvl="0"/>
            <a:r>
              <a:rPr lang="en-US"/>
              <a:t>Click to edit Master text styles</a:t>
            </a:r>
          </a:p>
        </p:txBody>
      </p:sp>
      <p:sp>
        <p:nvSpPr>
          <p:cNvPr id="2" name="Date Placeholder 1">
            <a:extLst>
              <a:ext uri="{FF2B5EF4-FFF2-40B4-BE49-F238E27FC236}">
                <a16:creationId xmlns=""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January 9, 2024</a:t>
            </a:fld>
            <a:endParaRPr lang="en-US" dirty="0">
              <a:latin typeface="+mn-lt"/>
            </a:endParaRPr>
          </a:p>
        </p:txBody>
      </p:sp>
      <p:sp>
        <p:nvSpPr>
          <p:cNvPr id="3" name="Footer Placeholder 2">
            <a:extLst>
              <a:ext uri="{FF2B5EF4-FFF2-40B4-BE49-F238E27FC236}">
                <a16:creationId xmlns=""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C82066DD-D313-D148-89C7-338EB873A730}"/>
              </a:ext>
            </a:extLst>
          </p:cNvPr>
          <p:cNvGrpSpPr>
            <a:grpSpLocks/>
          </p:cNvGrpSpPr>
          <p:nvPr userDrawn="1"/>
        </p:nvGrpSpPr>
        <p:grpSpPr bwMode="auto">
          <a:xfrm rot="16200000" flipV="1">
            <a:off x="0" y="3900132"/>
            <a:ext cx="2959226" cy="2959227"/>
            <a:chOff x="0" y="12289"/>
            <a:chExt cx="3550" cy="3551"/>
          </a:xfrm>
        </p:grpSpPr>
        <p:sp>
          <p:nvSpPr>
            <p:cNvPr id="15" name="Freeform 14">
              <a:extLst>
                <a:ext uri="{FF2B5EF4-FFF2-40B4-BE49-F238E27FC236}">
                  <a16:creationId xmlns=""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16" name="Freeform 15">
              <a:extLst>
                <a:ext uri="{FF2B5EF4-FFF2-40B4-BE49-F238E27FC236}">
                  <a16:creationId xmlns=""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19" name="Freeform 18">
              <a:extLst>
                <a:ext uri="{FF2B5EF4-FFF2-40B4-BE49-F238E27FC236}">
                  <a16:creationId xmlns=""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sp>
        <p:nvSpPr>
          <p:cNvPr id="14" name="Picture Placeholder 2">
            <a:extLst>
              <a:ext uri="{FF2B5EF4-FFF2-40B4-BE49-F238E27FC236}">
                <a16:creationId xmlns=""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 xmlns:a16="http://schemas.microsoft.com/office/drawing/2014/main" id="{A5C37098-CEB2-1E45-989B-3DD92F3B1A30}"/>
              </a:ext>
            </a:extLst>
          </p:cNvPr>
          <p:cNvSpPr>
            <a:spLocks noGrp="1"/>
          </p:cNvSpPr>
          <p:nvPr>
            <p:ph type="title"/>
          </p:nvPr>
        </p:nvSpPr>
        <p:spPr>
          <a:xfrm>
            <a:off x="964024" y="879065"/>
            <a:ext cx="4941477" cy="610863"/>
          </a:xfrm>
          <a:prstGeom prst="rect">
            <a:avLst/>
          </a:prstGeom>
        </p:spPr>
        <p:txBody>
          <a:bodyPr lIns="0" tIns="0" rIns="0" bIns="0" anchor="b" anchorCtr="0">
            <a:normAutofit/>
          </a:bodyPr>
          <a:lstStyle>
            <a:lvl1pPr>
              <a:defRPr sz="33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 xmlns:a16="http://schemas.microsoft.com/office/drawing/2014/main" id="{E66F2BC9-2F8A-1543-9AFD-9BAB0E75B31C}"/>
              </a:ext>
            </a:extLst>
          </p:cNvPr>
          <p:cNvSpPr>
            <a:spLocks noGrp="1"/>
          </p:cNvSpPr>
          <p:nvPr>
            <p:ph type="body" sz="quarter" idx="11"/>
          </p:nvPr>
        </p:nvSpPr>
        <p:spPr>
          <a:xfrm>
            <a:off x="952501" y="2289363"/>
            <a:ext cx="4572001" cy="2795232"/>
          </a:xfrm>
        </p:spPr>
        <p:txBody>
          <a:bodyPr lIns="0" tIns="0" rIns="0" bIns="0">
            <a:noAutofit/>
          </a:bodyPr>
          <a:lstStyle>
            <a:lvl1pPr marL="0" indent="0">
              <a:lnSpc>
                <a:spcPct val="100000"/>
              </a:lnSpc>
              <a:buNone/>
              <a:defRPr sz="120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2" name="Date Placeholder 1">
            <a:extLst>
              <a:ext uri="{FF2B5EF4-FFF2-40B4-BE49-F238E27FC236}">
                <a16:creationId xmlns=""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January 9, 2024</a:t>
            </a:fld>
            <a:endParaRPr lang="en-US" dirty="0">
              <a:latin typeface="+mn-lt"/>
            </a:endParaRPr>
          </a:p>
        </p:txBody>
      </p:sp>
      <p:sp>
        <p:nvSpPr>
          <p:cNvPr id="3" name="Footer Placeholder 2">
            <a:extLst>
              <a:ext uri="{FF2B5EF4-FFF2-40B4-BE49-F238E27FC236}">
                <a16:creationId xmlns=""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 xmlns:p14="http://schemas.microsoft.com/office/powerpoint/2010/main" val="3073769527"/>
      </p:ext>
    </p:extLst>
  </p:cSld>
  <p:clrMapOvr>
    <a:masterClrMapping/>
  </p:clrMapOvr>
  <p:extLst>
    <p:ext uri="{DCECCB84-F9BA-43D5-87BE-67443E8EF086}">
      <p15:sldGuideLst xmlns="" xmlns:p15="http://schemas.microsoft.com/office/powerpoint/2012/main">
        <p15:guide id="1" pos="600" userDrawn="1">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 xmlns:a16="http://schemas.microsoft.com/office/drawing/2014/main" id="{50E2385F-F6FA-D345-AF77-A9EE8E49310D}"/>
              </a:ext>
            </a:extLst>
          </p:cNvPr>
          <p:cNvSpPr>
            <a:spLocks noGrp="1"/>
          </p:cNvSpPr>
          <p:nvPr>
            <p:ph type="pic" sz="quarter" idx="13"/>
          </p:nvPr>
        </p:nvSpPr>
        <p:spPr>
          <a:xfrm>
            <a:off x="1" y="0"/>
            <a:ext cx="12191999"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 xmlns:a16="http://schemas.microsoft.com/office/drawing/2014/main" id="{8D492973-78E3-D34E-835E-CF2D4517016D}"/>
              </a:ext>
            </a:extLst>
          </p:cNvPr>
          <p:cNvSpPr>
            <a:spLocks noGrp="1"/>
          </p:cNvSpPr>
          <p:nvPr>
            <p:ph type="title"/>
          </p:nvPr>
        </p:nvSpPr>
        <p:spPr>
          <a:xfrm>
            <a:off x="7193944" y="3045439"/>
            <a:ext cx="4941477" cy="610863"/>
          </a:xfrm>
          <a:prstGeom prst="rect">
            <a:avLst/>
          </a:prstGeom>
        </p:spPr>
        <p:txBody>
          <a:bodyPr lIns="0" tIns="0" rIns="0" bIns="0" anchor="b" anchorCtr="0">
            <a:normAutofit/>
          </a:bodyPr>
          <a:lstStyle>
            <a:lvl1pPr>
              <a:defRPr sz="3075"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 xmlns:a16="http://schemas.microsoft.com/office/drawing/2014/main" id="{F4CB38BE-0FF2-694C-AA3C-D73DBF7C332C}"/>
              </a:ext>
            </a:extLst>
          </p:cNvPr>
          <p:cNvGrpSpPr>
            <a:grpSpLocks/>
          </p:cNvGrpSpPr>
          <p:nvPr userDrawn="1"/>
        </p:nvGrpSpPr>
        <p:grpSpPr bwMode="auto">
          <a:xfrm rot="10800000">
            <a:off x="9509761" y="-3"/>
            <a:ext cx="2682239" cy="2682238"/>
            <a:chOff x="0" y="12289"/>
            <a:chExt cx="3550" cy="3551"/>
          </a:xfrm>
          <a:solidFill>
            <a:schemeClr val="tx1"/>
          </a:solidFill>
        </p:grpSpPr>
        <p:sp>
          <p:nvSpPr>
            <p:cNvPr id="23" name="Freeform 22">
              <a:extLst>
                <a:ext uri="{FF2B5EF4-FFF2-40B4-BE49-F238E27FC236}">
                  <a16:creationId xmlns=""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24" name="Freeform 23">
              <a:extLst>
                <a:ext uri="{FF2B5EF4-FFF2-40B4-BE49-F238E27FC236}">
                  <a16:creationId xmlns=""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25" name="Freeform 24">
              <a:extLst>
                <a:ext uri="{FF2B5EF4-FFF2-40B4-BE49-F238E27FC236}">
                  <a16:creationId xmlns=""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spTree>
    <p:extLst>
      <p:ext uri="{BB962C8B-B14F-4D97-AF65-F5344CB8AC3E}">
        <p14:creationId xmlns="" xmlns:p14="http://schemas.microsoft.com/office/powerpoint/2010/main" val="2357889184"/>
      </p:ext>
    </p:extLst>
  </p:cSld>
  <p:clrMapOvr>
    <a:masterClrMapping/>
  </p:clrMapOvr>
  <p:extLst>
    <p:ext uri="{DCECCB84-F9BA-43D5-87BE-67443E8EF086}">
      <p15:sldGuideLst xmlns="" xmlns:p15="http://schemas.microsoft.com/office/powerpoint/2012/main">
        <p15:guide id="2" pos="7104" userDrawn="1">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 xmlns:a16="http://schemas.microsoft.com/office/drawing/2014/main" id="{75992517-0394-6B43-B15D-2A86A34512F3}"/>
              </a:ext>
            </a:extLst>
          </p:cNvPr>
          <p:cNvSpPr>
            <a:spLocks noGrp="1"/>
          </p:cNvSpPr>
          <p:nvPr>
            <p:ph type="chart" sz="quarter" idx="10"/>
          </p:nvPr>
        </p:nvSpPr>
        <p:spPr>
          <a:xfrm>
            <a:off x="952500" y="1939108"/>
            <a:ext cx="10352811"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 xmlns:a16="http://schemas.microsoft.com/office/drawing/2014/main" id="{109B023A-F28F-184D-BA48-3F1C0502AE0A}"/>
              </a:ext>
            </a:extLst>
          </p:cNvPr>
          <p:cNvSpPr>
            <a:spLocks noGrp="1"/>
          </p:cNvSpPr>
          <p:nvPr>
            <p:ph type="title"/>
          </p:nvPr>
        </p:nvSpPr>
        <p:spPr>
          <a:xfrm>
            <a:off x="964024" y="879065"/>
            <a:ext cx="4941477" cy="610863"/>
          </a:xfrm>
          <a:prstGeom prst="rect">
            <a:avLst/>
          </a:prstGeom>
        </p:spPr>
        <p:txBody>
          <a:bodyPr lIns="0" tIns="0" rIns="0" bIns="0" anchor="b" anchorCtr="0">
            <a:normAutofit/>
          </a:bodyPr>
          <a:lstStyle>
            <a:lvl1pPr>
              <a:defRPr sz="33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January 9, 2024</a:t>
            </a:fld>
            <a:endParaRPr lang="en-US" dirty="0">
              <a:latin typeface="+mn-lt"/>
            </a:endParaRPr>
          </a:p>
        </p:txBody>
      </p:sp>
      <p:sp>
        <p:nvSpPr>
          <p:cNvPr id="3" name="Footer Placeholder 2">
            <a:extLst>
              <a:ext uri="{FF2B5EF4-FFF2-40B4-BE49-F238E27FC236}">
                <a16:creationId xmlns=""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 xmlns:p14="http://schemas.microsoft.com/office/powerpoint/2010/main" val="2065862895"/>
      </p:ext>
    </p:extLst>
  </p:cSld>
  <p:clrMapOvr>
    <a:masterClrMapping/>
  </p:clrMapOvr>
  <p:extLst>
    <p:ext uri="{DCECCB84-F9BA-43D5-87BE-67443E8EF086}">
      <p15:sldGuideLst xmlns="" xmlns:p15="http://schemas.microsoft.com/office/powerpoint/2012/main">
        <p15:guide id="1" pos="600" userDrawn="1">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 xmlns:a16="http://schemas.microsoft.com/office/drawing/2014/main" id="{109B023A-F28F-184D-BA48-3F1C0502AE0A}"/>
              </a:ext>
            </a:extLst>
          </p:cNvPr>
          <p:cNvSpPr>
            <a:spLocks noGrp="1"/>
          </p:cNvSpPr>
          <p:nvPr>
            <p:ph type="title"/>
          </p:nvPr>
        </p:nvSpPr>
        <p:spPr>
          <a:xfrm>
            <a:off x="964024" y="879065"/>
            <a:ext cx="4941477" cy="610863"/>
          </a:xfrm>
          <a:prstGeom prst="rect">
            <a:avLst/>
          </a:prstGeom>
        </p:spPr>
        <p:txBody>
          <a:bodyPr lIns="0" tIns="0" rIns="0" bIns="0" anchor="b" anchorCtr="0">
            <a:normAutofit/>
          </a:bodyPr>
          <a:lstStyle>
            <a:lvl1pPr>
              <a:defRPr sz="33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 xmlns:a16="http://schemas.microsoft.com/office/drawing/2014/main" id="{1506B022-475A-6647-98FF-D5C319A0C7C4}"/>
              </a:ext>
            </a:extLst>
          </p:cNvPr>
          <p:cNvSpPr>
            <a:spLocks noGrp="1"/>
          </p:cNvSpPr>
          <p:nvPr>
            <p:ph type="tbl" sz="quarter" idx="10"/>
          </p:nvPr>
        </p:nvSpPr>
        <p:spPr>
          <a:xfrm>
            <a:off x="952500" y="2209802"/>
            <a:ext cx="10287000" cy="2593109"/>
          </a:xfrm>
        </p:spPr>
        <p:txBody>
          <a:bodyPr/>
          <a:lstStyle/>
          <a:p>
            <a:r>
              <a:rPr lang="en-US"/>
              <a:t>Click icon to add table</a:t>
            </a:r>
            <a:endParaRPr lang="en-US" dirty="0"/>
          </a:p>
        </p:txBody>
      </p:sp>
      <p:sp>
        <p:nvSpPr>
          <p:cNvPr id="2" name="Date Placeholder 1">
            <a:extLst>
              <a:ext uri="{FF2B5EF4-FFF2-40B4-BE49-F238E27FC236}">
                <a16:creationId xmlns=""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January 9, 2024</a:t>
            </a:fld>
            <a:endParaRPr lang="en-US" dirty="0">
              <a:latin typeface="+mn-lt"/>
            </a:endParaRPr>
          </a:p>
        </p:txBody>
      </p:sp>
      <p:sp>
        <p:nvSpPr>
          <p:cNvPr id="3" name="Footer Placeholder 2">
            <a:extLst>
              <a:ext uri="{FF2B5EF4-FFF2-40B4-BE49-F238E27FC236}">
                <a16:creationId xmlns=""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 xmlns:p14="http://schemas.microsoft.com/office/powerpoint/2010/main" val="3401310734"/>
      </p:ext>
    </p:extLst>
  </p:cSld>
  <p:clrMapOvr>
    <a:masterClrMapping/>
  </p:clrMapOvr>
  <p:extLst>
    <p:ext uri="{DCECCB84-F9BA-43D5-87BE-67443E8EF086}">
      <p15:sldGuideLst xmlns="" xmlns:p15="http://schemas.microsoft.com/office/powerpoint/2012/main">
        <p15:guide id="1" pos="600" userDrawn="1">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A5C37098-CEB2-1E45-989B-3DD92F3B1A30}"/>
              </a:ext>
            </a:extLst>
          </p:cNvPr>
          <p:cNvSpPr>
            <a:spLocks noGrp="1"/>
          </p:cNvSpPr>
          <p:nvPr>
            <p:ph type="title"/>
          </p:nvPr>
        </p:nvSpPr>
        <p:spPr>
          <a:xfrm>
            <a:off x="964023" y="2476502"/>
            <a:ext cx="7132320" cy="3289971"/>
          </a:xfrm>
          <a:prstGeom prst="rect">
            <a:avLst/>
          </a:prstGeom>
          <a:ln>
            <a:noFill/>
          </a:ln>
        </p:spPr>
        <p:txBody>
          <a:bodyPr lIns="0" tIns="0" rIns="0" bIns="0" anchor="t" anchorCtr="0">
            <a:normAutofit/>
          </a:bodyPr>
          <a:lstStyle>
            <a:lvl1pPr>
              <a:lnSpc>
                <a:spcPct val="100000"/>
              </a:lnSpc>
              <a:defRPr sz="21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 xmlns:a16="http://schemas.microsoft.com/office/drawing/2014/main" id="{E902327D-DBD4-7A4E-ABF2-A946A559A8AD}"/>
              </a:ext>
            </a:extLst>
          </p:cNvPr>
          <p:cNvSpPr txBox="1"/>
          <p:nvPr userDrawn="1"/>
        </p:nvSpPr>
        <p:spPr>
          <a:xfrm>
            <a:off x="699949" y="548291"/>
            <a:ext cx="1589372" cy="2400657"/>
          </a:xfrm>
          <a:prstGeom prst="rect">
            <a:avLst/>
          </a:prstGeom>
          <a:noFill/>
        </p:spPr>
        <p:txBody>
          <a:bodyPr wrap="square" rtlCol="0">
            <a:spAutoFit/>
          </a:bodyPr>
          <a:lstStyle/>
          <a:p>
            <a:r>
              <a:rPr lang="en-US" sz="15000" b="1" dirty="0">
                <a:solidFill>
                  <a:schemeClr val="bg1"/>
                </a:solidFill>
              </a:rPr>
              <a:t>“</a:t>
            </a:r>
          </a:p>
        </p:txBody>
      </p:sp>
      <p:grpSp>
        <p:nvGrpSpPr>
          <p:cNvPr id="18" name="Group 17">
            <a:extLst>
              <a:ext uri="{FF2B5EF4-FFF2-40B4-BE49-F238E27FC236}">
                <a16:creationId xmlns="" xmlns:a16="http://schemas.microsoft.com/office/drawing/2014/main" id="{6ACB4ADD-D9F4-984E-B29D-A2CF6D19E810}"/>
              </a:ext>
            </a:extLst>
          </p:cNvPr>
          <p:cNvGrpSpPr/>
          <p:nvPr userDrawn="1"/>
        </p:nvGrpSpPr>
        <p:grpSpPr>
          <a:xfrm>
            <a:off x="6362700" y="0"/>
            <a:ext cx="5829299" cy="3235602"/>
            <a:chOff x="5612972" y="1"/>
            <a:chExt cx="6615961" cy="3672246"/>
          </a:xfrm>
        </p:grpSpPr>
        <p:sp>
          <p:nvSpPr>
            <p:cNvPr id="19" name="AutoShape 24">
              <a:extLst>
                <a:ext uri="{FF2B5EF4-FFF2-40B4-BE49-F238E27FC236}">
                  <a16:creationId xmlns=""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20" name="Freeform 19">
              <a:extLst>
                <a:ext uri="{FF2B5EF4-FFF2-40B4-BE49-F238E27FC236}">
                  <a16:creationId xmlns=""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21" name="Freeform 20">
              <a:extLst>
                <a:ext uri="{FF2B5EF4-FFF2-40B4-BE49-F238E27FC236}">
                  <a16:creationId xmlns=""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22" name="Freeform 21">
              <a:extLst>
                <a:ext uri="{FF2B5EF4-FFF2-40B4-BE49-F238E27FC236}">
                  <a16:creationId xmlns=""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sz="1350" dirty="0"/>
            </a:p>
          </p:txBody>
        </p:sp>
        <p:sp>
          <p:nvSpPr>
            <p:cNvPr id="23" name="Freeform 22">
              <a:extLst>
                <a:ext uri="{FF2B5EF4-FFF2-40B4-BE49-F238E27FC236}">
                  <a16:creationId xmlns=""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grpSp>
        <p:nvGrpSpPr>
          <p:cNvPr id="24" name="Group 23">
            <a:extLst>
              <a:ext uri="{FF2B5EF4-FFF2-40B4-BE49-F238E27FC236}">
                <a16:creationId xmlns="" xmlns:a16="http://schemas.microsoft.com/office/drawing/2014/main" id="{669A90A7-BF26-684E-8C8B-638053DA1234}"/>
              </a:ext>
            </a:extLst>
          </p:cNvPr>
          <p:cNvGrpSpPr>
            <a:grpSpLocks/>
          </p:cNvGrpSpPr>
          <p:nvPr userDrawn="1"/>
        </p:nvGrpSpPr>
        <p:grpSpPr bwMode="auto">
          <a:xfrm rot="16200000" flipV="1">
            <a:off x="0" y="3900132"/>
            <a:ext cx="2959226" cy="2959227"/>
            <a:chOff x="0" y="12289"/>
            <a:chExt cx="3550" cy="3551"/>
          </a:xfrm>
        </p:grpSpPr>
        <p:sp>
          <p:nvSpPr>
            <p:cNvPr id="25" name="Freeform 24">
              <a:extLst>
                <a:ext uri="{FF2B5EF4-FFF2-40B4-BE49-F238E27FC236}">
                  <a16:creationId xmlns=""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26" name="Freeform 25">
              <a:extLst>
                <a:ext uri="{FF2B5EF4-FFF2-40B4-BE49-F238E27FC236}">
                  <a16:creationId xmlns=""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27" name="Freeform 26">
              <a:extLst>
                <a:ext uri="{FF2B5EF4-FFF2-40B4-BE49-F238E27FC236}">
                  <a16:creationId xmlns=""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spTree>
    <p:extLst>
      <p:ext uri="{BB962C8B-B14F-4D97-AF65-F5344CB8AC3E}">
        <p14:creationId xmlns=""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userDrawn="1">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userDrawn="1">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A7D9F21A-75CF-6045-8FA1-C4F4E21B699C}"/>
              </a:ext>
            </a:extLst>
          </p:cNvPr>
          <p:cNvGrpSpPr>
            <a:grpSpLocks/>
          </p:cNvGrpSpPr>
          <p:nvPr userDrawn="1"/>
        </p:nvGrpSpPr>
        <p:grpSpPr bwMode="auto">
          <a:xfrm rot="16200000" flipV="1">
            <a:off x="0" y="3900132"/>
            <a:ext cx="2959226" cy="2959227"/>
            <a:chOff x="0" y="12289"/>
            <a:chExt cx="3550" cy="3551"/>
          </a:xfrm>
        </p:grpSpPr>
        <p:sp>
          <p:nvSpPr>
            <p:cNvPr id="26" name="Freeform 25">
              <a:extLst>
                <a:ext uri="{FF2B5EF4-FFF2-40B4-BE49-F238E27FC236}">
                  <a16:creationId xmlns=""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27" name="Freeform 26">
              <a:extLst>
                <a:ext uri="{FF2B5EF4-FFF2-40B4-BE49-F238E27FC236}">
                  <a16:creationId xmlns=""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36" name="Freeform 35">
              <a:extLst>
                <a:ext uri="{FF2B5EF4-FFF2-40B4-BE49-F238E27FC236}">
                  <a16:creationId xmlns=""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sp>
        <p:nvSpPr>
          <p:cNvPr id="38" name="Picture Placeholder 25">
            <a:extLst>
              <a:ext uri="{FF2B5EF4-FFF2-40B4-BE49-F238E27FC236}">
                <a16:creationId xmlns=""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 xmlns:a16="http://schemas.microsoft.com/office/drawing/2014/main" id="{E2F20AFE-B282-5146-B0D6-F2FC1B6D303E}"/>
              </a:ext>
            </a:extLst>
          </p:cNvPr>
          <p:cNvSpPr>
            <a:spLocks noGrp="1"/>
          </p:cNvSpPr>
          <p:nvPr>
            <p:ph type="title"/>
          </p:nvPr>
        </p:nvSpPr>
        <p:spPr>
          <a:xfrm>
            <a:off x="964023" y="879065"/>
            <a:ext cx="7532277" cy="610863"/>
          </a:xfrm>
          <a:prstGeom prst="rect">
            <a:avLst/>
          </a:prstGeom>
        </p:spPr>
        <p:txBody>
          <a:bodyPr lIns="0" tIns="0" rIns="0" bIns="0" anchor="b" anchorCtr="0">
            <a:normAutofit/>
          </a:bodyPr>
          <a:lstStyle>
            <a:lvl1pPr>
              <a:defRPr sz="33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73" name="Text Placeholder 29">
            <a:extLst>
              <a:ext uri="{FF2B5EF4-FFF2-40B4-BE49-F238E27FC236}">
                <a16:creationId xmlns="" xmlns:a16="http://schemas.microsoft.com/office/drawing/2014/main" id="{2F3D441E-DFB1-084B-8192-C6CBECCA40B9}"/>
              </a:ext>
            </a:extLst>
          </p:cNvPr>
          <p:cNvSpPr>
            <a:spLocks noGrp="1"/>
          </p:cNvSpPr>
          <p:nvPr>
            <p:ph type="body" sz="quarter" idx="11"/>
          </p:nvPr>
        </p:nvSpPr>
        <p:spPr>
          <a:xfrm>
            <a:off x="952500" y="4986747"/>
            <a:ext cx="2133600" cy="205837"/>
          </a:xfrm>
        </p:spPr>
        <p:txBody>
          <a:bodyPr lIns="0" tIns="0" rIns="0" bIns="0">
            <a:noAutofit/>
          </a:bodyPr>
          <a:lstStyle>
            <a:lvl1pPr marL="0" indent="0">
              <a:spcBef>
                <a:spcPts val="300"/>
              </a:spcBef>
              <a:buNone/>
              <a:defRPr sz="1350" b="0" i="0" spc="0" baseline="0">
                <a:solidFill>
                  <a:schemeClr val="bg1"/>
                </a:solidFill>
                <a:latin typeface="+mj-lt"/>
              </a:defRPr>
            </a:lvl1pPr>
            <a:lvl2pPr>
              <a:defRPr sz="3000"/>
            </a:lvl2pPr>
            <a:lvl3pPr>
              <a:defRPr sz="3000"/>
            </a:lvl3pPr>
            <a:lvl4pPr>
              <a:defRPr sz="3000"/>
            </a:lvl4pPr>
            <a:lvl5pPr>
              <a:defRPr sz="3000"/>
            </a:lvl5pPr>
          </a:lstStyle>
          <a:p>
            <a:pPr lvl="0"/>
            <a:r>
              <a:rPr lang="en-US"/>
              <a:t>Click to edit Master text styles</a:t>
            </a:r>
          </a:p>
        </p:txBody>
      </p:sp>
      <p:sp>
        <p:nvSpPr>
          <p:cNvPr id="74" name="Text Placeholder 29">
            <a:extLst>
              <a:ext uri="{FF2B5EF4-FFF2-40B4-BE49-F238E27FC236}">
                <a16:creationId xmlns="" xmlns:a16="http://schemas.microsoft.com/office/drawing/2014/main" id="{25797825-E7AE-2C41-A965-E6F0D70D9747}"/>
              </a:ext>
            </a:extLst>
          </p:cNvPr>
          <p:cNvSpPr>
            <a:spLocks noGrp="1"/>
          </p:cNvSpPr>
          <p:nvPr>
            <p:ph type="body" sz="quarter" idx="13"/>
          </p:nvPr>
        </p:nvSpPr>
        <p:spPr>
          <a:xfrm>
            <a:off x="3663043" y="5393169"/>
            <a:ext cx="2128157" cy="369332"/>
          </a:xfrm>
        </p:spPr>
        <p:txBody>
          <a:bodyPr lIns="0" tIns="0" rIns="0" bIns="0">
            <a:noAutofit/>
          </a:bodyPr>
          <a:lstStyle>
            <a:lvl1pPr marL="0" indent="0">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75" name="Text Placeholder 29">
            <a:extLst>
              <a:ext uri="{FF2B5EF4-FFF2-40B4-BE49-F238E27FC236}">
                <a16:creationId xmlns="" xmlns:a16="http://schemas.microsoft.com/office/drawing/2014/main" id="{63C1927C-E23B-204E-9F3A-2A67D2BF702C}"/>
              </a:ext>
            </a:extLst>
          </p:cNvPr>
          <p:cNvSpPr>
            <a:spLocks noGrp="1"/>
          </p:cNvSpPr>
          <p:nvPr>
            <p:ph type="body" sz="quarter" idx="15"/>
          </p:nvPr>
        </p:nvSpPr>
        <p:spPr>
          <a:xfrm>
            <a:off x="3663043" y="4986747"/>
            <a:ext cx="2128157" cy="205837"/>
          </a:xfrm>
        </p:spPr>
        <p:txBody>
          <a:bodyPr lIns="0" tIns="0" rIns="0" bIns="0">
            <a:noAutofit/>
          </a:bodyPr>
          <a:lstStyle>
            <a:lvl1pPr marL="0" indent="0">
              <a:spcBef>
                <a:spcPts val="300"/>
              </a:spcBef>
              <a:buNone/>
              <a:defRPr sz="1350" b="0" i="0" spc="0" baseline="0">
                <a:solidFill>
                  <a:schemeClr val="bg1"/>
                </a:solidFill>
                <a:latin typeface="+mj-lt"/>
              </a:defRPr>
            </a:lvl1pPr>
            <a:lvl2pPr>
              <a:defRPr sz="3000"/>
            </a:lvl2pPr>
            <a:lvl3pPr>
              <a:defRPr sz="3000"/>
            </a:lvl3pPr>
            <a:lvl4pPr>
              <a:defRPr sz="3000"/>
            </a:lvl4pPr>
            <a:lvl5pPr>
              <a:defRPr sz="3000"/>
            </a:lvl5pPr>
          </a:lstStyle>
          <a:p>
            <a:pPr lvl="0"/>
            <a:r>
              <a:rPr lang="en-US"/>
              <a:t>Click to edit Master text styles</a:t>
            </a:r>
          </a:p>
        </p:txBody>
      </p:sp>
      <p:sp>
        <p:nvSpPr>
          <p:cNvPr id="76" name="Text Placeholder 29">
            <a:extLst>
              <a:ext uri="{FF2B5EF4-FFF2-40B4-BE49-F238E27FC236}">
                <a16:creationId xmlns="" xmlns:a16="http://schemas.microsoft.com/office/drawing/2014/main" id="{EC81F0F5-C204-7248-A336-A655814A8A34}"/>
              </a:ext>
            </a:extLst>
          </p:cNvPr>
          <p:cNvSpPr>
            <a:spLocks noGrp="1"/>
          </p:cNvSpPr>
          <p:nvPr>
            <p:ph type="body" sz="quarter" idx="16"/>
          </p:nvPr>
        </p:nvSpPr>
        <p:spPr>
          <a:xfrm>
            <a:off x="6367055" y="5393169"/>
            <a:ext cx="2129245" cy="369332"/>
          </a:xfrm>
        </p:spPr>
        <p:txBody>
          <a:bodyPr lIns="0" tIns="0" rIns="0" bIns="0">
            <a:noAutofit/>
          </a:bodyPr>
          <a:lstStyle>
            <a:lvl1pPr marL="0" indent="0">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77" name="Text Placeholder 29">
            <a:extLst>
              <a:ext uri="{FF2B5EF4-FFF2-40B4-BE49-F238E27FC236}">
                <a16:creationId xmlns="" xmlns:a16="http://schemas.microsoft.com/office/drawing/2014/main" id="{C9FEF82E-4E9C-8343-9D36-C4A00D7137CC}"/>
              </a:ext>
            </a:extLst>
          </p:cNvPr>
          <p:cNvSpPr>
            <a:spLocks noGrp="1"/>
          </p:cNvSpPr>
          <p:nvPr>
            <p:ph type="body" sz="quarter" idx="31"/>
          </p:nvPr>
        </p:nvSpPr>
        <p:spPr>
          <a:xfrm>
            <a:off x="6367055" y="4986747"/>
            <a:ext cx="2129245" cy="205837"/>
          </a:xfrm>
        </p:spPr>
        <p:txBody>
          <a:bodyPr lIns="0" tIns="0" rIns="0" bIns="0">
            <a:noAutofit/>
          </a:bodyPr>
          <a:lstStyle>
            <a:lvl1pPr marL="0" indent="0">
              <a:spcBef>
                <a:spcPts val="300"/>
              </a:spcBef>
              <a:buNone/>
              <a:defRPr sz="1350" b="0" i="0" spc="0" baseline="0">
                <a:solidFill>
                  <a:schemeClr val="bg1"/>
                </a:solidFill>
                <a:latin typeface="+mj-lt"/>
              </a:defRPr>
            </a:lvl1pPr>
            <a:lvl2pPr>
              <a:defRPr sz="3000"/>
            </a:lvl2pPr>
            <a:lvl3pPr>
              <a:defRPr sz="3000"/>
            </a:lvl3pPr>
            <a:lvl4pPr>
              <a:defRPr sz="3000"/>
            </a:lvl4pPr>
            <a:lvl5pPr>
              <a:defRPr sz="3000"/>
            </a:lvl5pPr>
          </a:lstStyle>
          <a:p>
            <a:pPr lvl="0"/>
            <a:r>
              <a:rPr lang="en-US"/>
              <a:t>Click to edit Master text styles</a:t>
            </a:r>
          </a:p>
        </p:txBody>
      </p:sp>
      <p:sp>
        <p:nvSpPr>
          <p:cNvPr id="78" name="Text Placeholder 29">
            <a:extLst>
              <a:ext uri="{FF2B5EF4-FFF2-40B4-BE49-F238E27FC236}">
                <a16:creationId xmlns="" xmlns:a16="http://schemas.microsoft.com/office/drawing/2014/main" id="{F8AF6664-A005-7A42-9AEF-C5AA5603E49D}"/>
              </a:ext>
            </a:extLst>
          </p:cNvPr>
          <p:cNvSpPr>
            <a:spLocks noGrp="1"/>
          </p:cNvSpPr>
          <p:nvPr>
            <p:ph type="body" sz="quarter" idx="19"/>
          </p:nvPr>
        </p:nvSpPr>
        <p:spPr>
          <a:xfrm>
            <a:off x="9110255" y="5393169"/>
            <a:ext cx="2129245" cy="369332"/>
          </a:xfrm>
        </p:spPr>
        <p:txBody>
          <a:bodyPr lIns="0" tIns="0" rIns="0" bIns="0">
            <a:noAutofit/>
          </a:bodyPr>
          <a:lstStyle>
            <a:lvl1pPr marL="0" indent="0">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79" name="Text Placeholder 29">
            <a:extLst>
              <a:ext uri="{FF2B5EF4-FFF2-40B4-BE49-F238E27FC236}">
                <a16:creationId xmlns="" xmlns:a16="http://schemas.microsoft.com/office/drawing/2014/main" id="{5F6C1E52-E2B6-5F45-A863-5BB35ABAFCD6}"/>
              </a:ext>
            </a:extLst>
          </p:cNvPr>
          <p:cNvSpPr>
            <a:spLocks noGrp="1"/>
          </p:cNvSpPr>
          <p:nvPr>
            <p:ph type="body" sz="quarter" idx="21"/>
          </p:nvPr>
        </p:nvSpPr>
        <p:spPr>
          <a:xfrm>
            <a:off x="9110255" y="4986747"/>
            <a:ext cx="2129245" cy="205837"/>
          </a:xfrm>
        </p:spPr>
        <p:txBody>
          <a:bodyPr lIns="0" tIns="0" rIns="0" bIns="0">
            <a:noAutofit/>
          </a:bodyPr>
          <a:lstStyle>
            <a:lvl1pPr marL="0" indent="0">
              <a:spcBef>
                <a:spcPts val="300"/>
              </a:spcBef>
              <a:buNone/>
              <a:defRPr sz="1350" b="0" i="0" spc="0" baseline="0">
                <a:solidFill>
                  <a:schemeClr val="bg1"/>
                </a:solidFill>
                <a:latin typeface="+mj-lt"/>
              </a:defRPr>
            </a:lvl1pPr>
            <a:lvl2pPr>
              <a:defRPr sz="3000"/>
            </a:lvl2pPr>
            <a:lvl3pPr>
              <a:defRPr sz="3000"/>
            </a:lvl3pPr>
            <a:lvl4pPr>
              <a:defRPr sz="3000"/>
            </a:lvl4pPr>
            <a:lvl5pPr>
              <a:defRPr sz="3000"/>
            </a:lvl5pPr>
          </a:lstStyle>
          <a:p>
            <a:pPr lvl="0"/>
            <a:r>
              <a:rPr lang="en-US"/>
              <a:t>Click to edit Master text styles</a:t>
            </a:r>
          </a:p>
        </p:txBody>
      </p:sp>
      <p:grpSp>
        <p:nvGrpSpPr>
          <p:cNvPr id="23" name="Group 22">
            <a:extLst>
              <a:ext uri="{FF2B5EF4-FFF2-40B4-BE49-F238E27FC236}">
                <a16:creationId xmlns="" xmlns:a16="http://schemas.microsoft.com/office/drawing/2014/main" id="{EFD0B2D5-B3C2-D847-A220-86CB6A37E418}"/>
              </a:ext>
            </a:extLst>
          </p:cNvPr>
          <p:cNvGrpSpPr/>
          <p:nvPr userDrawn="1"/>
        </p:nvGrpSpPr>
        <p:grpSpPr>
          <a:xfrm>
            <a:off x="6362700" y="0"/>
            <a:ext cx="5829299" cy="3235602"/>
            <a:chOff x="5612972" y="1"/>
            <a:chExt cx="6615961" cy="3672246"/>
          </a:xfrm>
        </p:grpSpPr>
        <p:sp>
          <p:nvSpPr>
            <p:cNvPr id="28" name="AutoShape 24">
              <a:extLst>
                <a:ext uri="{FF2B5EF4-FFF2-40B4-BE49-F238E27FC236}">
                  <a16:creationId xmlns=""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29" name="Freeform 28">
              <a:extLst>
                <a:ext uri="{FF2B5EF4-FFF2-40B4-BE49-F238E27FC236}">
                  <a16:creationId xmlns=""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30" name="Freeform 29">
              <a:extLst>
                <a:ext uri="{FF2B5EF4-FFF2-40B4-BE49-F238E27FC236}">
                  <a16:creationId xmlns=""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sp>
          <p:nvSpPr>
            <p:cNvPr id="31" name="Freeform 30">
              <a:extLst>
                <a:ext uri="{FF2B5EF4-FFF2-40B4-BE49-F238E27FC236}">
                  <a16:creationId xmlns=""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sz="1350" dirty="0"/>
            </a:p>
          </p:txBody>
        </p:sp>
        <p:sp>
          <p:nvSpPr>
            <p:cNvPr id="32" name="Freeform 31">
              <a:extLst>
                <a:ext uri="{FF2B5EF4-FFF2-40B4-BE49-F238E27FC236}">
                  <a16:creationId xmlns=""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sz="1350" dirty="0"/>
            </a:p>
          </p:txBody>
        </p:sp>
      </p:grpSp>
      <p:sp>
        <p:nvSpPr>
          <p:cNvPr id="66" name="Picture Placeholder 25">
            <a:extLst>
              <a:ext uri="{FF2B5EF4-FFF2-40B4-BE49-F238E27FC236}">
                <a16:creationId xmlns=""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 xmlns:a16="http://schemas.microsoft.com/office/drawing/2014/main" id="{639EFA5A-9C69-DF4D-81B7-FA1F8CCCF934}"/>
              </a:ext>
            </a:extLst>
          </p:cNvPr>
          <p:cNvSpPr>
            <a:spLocks noGrp="1"/>
          </p:cNvSpPr>
          <p:nvPr>
            <p:ph type="pic" sz="quarter" idx="30"/>
          </p:nvPr>
        </p:nvSpPr>
        <p:spPr>
          <a:xfrm>
            <a:off x="9112024"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January 9, 2024</a:t>
            </a:fld>
            <a:endParaRPr lang="en-US" dirty="0">
              <a:latin typeface="+mn-lt"/>
            </a:endParaRPr>
          </a:p>
        </p:txBody>
      </p:sp>
      <p:sp>
        <p:nvSpPr>
          <p:cNvPr id="3" name="Footer Placeholder 2">
            <a:extLst>
              <a:ext uri="{FF2B5EF4-FFF2-40B4-BE49-F238E27FC236}">
                <a16:creationId xmlns=""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userDrawn="1">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76CA14A6-0144-BC49-A8D4-C979D13258C0}"/>
              </a:ext>
            </a:extLst>
          </p:cNvPr>
          <p:cNvCxnSpPr>
            <a:cxnSpLocks/>
          </p:cNvCxnSpPr>
          <p:nvPr userDrawn="1"/>
        </p:nvCxnSpPr>
        <p:spPr>
          <a:xfrm flipH="1">
            <a:off x="6180494" y="2213783"/>
            <a:ext cx="11103"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 xmlns:a16="http://schemas.microsoft.com/office/drawing/2014/main" id="{46EEE005-F78A-9D4F-B159-964376C387DD}"/>
              </a:ext>
            </a:extLst>
          </p:cNvPr>
          <p:cNvSpPr>
            <a:spLocks noGrp="1"/>
          </p:cNvSpPr>
          <p:nvPr>
            <p:ph type="title"/>
          </p:nvPr>
        </p:nvSpPr>
        <p:spPr>
          <a:xfrm>
            <a:off x="964024" y="879065"/>
            <a:ext cx="4941477" cy="610863"/>
          </a:xfrm>
          <a:prstGeom prst="rect">
            <a:avLst/>
          </a:prstGeom>
        </p:spPr>
        <p:txBody>
          <a:bodyPr lIns="0" tIns="0" rIns="0" bIns="0" anchor="b" anchorCtr="0">
            <a:normAutofit/>
          </a:bodyPr>
          <a:lstStyle>
            <a:lvl1pPr>
              <a:defRPr sz="33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97" name="Text Placeholder 29">
            <a:extLst>
              <a:ext uri="{FF2B5EF4-FFF2-40B4-BE49-F238E27FC236}">
                <a16:creationId xmlns="" xmlns:a16="http://schemas.microsoft.com/office/drawing/2014/main" id="{64FFD994-BD97-ED49-8607-286ECBB1CDA3}"/>
              </a:ext>
            </a:extLst>
          </p:cNvPr>
          <p:cNvSpPr>
            <a:spLocks noGrp="1"/>
          </p:cNvSpPr>
          <p:nvPr>
            <p:ph type="body" sz="quarter" idx="11"/>
          </p:nvPr>
        </p:nvSpPr>
        <p:spPr>
          <a:xfrm>
            <a:off x="1296955" y="2568688"/>
            <a:ext cx="2133600" cy="205837"/>
          </a:xfrm>
          <a:ln>
            <a:noFill/>
          </a:ln>
        </p:spPr>
        <p:txBody>
          <a:bodyPr lIns="0" tIns="0" rIns="0" bIns="0">
            <a:noAutofit/>
          </a:bodyPr>
          <a:lstStyle>
            <a:lvl1pPr marL="0" indent="0">
              <a:spcBef>
                <a:spcPts val="300"/>
              </a:spcBef>
              <a:buNone/>
              <a:defRPr sz="1350" b="0" i="0" spc="0" baseline="0">
                <a:solidFill>
                  <a:schemeClr val="bg1"/>
                </a:solidFill>
                <a:latin typeface="+mj-lt"/>
              </a:defRPr>
            </a:lvl1pPr>
            <a:lvl2pPr>
              <a:defRPr sz="3000"/>
            </a:lvl2pPr>
            <a:lvl3pPr>
              <a:defRPr sz="3000"/>
            </a:lvl3pPr>
            <a:lvl4pPr>
              <a:defRPr sz="3000"/>
            </a:lvl4pPr>
            <a:lvl5pPr>
              <a:defRPr sz="3000"/>
            </a:lvl5pPr>
          </a:lstStyle>
          <a:p>
            <a:pPr lvl="0"/>
            <a:r>
              <a:rPr lang="en-US"/>
              <a:t>Click to edit Master text styles</a:t>
            </a:r>
          </a:p>
        </p:txBody>
      </p:sp>
      <p:sp>
        <p:nvSpPr>
          <p:cNvPr id="102" name="Text Placeholder 29">
            <a:extLst>
              <a:ext uri="{FF2B5EF4-FFF2-40B4-BE49-F238E27FC236}">
                <a16:creationId xmlns=""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103" name="Text Placeholder 29">
            <a:extLst>
              <a:ext uri="{FF2B5EF4-FFF2-40B4-BE49-F238E27FC236}">
                <a16:creationId xmlns="" xmlns:a16="http://schemas.microsoft.com/office/drawing/2014/main" id="{334A3589-641F-F547-891B-149579153B75}"/>
              </a:ext>
            </a:extLst>
          </p:cNvPr>
          <p:cNvSpPr>
            <a:spLocks noGrp="1"/>
          </p:cNvSpPr>
          <p:nvPr>
            <p:ph type="body" sz="quarter" idx="31"/>
          </p:nvPr>
        </p:nvSpPr>
        <p:spPr>
          <a:xfrm>
            <a:off x="3897799" y="4701910"/>
            <a:ext cx="2133600" cy="205837"/>
          </a:xfrm>
          <a:ln>
            <a:noFill/>
          </a:ln>
        </p:spPr>
        <p:txBody>
          <a:bodyPr vert="horz" lIns="0" tIns="0" rIns="0" bIns="0" rtlCol="0">
            <a:noAutofit/>
          </a:bodyPr>
          <a:lstStyle>
            <a:lvl1pPr marL="0" indent="0">
              <a:spcBef>
                <a:spcPts val="300"/>
              </a:spcBef>
              <a:buNone/>
              <a:defRPr lang="en-US" sz="1350" spc="0" baseline="0" dirty="0">
                <a:latin typeface="+mj-lt"/>
              </a:defRPr>
            </a:lvl1pPr>
            <a:lvl2pPr>
              <a:defRPr sz="3000"/>
            </a:lvl2pPr>
            <a:lvl3pPr>
              <a:defRPr sz="3000"/>
            </a:lvl3pPr>
            <a:lvl4pPr>
              <a:defRPr sz="3000"/>
            </a:lvl4pPr>
            <a:lvl5pPr>
              <a:defRPr sz="3000"/>
            </a:lvl5pPr>
          </a:lstStyle>
          <a:p>
            <a:pPr marL="0" lvl="0" indent="0">
              <a:spcBef>
                <a:spcPts val="300"/>
              </a:spcBef>
              <a:buNone/>
            </a:pPr>
            <a:r>
              <a:rPr lang="en-US"/>
              <a:t>Click to edit Master text styles</a:t>
            </a:r>
          </a:p>
        </p:txBody>
      </p:sp>
      <p:sp>
        <p:nvSpPr>
          <p:cNvPr id="106" name="Text Placeholder 29">
            <a:extLst>
              <a:ext uri="{FF2B5EF4-FFF2-40B4-BE49-F238E27FC236}">
                <a16:creationId xmlns=""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107" name="Text Placeholder 29">
            <a:extLst>
              <a:ext uri="{FF2B5EF4-FFF2-40B4-BE49-F238E27FC236}">
                <a16:creationId xmlns="" xmlns:a16="http://schemas.microsoft.com/office/drawing/2014/main" id="{F35AA15D-DBAD-9840-8764-A5B6D486A234}"/>
              </a:ext>
            </a:extLst>
          </p:cNvPr>
          <p:cNvSpPr>
            <a:spLocks noGrp="1"/>
          </p:cNvSpPr>
          <p:nvPr>
            <p:ph type="body" sz="quarter" idx="33"/>
          </p:nvPr>
        </p:nvSpPr>
        <p:spPr>
          <a:xfrm>
            <a:off x="9001711" y="4701910"/>
            <a:ext cx="2133600" cy="205837"/>
          </a:xfrm>
          <a:ln>
            <a:noFill/>
          </a:ln>
        </p:spPr>
        <p:txBody>
          <a:bodyPr vert="horz" lIns="0" tIns="0" rIns="0" bIns="0" rtlCol="0">
            <a:noAutofit/>
          </a:bodyPr>
          <a:lstStyle>
            <a:lvl1pPr marL="0" indent="0">
              <a:spcBef>
                <a:spcPts val="300"/>
              </a:spcBef>
              <a:buNone/>
              <a:defRPr lang="en-US" sz="1350" spc="0" baseline="0" dirty="0">
                <a:latin typeface="+mj-lt"/>
              </a:defRPr>
            </a:lvl1pPr>
            <a:lvl2pPr>
              <a:defRPr sz="3000"/>
            </a:lvl2pPr>
            <a:lvl3pPr>
              <a:defRPr sz="3000"/>
            </a:lvl3pPr>
            <a:lvl4pPr>
              <a:defRPr sz="3000"/>
            </a:lvl4pPr>
            <a:lvl5pPr>
              <a:defRPr sz="3000"/>
            </a:lvl5pPr>
          </a:lstStyle>
          <a:p>
            <a:pPr marL="0" lvl="0" indent="0">
              <a:spcBef>
                <a:spcPts val="300"/>
              </a:spcBef>
              <a:buNone/>
            </a:pPr>
            <a:r>
              <a:rPr lang="en-US"/>
              <a:t>Click to edit Master text styles</a:t>
            </a:r>
          </a:p>
        </p:txBody>
      </p:sp>
      <p:sp>
        <p:nvSpPr>
          <p:cNvPr id="108" name="Text Placeholder 29">
            <a:extLst>
              <a:ext uri="{FF2B5EF4-FFF2-40B4-BE49-F238E27FC236}">
                <a16:creationId xmlns=""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050" b="0" i="0">
                <a:solidFill>
                  <a:schemeClr val="bg1"/>
                </a:solidFill>
                <a:latin typeface="+mn-lt"/>
              </a:defRPr>
            </a:lvl1pPr>
            <a:lvl2pPr>
              <a:defRPr sz="3000"/>
            </a:lvl2pPr>
            <a:lvl3pPr>
              <a:defRPr sz="3000"/>
            </a:lvl3pPr>
            <a:lvl4pPr>
              <a:defRPr sz="3000"/>
            </a:lvl4pPr>
            <a:lvl5pPr>
              <a:defRPr sz="3000"/>
            </a:lvl5pPr>
          </a:lstStyle>
          <a:p>
            <a:pPr lvl="0"/>
            <a:r>
              <a:rPr lang="en-US"/>
              <a:t>Click to edit Master text styles</a:t>
            </a:r>
          </a:p>
        </p:txBody>
      </p:sp>
      <p:sp>
        <p:nvSpPr>
          <p:cNvPr id="109" name="Text Placeholder 29">
            <a:extLst>
              <a:ext uri="{FF2B5EF4-FFF2-40B4-BE49-F238E27FC236}">
                <a16:creationId xmlns="" xmlns:a16="http://schemas.microsoft.com/office/drawing/2014/main" id="{D6C49F6F-AF28-8942-8442-8F54A1DC388B}"/>
              </a:ext>
            </a:extLst>
          </p:cNvPr>
          <p:cNvSpPr>
            <a:spLocks noGrp="1"/>
          </p:cNvSpPr>
          <p:nvPr>
            <p:ph type="body" sz="quarter" idx="35"/>
          </p:nvPr>
        </p:nvSpPr>
        <p:spPr>
          <a:xfrm>
            <a:off x="6438143" y="2568688"/>
            <a:ext cx="2133600" cy="205837"/>
          </a:xfrm>
          <a:ln>
            <a:noFill/>
          </a:ln>
        </p:spPr>
        <p:txBody>
          <a:bodyPr lIns="0" tIns="0" rIns="0" bIns="0">
            <a:noAutofit/>
          </a:bodyPr>
          <a:lstStyle>
            <a:lvl1pPr marL="0" indent="0">
              <a:spcBef>
                <a:spcPts val="300"/>
              </a:spcBef>
              <a:buNone/>
              <a:defRPr sz="1350" b="0" i="0" spc="0" baseline="0">
                <a:solidFill>
                  <a:schemeClr val="bg1"/>
                </a:solidFill>
                <a:latin typeface="+mj-lt"/>
              </a:defRPr>
            </a:lvl1pPr>
            <a:lvl2pPr>
              <a:defRPr sz="3000"/>
            </a:lvl2pPr>
            <a:lvl3pPr>
              <a:defRPr sz="3000"/>
            </a:lvl3pPr>
            <a:lvl4pPr>
              <a:defRPr sz="3000"/>
            </a:lvl4pPr>
            <a:lvl5pPr>
              <a:defRPr sz="3000"/>
            </a:lvl5pPr>
          </a:lstStyle>
          <a:p>
            <a:pPr lvl="0"/>
            <a:r>
              <a:rPr lang="en-US"/>
              <a:t>Click to edit Master text styles</a:t>
            </a:r>
          </a:p>
        </p:txBody>
      </p:sp>
      <p:cxnSp>
        <p:nvCxnSpPr>
          <p:cNvPr id="8" name="Straight Connector 7">
            <a:extLst>
              <a:ext uri="{FF2B5EF4-FFF2-40B4-BE49-F238E27FC236}">
                <a16:creationId xmlns=""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 xmlns:a16="http://schemas.microsoft.com/office/drawing/2014/main" id="{4923D7D1-A9CC-C34C-86FF-43B5C8978712}"/>
              </a:ext>
            </a:extLst>
          </p:cNvPr>
          <p:cNvSpPr/>
          <p:nvPr userDrawn="1"/>
        </p:nvSpPr>
        <p:spPr>
          <a:xfrm>
            <a:off x="964324" y="388324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Rectangle 46">
            <a:extLst>
              <a:ext uri="{FF2B5EF4-FFF2-40B4-BE49-F238E27FC236}">
                <a16:creationId xmlns="" xmlns:a16="http://schemas.microsoft.com/office/drawing/2014/main" id="{6119FF13-13AB-3448-B24E-58E18B3CE2B6}"/>
              </a:ext>
            </a:extLst>
          </p:cNvPr>
          <p:cNvSpPr/>
          <p:nvPr userDrawn="1"/>
        </p:nvSpPr>
        <p:spPr>
          <a:xfrm>
            <a:off x="3531591" y="3892014"/>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Rectangle 26">
            <a:extLst>
              <a:ext uri="{FF2B5EF4-FFF2-40B4-BE49-F238E27FC236}">
                <a16:creationId xmlns="" xmlns:a16="http://schemas.microsoft.com/office/drawing/2014/main" id="{22F8F982-870E-AE44-B0D3-B3313BC48DB7}"/>
              </a:ext>
            </a:extLst>
          </p:cNvPr>
          <p:cNvSpPr/>
          <p:nvPr userDrawn="1"/>
        </p:nvSpPr>
        <p:spPr>
          <a:xfrm>
            <a:off x="6098858" y="388324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 name="Rectangle 28">
            <a:extLst>
              <a:ext uri="{FF2B5EF4-FFF2-40B4-BE49-F238E27FC236}">
                <a16:creationId xmlns="" xmlns:a16="http://schemas.microsoft.com/office/drawing/2014/main" id="{C549A137-DB5E-9C40-8C0A-ED607212022C}"/>
              </a:ext>
            </a:extLst>
          </p:cNvPr>
          <p:cNvSpPr/>
          <p:nvPr userDrawn="1"/>
        </p:nvSpPr>
        <p:spPr>
          <a:xfrm>
            <a:off x="8666126" y="3892014"/>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Date Placeholder 1">
            <a:extLst>
              <a:ext uri="{FF2B5EF4-FFF2-40B4-BE49-F238E27FC236}">
                <a16:creationId xmlns=""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January 9, 2024</a:t>
            </a:fld>
            <a:endParaRPr lang="en-US" dirty="0">
              <a:latin typeface="+mn-lt"/>
            </a:endParaRPr>
          </a:p>
        </p:txBody>
      </p:sp>
      <p:sp>
        <p:nvSpPr>
          <p:cNvPr id="3" name="Footer Placeholder 2">
            <a:extLst>
              <a:ext uri="{FF2B5EF4-FFF2-40B4-BE49-F238E27FC236}">
                <a16:creationId xmlns=""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userDrawn="1">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EED84C6-50E6-6C43-8031-AFF6268E0C06}"/>
              </a:ext>
            </a:extLst>
          </p:cNvPr>
          <p:cNvSpPr>
            <a:spLocks noGrp="1"/>
          </p:cNvSpPr>
          <p:nvPr>
            <p:ph type="body" idx="1"/>
          </p:nvPr>
        </p:nvSpPr>
        <p:spPr>
          <a:xfrm>
            <a:off x="971549" y="1825625"/>
            <a:ext cx="1038225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 xmlns:a16="http://schemas.microsoft.com/office/drawing/2014/main" id="{D41FC0AE-253D-D242-9C88-017078F8A23A}"/>
              </a:ext>
            </a:extLst>
          </p:cNvPr>
          <p:cNvSpPr>
            <a:spLocks noGrp="1"/>
          </p:cNvSpPr>
          <p:nvPr>
            <p:ph type="title"/>
          </p:nvPr>
        </p:nvSpPr>
        <p:spPr>
          <a:xfrm>
            <a:off x="952501" y="365127"/>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 xmlns:a16="http://schemas.microsoft.com/office/drawing/2014/main" id="{EF47083A-6D76-4B4D-87CA-E08E212F781D}"/>
              </a:ext>
            </a:extLst>
          </p:cNvPr>
          <p:cNvSpPr>
            <a:spLocks noGrp="1"/>
          </p:cNvSpPr>
          <p:nvPr>
            <p:ph type="dt" sz="half" idx="2"/>
          </p:nvPr>
        </p:nvSpPr>
        <p:spPr>
          <a:xfrm>
            <a:off x="2992121" y="6332222"/>
            <a:ext cx="1313180" cy="247651"/>
          </a:xfrm>
          <a:prstGeom prst="rect">
            <a:avLst/>
          </a:prstGeom>
        </p:spPr>
        <p:txBody>
          <a:bodyPr vert="horz" lIns="0" tIns="0" rIns="0" bIns="0" rtlCol="0" anchor="t" anchorCtr="0"/>
          <a:lstStyle>
            <a:lvl1pPr algn="l">
              <a:defRPr sz="825" b="0" i="0">
                <a:solidFill>
                  <a:schemeClr val="bg1"/>
                </a:solidFill>
                <a:latin typeface="+mn-lt"/>
              </a:defRPr>
            </a:lvl1pPr>
          </a:lstStyle>
          <a:p>
            <a:fld id="{6FCA8E82-58CD-E045-8B98-B7A85B79B752}" type="datetime4">
              <a:rPr lang="en-US" smtClean="0"/>
              <a:pPr/>
              <a:t>January 9, 2024</a:t>
            </a:fld>
            <a:endParaRPr lang="en-US" dirty="0">
              <a:latin typeface="+mn-lt"/>
            </a:endParaRPr>
          </a:p>
        </p:txBody>
      </p:sp>
      <p:sp>
        <p:nvSpPr>
          <p:cNvPr id="31" name="Footer Placeholder 4">
            <a:extLst>
              <a:ext uri="{FF2B5EF4-FFF2-40B4-BE49-F238E27FC236}">
                <a16:creationId xmlns="" xmlns:a16="http://schemas.microsoft.com/office/drawing/2014/main" id="{C9955F1C-C0B1-BA44-8905-6991FA0D1EF3}"/>
              </a:ext>
            </a:extLst>
          </p:cNvPr>
          <p:cNvSpPr>
            <a:spLocks noGrp="1"/>
          </p:cNvSpPr>
          <p:nvPr>
            <p:ph type="ftr" sz="quarter" idx="3"/>
          </p:nvPr>
        </p:nvSpPr>
        <p:spPr>
          <a:xfrm>
            <a:off x="1494789" y="6332222"/>
            <a:ext cx="1497331" cy="247651"/>
          </a:xfrm>
          <a:prstGeom prst="rect">
            <a:avLst/>
          </a:prstGeom>
        </p:spPr>
        <p:txBody>
          <a:bodyPr vert="horz" lIns="0" tIns="0" rIns="0" bIns="0" rtlCol="0" anchor="t" anchorCtr="0"/>
          <a:lstStyle>
            <a:lvl1pPr algn="l">
              <a:defRPr sz="825"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 xmlns:a16="http://schemas.microsoft.com/office/drawing/2014/main" id="{C8ADA0DF-3751-9A48-8A21-59F01C782D7C}"/>
              </a:ext>
            </a:extLst>
          </p:cNvPr>
          <p:cNvSpPr>
            <a:spLocks noGrp="1"/>
          </p:cNvSpPr>
          <p:nvPr>
            <p:ph type="sldNum" sz="quarter" idx="4"/>
          </p:nvPr>
        </p:nvSpPr>
        <p:spPr>
          <a:xfrm>
            <a:off x="971551" y="6332222"/>
            <a:ext cx="523240" cy="247651"/>
          </a:xfrm>
          <a:prstGeom prst="rect">
            <a:avLst/>
          </a:prstGeom>
        </p:spPr>
        <p:txBody>
          <a:bodyPr vert="horz" lIns="0" tIns="0" rIns="0" bIns="0" rtlCol="0" anchor="t" anchorCtr="0"/>
          <a:lstStyle>
            <a:lvl1pPr algn="l">
              <a:defRPr sz="825"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685800" rtl="0" eaLnBrk="1" latinLnBrk="0" hangingPunct="1">
        <a:lnSpc>
          <a:spcPct val="90000"/>
        </a:lnSpc>
        <a:spcBef>
          <a:spcPct val="0"/>
        </a:spcBef>
        <a:buNone/>
        <a:defRPr sz="3300" b="1" i="0" kern="1200" spc="75"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60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AFE6653B-A5BA-392F-5BA5-06370257EB75}"/>
              </a:ext>
            </a:extLst>
          </p:cNvPr>
          <p:cNvSpPr/>
          <p:nvPr/>
        </p:nvSpPr>
        <p:spPr>
          <a:xfrm>
            <a:off x="3022692" y="615713"/>
            <a:ext cx="6317531" cy="584775"/>
          </a:xfrm>
          <a:prstGeom prst="rect">
            <a:avLst/>
          </a:prstGeom>
        </p:spPr>
        <p:txBody>
          <a:bodyPr wrap="square">
            <a:spAutoFit/>
          </a:bodyPr>
          <a:lstStyle/>
          <a:p>
            <a:pPr algn="ctr"/>
            <a:r>
              <a:rPr lang="en-US" sz="3200" b="1" dirty="0">
                <a:solidFill>
                  <a:srgbClr val="009900"/>
                </a:solidFill>
                <a:latin typeface="Times New Roman" panose="02020603050405020304" pitchFamily="18" charset="0"/>
                <a:cs typeface="Times New Roman" panose="02020603050405020304" pitchFamily="18" charset="0"/>
              </a:rPr>
              <a:t>Green University Of Bangladesh</a:t>
            </a:r>
          </a:p>
        </p:txBody>
      </p:sp>
      <p:pic>
        <p:nvPicPr>
          <p:cNvPr id="13" name="Picture 12">
            <a:extLst>
              <a:ext uri="{FF2B5EF4-FFF2-40B4-BE49-F238E27FC236}">
                <a16:creationId xmlns="" xmlns:a16="http://schemas.microsoft.com/office/drawing/2014/main" id="{8847E405-FE8D-37A9-DE42-9AD88E8841D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59492" y="303507"/>
            <a:ext cx="1209189" cy="1209189"/>
          </a:xfrm>
          <a:prstGeom prst="rect">
            <a:avLst/>
          </a:prstGeom>
        </p:spPr>
      </p:pic>
      <p:sp>
        <p:nvSpPr>
          <p:cNvPr id="14" name="TextBox 13">
            <a:extLst>
              <a:ext uri="{FF2B5EF4-FFF2-40B4-BE49-F238E27FC236}">
                <a16:creationId xmlns="" xmlns:a16="http://schemas.microsoft.com/office/drawing/2014/main" id="{D9DECE49-3E54-D73E-768A-C2A5A5BB31D0}"/>
              </a:ext>
            </a:extLst>
          </p:cNvPr>
          <p:cNvSpPr txBox="1"/>
          <p:nvPr/>
        </p:nvSpPr>
        <p:spPr>
          <a:xfrm>
            <a:off x="3022692" y="1634185"/>
            <a:ext cx="7197035" cy="510778"/>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b="1" dirty="0">
                <a:solidFill>
                  <a:schemeClr val="bg1">
                    <a:lumMod val="75000"/>
                    <a:lumOff val="25000"/>
                  </a:schemeClr>
                </a:solidFill>
                <a:latin typeface="Times New Roman" panose="02020603050405020304" pitchFamily="18" charset="0"/>
                <a:cs typeface="Times New Roman" panose="02020603050405020304" pitchFamily="18" charset="0"/>
              </a:rPr>
              <a:t>Title: Content Based Movie Recommendation System</a:t>
            </a:r>
          </a:p>
        </p:txBody>
      </p:sp>
      <p:sp>
        <p:nvSpPr>
          <p:cNvPr id="16" name="TextBox 15">
            <a:extLst>
              <a:ext uri="{FF2B5EF4-FFF2-40B4-BE49-F238E27FC236}">
                <a16:creationId xmlns="" xmlns:a16="http://schemas.microsoft.com/office/drawing/2014/main" id="{42DE40D4-640A-348C-F8BE-A9256E5D9255}"/>
              </a:ext>
            </a:extLst>
          </p:cNvPr>
          <p:cNvSpPr txBox="1"/>
          <p:nvPr/>
        </p:nvSpPr>
        <p:spPr>
          <a:xfrm>
            <a:off x="2930084" y="3429000"/>
            <a:ext cx="6917636" cy="1464231"/>
          </a:xfrm>
          <a:prstGeom prst="round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 sz="4000" b="1" dirty="0">
                <a:solidFill>
                  <a:schemeClr val="tx1"/>
                </a:solidFill>
                <a:latin typeface="Times New Roman" panose="02020603050405020304" pitchFamily="18" charset="0"/>
                <a:cs typeface="Times New Roman" panose="02020603050405020304" pitchFamily="18" charset="0"/>
              </a:rPr>
              <a:t>Welcome To Our Project Presentation </a:t>
            </a:r>
            <a:endParaRPr lang="en-US" sz="4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12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DCC83A98-6C42-E5AA-64AE-5222D2BF24A2}"/>
              </a:ext>
            </a:extLst>
          </p:cNvPr>
          <p:cNvSpPr/>
          <p:nvPr/>
        </p:nvSpPr>
        <p:spPr>
          <a:xfrm>
            <a:off x="4576578" y="2620993"/>
            <a:ext cx="1222744"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solidFill>
                <a:schemeClr val="bg1"/>
              </a:solidFill>
            </a:endParaRPr>
          </a:p>
        </p:txBody>
      </p:sp>
      <p:sp>
        <p:nvSpPr>
          <p:cNvPr id="2" name="Title 1">
            <a:extLst>
              <a:ext uri="{FF2B5EF4-FFF2-40B4-BE49-F238E27FC236}">
                <a16:creationId xmlns="" xmlns:a16="http://schemas.microsoft.com/office/drawing/2014/main" id="{6384342B-ADE9-BE30-FC06-944F883DA66C}"/>
              </a:ext>
            </a:extLst>
          </p:cNvPr>
          <p:cNvSpPr>
            <a:spLocks noGrp="1"/>
          </p:cNvSpPr>
          <p:nvPr>
            <p:ph type="title"/>
          </p:nvPr>
        </p:nvSpPr>
        <p:spPr>
          <a:xfrm>
            <a:off x="974656" y="1198042"/>
            <a:ext cx="4941477" cy="610863"/>
          </a:xfrm>
        </p:spPr>
        <p:txBody>
          <a:bodyPr>
            <a:normAutofit/>
          </a:bodyPr>
          <a:lstStyle/>
          <a:p>
            <a:r>
              <a:rPr lang="x-none" sz="2000" dirty="0"/>
              <a:t>System Architecture</a:t>
            </a:r>
          </a:p>
        </p:txBody>
      </p:sp>
      <p:sp>
        <p:nvSpPr>
          <p:cNvPr id="17" name="Rectangle 16">
            <a:extLst>
              <a:ext uri="{FF2B5EF4-FFF2-40B4-BE49-F238E27FC236}">
                <a16:creationId xmlns="" xmlns:a16="http://schemas.microsoft.com/office/drawing/2014/main" id="{EBB8649C-5C94-5CEF-5761-1BD2672CCBCF}"/>
              </a:ext>
            </a:extLst>
          </p:cNvPr>
          <p:cNvSpPr/>
          <p:nvPr/>
        </p:nvSpPr>
        <p:spPr>
          <a:xfrm>
            <a:off x="3322638" y="3459657"/>
            <a:ext cx="3898900" cy="20066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8" name="Text Box 12">
            <a:extLst>
              <a:ext uri="{FF2B5EF4-FFF2-40B4-BE49-F238E27FC236}">
                <a16:creationId xmlns="" xmlns:a16="http://schemas.microsoft.com/office/drawing/2014/main" id="{BD53E115-B71B-8E7B-5D1E-EDD22728CB5E}"/>
              </a:ext>
            </a:extLst>
          </p:cNvPr>
          <p:cNvSpPr txBox="1">
            <a:spLocks noChangeArrowheads="1"/>
          </p:cNvSpPr>
          <p:nvPr/>
        </p:nvSpPr>
        <p:spPr bwMode="auto">
          <a:xfrm>
            <a:off x="4260850" y="3834913"/>
            <a:ext cx="1726019" cy="3810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Movies</a:t>
            </a:r>
            <a:endParaRPr kumimoji="0" lang="en-US" altLang="x-none" sz="1800" b="0" i="0" u="none" strike="noStrike" cap="none" normalizeH="0" baseline="0">
              <a:ln>
                <a:noFill/>
              </a:ln>
              <a:solidFill>
                <a:schemeClr val="tx1"/>
              </a:solidFill>
              <a:effectLst/>
              <a:latin typeface="Arial" panose="020B0604020202020204" pitchFamily="34" charset="0"/>
            </a:endParaRPr>
          </a:p>
        </p:txBody>
      </p:sp>
      <p:sp>
        <p:nvSpPr>
          <p:cNvPr id="20" name="Down Arrow 19">
            <a:extLst>
              <a:ext uri="{FF2B5EF4-FFF2-40B4-BE49-F238E27FC236}">
                <a16:creationId xmlns="" xmlns:a16="http://schemas.microsoft.com/office/drawing/2014/main" id="{97AD14A8-B2FA-91FB-1B5B-12A2BD313C3C}"/>
              </a:ext>
            </a:extLst>
          </p:cNvPr>
          <p:cNvSpPr/>
          <p:nvPr/>
        </p:nvSpPr>
        <p:spPr>
          <a:xfrm>
            <a:off x="5067299" y="3023087"/>
            <a:ext cx="204789" cy="788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2" name="Down Arrow 21">
            <a:extLst>
              <a:ext uri="{FF2B5EF4-FFF2-40B4-BE49-F238E27FC236}">
                <a16:creationId xmlns="" xmlns:a16="http://schemas.microsoft.com/office/drawing/2014/main" id="{5ED45760-97EE-8BAB-6716-A9D9E194638E}"/>
              </a:ext>
            </a:extLst>
          </p:cNvPr>
          <p:cNvSpPr/>
          <p:nvPr/>
        </p:nvSpPr>
        <p:spPr>
          <a:xfrm>
            <a:off x="5067300" y="4245145"/>
            <a:ext cx="204788" cy="435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3" name="Rectangle 7">
            <a:extLst>
              <a:ext uri="{FF2B5EF4-FFF2-40B4-BE49-F238E27FC236}">
                <a16:creationId xmlns="" xmlns:a16="http://schemas.microsoft.com/office/drawing/2014/main" id="{3C556847-E451-57A3-2574-D42A389ECBD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761760" tIns="11109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7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panose="020B0604020202020204" pitchFamily="34" charset="0"/>
            </a:endParaRPr>
          </a:p>
        </p:txBody>
      </p:sp>
      <p:sp>
        <p:nvSpPr>
          <p:cNvPr id="27" name="TextBox 26">
            <a:extLst>
              <a:ext uri="{FF2B5EF4-FFF2-40B4-BE49-F238E27FC236}">
                <a16:creationId xmlns="" xmlns:a16="http://schemas.microsoft.com/office/drawing/2014/main" id="{B01168CD-3D19-AD13-478B-6B4877A3DBD0}"/>
              </a:ext>
            </a:extLst>
          </p:cNvPr>
          <p:cNvSpPr txBox="1"/>
          <p:nvPr/>
        </p:nvSpPr>
        <p:spPr>
          <a:xfrm>
            <a:off x="4622116" y="2627949"/>
            <a:ext cx="1095154" cy="338554"/>
          </a:xfrm>
          <a:prstGeom prst="rect">
            <a:avLst/>
          </a:prstGeom>
          <a:noFill/>
        </p:spPr>
        <p:txBody>
          <a:bodyPr wrap="square" rtlCol="0">
            <a:spAutoFit/>
          </a:bodyPr>
          <a:lstStyle/>
          <a:p>
            <a:pPr algn="ctr"/>
            <a:r>
              <a:rPr lang="x-none" sz="1600" b="1" dirty="0">
                <a:solidFill>
                  <a:schemeClr val="bg1"/>
                </a:solidFill>
                <a:latin typeface="Times New Roman" panose="02020603050405020304" pitchFamily="18" charset="0"/>
                <a:cs typeface="Times New Roman" panose="02020603050405020304" pitchFamily="18" charset="0"/>
              </a:rPr>
              <a:t>User</a:t>
            </a:r>
            <a:endParaRPr lang="x-none" b="1" dirty="0">
              <a:solidFill>
                <a:schemeClr val="bg1"/>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 xmlns:a16="http://schemas.microsoft.com/office/drawing/2014/main" id="{54C88B0C-9B9A-A644-A867-FE5D4D299753}"/>
              </a:ext>
            </a:extLst>
          </p:cNvPr>
          <p:cNvSpPr txBox="1"/>
          <p:nvPr/>
        </p:nvSpPr>
        <p:spPr>
          <a:xfrm>
            <a:off x="4337050" y="3875595"/>
            <a:ext cx="1647438" cy="338554"/>
          </a:xfrm>
          <a:prstGeom prst="rect">
            <a:avLst/>
          </a:prstGeom>
          <a:noFill/>
        </p:spPr>
        <p:txBody>
          <a:bodyPr wrap="square" rtlCol="0">
            <a:spAutoFit/>
          </a:bodyPr>
          <a:lstStyle/>
          <a:p>
            <a:pPr algn="ctr"/>
            <a:r>
              <a:rPr lang="x-none" sz="1600" b="1" dirty="0">
                <a:solidFill>
                  <a:schemeClr val="bg1"/>
                </a:solidFill>
                <a:latin typeface="Times New Roman" panose="02020603050405020304" pitchFamily="18" charset="0"/>
                <a:cs typeface="Times New Roman" panose="02020603050405020304" pitchFamily="18" charset="0"/>
              </a:rPr>
              <a:t>Search Movies</a:t>
            </a:r>
            <a:endParaRPr lang="x-none" b="1" dirty="0">
              <a:solidFill>
                <a:schemeClr val="bg1"/>
              </a:solidFill>
              <a:latin typeface="Times New Roman" panose="02020603050405020304" pitchFamily="18" charset="0"/>
              <a:cs typeface="Times New Roman" panose="02020603050405020304" pitchFamily="18" charset="0"/>
            </a:endParaRPr>
          </a:p>
        </p:txBody>
      </p:sp>
      <p:sp>
        <p:nvSpPr>
          <p:cNvPr id="30" name="Text Box 14">
            <a:extLst>
              <a:ext uri="{FF2B5EF4-FFF2-40B4-BE49-F238E27FC236}">
                <a16:creationId xmlns="" xmlns:a16="http://schemas.microsoft.com/office/drawing/2014/main" id="{1DF85D99-C6E7-1C15-A48F-DFE716275560}"/>
              </a:ext>
            </a:extLst>
          </p:cNvPr>
          <p:cNvSpPr txBox="1"/>
          <p:nvPr/>
        </p:nvSpPr>
        <p:spPr>
          <a:xfrm>
            <a:off x="3975100" y="4709067"/>
            <a:ext cx="2425700" cy="304800"/>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Content Based Filter</a:t>
            </a:r>
            <a:endParaRPr kumimoji="0" lang="x-none" sz="12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1" name="Down Arrow 30">
            <a:extLst>
              <a:ext uri="{FF2B5EF4-FFF2-40B4-BE49-F238E27FC236}">
                <a16:creationId xmlns="" xmlns:a16="http://schemas.microsoft.com/office/drawing/2014/main" id="{EE8DBADA-EE36-9B69-4E62-6FDF9D308036}"/>
              </a:ext>
            </a:extLst>
          </p:cNvPr>
          <p:cNvSpPr/>
          <p:nvPr/>
        </p:nvSpPr>
        <p:spPr>
          <a:xfrm>
            <a:off x="5067299" y="5437850"/>
            <a:ext cx="204789" cy="403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Text Box 16">
            <a:extLst>
              <a:ext uri="{FF2B5EF4-FFF2-40B4-BE49-F238E27FC236}">
                <a16:creationId xmlns="" xmlns:a16="http://schemas.microsoft.com/office/drawing/2014/main" id="{49D630B4-E0B9-D641-97AE-3427A477CFEC}"/>
              </a:ext>
            </a:extLst>
          </p:cNvPr>
          <p:cNvSpPr txBox="1"/>
          <p:nvPr/>
        </p:nvSpPr>
        <p:spPr>
          <a:xfrm>
            <a:off x="4337050" y="5835806"/>
            <a:ext cx="1701800" cy="279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200" dirty="0">
                <a:solidFill>
                  <a:schemeClr val="bg1"/>
                </a:solidFill>
                <a:effectLst/>
                <a:latin typeface="Times New Roman" panose="02020603050405020304" pitchFamily="18" charset="0"/>
                <a:ea typeface="Times New Roman" panose="02020603050405020304" pitchFamily="18" charset="0"/>
              </a:rPr>
              <a:t>Optimal Result</a:t>
            </a:r>
            <a:endParaRPr lang="x-none" sz="12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3170529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hart Placeholder 6" descr="titan.PNG"/>
          <p:cNvPicPr>
            <a:picLocks noGrp="1" noChangeAspect="1"/>
          </p:cNvPicPr>
          <p:nvPr>
            <p:ph type="chart" sz="quarter" idx="10"/>
          </p:nvPr>
        </p:nvPicPr>
        <p:blipFill>
          <a:blip r:embed="rId2"/>
          <a:stretch>
            <a:fillRect/>
          </a:stretch>
        </p:blipFill>
        <p:spPr>
          <a:xfrm>
            <a:off x="2416628" y="1716269"/>
            <a:ext cx="6936378" cy="4111625"/>
          </a:xfrm>
        </p:spPr>
      </p:pic>
      <p:sp>
        <p:nvSpPr>
          <p:cNvPr id="3" name="Title 2"/>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Implementation</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p:cNvSpPr>
            <a:spLocks noGrp="1"/>
          </p:cNvSpPr>
          <p:nvPr>
            <p:ph type="dt" sz="half" idx="11"/>
          </p:nvPr>
        </p:nvSpPr>
        <p:spPr/>
        <p:txBody>
          <a:bodyPr/>
          <a:lstStyle/>
          <a:p>
            <a:endParaRPr lang="en-US" dirty="0" smtClean="0">
              <a:latin typeface="+mn-lt"/>
            </a:endParaRPr>
          </a:p>
          <a:p>
            <a:endParaRPr lang="en-US" dirty="0">
              <a:latin typeface="+mn-lt"/>
            </a:endParaRPr>
          </a:p>
        </p:txBody>
      </p:sp>
      <p:sp>
        <p:nvSpPr>
          <p:cNvPr id="6" name="Slide Number Placeholder 5"/>
          <p:cNvSpPr>
            <a:spLocks noGrp="1"/>
          </p:cNvSpPr>
          <p:nvPr>
            <p:ph type="sldNum" sz="quarter" idx="13"/>
          </p:nvPr>
        </p:nvSpPr>
        <p:spPr/>
        <p:txBody>
          <a:bodyPr/>
          <a:lstStyle/>
          <a:p>
            <a:fld id="{294A09A9-5501-47C1-A89A-A340965A2BE2}" type="slidenum">
              <a:rPr lang="en-US" smtClean="0"/>
              <a:pPr/>
              <a:t>11</a:t>
            </a:fld>
            <a:endParaRPr lang="en-US"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7687A2B3-235F-B8F4-769D-0B975F467F34}"/>
              </a:ext>
            </a:extLst>
          </p:cNvPr>
          <p:cNvSpPr>
            <a:spLocks noGrp="1"/>
          </p:cNvSpPr>
          <p:nvPr>
            <p:ph type="title"/>
          </p:nvPr>
        </p:nvSpPr>
        <p:spPr>
          <a:xfrm>
            <a:off x="949034" y="1097346"/>
            <a:ext cx="4941477" cy="610863"/>
          </a:xfrm>
        </p:spPr>
        <p:txBody>
          <a:bodyPr>
            <a:normAutofit/>
          </a:body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Tools &amp; Technologies</a:t>
            </a:r>
            <a:endParaRPr lang="en-US" sz="3600" dirty="0">
              <a:effectLst>
                <a:outerShdw blurRad="38100" dist="38100" dir="2700000" algn="tl">
                  <a:srgbClr val="000000">
                    <a:alpha val="43137"/>
                  </a:srgbClr>
                </a:outerShdw>
              </a:effectLst>
            </a:endParaRPr>
          </a:p>
        </p:txBody>
      </p:sp>
      <p:sp>
        <p:nvSpPr>
          <p:cNvPr id="6" name="TextBox 5">
            <a:extLst>
              <a:ext uri="{FF2B5EF4-FFF2-40B4-BE49-F238E27FC236}">
                <a16:creationId xmlns="" xmlns:a16="http://schemas.microsoft.com/office/drawing/2014/main" id="{9888B128-34FC-C5D8-1372-E4DEB554A2FB}"/>
              </a:ext>
            </a:extLst>
          </p:cNvPr>
          <p:cNvSpPr txBox="1"/>
          <p:nvPr/>
        </p:nvSpPr>
        <p:spPr>
          <a:xfrm>
            <a:off x="949034" y="2526789"/>
            <a:ext cx="7660576" cy="3970318"/>
          </a:xfrm>
          <a:prstGeom prst="rect">
            <a:avLst/>
          </a:prstGeom>
          <a:noFill/>
        </p:spPr>
        <p:txBody>
          <a:bodyPr wrap="square" rtlCol="0">
            <a:spAutoFit/>
          </a:bodyPr>
          <a:lstStyle/>
          <a:p>
            <a:r>
              <a:rPr lang="en-GB" dirty="0">
                <a:solidFill>
                  <a:schemeClr val="bg1"/>
                </a:solidFill>
              </a:rPr>
              <a:t>The tools and technologies we use in this project is :-.</a:t>
            </a:r>
          </a:p>
          <a:p>
            <a:endParaRPr lang="en-GB" dirty="0">
              <a:solidFill>
                <a:schemeClr val="bg1"/>
              </a:solidFill>
            </a:endParaRPr>
          </a:p>
          <a:p>
            <a:pPr>
              <a:lnSpc>
                <a:spcPct val="150000"/>
              </a:lnSpc>
            </a:pPr>
            <a:r>
              <a:rPr lang="en-GB" dirty="0">
                <a:solidFill>
                  <a:schemeClr val="bg1"/>
                </a:solidFill>
              </a:rPr>
              <a:t>• Google </a:t>
            </a:r>
            <a:r>
              <a:rPr lang="en-GB" dirty="0" err="1">
                <a:solidFill>
                  <a:schemeClr val="bg1"/>
                </a:solidFill>
              </a:rPr>
              <a:t>Colab</a:t>
            </a:r>
            <a:endParaRPr lang="en-GB" dirty="0">
              <a:solidFill>
                <a:schemeClr val="bg1"/>
              </a:solidFill>
            </a:endParaRPr>
          </a:p>
          <a:p>
            <a:pPr>
              <a:lnSpc>
                <a:spcPct val="150000"/>
              </a:lnSpc>
            </a:pPr>
            <a:r>
              <a:rPr lang="en-GB" dirty="0">
                <a:solidFill>
                  <a:schemeClr val="bg1"/>
                </a:solidFill>
              </a:rPr>
              <a:t>• Machine learning</a:t>
            </a:r>
          </a:p>
          <a:p>
            <a:pPr marL="223838" indent="-223838">
              <a:lnSpc>
                <a:spcPct val="150000"/>
              </a:lnSpc>
              <a:buFont typeface="Arial" panose="020B0604020202020204" pitchFamily="34" charset="0"/>
              <a:buChar char="•"/>
            </a:pPr>
            <a:r>
              <a:rPr lang="en-GB" dirty="0">
                <a:solidFill>
                  <a:schemeClr val="bg1"/>
                </a:solidFill>
              </a:rPr>
              <a:t>Cosine similarity Algorithm</a:t>
            </a:r>
          </a:p>
          <a:p>
            <a:pPr>
              <a:lnSpc>
                <a:spcPct val="150000"/>
              </a:lnSpc>
            </a:pPr>
            <a:r>
              <a:rPr lang="en-GB" dirty="0">
                <a:solidFill>
                  <a:schemeClr val="bg1"/>
                </a:solidFill>
              </a:rPr>
              <a:t>• </a:t>
            </a:r>
            <a:r>
              <a:rPr lang="en-GB" dirty="0" smtClean="0">
                <a:solidFill>
                  <a:schemeClr val="bg1"/>
                </a:solidFill>
              </a:rPr>
              <a:t>Python</a:t>
            </a:r>
          </a:p>
          <a:p>
            <a:pPr>
              <a:lnSpc>
                <a:spcPct val="150000"/>
              </a:lnSpc>
              <a:buFont typeface="Arial" pitchFamily="34" charset="0"/>
              <a:buChar char="•"/>
            </a:pPr>
            <a:r>
              <a:rPr lang="en-GB" dirty="0" err="1" smtClean="0">
                <a:solidFill>
                  <a:schemeClr val="bg1"/>
                </a:solidFill>
              </a:rPr>
              <a:t>Pandan</a:t>
            </a:r>
            <a:endParaRPr lang="en-GB" dirty="0" smtClean="0">
              <a:solidFill>
                <a:schemeClr val="bg1"/>
              </a:solidFill>
            </a:endParaRPr>
          </a:p>
          <a:p>
            <a:pPr>
              <a:lnSpc>
                <a:spcPct val="150000"/>
              </a:lnSpc>
              <a:buFont typeface="Arial" pitchFamily="34" charset="0"/>
              <a:buChar char="•"/>
            </a:pPr>
            <a:r>
              <a:rPr lang="en-GB" dirty="0" err="1" smtClean="0">
                <a:solidFill>
                  <a:schemeClr val="bg1"/>
                </a:solidFill>
              </a:rPr>
              <a:t>Nampy</a:t>
            </a:r>
            <a:endParaRPr lang="en-GB" dirty="0" smtClean="0">
              <a:solidFill>
                <a:schemeClr val="bg1"/>
              </a:solidFill>
            </a:endParaRPr>
          </a:p>
          <a:p>
            <a:pPr>
              <a:lnSpc>
                <a:spcPct val="150000"/>
              </a:lnSpc>
              <a:buFont typeface="Arial" pitchFamily="34" charset="0"/>
              <a:buChar char="•"/>
            </a:pPr>
            <a:r>
              <a:rPr lang="en-GB" dirty="0" err="1" smtClean="0">
                <a:solidFill>
                  <a:schemeClr val="bg1"/>
                </a:solidFill>
              </a:rPr>
              <a:t>Matplotlib</a:t>
            </a:r>
            <a:endParaRPr lang="en-GB" dirty="0" smtClean="0">
              <a:solidFill>
                <a:schemeClr val="bg1"/>
              </a:solidFill>
            </a:endParaRPr>
          </a:p>
          <a:p>
            <a:pPr>
              <a:lnSpc>
                <a:spcPct val="150000"/>
              </a:lnSpc>
            </a:pPr>
            <a:endParaRPr lang="x-none" dirty="0">
              <a:solidFill>
                <a:schemeClr val="bg1"/>
              </a:solidFill>
            </a:endParaRPr>
          </a:p>
        </p:txBody>
      </p:sp>
    </p:spTree>
    <p:extLst>
      <p:ext uri="{BB962C8B-B14F-4D97-AF65-F5344CB8AC3E}">
        <p14:creationId xmlns="" xmlns:p14="http://schemas.microsoft.com/office/powerpoint/2010/main" val="1084788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hart Placeholder 6" descr="Online Gantt  Chart.png"/>
          <p:cNvPicPr>
            <a:picLocks noGrp="1" noChangeAspect="1"/>
          </p:cNvPicPr>
          <p:nvPr>
            <p:ph type="chart" sz="quarter" idx="10"/>
          </p:nvPr>
        </p:nvPicPr>
        <p:blipFill>
          <a:blip r:embed="rId2"/>
          <a:stretch>
            <a:fillRect/>
          </a:stretch>
        </p:blipFill>
        <p:spPr>
          <a:xfrm>
            <a:off x="1755008" y="1907177"/>
            <a:ext cx="8590775" cy="3357154"/>
          </a:xfrm>
        </p:spPr>
      </p:pic>
      <p:sp>
        <p:nvSpPr>
          <p:cNvPr id="3" name="Title 2"/>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Gantt chart</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p:cNvSpPr>
            <a:spLocks noGrp="1"/>
          </p:cNvSpPr>
          <p:nvPr>
            <p:ph type="dt" sz="half" idx="11"/>
          </p:nvPr>
        </p:nvSpPr>
        <p:spPr/>
        <p:txBody>
          <a:bodyPr/>
          <a:lstStyle/>
          <a:p>
            <a:fld id="{6FCA8E82-58CD-E045-8B98-B7A85B79B752}" type="datetime4">
              <a:rPr lang="en-US" smtClean="0"/>
              <a:pPr/>
              <a:t>January 9, 2024</a:t>
            </a:fld>
            <a:endParaRPr lang="en-US" dirty="0">
              <a:latin typeface="+mn-lt"/>
            </a:endParaRPr>
          </a:p>
        </p:txBody>
      </p:sp>
      <p:sp>
        <p:nvSpPr>
          <p:cNvPr id="5" name="Footer Placeholder 4"/>
          <p:cNvSpPr>
            <a:spLocks noGrp="1"/>
          </p:cNvSpPr>
          <p:nvPr>
            <p:ph type="ftr" sz="quarter" idx="12"/>
          </p:nvPr>
        </p:nvSpPr>
        <p:spPr/>
        <p:txBody>
          <a:bodyPr/>
          <a:lstStyle/>
          <a:p>
            <a:r>
              <a:rPr lang="en-US" dirty="0" smtClean="0"/>
              <a:t>Annual Review</a:t>
            </a:r>
            <a:endParaRPr lang="en-US" b="0" dirty="0"/>
          </a:p>
        </p:txBody>
      </p:sp>
      <p:sp>
        <p:nvSpPr>
          <p:cNvPr id="6" name="Slide Number Placeholder 5"/>
          <p:cNvSpPr>
            <a:spLocks noGrp="1"/>
          </p:cNvSpPr>
          <p:nvPr>
            <p:ph type="sldNum" sz="quarter" idx="13"/>
          </p:nvPr>
        </p:nvSpPr>
        <p:spPr/>
        <p:txBody>
          <a:bodyPr/>
          <a:lstStyle/>
          <a:p>
            <a:fld id="{294A09A9-5501-47C1-A89A-A340965A2BE2}" type="slidenum">
              <a:rPr lang="en-US" smtClean="0"/>
              <a:pPr/>
              <a:t>13</a:t>
            </a:fld>
            <a:endParaRPr lang="en-US" dirty="0">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B5DC51B9-725A-3D8E-3EF4-AE7668782695}"/>
              </a:ext>
            </a:extLst>
          </p:cNvPr>
          <p:cNvSpPr txBox="1"/>
          <p:nvPr/>
        </p:nvSpPr>
        <p:spPr>
          <a:xfrm>
            <a:off x="914400" y="1413163"/>
            <a:ext cx="2493818" cy="369332"/>
          </a:xfrm>
          <a:prstGeom prst="rect">
            <a:avLst/>
          </a:prstGeom>
          <a:noFill/>
        </p:spPr>
        <p:txBody>
          <a:bodyPr wrap="square" rtlCol="0">
            <a:spAutoFit/>
          </a:bodyPr>
          <a:lstStyle/>
          <a:p>
            <a:r>
              <a:rPr lang="x-none" b="1" dirty="0">
                <a:solidFill>
                  <a:schemeClr val="bg1"/>
                </a:solidFill>
              </a:rPr>
              <a:t>Future Work Scope</a:t>
            </a:r>
          </a:p>
        </p:txBody>
      </p:sp>
      <p:sp>
        <p:nvSpPr>
          <p:cNvPr id="17" name="TextBox 16">
            <a:extLst>
              <a:ext uri="{FF2B5EF4-FFF2-40B4-BE49-F238E27FC236}">
                <a16:creationId xmlns="" xmlns:a16="http://schemas.microsoft.com/office/drawing/2014/main" id="{186516E3-EA45-BA18-79D6-B728990CC0C6}"/>
              </a:ext>
            </a:extLst>
          </p:cNvPr>
          <p:cNvSpPr txBox="1"/>
          <p:nvPr/>
        </p:nvSpPr>
        <p:spPr>
          <a:xfrm>
            <a:off x="1506489" y="2674742"/>
            <a:ext cx="8823366" cy="2344231"/>
          </a:xfrm>
          <a:prstGeom prst="rect">
            <a:avLst/>
          </a:prstGeom>
          <a:noFill/>
        </p:spPr>
        <p:txBody>
          <a:bodyPr wrap="square" rtlCol="0">
            <a:spAutoFit/>
          </a:bodyPr>
          <a:lstStyle/>
          <a:p>
            <a:pPr marL="285750" indent="-285750" algn="just">
              <a:lnSpc>
                <a:spcPct val="150000"/>
              </a:lnSpc>
              <a:buFont typeface="Wingdings" pitchFamily="2" charset="2"/>
              <a:buChar char="v"/>
            </a:pPr>
            <a:r>
              <a:rPr lang="en-GB" sz="2000" dirty="0">
                <a:solidFill>
                  <a:schemeClr val="bg1"/>
                </a:solidFill>
              </a:rPr>
              <a:t>Enhanced Personalization</a:t>
            </a:r>
          </a:p>
          <a:p>
            <a:pPr marL="285750" indent="-285750" algn="just">
              <a:lnSpc>
                <a:spcPct val="150000"/>
              </a:lnSpc>
              <a:buFont typeface="Wingdings" pitchFamily="2" charset="2"/>
              <a:buChar char="v"/>
            </a:pPr>
            <a:r>
              <a:rPr lang="en-GB" sz="2000" dirty="0">
                <a:solidFill>
                  <a:schemeClr val="bg1"/>
                </a:solidFill>
              </a:rPr>
              <a:t>Integration of Multiple Data Sources</a:t>
            </a:r>
          </a:p>
          <a:p>
            <a:pPr marL="285750" indent="-285750" algn="just">
              <a:lnSpc>
                <a:spcPct val="150000"/>
              </a:lnSpc>
              <a:buFont typeface="Wingdings" pitchFamily="2" charset="2"/>
              <a:buChar char="v"/>
            </a:pPr>
            <a:r>
              <a:rPr lang="en-GB" sz="2000" dirty="0">
                <a:solidFill>
                  <a:schemeClr val="bg1"/>
                </a:solidFill>
              </a:rPr>
              <a:t>Improved Feature Extraction</a:t>
            </a:r>
          </a:p>
          <a:p>
            <a:pPr marL="285750" indent="-285750" algn="just">
              <a:lnSpc>
                <a:spcPct val="150000"/>
              </a:lnSpc>
              <a:buFont typeface="Wingdings" pitchFamily="2" charset="2"/>
              <a:buChar char="v"/>
            </a:pPr>
            <a:r>
              <a:rPr lang="en-GB" sz="2000" dirty="0">
                <a:solidFill>
                  <a:schemeClr val="bg1"/>
                </a:solidFill>
              </a:rPr>
              <a:t>Real-Time Updates</a:t>
            </a:r>
          </a:p>
          <a:p>
            <a:pPr marL="285750" indent="-285750" algn="just">
              <a:lnSpc>
                <a:spcPct val="150000"/>
              </a:lnSpc>
              <a:buFont typeface="Wingdings" pitchFamily="2" charset="2"/>
              <a:buChar char="v"/>
            </a:pPr>
            <a:r>
              <a:rPr lang="en-GB" sz="2000" dirty="0">
                <a:solidFill>
                  <a:schemeClr val="bg1"/>
                </a:solidFill>
              </a:rPr>
              <a:t>Contextual Recommendations</a:t>
            </a:r>
            <a:endParaRPr lang="x-none" sz="2000" dirty="0">
              <a:solidFill>
                <a:schemeClr val="bg1"/>
              </a:solidFill>
            </a:endParaRPr>
          </a:p>
        </p:txBody>
      </p:sp>
    </p:spTree>
    <p:extLst>
      <p:ext uri="{BB962C8B-B14F-4D97-AF65-F5344CB8AC3E}">
        <p14:creationId xmlns="" xmlns:p14="http://schemas.microsoft.com/office/powerpoint/2010/main" val="3542896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7687A2B3-235F-B8F4-769D-0B975F467F34}"/>
              </a:ext>
            </a:extLst>
          </p:cNvPr>
          <p:cNvSpPr>
            <a:spLocks noGrp="1"/>
          </p:cNvSpPr>
          <p:nvPr>
            <p:ph type="title"/>
          </p:nvPr>
        </p:nvSpPr>
        <p:spPr>
          <a:xfrm>
            <a:off x="914713" y="1073937"/>
            <a:ext cx="2610366" cy="610863"/>
          </a:xfrm>
        </p:spPr>
        <p:txBody>
          <a:bodyPr>
            <a:normAutofit/>
          </a:body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 xmlns:a16="http://schemas.microsoft.com/office/drawing/2014/main" id="{CAE50E87-375F-94CD-FC1F-170D9BA1E3C9}"/>
              </a:ext>
            </a:extLst>
          </p:cNvPr>
          <p:cNvSpPr txBox="1"/>
          <p:nvPr/>
        </p:nvSpPr>
        <p:spPr>
          <a:xfrm>
            <a:off x="914712" y="2315021"/>
            <a:ext cx="10362575" cy="142199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sz="2000" dirty="0">
                <a:solidFill>
                  <a:schemeClr val="bg1">
                    <a:lumMod val="75000"/>
                    <a:lumOff val="25000"/>
                  </a:schemeClr>
                </a:solidFill>
                <a:latin typeface="Times New Roman" panose="02020603050405020304" pitchFamily="18" charset="0"/>
                <a:cs typeface="Times New Roman" panose="02020603050405020304" pitchFamily="18" charset="0"/>
              </a:rPr>
              <a:t>In this project, we trying to improve the accuracy, quality and scalability of movie recommendation system, a Hybrid approach by unifying content based filtering Cosine Similarity is presented in the proposed methodology.</a:t>
            </a:r>
          </a:p>
        </p:txBody>
      </p:sp>
    </p:spTree>
    <p:extLst>
      <p:ext uri="{BB962C8B-B14F-4D97-AF65-F5344CB8AC3E}">
        <p14:creationId xmlns="" xmlns:p14="http://schemas.microsoft.com/office/powerpoint/2010/main" val="229087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7687A2B3-235F-B8F4-769D-0B975F467F34}"/>
              </a:ext>
            </a:extLst>
          </p:cNvPr>
          <p:cNvSpPr>
            <a:spLocks noGrp="1"/>
          </p:cNvSpPr>
          <p:nvPr>
            <p:ph type="title"/>
          </p:nvPr>
        </p:nvSpPr>
        <p:spPr>
          <a:xfrm>
            <a:off x="1001844" y="1012175"/>
            <a:ext cx="2616000" cy="610863"/>
          </a:xfrm>
        </p:spPr>
        <p:txBody>
          <a:bodyPr>
            <a:normAutofit/>
          </a:body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 xmlns:a16="http://schemas.microsoft.com/office/drawing/2014/main" id="{93BB79D8-7ACA-8FCB-239D-D92FB2A9505B}"/>
              </a:ext>
            </a:extLst>
          </p:cNvPr>
          <p:cNvSpPr txBox="1"/>
          <p:nvPr/>
        </p:nvSpPr>
        <p:spPr>
          <a:xfrm>
            <a:off x="821961" y="2633620"/>
            <a:ext cx="9279470" cy="3170099"/>
          </a:xfrm>
          <a:prstGeom prst="rect">
            <a:avLst/>
          </a:prstGeom>
          <a:noFill/>
        </p:spPr>
        <p:txBody>
          <a:bodyPr wrap="square">
            <a:spAutoFit/>
          </a:bodyPr>
          <a:lstStyle/>
          <a:p>
            <a:pPr marL="342900" indent="-342900" algn="just">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[1] Pradeep NK, Rao Mangalore KK, Rajpal B, Prasad N, Shastri R. Content based movie recommendation system. International journal of research in industrial engineering. 2020 Dec 1;9(4):337-48</a:t>
            </a:r>
            <a:r>
              <a:rPr lang="en-GB" sz="2000" dirty="0" smtClean="0">
                <a:solidFill>
                  <a:schemeClr val="bg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solidFill>
                  <a:schemeClr val="bg1"/>
                </a:solidFill>
                <a:latin typeface="Times New Roman" pitchFamily="18" charset="0"/>
                <a:cs typeface="Times New Roman" pitchFamily="18" charset="0"/>
              </a:rPr>
              <a:t>[2] K. </a:t>
            </a:r>
            <a:r>
              <a:rPr lang="en-US" sz="2000" dirty="0" err="1" smtClean="0">
                <a:solidFill>
                  <a:schemeClr val="bg1"/>
                </a:solidFill>
                <a:latin typeface="Times New Roman" pitchFamily="18" charset="0"/>
                <a:cs typeface="Times New Roman" pitchFamily="18" charset="0"/>
              </a:rPr>
              <a:t>Sparck</a:t>
            </a:r>
            <a:r>
              <a:rPr lang="en-US" sz="2000" dirty="0" smtClean="0">
                <a:solidFill>
                  <a:schemeClr val="bg1"/>
                </a:solidFill>
                <a:latin typeface="Times New Roman" pitchFamily="18" charset="0"/>
                <a:cs typeface="Times New Roman" pitchFamily="18" charset="0"/>
              </a:rPr>
              <a:t> Jones. "A statistical interpretation of term specificity and its application in retrieval". Journal of Documentation, 28 (1). 1972.</a:t>
            </a:r>
          </a:p>
          <a:p>
            <a:pPr marL="342900" indent="-342900" algn="just">
              <a:buFont typeface="Arial" panose="020B0604020202020204" pitchFamily="34" charset="0"/>
              <a:buChar char="•"/>
            </a:pPr>
            <a:r>
              <a:rPr lang="en-US" sz="2000" dirty="0" smtClean="0">
                <a:solidFill>
                  <a:schemeClr val="bg1"/>
                </a:solidFill>
                <a:latin typeface="Times New Roman" pitchFamily="18" charset="0"/>
                <a:cs typeface="Times New Roman" pitchFamily="18" charset="0"/>
              </a:rPr>
              <a:t>[3]G. Salton and M. J. McGill. "Introduction to modern information retrieval". 1983</a:t>
            </a:r>
          </a:p>
          <a:p>
            <a:pPr marL="342900" indent="-342900" algn="just">
              <a:buFont typeface="Arial" panose="020B0604020202020204" pitchFamily="34" charset="0"/>
              <a:buChar char="•"/>
            </a:pPr>
            <a:endParaRPr lang="en-US" sz="2000" dirty="0" smtClean="0">
              <a:solidFill>
                <a:schemeClr val="bg1"/>
              </a:solidFill>
              <a:latin typeface="Times New Roman" pitchFamily="18" charset="0"/>
              <a:cs typeface="Times New Roman" pitchFamily="18" charset="0"/>
            </a:endParaRPr>
          </a:p>
          <a:p>
            <a:pPr marL="342900" indent="-342900" algn="just">
              <a:buFont typeface="Arial" panose="020B0604020202020204" pitchFamily="34" charset="0"/>
              <a:buChar char="•"/>
            </a:pPr>
            <a:endParaRPr lang="en-US" sz="2000" dirty="0" smtClean="0">
              <a:solidFill>
                <a:schemeClr val="bg1"/>
              </a:solidFill>
              <a:latin typeface="Times New Roman" pitchFamily="18" charset="0"/>
              <a:cs typeface="Times New Roman" pitchFamily="18" charset="0"/>
            </a:endParaRPr>
          </a:p>
          <a:p>
            <a:pPr marL="342900" indent="-342900" algn="just">
              <a:buFont typeface="Arial" panose="020B0604020202020204" pitchFamily="34" charset="0"/>
              <a:buChar char="•"/>
            </a:pPr>
            <a:endParaRPr lang="en-US" sz="2000" dirty="0" smtClean="0">
              <a:solidFill>
                <a:schemeClr val="bg1"/>
              </a:solidFill>
              <a:latin typeface="Times New Roman" pitchFamily="18" charset="0"/>
              <a:cs typeface="Times New Roman" pitchFamily="18" charset="0"/>
            </a:endParaRPr>
          </a:p>
          <a:p>
            <a:pPr marL="342900" indent="-342900" algn="just">
              <a:buFont typeface="Arial" panose="020B0604020202020204" pitchFamily="34" charset="0"/>
              <a:buChar char="•"/>
            </a:pPr>
            <a:endParaRPr lang="en-GB"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4627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PNG"/>
          <p:cNvPicPr>
            <a:picLocks noChangeAspect="1"/>
          </p:cNvPicPr>
          <p:nvPr/>
        </p:nvPicPr>
        <p:blipFill>
          <a:blip r:embed="rId2"/>
          <a:stretch>
            <a:fillRect/>
          </a:stretch>
        </p:blipFill>
        <p:spPr>
          <a:xfrm>
            <a:off x="2228656" y="1831249"/>
            <a:ext cx="7395056" cy="35873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34EA890-156D-039E-B303-92D57035F8EC}"/>
              </a:ext>
            </a:extLst>
          </p:cNvPr>
          <p:cNvSpPr>
            <a:spLocks noGrp="1"/>
          </p:cNvSpPr>
          <p:nvPr>
            <p:ph type="title"/>
          </p:nvPr>
        </p:nvSpPr>
        <p:spPr>
          <a:xfrm>
            <a:off x="749448" y="1146174"/>
            <a:ext cx="5649208" cy="458147"/>
          </a:xfrm>
        </p:spPr>
        <p:txBody>
          <a:bodyPr>
            <a:noAutofit/>
          </a:body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Team Member</a:t>
            </a:r>
          </a:p>
        </p:txBody>
      </p:sp>
      <p:sp>
        <p:nvSpPr>
          <p:cNvPr id="11" name="Text Placeholder 7">
            <a:extLst>
              <a:ext uri="{FF2B5EF4-FFF2-40B4-BE49-F238E27FC236}">
                <a16:creationId xmlns="" xmlns:a16="http://schemas.microsoft.com/office/drawing/2014/main" id="{795A97F0-3160-538B-97CA-C3544C8BDDD5}"/>
              </a:ext>
            </a:extLst>
          </p:cNvPr>
          <p:cNvSpPr txBox="1">
            <a:spLocks/>
          </p:cNvSpPr>
          <p:nvPr/>
        </p:nvSpPr>
        <p:spPr>
          <a:xfrm>
            <a:off x="5408999" y="4597309"/>
            <a:ext cx="1810889" cy="276999"/>
          </a:xfrm>
          <a:prstGeom prst="rect">
            <a:avLst/>
          </a:prstGeom>
        </p:spPr>
        <p:txBody>
          <a:bodyPr vert="horz" lIns="0" tIns="0" rIns="0" bIns="0" rtlCol="0" anchor="t" anchorCtr="0"/>
          <a:lstStyle>
            <a:defPPr>
              <a:defRPr lang="en-US"/>
            </a:defPPr>
            <a:lvl1pPr marL="0" algn="l" defTabSz="914400" rtl="0" eaLnBrk="1" latinLnBrk="0" hangingPunct="1">
              <a:defRPr sz="825"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dirty="0">
              <a:solidFill>
                <a:schemeClr val="bg1">
                  <a:lumMod val="75000"/>
                  <a:lumOff val="25000"/>
                </a:schemeClr>
              </a:solidFill>
              <a:latin typeface="Times New Roman" panose="02020603050405020304" pitchFamily="18" charset="0"/>
              <a:cs typeface="Times New Roman" panose="02020603050405020304" pitchFamily="18" charset="0"/>
            </a:endParaRPr>
          </a:p>
        </p:txBody>
      </p:sp>
      <p:sp>
        <p:nvSpPr>
          <p:cNvPr id="15" name="Text Placeholder 8">
            <a:extLst>
              <a:ext uri="{FF2B5EF4-FFF2-40B4-BE49-F238E27FC236}">
                <a16:creationId xmlns="" xmlns:a16="http://schemas.microsoft.com/office/drawing/2014/main" id="{40663281-1CD6-9444-D12E-12949F7A3BBE}"/>
              </a:ext>
            </a:extLst>
          </p:cNvPr>
          <p:cNvSpPr txBox="1">
            <a:spLocks/>
          </p:cNvSpPr>
          <p:nvPr/>
        </p:nvSpPr>
        <p:spPr>
          <a:xfrm>
            <a:off x="7999170" y="4874308"/>
            <a:ext cx="1596934" cy="276999"/>
          </a:xfrm>
          <a:prstGeom prst="rect">
            <a:avLst/>
          </a:prstGeom>
        </p:spPr>
        <p:txBody>
          <a:bodyPr vert="horz" lIns="0" tIns="0" rIns="0" bIns="0" rtlCol="0" anchor="t" anchorCtr="0"/>
          <a:lstStyle>
            <a:defPPr>
              <a:defRPr lang="en-US"/>
            </a:defPPr>
            <a:lvl1pPr marL="0" algn="l" defTabSz="914400" rtl="0" eaLnBrk="1" latinLnBrk="0" hangingPunct="1">
              <a:defRPr sz="825"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b="1" dirty="0">
              <a:solidFill>
                <a:schemeClr val="bg1">
                  <a:lumMod val="75000"/>
                  <a:lumOff val="2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233A2F40-4CDC-F62E-6573-6DB643C76935}"/>
              </a:ext>
            </a:extLst>
          </p:cNvPr>
          <p:cNvSpPr txBox="1"/>
          <p:nvPr/>
        </p:nvSpPr>
        <p:spPr>
          <a:xfrm>
            <a:off x="3884220" y="3429000"/>
            <a:ext cx="2490454" cy="584775"/>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Md. </a:t>
            </a:r>
            <a:r>
              <a:rPr lang="en-US" sz="1600" b="1" dirty="0" err="1" smtClean="0">
                <a:solidFill>
                  <a:schemeClr val="bg1"/>
                </a:solidFill>
                <a:latin typeface="Times New Roman" panose="02020603050405020304" pitchFamily="18" charset="0"/>
                <a:cs typeface="Times New Roman" panose="02020603050405020304" pitchFamily="18" charset="0"/>
              </a:rPr>
              <a:t>Mahmudul</a:t>
            </a:r>
            <a:r>
              <a:rPr lang="en-US" sz="1600" b="1" dirty="0" smtClean="0">
                <a:solidFill>
                  <a:schemeClr val="bg1"/>
                </a:solidFill>
                <a:latin typeface="Times New Roman" panose="02020603050405020304" pitchFamily="18" charset="0"/>
                <a:cs typeface="Times New Roman" panose="02020603050405020304" pitchFamily="18" charset="0"/>
              </a:rPr>
              <a:t> </a:t>
            </a:r>
            <a:r>
              <a:rPr lang="en-US" sz="1600" b="1" dirty="0" err="1" smtClean="0">
                <a:solidFill>
                  <a:schemeClr val="bg1"/>
                </a:solidFill>
                <a:latin typeface="Times New Roman" panose="02020603050405020304" pitchFamily="18" charset="0"/>
                <a:cs typeface="Times New Roman" panose="02020603050405020304" pitchFamily="18" charset="0"/>
              </a:rPr>
              <a:t>Hasan</a:t>
            </a:r>
            <a:endParaRPr lang="en-US" sz="1600" b="1" dirty="0">
              <a:solidFill>
                <a:schemeClr val="bg1"/>
              </a:solidFill>
              <a:latin typeface="Times New Roman" panose="02020603050405020304" pitchFamily="18" charset="0"/>
              <a:cs typeface="Times New Roman" panose="02020603050405020304" pitchFamily="18" charset="0"/>
            </a:endParaRPr>
          </a:p>
          <a:p>
            <a:r>
              <a:rPr lang="en-US" sz="1600" b="1" dirty="0">
                <a:solidFill>
                  <a:schemeClr val="bg1"/>
                </a:solidFill>
                <a:latin typeface="Times New Roman" panose="02020603050405020304" pitchFamily="18" charset="0"/>
                <a:cs typeface="Times New Roman" panose="02020603050405020304" pitchFamily="18" charset="0"/>
              </a:rPr>
              <a:t>ID: </a:t>
            </a:r>
            <a:r>
              <a:rPr lang="en-US" sz="1600" b="1" dirty="0" smtClean="0">
                <a:solidFill>
                  <a:schemeClr val="bg1"/>
                </a:solidFill>
                <a:latin typeface="Times New Roman" panose="02020603050405020304" pitchFamily="18" charset="0"/>
                <a:cs typeface="Times New Roman" panose="02020603050405020304" pitchFamily="18" charset="0"/>
              </a:rPr>
              <a:t>201015083</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D90CF059-85C0-883D-A47C-0F1C1F7E57C7}"/>
              </a:ext>
            </a:extLst>
          </p:cNvPr>
          <p:cNvSpPr txBox="1"/>
          <p:nvPr/>
        </p:nvSpPr>
        <p:spPr>
          <a:xfrm>
            <a:off x="6498825" y="3429000"/>
            <a:ext cx="2540672" cy="861774"/>
          </a:xfrm>
          <a:prstGeom prst="rect">
            <a:avLst/>
          </a:prstGeom>
          <a:noFill/>
        </p:spPr>
        <p:txBody>
          <a:bodyPr wrap="square" rtlCol="0">
            <a:spAutoFit/>
          </a:bodyPr>
          <a:lstStyle/>
          <a:p>
            <a:r>
              <a:rPr lang="en-US" sz="1600" b="1" dirty="0" smtClean="0">
                <a:solidFill>
                  <a:schemeClr val="bg1"/>
                </a:solidFill>
              </a:rPr>
              <a:t>S.M. </a:t>
            </a:r>
            <a:r>
              <a:rPr lang="en-US" sz="1600" b="1" dirty="0" err="1" smtClean="0">
                <a:solidFill>
                  <a:schemeClr val="bg1"/>
                </a:solidFill>
              </a:rPr>
              <a:t>Mustafizur</a:t>
            </a:r>
            <a:r>
              <a:rPr lang="en-US" sz="1600" b="1" dirty="0" smtClean="0">
                <a:solidFill>
                  <a:schemeClr val="bg1"/>
                </a:solidFill>
              </a:rPr>
              <a:t> </a:t>
            </a:r>
            <a:r>
              <a:rPr lang="en-US" sz="1600" b="1" dirty="0" err="1" smtClean="0">
                <a:solidFill>
                  <a:schemeClr val="bg1"/>
                </a:solidFill>
              </a:rPr>
              <a:t>Rahman</a:t>
            </a:r>
            <a:endParaRPr lang="en-US" sz="1600" b="1" dirty="0" smtClean="0">
              <a:solidFill>
                <a:schemeClr val="bg1"/>
              </a:solidFill>
              <a:latin typeface="Times New Roman" panose="02020603050405020304" pitchFamily="18" charset="0"/>
              <a:cs typeface="Times New Roman" panose="02020603050405020304" pitchFamily="18" charset="0"/>
            </a:endParaRPr>
          </a:p>
          <a:p>
            <a:r>
              <a:rPr lang="en-US" sz="1600" b="1" dirty="0" smtClean="0">
                <a:solidFill>
                  <a:schemeClr val="bg1">
                    <a:lumMod val="75000"/>
                    <a:lumOff val="25000"/>
                  </a:schemeClr>
                </a:solidFill>
                <a:latin typeface="Times New Roman" panose="02020603050405020304" pitchFamily="18" charset="0"/>
                <a:cs typeface="Times New Roman" panose="02020603050405020304" pitchFamily="18" charset="0"/>
              </a:rPr>
              <a:t>ID: </a:t>
            </a:r>
            <a:r>
              <a:rPr lang="en-US" sz="1600" b="1" dirty="0" smtClean="0">
                <a:solidFill>
                  <a:schemeClr val="bg1"/>
                </a:solidFill>
              </a:rPr>
              <a:t>212015052</a:t>
            </a:r>
            <a:endParaRPr lang="en-US" sz="1600" b="1" dirty="0" smtClean="0">
              <a:solidFill>
                <a:schemeClr val="bg1"/>
              </a:solidFill>
              <a:latin typeface="Times New Roman" panose="02020603050405020304" pitchFamily="18" charset="0"/>
              <a:cs typeface="Times New Roman" panose="02020603050405020304" pitchFamily="18" charset="0"/>
            </a:endParaRPr>
          </a:p>
          <a:p>
            <a:endParaRPr lang="en-US" sz="1600" b="1" dirty="0">
              <a:solidFill>
                <a:schemeClr val="bg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46629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53;p16">
            <a:extLst>
              <a:ext uri="{FF2B5EF4-FFF2-40B4-BE49-F238E27FC236}">
                <a16:creationId xmlns="" xmlns:a16="http://schemas.microsoft.com/office/drawing/2014/main" id="{C6B4F366-E2DA-E7F9-5A6E-2399EDC9DD5F}"/>
              </a:ext>
            </a:extLst>
          </p:cNvPr>
          <p:cNvSpPr txBox="1">
            <a:spLocks noGrp="1"/>
          </p:cNvSpPr>
          <p:nvPr>
            <p:ph type="title"/>
          </p:nvPr>
        </p:nvSpPr>
        <p:spPr>
          <a:xfrm>
            <a:off x="626271" y="996444"/>
            <a:ext cx="4010957" cy="501971"/>
          </a:xfrm>
          <a:prstGeom prst="rect">
            <a:avLst/>
          </a:prstGeom>
        </p:spPr>
        <p:txBody>
          <a:bodyPr spcFirstLastPara="1" vert="horz" wrap="square" lIns="68569" tIns="68569" rIns="68569" bIns="68569" rtlCol="0" anchor="t" anchorCtr="0">
            <a:noAutofit/>
          </a:bodyPr>
          <a:lstStyle/>
          <a:p>
            <a:pPr>
              <a:spcBef>
                <a:spcPts val="0"/>
              </a:spcBef>
              <a:buSzPts val="990"/>
            </a:pPr>
            <a:r>
              <a:rPr lang="en" sz="3600" dirty="0">
                <a:effectLst>
                  <a:outerShdw blurRad="38100" dist="38100" dir="2700000" algn="tl">
                    <a:srgbClr val="000000">
                      <a:alpha val="43137"/>
                    </a:srgbClr>
                  </a:outerShdw>
                </a:effectLst>
                <a:latin typeface="Times New Roman" panose="02020603050405020304" pitchFamily="18" charset="0"/>
                <a:ea typeface="Lato"/>
                <a:cs typeface="Times New Roman" panose="02020603050405020304" pitchFamily="18" charset="0"/>
                <a:sym typeface="Lato"/>
              </a:rPr>
              <a:t>Table of Content:</a:t>
            </a:r>
            <a:endParaRPr sz="3600" dirty="0">
              <a:effectLst>
                <a:outerShdw blurRad="38100" dist="38100" dir="2700000" algn="tl">
                  <a:srgbClr val="000000">
                    <a:alpha val="43137"/>
                  </a:srgbClr>
                </a:outerShdw>
              </a:effectLst>
              <a:latin typeface="Times New Roman" panose="02020603050405020304" pitchFamily="18" charset="0"/>
              <a:ea typeface="Lato"/>
              <a:cs typeface="Times New Roman" panose="02020603050405020304" pitchFamily="18" charset="0"/>
              <a:sym typeface="Lato"/>
            </a:endParaRPr>
          </a:p>
        </p:txBody>
      </p:sp>
      <p:grpSp>
        <p:nvGrpSpPr>
          <p:cNvPr id="19" name="Group 18">
            <a:extLst>
              <a:ext uri="{FF2B5EF4-FFF2-40B4-BE49-F238E27FC236}">
                <a16:creationId xmlns="" xmlns:a16="http://schemas.microsoft.com/office/drawing/2014/main" id="{8EBEED30-B3AE-75E8-0890-57888968E4FF}"/>
              </a:ext>
            </a:extLst>
          </p:cNvPr>
          <p:cNvGrpSpPr/>
          <p:nvPr/>
        </p:nvGrpSpPr>
        <p:grpSpPr>
          <a:xfrm>
            <a:off x="4665182" y="1348197"/>
            <a:ext cx="3756685" cy="375128"/>
            <a:chOff x="3281943" y="2536495"/>
            <a:chExt cx="5504248" cy="451872"/>
          </a:xfrm>
        </p:grpSpPr>
        <p:sp>
          <p:nvSpPr>
            <p:cNvPr id="10" name="Rectangle: Rounded Corners 9">
              <a:extLst>
                <a:ext uri="{FF2B5EF4-FFF2-40B4-BE49-F238E27FC236}">
                  <a16:creationId xmlns="" xmlns:a16="http://schemas.microsoft.com/office/drawing/2014/main" id="{38D28768-5F12-0EF0-53C1-72DC58384369}"/>
                </a:ext>
              </a:extLst>
            </p:cNvPr>
            <p:cNvSpPr/>
            <p:nvPr/>
          </p:nvSpPr>
          <p:spPr>
            <a:xfrm>
              <a:off x="3418899" y="2661480"/>
              <a:ext cx="5367292" cy="32688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 sz="1350" b="1" dirty="0">
                  <a:latin typeface="Times New Roman" panose="02020603050405020304" pitchFamily="18" charset="0"/>
                  <a:cs typeface="Times New Roman" panose="02020603050405020304" pitchFamily="18" charset="0"/>
                </a:rPr>
                <a:t>Introduction</a:t>
              </a:r>
              <a:endParaRPr lang="en-US" sz="1350" b="1"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 xmlns:a16="http://schemas.microsoft.com/office/drawing/2014/main" id="{40CADF94-5AA6-992C-3043-EDE05AB49A58}"/>
                </a:ext>
              </a:extLst>
            </p:cNvPr>
            <p:cNvSpPr/>
            <p:nvPr/>
          </p:nvSpPr>
          <p:spPr>
            <a:xfrm rot="19739047">
              <a:off x="3281943" y="2536495"/>
              <a:ext cx="784044" cy="309552"/>
            </a:xfrm>
            <a:prstGeom prst="roundRect">
              <a:avLst/>
            </a:prstGeom>
            <a:solidFill>
              <a:schemeClr val="tx1">
                <a:lumMod val="85000"/>
              </a:schemeClr>
            </a:solidFill>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350" b="1" dirty="0">
                  <a:solidFill>
                    <a:schemeClr val="accent1">
                      <a:lumMod val="50000"/>
                    </a:schemeClr>
                  </a:solidFill>
                  <a:latin typeface="Times New Roman" panose="02020603050405020304" pitchFamily="18" charset="0"/>
                  <a:cs typeface="Times New Roman" panose="02020603050405020304" pitchFamily="18" charset="0"/>
                </a:rPr>
                <a:t>01</a:t>
              </a:r>
            </a:p>
          </p:txBody>
        </p:sp>
      </p:grpSp>
      <p:grpSp>
        <p:nvGrpSpPr>
          <p:cNvPr id="20" name="Group 19">
            <a:extLst>
              <a:ext uri="{FF2B5EF4-FFF2-40B4-BE49-F238E27FC236}">
                <a16:creationId xmlns="" xmlns:a16="http://schemas.microsoft.com/office/drawing/2014/main" id="{01598A0E-6F88-F80B-DF44-641B75657E34}"/>
              </a:ext>
            </a:extLst>
          </p:cNvPr>
          <p:cNvGrpSpPr/>
          <p:nvPr/>
        </p:nvGrpSpPr>
        <p:grpSpPr>
          <a:xfrm>
            <a:off x="4724868" y="1867934"/>
            <a:ext cx="3749250" cy="362065"/>
            <a:chOff x="3281943" y="2536495"/>
            <a:chExt cx="5582041" cy="436136"/>
          </a:xfrm>
        </p:grpSpPr>
        <p:sp>
          <p:nvSpPr>
            <p:cNvPr id="21" name="Rectangle: Rounded Corners 20">
              <a:extLst>
                <a:ext uri="{FF2B5EF4-FFF2-40B4-BE49-F238E27FC236}">
                  <a16:creationId xmlns="" xmlns:a16="http://schemas.microsoft.com/office/drawing/2014/main" id="{ECA369D2-4870-83DD-9629-4DC366FE7EB7}"/>
                </a:ext>
              </a:extLst>
            </p:cNvPr>
            <p:cNvSpPr/>
            <p:nvPr/>
          </p:nvSpPr>
          <p:spPr>
            <a:xfrm>
              <a:off x="3496692" y="2645744"/>
              <a:ext cx="5367292" cy="32688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lnSpc>
                  <a:spcPct val="95000"/>
                </a:lnSpc>
                <a:spcBef>
                  <a:spcPts val="900"/>
                </a:spcBef>
                <a:buSzPts val="770"/>
              </a:pPr>
              <a:r>
                <a:rPr lang="en-US" sz="1350" b="1" dirty="0" smtClean="0">
                  <a:latin typeface="Times New Roman" panose="02020603050405020304" pitchFamily="18" charset="0"/>
                  <a:cs typeface="Times New Roman" panose="02020603050405020304" pitchFamily="18" charset="0"/>
                </a:rPr>
                <a:t>Related works and Problem </a:t>
              </a:r>
              <a:r>
                <a:rPr lang="en-US" sz="1350" b="1" dirty="0">
                  <a:latin typeface="Times New Roman" panose="02020603050405020304" pitchFamily="18" charset="0"/>
                  <a:cs typeface="Times New Roman" panose="02020603050405020304" pitchFamily="18" charset="0"/>
                </a:rPr>
                <a:t>Statement </a:t>
              </a:r>
            </a:p>
          </p:txBody>
        </p:sp>
        <p:sp>
          <p:nvSpPr>
            <p:cNvPr id="22" name="Rectangle: Rounded Corners 21">
              <a:extLst>
                <a:ext uri="{FF2B5EF4-FFF2-40B4-BE49-F238E27FC236}">
                  <a16:creationId xmlns="" xmlns:a16="http://schemas.microsoft.com/office/drawing/2014/main" id="{5CDC83B0-713C-5B55-8FE8-FA29E34CDD09}"/>
                </a:ext>
              </a:extLst>
            </p:cNvPr>
            <p:cNvSpPr/>
            <p:nvPr/>
          </p:nvSpPr>
          <p:spPr>
            <a:xfrm rot="19739047">
              <a:off x="3281943" y="2536495"/>
              <a:ext cx="784044" cy="309552"/>
            </a:xfrm>
            <a:prstGeom prst="roundRect">
              <a:avLst/>
            </a:prstGeom>
            <a:solidFill>
              <a:schemeClr val="tx1">
                <a:lumMod val="85000"/>
              </a:schemeClr>
            </a:solidFill>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350" b="1" dirty="0">
                  <a:solidFill>
                    <a:schemeClr val="accent1">
                      <a:lumMod val="50000"/>
                    </a:schemeClr>
                  </a:solidFill>
                  <a:latin typeface="Times New Roman" panose="02020603050405020304" pitchFamily="18" charset="0"/>
                  <a:cs typeface="Times New Roman" panose="02020603050405020304" pitchFamily="18" charset="0"/>
                </a:rPr>
                <a:t>02</a:t>
              </a:r>
            </a:p>
          </p:txBody>
        </p:sp>
      </p:grpSp>
      <p:grpSp>
        <p:nvGrpSpPr>
          <p:cNvPr id="23" name="Group 22">
            <a:extLst>
              <a:ext uri="{FF2B5EF4-FFF2-40B4-BE49-F238E27FC236}">
                <a16:creationId xmlns="" xmlns:a16="http://schemas.microsoft.com/office/drawing/2014/main" id="{DD8B2A0F-F4CA-7224-CACD-306067A01810}"/>
              </a:ext>
            </a:extLst>
          </p:cNvPr>
          <p:cNvGrpSpPr/>
          <p:nvPr/>
        </p:nvGrpSpPr>
        <p:grpSpPr>
          <a:xfrm>
            <a:off x="4644524" y="2368036"/>
            <a:ext cx="3777344" cy="375128"/>
            <a:chOff x="3281943" y="2536495"/>
            <a:chExt cx="5504248" cy="451872"/>
          </a:xfrm>
        </p:grpSpPr>
        <p:sp>
          <p:nvSpPr>
            <p:cNvPr id="24" name="Rectangle: Rounded Corners 23">
              <a:extLst>
                <a:ext uri="{FF2B5EF4-FFF2-40B4-BE49-F238E27FC236}">
                  <a16:creationId xmlns="" xmlns:a16="http://schemas.microsoft.com/office/drawing/2014/main" id="{F4776B9A-BEE1-80D1-7012-8EBB53897BED}"/>
                </a:ext>
              </a:extLst>
            </p:cNvPr>
            <p:cNvSpPr/>
            <p:nvPr/>
          </p:nvSpPr>
          <p:spPr>
            <a:xfrm>
              <a:off x="3418899" y="2661480"/>
              <a:ext cx="5367292" cy="32688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50" b="1" dirty="0">
                  <a:solidFill>
                    <a:schemeClr val="tx1"/>
                  </a:solidFill>
                  <a:latin typeface="Times New Roman" panose="02020603050405020304" pitchFamily="18" charset="0"/>
                  <a:cs typeface="Times New Roman" panose="02020603050405020304" pitchFamily="18" charset="0"/>
                </a:rPr>
                <a:t>Objectives Of Project</a:t>
              </a:r>
            </a:p>
          </p:txBody>
        </p:sp>
        <p:sp>
          <p:nvSpPr>
            <p:cNvPr id="25" name="Rectangle: Rounded Corners 24">
              <a:extLst>
                <a:ext uri="{FF2B5EF4-FFF2-40B4-BE49-F238E27FC236}">
                  <a16:creationId xmlns="" xmlns:a16="http://schemas.microsoft.com/office/drawing/2014/main" id="{CA8D6018-0B56-A460-28E8-AEED9BE5302F}"/>
                </a:ext>
              </a:extLst>
            </p:cNvPr>
            <p:cNvSpPr/>
            <p:nvPr/>
          </p:nvSpPr>
          <p:spPr>
            <a:xfrm rot="19739047">
              <a:off x="3281943" y="2536495"/>
              <a:ext cx="784044" cy="309552"/>
            </a:xfrm>
            <a:prstGeom prst="roundRect">
              <a:avLst/>
            </a:prstGeom>
            <a:solidFill>
              <a:schemeClr val="tx1">
                <a:lumMod val="85000"/>
              </a:schemeClr>
            </a:solidFill>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350" b="1" dirty="0">
                  <a:solidFill>
                    <a:schemeClr val="accent1">
                      <a:lumMod val="50000"/>
                    </a:schemeClr>
                  </a:solidFill>
                  <a:latin typeface="Times New Roman" panose="02020603050405020304" pitchFamily="18" charset="0"/>
                  <a:cs typeface="Times New Roman" panose="02020603050405020304" pitchFamily="18" charset="0"/>
                </a:rPr>
                <a:t>03</a:t>
              </a:r>
            </a:p>
          </p:txBody>
        </p:sp>
      </p:grpSp>
      <p:grpSp>
        <p:nvGrpSpPr>
          <p:cNvPr id="26" name="Group 25">
            <a:extLst>
              <a:ext uri="{FF2B5EF4-FFF2-40B4-BE49-F238E27FC236}">
                <a16:creationId xmlns="" xmlns:a16="http://schemas.microsoft.com/office/drawing/2014/main" id="{C3D4F963-4C59-A7B4-565A-F32CF220BCD1}"/>
              </a:ext>
            </a:extLst>
          </p:cNvPr>
          <p:cNvGrpSpPr/>
          <p:nvPr/>
        </p:nvGrpSpPr>
        <p:grpSpPr>
          <a:xfrm>
            <a:off x="4644524" y="2878406"/>
            <a:ext cx="3777344" cy="375128"/>
            <a:chOff x="3281943" y="2536495"/>
            <a:chExt cx="5504248" cy="451872"/>
          </a:xfrm>
        </p:grpSpPr>
        <p:sp>
          <p:nvSpPr>
            <p:cNvPr id="27" name="Rectangle: Rounded Corners 26">
              <a:extLst>
                <a:ext uri="{FF2B5EF4-FFF2-40B4-BE49-F238E27FC236}">
                  <a16:creationId xmlns="" xmlns:a16="http://schemas.microsoft.com/office/drawing/2014/main" id="{07DC6423-0853-1C48-75C1-D3181C39C462}"/>
                </a:ext>
              </a:extLst>
            </p:cNvPr>
            <p:cNvSpPr/>
            <p:nvPr/>
          </p:nvSpPr>
          <p:spPr>
            <a:xfrm>
              <a:off x="3418899" y="2661480"/>
              <a:ext cx="5367292" cy="32688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50" b="1" dirty="0">
                  <a:solidFill>
                    <a:schemeClr val="tx1"/>
                  </a:solidFill>
                  <a:latin typeface="Times New Roman" panose="02020603050405020304" pitchFamily="18" charset="0"/>
                  <a:cs typeface="Times New Roman" panose="02020603050405020304" pitchFamily="18" charset="0"/>
                </a:rPr>
                <a:t>Motivation</a:t>
              </a:r>
            </a:p>
          </p:txBody>
        </p:sp>
        <p:sp>
          <p:nvSpPr>
            <p:cNvPr id="28" name="Rectangle: Rounded Corners 27">
              <a:extLst>
                <a:ext uri="{FF2B5EF4-FFF2-40B4-BE49-F238E27FC236}">
                  <a16:creationId xmlns="" xmlns:a16="http://schemas.microsoft.com/office/drawing/2014/main" id="{ADF2A47B-FE92-EA1D-582E-81769A9F870F}"/>
                </a:ext>
              </a:extLst>
            </p:cNvPr>
            <p:cNvSpPr/>
            <p:nvPr/>
          </p:nvSpPr>
          <p:spPr>
            <a:xfrm rot="19739047">
              <a:off x="3281943" y="2536495"/>
              <a:ext cx="784044" cy="309552"/>
            </a:xfrm>
            <a:prstGeom prst="roundRect">
              <a:avLst/>
            </a:prstGeom>
            <a:solidFill>
              <a:schemeClr val="tx1">
                <a:lumMod val="85000"/>
              </a:schemeClr>
            </a:solidFill>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350" b="1" dirty="0">
                  <a:solidFill>
                    <a:schemeClr val="accent1">
                      <a:lumMod val="50000"/>
                    </a:schemeClr>
                  </a:solidFill>
                  <a:latin typeface="Times New Roman" panose="02020603050405020304" pitchFamily="18" charset="0"/>
                  <a:cs typeface="Times New Roman" panose="02020603050405020304" pitchFamily="18" charset="0"/>
                </a:rPr>
                <a:t>04</a:t>
              </a:r>
            </a:p>
          </p:txBody>
        </p:sp>
      </p:grpSp>
      <p:grpSp>
        <p:nvGrpSpPr>
          <p:cNvPr id="29" name="Group 28">
            <a:extLst>
              <a:ext uri="{FF2B5EF4-FFF2-40B4-BE49-F238E27FC236}">
                <a16:creationId xmlns="" xmlns:a16="http://schemas.microsoft.com/office/drawing/2014/main" id="{ABAE309B-1230-0DCB-9CF2-6BADA67EF6A7}"/>
              </a:ext>
            </a:extLst>
          </p:cNvPr>
          <p:cNvGrpSpPr/>
          <p:nvPr/>
        </p:nvGrpSpPr>
        <p:grpSpPr>
          <a:xfrm>
            <a:off x="4650448" y="3490429"/>
            <a:ext cx="3798003" cy="375126"/>
            <a:chOff x="3281943" y="2536495"/>
            <a:chExt cx="5504248" cy="451869"/>
          </a:xfrm>
        </p:grpSpPr>
        <p:sp>
          <p:nvSpPr>
            <p:cNvPr id="30" name="Rectangle: Rounded Corners 29">
              <a:extLst>
                <a:ext uri="{FF2B5EF4-FFF2-40B4-BE49-F238E27FC236}">
                  <a16:creationId xmlns="" xmlns:a16="http://schemas.microsoft.com/office/drawing/2014/main" id="{467E8E8B-92EA-27D4-7626-2B3CD8FED4A6}"/>
                </a:ext>
              </a:extLst>
            </p:cNvPr>
            <p:cNvSpPr/>
            <p:nvPr/>
          </p:nvSpPr>
          <p:spPr>
            <a:xfrm>
              <a:off x="3565810" y="2659190"/>
              <a:ext cx="5220381" cy="32917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50" b="1" dirty="0">
                  <a:latin typeface="Times New Roman" panose="02020603050405020304" pitchFamily="18" charset="0"/>
                  <a:cs typeface="Times New Roman" panose="02020603050405020304" pitchFamily="18" charset="0"/>
                </a:rPr>
                <a:t>Methodologies </a:t>
              </a:r>
              <a:r>
                <a:rPr lang="en-US" sz="1350" b="1" dirty="0" smtClean="0">
                  <a:latin typeface="Times New Roman" panose="02020603050405020304" pitchFamily="18" charset="0"/>
                  <a:cs typeface="Times New Roman" panose="02020603050405020304" pitchFamily="18" charset="0"/>
                </a:rPr>
                <a:t>Technique and Implementation</a:t>
              </a:r>
              <a:endParaRPr lang="en-US" sz="1350" b="1" dirty="0">
                <a:latin typeface="Times New Roman" panose="02020603050405020304" pitchFamily="18" charset="0"/>
                <a:cs typeface="Times New Roman" panose="02020603050405020304" pitchFamily="18" charset="0"/>
              </a:endParaRPr>
            </a:p>
          </p:txBody>
        </p:sp>
        <p:sp>
          <p:nvSpPr>
            <p:cNvPr id="31" name="Rectangle: Rounded Corners 30">
              <a:extLst>
                <a:ext uri="{FF2B5EF4-FFF2-40B4-BE49-F238E27FC236}">
                  <a16:creationId xmlns="" xmlns:a16="http://schemas.microsoft.com/office/drawing/2014/main" id="{8BA4F846-4952-3DE1-DD06-B759B954A36C}"/>
                </a:ext>
              </a:extLst>
            </p:cNvPr>
            <p:cNvSpPr/>
            <p:nvPr/>
          </p:nvSpPr>
          <p:spPr>
            <a:xfrm rot="19739047">
              <a:off x="3281943" y="2536495"/>
              <a:ext cx="784044" cy="309552"/>
            </a:xfrm>
            <a:prstGeom prst="roundRect">
              <a:avLst/>
            </a:prstGeom>
            <a:solidFill>
              <a:schemeClr val="tx1">
                <a:lumMod val="85000"/>
              </a:schemeClr>
            </a:solidFill>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350" b="1" dirty="0">
                  <a:solidFill>
                    <a:schemeClr val="accent1">
                      <a:lumMod val="50000"/>
                    </a:schemeClr>
                  </a:solidFill>
                  <a:latin typeface="Times New Roman" panose="02020603050405020304" pitchFamily="18" charset="0"/>
                  <a:cs typeface="Times New Roman" panose="02020603050405020304" pitchFamily="18" charset="0"/>
                </a:rPr>
                <a:t>05</a:t>
              </a:r>
            </a:p>
          </p:txBody>
        </p:sp>
      </p:grpSp>
      <p:grpSp>
        <p:nvGrpSpPr>
          <p:cNvPr id="32" name="Group 31">
            <a:extLst>
              <a:ext uri="{FF2B5EF4-FFF2-40B4-BE49-F238E27FC236}">
                <a16:creationId xmlns="" xmlns:a16="http://schemas.microsoft.com/office/drawing/2014/main" id="{0706A4A6-C58A-6718-C3B4-D5D27CC6ABE9}"/>
              </a:ext>
            </a:extLst>
          </p:cNvPr>
          <p:cNvGrpSpPr/>
          <p:nvPr/>
        </p:nvGrpSpPr>
        <p:grpSpPr>
          <a:xfrm>
            <a:off x="4555433" y="4764679"/>
            <a:ext cx="3818662" cy="375128"/>
            <a:chOff x="3281943" y="2536495"/>
            <a:chExt cx="5504248" cy="451872"/>
          </a:xfrm>
        </p:grpSpPr>
        <p:sp>
          <p:nvSpPr>
            <p:cNvPr id="33" name="Rectangle: Rounded Corners 32">
              <a:extLst>
                <a:ext uri="{FF2B5EF4-FFF2-40B4-BE49-F238E27FC236}">
                  <a16:creationId xmlns="" xmlns:a16="http://schemas.microsoft.com/office/drawing/2014/main" id="{D5124FA5-A8F9-00FB-8E5B-14911C26E6B9}"/>
                </a:ext>
              </a:extLst>
            </p:cNvPr>
            <p:cNvSpPr/>
            <p:nvPr/>
          </p:nvSpPr>
          <p:spPr>
            <a:xfrm>
              <a:off x="3418899" y="2661480"/>
              <a:ext cx="5367292" cy="32688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50" b="1" dirty="0">
                  <a:solidFill>
                    <a:schemeClr val="tx1"/>
                  </a:solidFill>
                  <a:latin typeface="Times New Roman" panose="02020603050405020304" pitchFamily="18" charset="0"/>
                  <a:cs typeface="Times New Roman" panose="02020603050405020304" pitchFamily="18" charset="0"/>
                </a:rPr>
                <a:t>Conclusion</a:t>
              </a:r>
            </a:p>
          </p:txBody>
        </p:sp>
        <p:sp>
          <p:nvSpPr>
            <p:cNvPr id="34" name="Rectangle: Rounded Corners 33">
              <a:extLst>
                <a:ext uri="{FF2B5EF4-FFF2-40B4-BE49-F238E27FC236}">
                  <a16:creationId xmlns="" xmlns:a16="http://schemas.microsoft.com/office/drawing/2014/main" id="{82FC93EB-A29C-2FA9-15E5-97CC7BC6059C}"/>
                </a:ext>
              </a:extLst>
            </p:cNvPr>
            <p:cNvSpPr/>
            <p:nvPr/>
          </p:nvSpPr>
          <p:spPr>
            <a:xfrm rot="19739047">
              <a:off x="3281943" y="2536495"/>
              <a:ext cx="784044" cy="309552"/>
            </a:xfrm>
            <a:prstGeom prst="roundRect">
              <a:avLst/>
            </a:prstGeom>
            <a:solidFill>
              <a:schemeClr val="tx1">
                <a:lumMod val="85000"/>
              </a:schemeClr>
            </a:solidFill>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350" b="1" dirty="0">
                  <a:solidFill>
                    <a:schemeClr val="accent1">
                      <a:lumMod val="50000"/>
                    </a:schemeClr>
                  </a:solidFill>
                  <a:latin typeface="Times New Roman" panose="02020603050405020304" pitchFamily="18" charset="0"/>
                  <a:cs typeface="Times New Roman" panose="02020603050405020304" pitchFamily="18" charset="0"/>
                </a:rPr>
                <a:t>07</a:t>
              </a:r>
            </a:p>
          </p:txBody>
        </p:sp>
      </p:grpSp>
      <p:grpSp>
        <p:nvGrpSpPr>
          <p:cNvPr id="38" name="Group 37">
            <a:extLst>
              <a:ext uri="{FF2B5EF4-FFF2-40B4-BE49-F238E27FC236}">
                <a16:creationId xmlns="" xmlns:a16="http://schemas.microsoft.com/office/drawing/2014/main" id="{5284D57C-1E30-60C8-4144-6B2A6693F7D8}"/>
              </a:ext>
            </a:extLst>
          </p:cNvPr>
          <p:cNvGrpSpPr/>
          <p:nvPr/>
        </p:nvGrpSpPr>
        <p:grpSpPr>
          <a:xfrm>
            <a:off x="4606335" y="5406045"/>
            <a:ext cx="3767760" cy="375128"/>
            <a:chOff x="3299236" y="2536495"/>
            <a:chExt cx="5486955" cy="451872"/>
          </a:xfrm>
        </p:grpSpPr>
        <p:sp>
          <p:nvSpPr>
            <p:cNvPr id="39" name="Rectangle: Rounded Corners 38">
              <a:extLst>
                <a:ext uri="{FF2B5EF4-FFF2-40B4-BE49-F238E27FC236}">
                  <a16:creationId xmlns="" xmlns:a16="http://schemas.microsoft.com/office/drawing/2014/main" id="{1E330464-9D15-34C2-9AF7-700B3A576FA7}"/>
                </a:ext>
              </a:extLst>
            </p:cNvPr>
            <p:cNvSpPr/>
            <p:nvPr/>
          </p:nvSpPr>
          <p:spPr>
            <a:xfrm>
              <a:off x="3418899" y="2661480"/>
              <a:ext cx="5367292" cy="32688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50" b="1" dirty="0">
                  <a:solidFill>
                    <a:schemeClr val="tx1"/>
                  </a:solidFill>
                  <a:latin typeface="Times New Roman" panose="02020603050405020304" pitchFamily="18" charset="0"/>
                  <a:cs typeface="Times New Roman" panose="02020603050405020304" pitchFamily="18" charset="0"/>
                </a:rPr>
                <a:t>References</a:t>
              </a:r>
            </a:p>
          </p:txBody>
        </p:sp>
        <p:sp>
          <p:nvSpPr>
            <p:cNvPr id="40" name="Rectangle: Rounded Corners 39">
              <a:extLst>
                <a:ext uri="{FF2B5EF4-FFF2-40B4-BE49-F238E27FC236}">
                  <a16:creationId xmlns="" xmlns:a16="http://schemas.microsoft.com/office/drawing/2014/main" id="{CAA5651D-5E62-E96F-E71F-898F9EEF0511}"/>
                </a:ext>
              </a:extLst>
            </p:cNvPr>
            <p:cNvSpPr/>
            <p:nvPr/>
          </p:nvSpPr>
          <p:spPr>
            <a:xfrm rot="19739047">
              <a:off x="3299236" y="2536495"/>
              <a:ext cx="784044" cy="309552"/>
            </a:xfrm>
            <a:prstGeom prst="roundRect">
              <a:avLst/>
            </a:prstGeom>
            <a:solidFill>
              <a:schemeClr val="tx1">
                <a:lumMod val="85000"/>
              </a:schemeClr>
            </a:solidFill>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350" b="1" dirty="0">
                  <a:solidFill>
                    <a:schemeClr val="accent1">
                      <a:lumMod val="50000"/>
                    </a:schemeClr>
                  </a:solidFill>
                  <a:latin typeface="Times New Roman" panose="02020603050405020304" pitchFamily="18" charset="0"/>
                  <a:cs typeface="Times New Roman" panose="02020603050405020304" pitchFamily="18" charset="0"/>
                </a:rPr>
                <a:t>08</a:t>
              </a:r>
            </a:p>
          </p:txBody>
        </p:sp>
      </p:grpSp>
      <p:grpSp>
        <p:nvGrpSpPr>
          <p:cNvPr id="45" name="Group 44">
            <a:extLst>
              <a:ext uri="{FF2B5EF4-FFF2-40B4-BE49-F238E27FC236}">
                <a16:creationId xmlns="" xmlns:a16="http://schemas.microsoft.com/office/drawing/2014/main" id="{AC796F73-A33C-F869-8D93-F3E2203E9A4A}"/>
              </a:ext>
            </a:extLst>
          </p:cNvPr>
          <p:cNvGrpSpPr/>
          <p:nvPr/>
        </p:nvGrpSpPr>
        <p:grpSpPr>
          <a:xfrm>
            <a:off x="4582545" y="4096485"/>
            <a:ext cx="3839322" cy="375129"/>
            <a:chOff x="3281943" y="2536495"/>
            <a:chExt cx="5504248" cy="451873"/>
          </a:xfrm>
        </p:grpSpPr>
        <p:sp>
          <p:nvSpPr>
            <p:cNvPr id="46" name="Rectangle: Rounded Corners 45">
              <a:extLst>
                <a:ext uri="{FF2B5EF4-FFF2-40B4-BE49-F238E27FC236}">
                  <a16:creationId xmlns="" xmlns:a16="http://schemas.microsoft.com/office/drawing/2014/main" id="{18ADC313-2924-65EF-CF5B-A091187939BB}"/>
                </a:ext>
              </a:extLst>
            </p:cNvPr>
            <p:cNvSpPr/>
            <p:nvPr/>
          </p:nvSpPr>
          <p:spPr>
            <a:xfrm>
              <a:off x="3418900" y="2661481"/>
              <a:ext cx="5367291" cy="32688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350" b="1" dirty="0">
                  <a:solidFill>
                    <a:schemeClr val="tx1"/>
                  </a:solidFill>
                  <a:latin typeface="Times New Roman" panose="02020603050405020304" pitchFamily="18" charset="0"/>
                  <a:cs typeface="Times New Roman" panose="02020603050405020304" pitchFamily="18" charset="0"/>
                </a:rPr>
                <a:t>Tools &amp; </a:t>
              </a:r>
              <a:r>
                <a:rPr lang="en-US" sz="1350" b="1" dirty="0" smtClean="0">
                  <a:solidFill>
                    <a:schemeClr val="tx1"/>
                  </a:solidFill>
                  <a:latin typeface="Times New Roman" panose="02020603050405020304" pitchFamily="18" charset="0"/>
                  <a:cs typeface="Times New Roman" panose="02020603050405020304" pitchFamily="18" charset="0"/>
                </a:rPr>
                <a:t>Technologies and Gantt Chart</a:t>
              </a:r>
              <a:endParaRPr lang="en-US" sz="1350" b="1" dirty="0">
                <a:solidFill>
                  <a:schemeClr val="tx1"/>
                </a:solidFill>
                <a:latin typeface="Times New Roman" panose="02020603050405020304" pitchFamily="18" charset="0"/>
                <a:cs typeface="Times New Roman" panose="02020603050405020304" pitchFamily="18" charset="0"/>
              </a:endParaRPr>
            </a:p>
          </p:txBody>
        </p:sp>
        <p:sp>
          <p:nvSpPr>
            <p:cNvPr id="47" name="Rectangle: Rounded Corners 46">
              <a:extLst>
                <a:ext uri="{FF2B5EF4-FFF2-40B4-BE49-F238E27FC236}">
                  <a16:creationId xmlns="" xmlns:a16="http://schemas.microsoft.com/office/drawing/2014/main" id="{CB5BED7B-366A-2C4D-71D8-84D1A422664F}"/>
                </a:ext>
              </a:extLst>
            </p:cNvPr>
            <p:cNvSpPr/>
            <p:nvPr/>
          </p:nvSpPr>
          <p:spPr>
            <a:xfrm rot="19739047">
              <a:off x="3281943" y="2536495"/>
              <a:ext cx="784044" cy="309552"/>
            </a:xfrm>
            <a:prstGeom prst="roundRect">
              <a:avLst/>
            </a:prstGeom>
            <a:solidFill>
              <a:schemeClr val="tx1">
                <a:lumMod val="85000"/>
              </a:schemeClr>
            </a:solidFill>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350" b="1" dirty="0">
                  <a:solidFill>
                    <a:schemeClr val="accent1">
                      <a:lumMod val="50000"/>
                    </a:schemeClr>
                  </a:solidFill>
                  <a:latin typeface="Times New Roman" panose="02020603050405020304" pitchFamily="18" charset="0"/>
                  <a:cs typeface="Times New Roman" panose="02020603050405020304" pitchFamily="18" charset="0"/>
                </a:rPr>
                <a:t>06</a:t>
              </a:r>
            </a:p>
          </p:txBody>
        </p:sp>
      </p:grpSp>
    </p:spTree>
    <p:extLst>
      <p:ext uri="{BB962C8B-B14F-4D97-AF65-F5344CB8AC3E}">
        <p14:creationId xmlns="" xmlns:p14="http://schemas.microsoft.com/office/powerpoint/2010/main" val="153171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par>
                                <p:cTn id="8" presetID="16" presetClass="entr" presetSubtype="21"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inVertical)">
                                      <p:cBhvr>
                                        <p:cTn id="10" dur="500"/>
                                        <p:tgtEl>
                                          <p:spTgt spid="20"/>
                                        </p:tgtEl>
                                      </p:cBhvr>
                                    </p:animEffect>
                                  </p:childTnLst>
                                </p:cTn>
                              </p:par>
                              <p:par>
                                <p:cTn id="11" presetID="16" presetClass="entr" presetSubtype="2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inVertical)">
                                      <p:cBhvr>
                                        <p:cTn id="16" dur="500"/>
                                        <p:tgtEl>
                                          <p:spTgt spid="26"/>
                                        </p:tgtEl>
                                      </p:cBhvr>
                                    </p:animEffect>
                                  </p:childTnLst>
                                </p:cTn>
                              </p:par>
                              <p:par>
                                <p:cTn id="17" presetID="16" presetClass="entr" presetSubtype="21"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arn(inVertical)">
                                      <p:cBhvr>
                                        <p:cTn id="22" dur="500"/>
                                        <p:tgtEl>
                                          <p:spTgt spid="45"/>
                                        </p:tgtEl>
                                      </p:cBhvr>
                                    </p:animEffect>
                                  </p:childTnLst>
                                </p:cTn>
                              </p:par>
                              <p:par>
                                <p:cTn id="23" presetID="16" presetClass="entr" presetSubtype="21"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arn(inVertical)">
                                      <p:cBhvr>
                                        <p:cTn id="25" dur="500"/>
                                        <p:tgtEl>
                                          <p:spTgt spid="32"/>
                                        </p:tgtEl>
                                      </p:cBhvr>
                                    </p:animEffect>
                                  </p:childTnLst>
                                </p:cTn>
                              </p:par>
                              <p:par>
                                <p:cTn id="26" presetID="16" presetClass="entr" presetSubtype="21"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barn(inVertical)">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7687A2B3-235F-B8F4-769D-0B975F467F34}"/>
              </a:ext>
            </a:extLst>
          </p:cNvPr>
          <p:cNvSpPr>
            <a:spLocks noGrp="1"/>
          </p:cNvSpPr>
          <p:nvPr>
            <p:ph type="title"/>
          </p:nvPr>
        </p:nvSpPr>
        <p:spPr>
          <a:xfrm>
            <a:off x="931990" y="1094762"/>
            <a:ext cx="4941477" cy="610863"/>
          </a:xfrm>
        </p:spPr>
        <p:txBody>
          <a:bodyPr>
            <a:normAutofit/>
          </a:bodyPr>
          <a:lstStyle/>
          <a:p>
            <a:r>
              <a:rPr lang="en" sz="3600" dirty="0">
                <a:solidFill>
                  <a:schemeClr val="bg1">
                    <a:lumMod val="75000"/>
                    <a:lumOff val="25000"/>
                  </a:schemeClr>
                </a:solidFill>
                <a:latin typeface="Times New Roman" panose="02020603050405020304" pitchFamily="18" charset="0"/>
                <a:cs typeface="Times New Roman" panose="02020603050405020304" pitchFamily="18" charset="0"/>
              </a:rPr>
              <a:t>Introduction</a:t>
            </a:r>
            <a:endParaRPr lang="en-US" sz="3600" dirty="0">
              <a:solidFill>
                <a:schemeClr val="bg1">
                  <a:lumMod val="75000"/>
                  <a:lumOff val="25000"/>
                </a:schemeClr>
              </a:solidFill>
            </a:endParaRPr>
          </a:p>
        </p:txBody>
      </p:sp>
      <p:sp>
        <p:nvSpPr>
          <p:cNvPr id="2" name="TextBox 1">
            <a:extLst>
              <a:ext uri="{FF2B5EF4-FFF2-40B4-BE49-F238E27FC236}">
                <a16:creationId xmlns="" xmlns:a16="http://schemas.microsoft.com/office/drawing/2014/main" id="{DF1CC598-2AEC-7A31-D444-606DB1585FAC}"/>
              </a:ext>
            </a:extLst>
          </p:cNvPr>
          <p:cNvSpPr txBox="1"/>
          <p:nvPr/>
        </p:nvSpPr>
        <p:spPr>
          <a:xfrm>
            <a:off x="931991" y="2487171"/>
            <a:ext cx="8710773" cy="2345001"/>
          </a:xfrm>
          <a:prstGeom prst="rect">
            <a:avLst/>
          </a:prstGeom>
          <a:noFill/>
        </p:spPr>
        <p:txBody>
          <a:bodyPr wrap="square" rtlCol="0">
            <a:spAutoFit/>
          </a:bodyPr>
          <a:lstStyle/>
          <a:p>
            <a:pPr algn="just">
              <a:lnSpc>
                <a:spcPct val="150000"/>
              </a:lnSpc>
              <a:buFont typeface="Arial" pitchFamily="34" charset="0"/>
              <a:buChar char="•"/>
            </a:pPr>
            <a:r>
              <a:rPr lang="en-GB" sz="2000" dirty="0">
                <a:solidFill>
                  <a:schemeClr val="bg1"/>
                </a:solidFill>
                <a:latin typeface="Arial" panose="020B0604020202020204" pitchFamily="34" charset="0"/>
                <a:cs typeface="Arial" panose="020B0604020202020204" pitchFamily="34" charset="0"/>
              </a:rPr>
              <a:t>A movie recommendation system is an ML-based approach to filtering or predicting the users' film preferences based on their past choices and behavior.</a:t>
            </a:r>
            <a:r>
              <a:rPr lang="en-GB" sz="2000" b="0" i="0" dirty="0">
                <a:solidFill>
                  <a:schemeClr val="bg1"/>
                </a:solidFill>
                <a:effectLst/>
                <a:latin typeface="Arial" panose="020B0604020202020204" pitchFamily="34" charset="0"/>
                <a:cs typeface="Arial" panose="020B0604020202020204" pitchFamily="34" charset="0"/>
              </a:rPr>
              <a:t> </a:t>
            </a:r>
            <a:endParaRPr lang="en-GB" sz="2000" b="0" i="0" dirty="0" smtClean="0">
              <a:solidFill>
                <a:schemeClr val="bg1"/>
              </a:solidFill>
              <a:effectLst/>
              <a:latin typeface="Arial" panose="020B0604020202020204" pitchFamily="34" charset="0"/>
              <a:cs typeface="Arial" panose="020B0604020202020204" pitchFamily="34" charset="0"/>
            </a:endParaRPr>
          </a:p>
          <a:p>
            <a:pPr algn="just">
              <a:lnSpc>
                <a:spcPct val="150000"/>
              </a:lnSpc>
              <a:buFont typeface="Arial" pitchFamily="34" charset="0"/>
              <a:buChar char="•"/>
            </a:pPr>
            <a:r>
              <a:rPr lang="en-GB" sz="2000" b="0" i="0" dirty="0" smtClean="0">
                <a:solidFill>
                  <a:schemeClr val="bg1"/>
                </a:solidFill>
                <a:effectLst/>
                <a:latin typeface="Arial" panose="020B0604020202020204" pitchFamily="34" charset="0"/>
                <a:cs typeface="Arial" panose="020B0604020202020204" pitchFamily="34" charset="0"/>
              </a:rPr>
              <a:t>The </a:t>
            </a:r>
            <a:r>
              <a:rPr lang="en-GB" sz="2000" b="0" i="0" dirty="0">
                <a:solidFill>
                  <a:schemeClr val="bg1"/>
                </a:solidFill>
                <a:effectLst/>
                <a:latin typeface="Arial" panose="020B0604020202020204" pitchFamily="34" charset="0"/>
                <a:cs typeface="Arial" panose="020B0604020202020204" pitchFamily="34" charset="0"/>
              </a:rPr>
              <a:t>primary goal of movie recommendation systems is to filter and predict only those movies that a corresponding user is most likely want to watch.</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643842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EE49F2EF-9E73-29D4-4E16-8A49EA12C4E5}"/>
              </a:ext>
            </a:extLst>
          </p:cNvPr>
          <p:cNvSpPr txBox="1"/>
          <p:nvPr/>
        </p:nvSpPr>
        <p:spPr>
          <a:xfrm>
            <a:off x="866898" y="1389413"/>
            <a:ext cx="3503221" cy="400110"/>
          </a:xfrm>
          <a:prstGeom prst="rect">
            <a:avLst/>
          </a:prstGeom>
          <a:noFill/>
        </p:spPr>
        <p:txBody>
          <a:bodyPr wrap="square" rtlCol="0">
            <a:spAutoFit/>
          </a:bodyPr>
          <a:lstStyle/>
          <a:p>
            <a:r>
              <a:rPr lang="en-GB" sz="2000" b="1" dirty="0" smtClean="0">
                <a:solidFill>
                  <a:schemeClr val="bg1"/>
                </a:solidFill>
                <a:latin typeface="Times New Roman" panose="02020603050405020304" pitchFamily="18" charset="0"/>
                <a:cs typeface="Times New Roman" panose="02020603050405020304" pitchFamily="18" charset="0"/>
              </a:rPr>
              <a:t>Objectives </a:t>
            </a:r>
            <a:r>
              <a:rPr lang="en-GB" sz="2000" b="1" dirty="0">
                <a:solidFill>
                  <a:schemeClr val="bg1"/>
                </a:solidFill>
                <a:latin typeface="Times New Roman" panose="02020603050405020304" pitchFamily="18" charset="0"/>
                <a:cs typeface="Times New Roman" panose="02020603050405020304" pitchFamily="18" charset="0"/>
              </a:rPr>
              <a:t>of the </a:t>
            </a:r>
            <a:r>
              <a:rPr lang="en-GB" sz="2000" b="1" dirty="0" smtClean="0">
                <a:solidFill>
                  <a:schemeClr val="bg1"/>
                </a:solidFill>
                <a:latin typeface="Times New Roman" panose="02020603050405020304" pitchFamily="18" charset="0"/>
                <a:cs typeface="Times New Roman" panose="02020603050405020304" pitchFamily="18" charset="0"/>
              </a:rPr>
              <a:t>Project</a:t>
            </a:r>
            <a:endParaRPr lang="x-none" sz="2000" b="1"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AD0FF94A-F704-EADA-C2D7-974D14A361A6}"/>
              </a:ext>
            </a:extLst>
          </p:cNvPr>
          <p:cNvSpPr txBox="1"/>
          <p:nvPr/>
        </p:nvSpPr>
        <p:spPr>
          <a:xfrm>
            <a:off x="1045028" y="2303813"/>
            <a:ext cx="7327075" cy="2031325"/>
          </a:xfrm>
          <a:prstGeom prst="rect">
            <a:avLst/>
          </a:prstGeom>
          <a:noFill/>
        </p:spPr>
        <p:txBody>
          <a:bodyPr wrap="square" rtlCol="0">
            <a:spAutoFit/>
          </a:bodyPr>
          <a:lstStyle/>
          <a:p>
            <a:pPr marL="285750" indent="-285750">
              <a:buFont typeface="Wingdings" pitchFamily="2" charset="2"/>
              <a:buChar char="q"/>
            </a:pPr>
            <a:r>
              <a:rPr lang="en-GB" dirty="0">
                <a:solidFill>
                  <a:schemeClr val="bg1"/>
                </a:solidFill>
                <a:latin typeface="Times New Roman" panose="02020603050405020304" pitchFamily="18" charset="0"/>
                <a:cs typeface="Times New Roman" panose="02020603050405020304" pitchFamily="18" charset="0"/>
              </a:rPr>
              <a:t>Improving the Accuracy of the recommendation system </a:t>
            </a:r>
          </a:p>
          <a:p>
            <a:endParaRPr lang="en-GB"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dirty="0">
                <a:solidFill>
                  <a:schemeClr val="bg1"/>
                </a:solidFill>
                <a:latin typeface="Times New Roman" panose="02020603050405020304" pitchFamily="18" charset="0"/>
                <a:cs typeface="Times New Roman" panose="02020603050405020304" pitchFamily="18" charset="0"/>
              </a:rPr>
              <a:t>Improve the Quality of the movie Recommendation system</a:t>
            </a:r>
          </a:p>
          <a:p>
            <a:r>
              <a:rPr lang="en-GB"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itchFamily="2" charset="2"/>
              <a:buChar char="q"/>
            </a:pPr>
            <a:r>
              <a:rPr lang="en-GB" dirty="0">
                <a:solidFill>
                  <a:schemeClr val="bg1"/>
                </a:solidFill>
                <a:latin typeface="Times New Roman" panose="02020603050405020304" pitchFamily="18" charset="0"/>
                <a:cs typeface="Times New Roman" panose="02020603050405020304" pitchFamily="18" charset="0"/>
              </a:rPr>
              <a:t>Improving the Scalability.  </a:t>
            </a:r>
          </a:p>
          <a:p>
            <a:endParaRPr lang="en-GB"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GB" dirty="0">
                <a:solidFill>
                  <a:schemeClr val="bg1"/>
                </a:solidFill>
                <a:latin typeface="Times New Roman" panose="02020603050405020304" pitchFamily="18" charset="0"/>
                <a:cs typeface="Times New Roman" panose="02020603050405020304" pitchFamily="18" charset="0"/>
              </a:rPr>
              <a:t>Enhancing the user experience. </a:t>
            </a:r>
            <a:endParaRPr lang="x-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31650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7687A2B3-235F-B8F4-769D-0B975F467F34}"/>
              </a:ext>
            </a:extLst>
          </p:cNvPr>
          <p:cNvSpPr>
            <a:spLocks noGrp="1"/>
          </p:cNvSpPr>
          <p:nvPr>
            <p:ph type="title"/>
          </p:nvPr>
        </p:nvSpPr>
        <p:spPr>
          <a:xfrm>
            <a:off x="961713" y="1279138"/>
            <a:ext cx="4600651" cy="458147"/>
          </a:xfrm>
        </p:spPr>
        <p:txBody>
          <a:bodyPr>
            <a:no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Motivation</a:t>
            </a:r>
            <a:endParaRPr lang="en-US" sz="3600" dirty="0">
              <a:effectLst>
                <a:outerShdw blurRad="38100" dist="38100" dir="2700000" algn="tl">
                  <a:srgbClr val="000000">
                    <a:alpha val="43137"/>
                  </a:srgbClr>
                </a:outerShdw>
              </a:effectLst>
            </a:endParaRPr>
          </a:p>
        </p:txBody>
      </p:sp>
      <p:sp>
        <p:nvSpPr>
          <p:cNvPr id="3" name="TextBox 2">
            <a:extLst>
              <a:ext uri="{FF2B5EF4-FFF2-40B4-BE49-F238E27FC236}">
                <a16:creationId xmlns="" xmlns:a16="http://schemas.microsoft.com/office/drawing/2014/main" id="{80A98918-167C-38CB-D8B8-065E5C195B37}"/>
              </a:ext>
            </a:extLst>
          </p:cNvPr>
          <p:cNvSpPr txBox="1"/>
          <p:nvPr/>
        </p:nvSpPr>
        <p:spPr>
          <a:xfrm>
            <a:off x="1236588" y="2656291"/>
            <a:ext cx="8651552" cy="2400657"/>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sz="2000" dirty="0">
                <a:solidFill>
                  <a:schemeClr val="bg1">
                    <a:lumMod val="75000"/>
                    <a:lumOff val="25000"/>
                  </a:schemeClr>
                </a:solidFill>
                <a:latin typeface="Times New Roman" panose="02020603050405020304" pitchFamily="18" charset="0"/>
                <a:cs typeface="Times New Roman" panose="02020603050405020304" pitchFamily="18" charset="0"/>
              </a:rPr>
              <a:t>Purpose of movie recommendation system aims to provide users with accurate movie recommendations. Usually basic recommendation system to make recommendations consider one of the following </a:t>
            </a:r>
            <a:r>
              <a:rPr lang="en-US" sz="2000" dirty="0" smtClean="0">
                <a:solidFill>
                  <a:schemeClr val="bg1">
                    <a:lumMod val="75000"/>
                    <a:lumOff val="25000"/>
                  </a:schemeClr>
                </a:solidFill>
                <a:latin typeface="Times New Roman" panose="02020603050405020304" pitchFamily="18" charset="0"/>
                <a:cs typeface="Times New Roman" panose="02020603050405020304" pitchFamily="18" charset="0"/>
              </a:rPr>
              <a:t>factors.</a:t>
            </a:r>
          </a:p>
          <a:p>
            <a:pPr marL="342900" indent="-342900" algn="just">
              <a:lnSpc>
                <a:spcPct val="150000"/>
              </a:lnSpc>
              <a:buFont typeface="Wingdings" panose="05000000000000000000" pitchFamily="2" charset="2"/>
              <a:buChar char="ü"/>
            </a:pPr>
            <a:r>
              <a:rPr lang="en-US" sz="2000" dirty="0" smtClean="0">
                <a:solidFill>
                  <a:schemeClr val="bg1">
                    <a:lumMod val="75000"/>
                    <a:lumOff val="25000"/>
                  </a:schemeClr>
                </a:solidFill>
                <a:latin typeface="Times New Roman" panose="02020603050405020304" pitchFamily="18" charset="0"/>
                <a:cs typeface="Times New Roman" panose="02020603050405020304" pitchFamily="18" charset="0"/>
              </a:rPr>
              <a:t> </a:t>
            </a:r>
            <a:r>
              <a:rPr lang="en-US" sz="2000" dirty="0">
                <a:solidFill>
                  <a:schemeClr val="bg1">
                    <a:lumMod val="75000"/>
                    <a:lumOff val="25000"/>
                  </a:schemeClr>
                </a:solidFill>
                <a:latin typeface="Times New Roman" panose="02020603050405020304" pitchFamily="18" charset="0"/>
                <a:cs typeface="Times New Roman" panose="02020603050405020304" pitchFamily="18" charset="0"/>
              </a:rPr>
              <a:t>User preference known as content based Filtering or the preference of similar users known as collaborative filtering.</a:t>
            </a:r>
          </a:p>
        </p:txBody>
      </p:sp>
    </p:spTree>
    <p:extLst>
      <p:ext uri="{BB962C8B-B14F-4D97-AF65-F5344CB8AC3E}">
        <p14:creationId xmlns="" xmlns:p14="http://schemas.microsoft.com/office/powerpoint/2010/main" val="187814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Placeholder 6"/>
          <p:cNvGraphicFramePr>
            <a:graphicFrameLocks noGrp="1"/>
          </p:cNvGraphicFramePr>
          <p:nvPr>
            <p:ph type="chart" sz="quarter" idx="10"/>
          </p:nvPr>
        </p:nvGraphicFramePr>
        <p:xfrm>
          <a:off x="2220687" y="2116183"/>
          <a:ext cx="8347166" cy="2427753"/>
        </p:xfrm>
        <a:graphic>
          <a:graphicData uri="http://schemas.openxmlformats.org/drawingml/2006/table">
            <a:tbl>
              <a:tblPr/>
              <a:tblGrid>
                <a:gridCol w="2592780"/>
                <a:gridCol w="2050413"/>
                <a:gridCol w="1322847"/>
                <a:gridCol w="1455133"/>
                <a:gridCol w="925993"/>
              </a:tblGrid>
              <a:tr h="401811">
                <a:tc>
                  <a:txBody>
                    <a:bodyPr/>
                    <a:lstStyle/>
                    <a:p>
                      <a:pPr marL="0" marR="0" algn="l">
                        <a:lnSpc>
                          <a:spcPct val="115000"/>
                        </a:lnSpc>
                        <a:spcBef>
                          <a:spcPts val="0"/>
                        </a:spcBef>
                        <a:spcAft>
                          <a:spcPts val="0"/>
                        </a:spcAft>
                      </a:pPr>
                      <a:r>
                        <a:rPr lang="en-US" sz="1100" b="1">
                          <a:solidFill>
                            <a:srgbClr val="000000"/>
                          </a:solidFill>
                          <a:latin typeface="Times New Roman"/>
                          <a:ea typeface="Times New Roman"/>
                          <a:cs typeface="Times New Roman"/>
                        </a:rPr>
                        <a:t>References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l">
                        <a:lnSpc>
                          <a:spcPct val="115000"/>
                        </a:lnSpc>
                        <a:spcBef>
                          <a:spcPts val="0"/>
                        </a:spcBef>
                        <a:spcAft>
                          <a:spcPts val="0"/>
                        </a:spcAft>
                      </a:pPr>
                      <a:r>
                        <a:rPr lang="en-US" sz="1100" b="1">
                          <a:solidFill>
                            <a:srgbClr val="000000"/>
                          </a:solidFill>
                          <a:latin typeface="Times New Roman"/>
                          <a:ea typeface="Times New Roman"/>
                          <a:cs typeface="Times New Roman"/>
                        </a:rPr>
                        <a:t>Methodology</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l">
                        <a:lnSpc>
                          <a:spcPct val="115000"/>
                        </a:lnSpc>
                        <a:spcBef>
                          <a:spcPts val="0"/>
                        </a:spcBef>
                        <a:spcAft>
                          <a:spcPts val="0"/>
                        </a:spcAft>
                      </a:pPr>
                      <a:r>
                        <a:rPr lang="en-US" sz="1100" b="1">
                          <a:solidFill>
                            <a:srgbClr val="000000"/>
                          </a:solidFill>
                          <a:latin typeface="Times New Roman"/>
                          <a:ea typeface="Times New Roman"/>
                          <a:cs typeface="Times New Roman"/>
                        </a:rPr>
                        <a:t>Findings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l">
                        <a:lnSpc>
                          <a:spcPct val="115000"/>
                        </a:lnSpc>
                        <a:spcBef>
                          <a:spcPts val="0"/>
                        </a:spcBef>
                        <a:spcAft>
                          <a:spcPts val="0"/>
                        </a:spcAft>
                      </a:pPr>
                      <a:r>
                        <a:rPr lang="en-US" sz="1100" b="1">
                          <a:solidFill>
                            <a:srgbClr val="000000"/>
                          </a:solidFill>
                          <a:latin typeface="Times New Roman"/>
                          <a:ea typeface="Times New Roman"/>
                          <a:cs typeface="Times New Roman"/>
                        </a:rPr>
                        <a:t>Limitations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l">
                        <a:lnSpc>
                          <a:spcPct val="115000"/>
                        </a:lnSpc>
                        <a:spcBef>
                          <a:spcPts val="0"/>
                        </a:spcBef>
                        <a:spcAft>
                          <a:spcPts val="0"/>
                        </a:spcAft>
                      </a:pPr>
                      <a:r>
                        <a:rPr lang="en-US" sz="1100" b="1">
                          <a:solidFill>
                            <a:srgbClr val="000000"/>
                          </a:solidFill>
                          <a:latin typeface="Times New Roman"/>
                          <a:ea typeface="Times New Roman"/>
                          <a:cs typeface="Times New Roman"/>
                        </a:rPr>
                        <a:t>Dataset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506486">
                <a:tc>
                  <a:txBody>
                    <a:bodyPr/>
                    <a:lstStyle/>
                    <a:p>
                      <a:pPr marL="0" marR="0" algn="l">
                        <a:lnSpc>
                          <a:spcPct val="115000"/>
                        </a:lnSpc>
                        <a:spcBef>
                          <a:spcPts val="0"/>
                        </a:spcBef>
                        <a:spcAft>
                          <a:spcPts val="0"/>
                        </a:spcAft>
                      </a:pPr>
                      <a:r>
                        <a:rPr lang="en-GB" sz="1100">
                          <a:solidFill>
                            <a:srgbClr val="000000"/>
                          </a:solidFill>
                          <a:latin typeface="Times New Roman"/>
                          <a:ea typeface="Times New Roman"/>
                          <a:cs typeface="Times New Roman"/>
                        </a:rPr>
                        <a:t>Pradeep NK, Rao Mangalore KK, Rajpal B, Prasad N</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Times New Roman"/>
                          <a:ea typeface="Times New Roman"/>
                          <a:cs typeface="Times New Roman"/>
                        </a:rPr>
                        <a:t>Water Fall,</a:t>
                      </a:r>
                      <a:r>
                        <a:rPr lang="en-US" sz="1200" dirty="0">
                          <a:solidFill>
                            <a:srgbClr val="000000"/>
                          </a:solidFill>
                          <a:latin typeface="Times New Roman"/>
                          <a:ea typeface="Times New Roman"/>
                          <a:cs typeface="Times New Roman"/>
                        </a:rPr>
                        <a:t> Data Collection</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100">
                          <a:solidFill>
                            <a:srgbClr val="000000"/>
                          </a:solidFill>
                          <a:latin typeface="Times New Roman"/>
                          <a:ea typeface="Times New Roman"/>
                          <a:cs typeface="Times New Roman"/>
                        </a:rPr>
                        <a:t>Feature Importance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solidFill>
                            <a:srgbClr val="000000"/>
                          </a:solidFill>
                          <a:latin typeface="Times New Roman"/>
                          <a:ea typeface="Times New Roman"/>
                          <a:cs typeface="Times New Roman"/>
                        </a:rPr>
                        <a:t>Limited Serendipity</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solidFill>
                            <a:srgbClr val="000000"/>
                          </a:solidFill>
                          <a:latin typeface="Times New Roman"/>
                          <a:ea typeface="Times New Roman"/>
                          <a:cs typeface="Times New Roman"/>
                        </a:rPr>
                        <a:t>MovieLens Dataset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9728">
                <a:tc>
                  <a:txBody>
                    <a:bodyPr/>
                    <a:lstStyle/>
                    <a:p>
                      <a:pPr marL="0" marR="0" algn="just">
                        <a:lnSpc>
                          <a:spcPct val="115000"/>
                        </a:lnSpc>
                        <a:spcBef>
                          <a:spcPts val="0"/>
                        </a:spcBef>
                        <a:spcAft>
                          <a:spcPts val="0"/>
                        </a:spcAft>
                      </a:pPr>
                      <a:r>
                        <a:rPr lang="en-US" sz="1200">
                          <a:solidFill>
                            <a:srgbClr val="000000"/>
                          </a:solidFill>
                          <a:latin typeface="Times New Roman"/>
                          <a:ea typeface="Times New Roman"/>
                          <a:cs typeface="Times New Roman"/>
                        </a:rPr>
                        <a:t>K. Sparck Jones. "A statistical interpretation of term specificity and its application in retrieval</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Times New Roman"/>
                        </a:rPr>
                        <a:t>Data Analysis and  Data </a:t>
                      </a:r>
                      <a:r>
                        <a:rPr lang="en-US" sz="1200" dirty="0">
                          <a:solidFill>
                            <a:schemeClr val="bg1"/>
                          </a:solidFill>
                          <a:latin typeface="Calibri"/>
                          <a:ea typeface="Times New Roman"/>
                          <a:cs typeface="Times New Roman"/>
                        </a:rPr>
                        <a:t>Preprocessing</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100">
                          <a:solidFill>
                            <a:srgbClr val="000000"/>
                          </a:solidFill>
                          <a:latin typeface="Times New Roman"/>
                          <a:ea typeface="Times New Roman"/>
                          <a:cs typeface="Times New Roman"/>
                        </a:rPr>
                        <a:t>Text Data Processing</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solidFill>
                            <a:srgbClr val="000000"/>
                          </a:solidFill>
                          <a:latin typeface="Times New Roman"/>
                          <a:ea typeface="Times New Roman"/>
                          <a:cs typeface="Times New Roman"/>
                        </a:rPr>
                        <a:t>Dependency on Feature Quality</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solidFill>
                            <a:srgbClr val="000000"/>
                          </a:solidFill>
                          <a:latin typeface="Times New Roman"/>
                          <a:ea typeface="Times New Roman"/>
                          <a:cs typeface="Times New Roman"/>
                        </a:rPr>
                        <a:t>IMDb Datasets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9728">
                <a:tc>
                  <a:txBody>
                    <a:bodyPr/>
                    <a:lstStyle/>
                    <a:p>
                      <a:pPr marL="0" marR="0" algn="just">
                        <a:lnSpc>
                          <a:spcPct val="115000"/>
                        </a:lnSpc>
                        <a:spcBef>
                          <a:spcPts val="0"/>
                        </a:spcBef>
                        <a:spcAft>
                          <a:spcPts val="0"/>
                        </a:spcAft>
                      </a:pPr>
                      <a:r>
                        <a:rPr lang="en-US" sz="1200">
                          <a:solidFill>
                            <a:srgbClr val="000000"/>
                          </a:solidFill>
                          <a:latin typeface="Times New Roman"/>
                          <a:ea typeface="Times New Roman"/>
                          <a:cs typeface="Times New Roman"/>
                        </a:rPr>
                        <a:t>G. Salton and M. J. McGill. "Introduction to modern information retrieval</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Training and Testing the model, </a:t>
                      </a:r>
                      <a:r>
                        <a:rPr lang="en-US" sz="1200">
                          <a:solidFill>
                            <a:srgbClr val="000000"/>
                          </a:solidFill>
                          <a:latin typeface="Times New Roman"/>
                          <a:ea typeface="Times New Roman"/>
                          <a:cs typeface="Times New Roman"/>
                        </a:rPr>
                        <a:t> SimilarityCalculation</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100">
                          <a:solidFill>
                            <a:srgbClr val="000000"/>
                          </a:solidFill>
                          <a:latin typeface="Times New Roman"/>
                          <a:ea typeface="Times New Roman"/>
                          <a:cs typeface="Times New Roman"/>
                        </a:rPr>
                        <a:t>Similarity Metrics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solidFill>
                            <a:srgbClr val="000000"/>
                          </a:solidFill>
                          <a:latin typeface="Times New Roman"/>
                          <a:ea typeface="Times New Roman"/>
                          <a:cs typeface="Times New Roman"/>
                        </a:rPr>
                        <a:t>Limited Diversity</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err="1">
                          <a:solidFill>
                            <a:srgbClr val="000000"/>
                          </a:solidFill>
                          <a:latin typeface="Times New Roman"/>
                          <a:ea typeface="Times New Roman"/>
                          <a:cs typeface="Times New Roman"/>
                        </a:rPr>
                        <a:t>Kaggle</a:t>
                      </a:r>
                      <a:r>
                        <a:rPr lang="en-US" sz="1200" dirty="0">
                          <a:solidFill>
                            <a:srgbClr val="000000"/>
                          </a:solidFill>
                          <a:latin typeface="Times New Roman"/>
                          <a:ea typeface="Times New Roman"/>
                          <a:cs typeface="Times New Roman"/>
                        </a:rPr>
                        <a:t> Datasets</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a:xfrm>
            <a:off x="1149532" y="849087"/>
            <a:ext cx="7380514" cy="640842"/>
          </a:xfrm>
        </p:spPr>
        <p:txBody>
          <a:bodyPr/>
          <a:lstStyle/>
          <a:p>
            <a:r>
              <a:rPr lang="en-US" b="0" dirty="0" smtClean="0">
                <a:effectLst>
                  <a:outerShdw blurRad="38100" dist="38100" dir="2700000" algn="tl">
                    <a:srgbClr val="000000">
                      <a:alpha val="43137"/>
                    </a:srgbClr>
                  </a:outerShdw>
                </a:effectLst>
                <a:latin typeface="Times New Roman" pitchFamily="18" charset="0"/>
                <a:cs typeface="Times New Roman" pitchFamily="18" charset="0"/>
              </a:rPr>
              <a:t>Related works</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7687A2B3-235F-B8F4-769D-0B975F467F34}"/>
              </a:ext>
            </a:extLst>
          </p:cNvPr>
          <p:cNvSpPr>
            <a:spLocks noGrp="1"/>
          </p:cNvSpPr>
          <p:nvPr>
            <p:ph type="title"/>
          </p:nvPr>
        </p:nvSpPr>
        <p:spPr>
          <a:xfrm>
            <a:off x="925131" y="1073127"/>
            <a:ext cx="4941477" cy="610863"/>
          </a:xfrm>
        </p:spPr>
        <p:txBody>
          <a:bodyPr>
            <a:normAutofit/>
          </a:bodyPr>
          <a:lstStyle/>
          <a:p>
            <a:r>
              <a:rPr lang="en-US" sz="3600" dirty="0">
                <a:solidFill>
                  <a:schemeClr val="bg1">
                    <a:lumMod val="75000"/>
                    <a:lumOff val="25000"/>
                  </a:schemeClr>
                </a:solidFill>
                <a:latin typeface="Times New Roman" panose="02020603050405020304" pitchFamily="18" charset="0"/>
                <a:cs typeface="Times New Roman" panose="02020603050405020304" pitchFamily="18" charset="0"/>
              </a:rPr>
              <a:t>Problem Statement </a:t>
            </a:r>
            <a:endParaRPr lang="en-US" sz="3600" dirty="0">
              <a:solidFill>
                <a:schemeClr val="bg1">
                  <a:lumMod val="75000"/>
                  <a:lumOff val="25000"/>
                </a:schemeClr>
              </a:solidFill>
            </a:endParaRPr>
          </a:p>
        </p:txBody>
      </p:sp>
      <p:sp>
        <p:nvSpPr>
          <p:cNvPr id="3" name="TextBox 2">
            <a:extLst>
              <a:ext uri="{FF2B5EF4-FFF2-40B4-BE49-F238E27FC236}">
                <a16:creationId xmlns="" xmlns:a16="http://schemas.microsoft.com/office/drawing/2014/main" id="{3457CC10-0AD4-EDD3-F09A-527B74542F03}"/>
              </a:ext>
            </a:extLst>
          </p:cNvPr>
          <p:cNvSpPr txBox="1"/>
          <p:nvPr/>
        </p:nvSpPr>
        <p:spPr>
          <a:xfrm>
            <a:off x="625822" y="2938434"/>
            <a:ext cx="6168113" cy="1883657"/>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US" sz="2000" dirty="0">
                <a:solidFill>
                  <a:schemeClr val="bg1">
                    <a:lumMod val="75000"/>
                    <a:lumOff val="25000"/>
                  </a:schemeClr>
                </a:solidFill>
                <a:latin typeface="Times New Roman" panose="02020603050405020304" pitchFamily="18" charset="0"/>
                <a:cs typeface="Times New Roman" panose="02020603050405020304" pitchFamily="18" charset="0"/>
              </a:rPr>
              <a:t>The goal of the project is to recommend a movie to the user. </a:t>
            </a:r>
          </a:p>
          <a:p>
            <a:pPr marL="342900" indent="-342900">
              <a:lnSpc>
                <a:spcPct val="150000"/>
              </a:lnSpc>
              <a:buFont typeface="Wingdings" panose="05000000000000000000" pitchFamily="2" charset="2"/>
              <a:buChar char="ü"/>
            </a:pPr>
            <a:r>
              <a:rPr lang="en-US" sz="2000" dirty="0">
                <a:solidFill>
                  <a:schemeClr val="bg1">
                    <a:lumMod val="75000"/>
                    <a:lumOff val="25000"/>
                  </a:schemeClr>
                </a:solidFill>
                <a:latin typeface="Times New Roman" panose="02020603050405020304" pitchFamily="18" charset="0"/>
                <a:cs typeface="Times New Roman" panose="02020603050405020304" pitchFamily="18" charset="0"/>
              </a:rPr>
              <a:t>Providing related content out of relevant and irrelevant collection of items to users of online service providers. </a:t>
            </a:r>
          </a:p>
        </p:txBody>
      </p:sp>
      <p:pic>
        <p:nvPicPr>
          <p:cNvPr id="4" name="Picture 3">
            <a:extLst>
              <a:ext uri="{FF2B5EF4-FFF2-40B4-BE49-F238E27FC236}">
                <a16:creationId xmlns="" xmlns:a16="http://schemas.microsoft.com/office/drawing/2014/main" id="{AA8326A4-B827-C0E3-C205-8059D5CB715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793935" y="2844559"/>
            <a:ext cx="4894067" cy="2345323"/>
          </a:xfrm>
          <a:prstGeom prst="rect">
            <a:avLst/>
          </a:prstGeom>
        </p:spPr>
      </p:pic>
    </p:spTree>
    <p:extLst>
      <p:ext uri="{BB962C8B-B14F-4D97-AF65-F5344CB8AC3E}">
        <p14:creationId xmlns="" xmlns:p14="http://schemas.microsoft.com/office/powerpoint/2010/main" val="152211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7687A2B3-235F-B8F4-769D-0B975F467F34}"/>
              </a:ext>
            </a:extLst>
          </p:cNvPr>
          <p:cNvSpPr>
            <a:spLocks noGrp="1"/>
          </p:cNvSpPr>
          <p:nvPr>
            <p:ph type="title"/>
          </p:nvPr>
        </p:nvSpPr>
        <p:spPr>
          <a:xfrm>
            <a:off x="936672" y="1274699"/>
            <a:ext cx="5755676" cy="458147"/>
          </a:xfrm>
        </p:spPr>
        <p:txBody>
          <a:bodyPr>
            <a:noAutofit/>
          </a:bodyPr>
          <a:lstStyle/>
          <a:p>
            <a:r>
              <a:rPr lang="en-US" sz="3600" b="1" i="0" dirty="0">
                <a:effectLst/>
                <a:latin typeface="Times New Roman" panose="02020603050405020304" pitchFamily="18" charset="0"/>
                <a:cs typeface="Times New Roman" panose="02020603050405020304" pitchFamily="18" charset="0"/>
              </a:rPr>
              <a:t>Methodologies Technique</a:t>
            </a:r>
            <a:endParaRPr lang="en-US" sz="3600" dirty="0"/>
          </a:p>
        </p:txBody>
      </p:sp>
      <p:sp>
        <p:nvSpPr>
          <p:cNvPr id="3" name="TextBox 2">
            <a:extLst>
              <a:ext uri="{FF2B5EF4-FFF2-40B4-BE49-F238E27FC236}">
                <a16:creationId xmlns="" xmlns:a16="http://schemas.microsoft.com/office/drawing/2014/main" id="{0F535A08-0B31-CECD-5C13-336DA6A0B05B}"/>
              </a:ext>
            </a:extLst>
          </p:cNvPr>
          <p:cNvSpPr txBox="1"/>
          <p:nvPr/>
        </p:nvSpPr>
        <p:spPr>
          <a:xfrm>
            <a:off x="936672" y="2293778"/>
            <a:ext cx="6696580" cy="707886"/>
          </a:xfrm>
          <a:prstGeom prst="rect">
            <a:avLst/>
          </a:prstGeom>
          <a:noFill/>
        </p:spPr>
        <p:txBody>
          <a:bodyPr wrap="square">
            <a:spAutoFit/>
          </a:bodyPr>
          <a:lstStyle/>
          <a:p>
            <a:pPr marL="342900" indent="-342900">
              <a:buFont typeface="Wingdings" panose="05000000000000000000" pitchFamily="2" charset="2"/>
              <a:buChar char="q"/>
            </a:pPr>
            <a:r>
              <a:rPr lang="en-US" sz="2000" dirty="0">
                <a:solidFill>
                  <a:schemeClr val="bg1">
                    <a:lumMod val="65000"/>
                    <a:lumOff val="35000"/>
                  </a:schemeClr>
                </a:solidFill>
                <a:latin typeface="Times New Roman" panose="02020603050405020304" pitchFamily="18" charset="0"/>
                <a:cs typeface="Times New Roman" panose="02020603050405020304" pitchFamily="18" charset="0"/>
              </a:rPr>
              <a:t>Water Fall</a:t>
            </a:r>
            <a:r>
              <a:rPr lang="en-US" sz="2000" i="0" dirty="0">
                <a:solidFill>
                  <a:schemeClr val="bg1">
                    <a:lumMod val="65000"/>
                    <a:lumOff val="35000"/>
                  </a:schemeClr>
                </a:solidFill>
                <a:effectLst/>
                <a:latin typeface="Times New Roman" panose="02020603050405020304" pitchFamily="18" charset="0"/>
                <a:cs typeface="Times New Roman" panose="02020603050405020304" pitchFamily="18" charset="0"/>
              </a:rPr>
              <a:t> Development methodology is one of the best software development approaches.</a:t>
            </a:r>
            <a:endParaRPr lang="en-US" sz="2000" dirty="0">
              <a:solidFill>
                <a:schemeClr val="bg1">
                  <a:lumMod val="65000"/>
                  <a:lumOff val="3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231DD7C4-5045-B064-BD3D-101C7D8DE7A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362581" y="2274569"/>
            <a:ext cx="3653232" cy="2974489"/>
          </a:xfrm>
          <a:prstGeom prst="rect">
            <a:avLst/>
          </a:prstGeom>
        </p:spPr>
      </p:pic>
      <p:sp>
        <p:nvSpPr>
          <p:cNvPr id="2" name="TextBox 1">
            <a:extLst>
              <a:ext uri="{FF2B5EF4-FFF2-40B4-BE49-F238E27FC236}">
                <a16:creationId xmlns="" xmlns:a16="http://schemas.microsoft.com/office/drawing/2014/main" id="{3B62DABB-7405-710D-3B2F-F46E0FCDE868}"/>
              </a:ext>
            </a:extLst>
          </p:cNvPr>
          <p:cNvSpPr txBox="1"/>
          <p:nvPr/>
        </p:nvSpPr>
        <p:spPr>
          <a:xfrm>
            <a:off x="936672" y="3158836"/>
            <a:ext cx="6234425" cy="2862322"/>
          </a:xfrm>
          <a:prstGeom prst="rect">
            <a:avLst/>
          </a:prstGeom>
          <a:noFill/>
        </p:spPr>
        <p:txBody>
          <a:bodyPr wrap="square" rtlCol="0">
            <a:spAutoFit/>
          </a:bodyPr>
          <a:lstStyle/>
          <a:p>
            <a:pPr algn="just"/>
            <a:r>
              <a:rPr lang="en-GB" dirty="0">
                <a:solidFill>
                  <a:schemeClr val="bg1"/>
                </a:solidFill>
              </a:rPr>
              <a:t>1. </a:t>
            </a:r>
            <a:r>
              <a:rPr lang="en-GB" b="1" dirty="0">
                <a:solidFill>
                  <a:schemeClr val="bg1"/>
                </a:solidFill>
              </a:rPr>
              <a:t>Collecting the data sets</a:t>
            </a:r>
            <a:r>
              <a:rPr lang="en-GB" dirty="0">
                <a:solidFill>
                  <a:schemeClr val="bg1"/>
                </a:solidFill>
              </a:rPr>
              <a:t>: Collecting all the required data set from Kaggle web site. In this project we require movie.csv.</a:t>
            </a:r>
          </a:p>
          <a:p>
            <a:pPr algn="just"/>
            <a:endParaRPr lang="en-GB" dirty="0">
              <a:solidFill>
                <a:schemeClr val="bg1"/>
              </a:solidFill>
            </a:endParaRPr>
          </a:p>
          <a:p>
            <a:pPr algn="just"/>
            <a:r>
              <a:rPr lang="en-GB" dirty="0">
                <a:solidFill>
                  <a:schemeClr val="bg1"/>
                </a:solidFill>
              </a:rPr>
              <a:t>2. </a:t>
            </a:r>
            <a:r>
              <a:rPr lang="en-GB" b="1" dirty="0">
                <a:solidFill>
                  <a:schemeClr val="bg1"/>
                </a:solidFill>
              </a:rPr>
              <a:t>Data Analysis: </a:t>
            </a:r>
            <a:r>
              <a:rPr lang="en-GB" dirty="0">
                <a:solidFill>
                  <a:schemeClr val="bg1"/>
                </a:solidFill>
              </a:rPr>
              <a:t>make sure that that the collected data sets are correct and analysing the data in the csv files. i.e. checking whether all the column Felds are present in the data sets. </a:t>
            </a:r>
          </a:p>
          <a:p>
            <a:pPr algn="just"/>
            <a:endParaRPr lang="en-GB" dirty="0">
              <a:solidFill>
                <a:schemeClr val="bg1"/>
              </a:solidFill>
            </a:endParaRPr>
          </a:p>
          <a:p>
            <a:pPr algn="just"/>
            <a:r>
              <a:rPr lang="en-GB" dirty="0">
                <a:solidFill>
                  <a:schemeClr val="bg1"/>
                </a:solidFill>
              </a:rPr>
              <a:t>3. </a:t>
            </a:r>
            <a:r>
              <a:rPr lang="en-GB" b="1" dirty="0">
                <a:solidFill>
                  <a:schemeClr val="bg1"/>
                </a:solidFill>
              </a:rPr>
              <a:t>Algorithms: </a:t>
            </a:r>
            <a:r>
              <a:rPr lang="en-GB" dirty="0">
                <a:solidFill>
                  <a:schemeClr val="bg1"/>
                </a:solidFill>
              </a:rPr>
              <a:t>in our project we have only one algorithms one is cosine similarity used to build the machine learning recommendation model. </a:t>
            </a:r>
            <a:endParaRPr lang="x-none" dirty="0">
              <a:solidFill>
                <a:schemeClr val="bg1"/>
              </a:solidFill>
            </a:endParaRPr>
          </a:p>
        </p:txBody>
      </p:sp>
    </p:spTree>
    <p:extLst>
      <p:ext uri="{BB962C8B-B14F-4D97-AF65-F5344CB8AC3E}">
        <p14:creationId xmlns="" xmlns:p14="http://schemas.microsoft.com/office/powerpoint/2010/main" val="234560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3196</TotalTime>
  <Words>519</Words>
  <Application>Microsoft Macintosh PowerPoint</Application>
  <PresentationFormat>Custom</PresentationFormat>
  <Paragraphs>106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Theme1</vt:lpstr>
      <vt:lpstr>Slide 1</vt:lpstr>
      <vt:lpstr>Our Team Member</vt:lpstr>
      <vt:lpstr>Table of Content:</vt:lpstr>
      <vt:lpstr>Introduction</vt:lpstr>
      <vt:lpstr>Slide 5</vt:lpstr>
      <vt:lpstr>Motivation</vt:lpstr>
      <vt:lpstr>Related works</vt:lpstr>
      <vt:lpstr>Problem Statement </vt:lpstr>
      <vt:lpstr>Methodologies Technique</vt:lpstr>
      <vt:lpstr>System Architecture</vt:lpstr>
      <vt:lpstr>Implementation</vt:lpstr>
      <vt:lpstr>Tools &amp; Technologies</vt:lpstr>
      <vt:lpstr>Gantt chart</vt:lpstr>
      <vt:lpstr>Slide 14</vt:lpstr>
      <vt:lpstr>Conclusion</vt:lpstr>
      <vt:lpstr>References</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Md Helal Uddin</dc:creator>
  <cp:lastModifiedBy>User</cp:lastModifiedBy>
  <cp:revision>121</cp:revision>
  <dcterms:created xsi:type="dcterms:W3CDTF">2022-12-14T18:01:29Z</dcterms:created>
  <dcterms:modified xsi:type="dcterms:W3CDTF">2024-01-09T17:34:42Z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