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4"/>
  </p:notesMasterIdLst>
  <p:sldIdLst>
    <p:sldId id="256" r:id="rId2"/>
    <p:sldId id="257" r:id="rId3"/>
    <p:sldId id="258" r:id="rId4"/>
    <p:sldId id="259" r:id="rId5"/>
    <p:sldId id="260" r:id="rId6"/>
    <p:sldId id="273" r:id="rId7"/>
    <p:sldId id="264" r:id="rId8"/>
    <p:sldId id="272" r:id="rId9"/>
    <p:sldId id="274" r:id="rId10"/>
    <p:sldId id="270" r:id="rId11"/>
    <p:sldId id="271" r:id="rId12"/>
    <p:sldId id="267" r:id="rId13"/>
    <p:sldId id="263" r:id="rId14"/>
    <p:sldId id="269" r:id="rId15"/>
    <p:sldId id="275" r:id="rId16"/>
    <p:sldId id="276" r:id="rId17"/>
    <p:sldId id="277" r:id="rId18"/>
    <p:sldId id="278" r:id="rId19"/>
    <p:sldId id="280" r:id="rId20"/>
    <p:sldId id="279" r:id="rId21"/>
    <p:sldId id="281"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28684-3812-4908-A3A4-CDC8A013E720}" type="datetimeFigureOut">
              <a:rPr lang="en-US" smtClean="0"/>
              <a:pPr/>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FE552-CB3F-4ED6-A1A1-2CCFAC6F286B}" type="slidenum">
              <a:rPr lang="en-US" smtClean="0"/>
              <a:pPr/>
              <a:t>‹#›</a:t>
            </a:fld>
            <a:endParaRPr lang="en-US"/>
          </a:p>
        </p:txBody>
      </p:sp>
    </p:spTree>
    <p:extLst>
      <p:ext uri="{BB962C8B-B14F-4D97-AF65-F5344CB8AC3E}">
        <p14:creationId xmlns:p14="http://schemas.microsoft.com/office/powerpoint/2010/main" xmlns="" val="17390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FE552-CB3F-4ED6-A1A1-2CCFAC6F286B}" type="slidenum">
              <a:rPr lang="en-US" smtClean="0"/>
              <a:pPr/>
              <a:t>1</a:t>
            </a:fld>
            <a:endParaRPr lang="en-US"/>
          </a:p>
        </p:txBody>
      </p:sp>
    </p:spTree>
    <p:extLst>
      <p:ext uri="{BB962C8B-B14F-4D97-AF65-F5344CB8AC3E}">
        <p14:creationId xmlns:p14="http://schemas.microsoft.com/office/powerpoint/2010/main" xmlns="" val="2711242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AFE552-CB3F-4ED6-A1A1-2CCFAC6F286B}" type="slidenum">
              <a:rPr lang="en-US" smtClean="0"/>
              <a:pPr/>
              <a:t>22</a:t>
            </a:fld>
            <a:endParaRPr lang="en-US"/>
          </a:p>
        </p:txBody>
      </p:sp>
    </p:spTree>
    <p:extLst>
      <p:ext uri="{BB962C8B-B14F-4D97-AF65-F5344CB8AC3E}">
        <p14:creationId xmlns:p14="http://schemas.microsoft.com/office/powerpoint/2010/main" xmlns="" val="3942574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DCF3D1-51D8-43C5-8193-66EECE639C80}"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66679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2A68B-D99D-4C3E-9B8D-1307D10825A8}" type="datetime1">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277358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4568C8-8830-4310-BF9A-9F6077AFE8DD}"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2061727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8B052-C4FB-4FBB-95A6-F37409BF5D09}"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422557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EF8C4-EFA6-4AF7-929F-D0CEF5701DCF}"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324089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7F454-AD92-409C-9E99-17EFB15F18A9}" type="datetime1">
              <a:rPr lang="en-US" smtClean="0"/>
              <a:pPr/>
              <a:t>6/24/2023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4048588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BC8C1E-F81E-4C7C-A8A1-5E7486291E2F}" type="datetime1">
              <a:rPr lang="en-US" smtClean="0"/>
              <a:pPr/>
              <a:t>6/24/2023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65849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02694-3C02-4FA0-8AE8-1CE7147446CA}"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18285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D24CB-26B8-40B2-94AF-B42C1EABEBE8}"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60681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318A32-6543-46C1-AF5B-75415DE3798F}"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26631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01DE0-8F1A-4B29-A70E-45DDE42DD5EB}" type="datetime1">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899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2ADD2-7C31-4B5B-A157-13A75B92E4A9}" type="datetime1">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380321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C2809-7FAF-4F4C-8BBC-BD873DD22BC5}" type="datetime1">
              <a:rPr lang="en-US" smtClean="0"/>
              <a:pPr/>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287672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8B15A7-A7D5-49F8-9A5B-9857F57969CC}" type="datetime1">
              <a:rPr lang="en-US" smtClean="0"/>
              <a:pPr/>
              <a:t>6/24/2023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8166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889615-A34B-4DA3-88E2-C5D1BBE4C021}" type="datetime1">
              <a:rPr lang="en-US" smtClean="0"/>
              <a:pPr/>
              <a:t>6/24/2023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6896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48C8CE-F540-4130-8DEB-734C8491BB12}" type="datetime1">
              <a:rPr lang="en-US" smtClean="0"/>
              <a:pPr/>
              <a:t>6/24/2023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11813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2FAAF-7ECF-4D07-B769-B24991EBBFE5}" type="datetime1">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19747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C5D115-C2D3-4F03-B844-3003D764F809}" type="datetime1">
              <a:rPr lang="en-US" smtClean="0"/>
              <a:pPr/>
              <a:t>6/24/2023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F15D5A-63D0-4112-A8F4-0015D1984605}" type="slidenum">
              <a:rPr lang="en-US" smtClean="0"/>
              <a:pPr/>
              <a:t>‹#›</a:t>
            </a:fld>
            <a:endParaRPr lang="en-US"/>
          </a:p>
        </p:txBody>
      </p:sp>
    </p:spTree>
    <p:extLst>
      <p:ext uri="{BB962C8B-B14F-4D97-AF65-F5344CB8AC3E}">
        <p14:creationId xmlns:p14="http://schemas.microsoft.com/office/powerpoint/2010/main" xmlns="" val="884595732"/>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a:t>Presentation On Project Report</a:t>
            </a:r>
            <a:br>
              <a:rPr lang="en-US" sz="4400" dirty="0"/>
            </a:br>
            <a:r>
              <a:rPr lang="en-US" sz="4400" dirty="0"/>
              <a:t> </a:t>
            </a:r>
            <a:r>
              <a:rPr lang="en-US" dirty="0"/>
              <a:t/>
            </a:r>
            <a:br>
              <a:rPr lang="en-US" dirty="0"/>
            </a:br>
            <a:r>
              <a:rPr lang="en-US" sz="4400" b="1" dirty="0">
                <a:solidFill>
                  <a:schemeClr val="tx1"/>
                </a:solidFill>
              </a:rPr>
              <a:t>Heart Disease prediction using Datamining Technique</a:t>
            </a:r>
            <a:r>
              <a:rPr lang="en-US" sz="4400" dirty="0"/>
              <a:t/>
            </a:r>
            <a:br>
              <a:rPr lang="en-US" sz="4400" dirty="0"/>
            </a:br>
            <a:endParaRPr lang="en-US" sz="4400" dirty="0"/>
          </a:p>
        </p:txBody>
      </p:sp>
      <p:sp>
        <p:nvSpPr>
          <p:cNvPr id="3" name="Subtitle 2"/>
          <p:cNvSpPr>
            <a:spLocks noGrp="1"/>
          </p:cNvSpPr>
          <p:nvPr>
            <p:ph type="subTitle" idx="1"/>
          </p:nvPr>
        </p:nvSpPr>
        <p:spPr>
          <a:xfrm>
            <a:off x="2242458" y="4075567"/>
            <a:ext cx="9144000" cy="1655762"/>
          </a:xfrm>
        </p:spPr>
        <p:txBody>
          <a:bodyPr>
            <a:normAutofit/>
          </a:bodyPr>
          <a:lstStyle/>
          <a:p>
            <a:pPr algn="r"/>
            <a:r>
              <a:rPr lang="en-US" b="1" dirty="0"/>
              <a:t>Present By</a:t>
            </a:r>
          </a:p>
          <a:p>
            <a:pPr algn="r"/>
            <a:r>
              <a:rPr lang="en-US" b="1" dirty="0" err="1" smtClean="0"/>
              <a:t>Md</a:t>
            </a:r>
            <a:r>
              <a:rPr lang="en-US" b="1" dirty="0" smtClean="0"/>
              <a:t> </a:t>
            </a:r>
            <a:r>
              <a:rPr lang="en-US" b="1" dirty="0" err="1" smtClean="0"/>
              <a:t>Mahmudul</a:t>
            </a:r>
            <a:r>
              <a:rPr lang="en-US" b="1" dirty="0" smtClean="0"/>
              <a:t> </a:t>
            </a:r>
            <a:r>
              <a:rPr lang="en-US" b="1" dirty="0" err="1" smtClean="0"/>
              <a:t>Hasan</a:t>
            </a:r>
            <a:r>
              <a:rPr lang="en-US" b="1" dirty="0" smtClean="0"/>
              <a:t> 201015083</a:t>
            </a:r>
            <a:endParaRPr lang="en-US" b="1" dirty="0"/>
          </a:p>
          <a:p>
            <a:pPr algn="r"/>
            <a:r>
              <a:rPr lang="en-US" b="1" dirty="0" err="1" smtClean="0"/>
              <a:t>Most.Jannati</a:t>
            </a:r>
            <a:r>
              <a:rPr lang="en-US" b="1" dirty="0" smtClean="0"/>
              <a:t> </a:t>
            </a:r>
            <a:r>
              <a:rPr lang="en-US" b="1" dirty="0" err="1" smtClean="0"/>
              <a:t>Khatun</a:t>
            </a:r>
            <a:r>
              <a:rPr lang="en-US" b="1" dirty="0" smtClean="0"/>
              <a:t>  201015041</a:t>
            </a:r>
            <a:endParaRPr lang="en-US" b="1" dirty="0"/>
          </a:p>
        </p:txBody>
      </p:sp>
      <p:sp>
        <p:nvSpPr>
          <p:cNvPr id="4" name="Slide Number Placeholder 3"/>
          <p:cNvSpPr>
            <a:spLocks noGrp="1"/>
          </p:cNvSpPr>
          <p:nvPr>
            <p:ph type="sldNum" sz="quarter" idx="12"/>
          </p:nvPr>
        </p:nvSpPr>
        <p:spPr/>
        <p:txBody>
          <a:bodyPr/>
          <a:lstStyle/>
          <a:p>
            <a:fld id="{D7F15D5A-63D0-4112-A8F4-0015D1984605}" type="slidenum">
              <a:rPr lang="en-US" smtClean="0"/>
              <a:pPr/>
              <a:t>1</a:t>
            </a:fld>
            <a:endParaRPr lang="en-US"/>
          </a:p>
        </p:txBody>
      </p:sp>
    </p:spTree>
    <p:extLst>
      <p:ext uri="{BB962C8B-B14F-4D97-AF65-F5344CB8AC3E}">
        <p14:creationId xmlns:p14="http://schemas.microsoft.com/office/powerpoint/2010/main" xmlns="" val="338706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556" y="486585"/>
            <a:ext cx="9404723" cy="1400530"/>
          </a:xfrm>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10</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91691" y="2052638"/>
            <a:ext cx="6370394" cy="4195762"/>
          </a:xfrm>
        </p:spPr>
      </p:pic>
    </p:spTree>
    <p:extLst>
      <p:ext uri="{BB962C8B-B14F-4D97-AF65-F5344CB8AC3E}">
        <p14:creationId xmlns:p14="http://schemas.microsoft.com/office/powerpoint/2010/main" xmlns="" val="2148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11</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91092" y="2052637"/>
            <a:ext cx="5906543" cy="4613615"/>
          </a:xfrm>
        </p:spPr>
      </p:pic>
    </p:spTree>
    <p:extLst>
      <p:ext uri="{BB962C8B-B14F-4D97-AF65-F5344CB8AC3E}">
        <p14:creationId xmlns:p14="http://schemas.microsoft.com/office/powerpoint/2010/main" xmlns="" val="57492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12</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20606" y="2052637"/>
            <a:ext cx="6720375" cy="4612975"/>
          </a:xfrm>
        </p:spPr>
      </p:pic>
    </p:spTree>
    <p:extLst>
      <p:ext uri="{BB962C8B-B14F-4D97-AF65-F5344CB8AC3E}">
        <p14:creationId xmlns:p14="http://schemas.microsoft.com/office/powerpoint/2010/main" xmlns="" val="14054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13</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697355" y="2052637"/>
            <a:ext cx="6308100" cy="4595761"/>
          </a:xfrm>
        </p:spPr>
      </p:pic>
    </p:spTree>
    <p:extLst>
      <p:ext uri="{BB962C8B-B14F-4D97-AF65-F5344CB8AC3E}">
        <p14:creationId xmlns:p14="http://schemas.microsoft.com/office/powerpoint/2010/main" xmlns="" val="202405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14</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30327" y="2052637"/>
            <a:ext cx="5711891" cy="4705511"/>
          </a:xfrm>
        </p:spPr>
      </p:pic>
    </p:spTree>
    <p:extLst>
      <p:ext uri="{BB962C8B-B14F-4D97-AF65-F5344CB8AC3E}">
        <p14:creationId xmlns:p14="http://schemas.microsoft.com/office/powerpoint/2010/main" xmlns="" val="175171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49EC25-6482-4E02-87F7-046E8DF2F09E}"/>
              </a:ext>
            </a:extLst>
          </p:cNvPr>
          <p:cNvSpPr>
            <a:spLocks noGrp="1"/>
          </p:cNvSpPr>
          <p:nvPr>
            <p:ph type="title"/>
          </p:nvPr>
        </p:nvSpPr>
        <p:spPr/>
        <p:txBody>
          <a:bodyPr/>
          <a:lstStyle/>
          <a:p>
            <a:r>
              <a:rPr lang="en-US" dirty="0"/>
              <a:t>Project Code and Output:</a:t>
            </a:r>
          </a:p>
        </p:txBody>
      </p:sp>
      <p:sp>
        <p:nvSpPr>
          <p:cNvPr id="4" name="Slide Number Placeholder 3">
            <a:extLst>
              <a:ext uri="{FF2B5EF4-FFF2-40B4-BE49-F238E27FC236}">
                <a16:creationId xmlns="" xmlns:a16="http://schemas.microsoft.com/office/drawing/2014/main" id="{F1E829E2-8807-4A09-AA3D-06BD5A1C5EEB}"/>
              </a:ext>
            </a:extLst>
          </p:cNvPr>
          <p:cNvSpPr>
            <a:spLocks noGrp="1"/>
          </p:cNvSpPr>
          <p:nvPr>
            <p:ph type="sldNum" sz="quarter" idx="12"/>
          </p:nvPr>
        </p:nvSpPr>
        <p:spPr/>
        <p:txBody>
          <a:bodyPr/>
          <a:lstStyle/>
          <a:p>
            <a:fld id="{D7F15D5A-63D0-4112-A8F4-0015D1984605}" type="slidenum">
              <a:rPr lang="en-US" smtClean="0"/>
              <a:pPr/>
              <a:t>15</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72444" y="2052638"/>
            <a:ext cx="6080611" cy="4548638"/>
          </a:xfrm>
        </p:spPr>
      </p:pic>
    </p:spTree>
    <p:extLst>
      <p:ext uri="{BB962C8B-B14F-4D97-AF65-F5344CB8AC3E}">
        <p14:creationId xmlns:p14="http://schemas.microsoft.com/office/powerpoint/2010/main" xmlns="" val="355850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FFD2E-2EC5-4B1B-AD1E-5D2A2EADA129}"/>
              </a:ext>
            </a:extLst>
          </p:cNvPr>
          <p:cNvSpPr>
            <a:spLocks noGrp="1"/>
          </p:cNvSpPr>
          <p:nvPr>
            <p:ph type="title"/>
          </p:nvPr>
        </p:nvSpPr>
        <p:spPr/>
        <p:txBody>
          <a:bodyPr/>
          <a:lstStyle/>
          <a:p>
            <a:r>
              <a:rPr lang="en-US" dirty="0" smtClean="0"/>
              <a:t>Project Code and </a:t>
            </a:r>
            <a:r>
              <a:rPr lang="en-US" dirty="0"/>
              <a:t>Output:</a:t>
            </a:r>
          </a:p>
        </p:txBody>
      </p:sp>
      <p:sp>
        <p:nvSpPr>
          <p:cNvPr id="4" name="Slide Number Placeholder 3">
            <a:extLst>
              <a:ext uri="{FF2B5EF4-FFF2-40B4-BE49-F238E27FC236}">
                <a16:creationId xmlns="" xmlns:a16="http://schemas.microsoft.com/office/drawing/2014/main" id="{AF51F9EC-7B6A-4EC0-92BA-1D41692602B0}"/>
              </a:ext>
            </a:extLst>
          </p:cNvPr>
          <p:cNvSpPr>
            <a:spLocks noGrp="1"/>
          </p:cNvSpPr>
          <p:nvPr>
            <p:ph type="sldNum" sz="quarter" idx="12"/>
          </p:nvPr>
        </p:nvSpPr>
        <p:spPr/>
        <p:txBody>
          <a:bodyPr/>
          <a:lstStyle/>
          <a:p>
            <a:fld id="{D7F15D5A-63D0-4112-A8F4-0015D1984605}" type="slidenum">
              <a:rPr lang="en-US" smtClean="0"/>
              <a:pPr/>
              <a:t>16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99741" y="2052638"/>
            <a:ext cx="5994877" cy="4697740"/>
          </a:xfrm>
        </p:spPr>
      </p:pic>
    </p:spTree>
    <p:extLst>
      <p:ext uri="{BB962C8B-B14F-4D97-AF65-F5344CB8AC3E}">
        <p14:creationId xmlns:p14="http://schemas.microsoft.com/office/powerpoint/2010/main" xmlns="" val="261867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35867" y="2052637"/>
            <a:ext cx="4921441" cy="4607097"/>
          </a:xfrm>
        </p:spPr>
      </p:pic>
      <p:sp>
        <p:nvSpPr>
          <p:cNvPr id="4" name="Slide Number Placeholder 3"/>
          <p:cNvSpPr>
            <a:spLocks noGrp="1"/>
          </p:cNvSpPr>
          <p:nvPr>
            <p:ph type="sldNum" sz="quarter" idx="12"/>
          </p:nvPr>
        </p:nvSpPr>
        <p:spPr/>
        <p:txBody>
          <a:bodyPr/>
          <a:lstStyle/>
          <a:p>
            <a:fld id="{D7F15D5A-63D0-4112-A8F4-0015D1984605}" type="slidenum">
              <a:rPr lang="en-US" smtClean="0"/>
              <a:pPr/>
              <a:t>17</a:t>
            </a:fld>
            <a:endParaRPr lang="en-US"/>
          </a:p>
        </p:txBody>
      </p:sp>
    </p:spTree>
    <p:extLst>
      <p:ext uri="{BB962C8B-B14F-4D97-AF65-F5344CB8AC3E}">
        <p14:creationId xmlns:p14="http://schemas.microsoft.com/office/powerpoint/2010/main" xmlns="" val="96206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03250" y="2052637"/>
            <a:ext cx="6135950" cy="4479511"/>
          </a:xfrm>
        </p:spPr>
      </p:pic>
      <p:sp>
        <p:nvSpPr>
          <p:cNvPr id="4" name="Slide Number Placeholder 3"/>
          <p:cNvSpPr>
            <a:spLocks noGrp="1"/>
          </p:cNvSpPr>
          <p:nvPr>
            <p:ph type="sldNum" sz="quarter" idx="12"/>
          </p:nvPr>
        </p:nvSpPr>
        <p:spPr/>
        <p:txBody>
          <a:bodyPr/>
          <a:lstStyle/>
          <a:p>
            <a:fld id="{D7F15D5A-63D0-4112-A8F4-0015D1984605}" type="slidenum">
              <a:rPr lang="en-US" smtClean="0"/>
              <a:pPr/>
              <a:t>18</a:t>
            </a:fld>
            <a:endParaRPr lang="en-US"/>
          </a:p>
        </p:txBody>
      </p:sp>
    </p:spTree>
    <p:extLst>
      <p:ext uri="{BB962C8B-B14F-4D97-AF65-F5344CB8AC3E}">
        <p14:creationId xmlns:p14="http://schemas.microsoft.com/office/powerpoint/2010/main" xmlns="" val="268144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47288" y="2052638"/>
            <a:ext cx="5217839" cy="4698836"/>
          </a:xfrm>
        </p:spPr>
      </p:pic>
      <p:sp>
        <p:nvSpPr>
          <p:cNvPr id="4" name="Slide Number Placeholder 3"/>
          <p:cNvSpPr>
            <a:spLocks noGrp="1"/>
          </p:cNvSpPr>
          <p:nvPr>
            <p:ph type="sldNum" sz="quarter" idx="12"/>
          </p:nvPr>
        </p:nvSpPr>
        <p:spPr/>
        <p:txBody>
          <a:bodyPr/>
          <a:lstStyle/>
          <a:p>
            <a:fld id="{D7F15D5A-63D0-4112-A8F4-0015D1984605}" type="slidenum">
              <a:rPr lang="en-US" smtClean="0"/>
              <a:pPr/>
              <a:t>19</a:t>
            </a:fld>
            <a:endParaRPr lang="en-US"/>
          </a:p>
        </p:txBody>
      </p:sp>
    </p:spTree>
    <p:extLst>
      <p:ext uri="{BB962C8B-B14F-4D97-AF65-F5344CB8AC3E}">
        <p14:creationId xmlns:p14="http://schemas.microsoft.com/office/powerpoint/2010/main" xmlns="" val="144043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t>
            </a:r>
          </a:p>
        </p:txBody>
      </p:sp>
      <p:sp>
        <p:nvSpPr>
          <p:cNvPr id="3" name="Content Placeholder 2"/>
          <p:cNvSpPr>
            <a:spLocks noGrp="1"/>
          </p:cNvSpPr>
          <p:nvPr>
            <p:ph idx="1"/>
          </p:nvPr>
        </p:nvSpPr>
        <p:spPr/>
        <p:txBody>
          <a:bodyPr/>
          <a:lstStyle/>
          <a:p>
            <a:pPr>
              <a:buClr>
                <a:schemeClr val="bg1"/>
              </a:buClr>
              <a:buFont typeface="Wingdings" panose="05000000000000000000" pitchFamily="2" charset="2"/>
              <a:buChar char="§"/>
            </a:pPr>
            <a:r>
              <a:rPr lang="en-US" dirty="0" smtClean="0"/>
              <a:t>Introduction</a:t>
            </a:r>
            <a:endParaRPr lang="en-US" dirty="0"/>
          </a:p>
          <a:p>
            <a:pPr>
              <a:buClr>
                <a:schemeClr val="bg1"/>
              </a:buClr>
              <a:buFont typeface="Wingdings" panose="05000000000000000000" pitchFamily="2" charset="2"/>
              <a:buChar char="§"/>
            </a:pPr>
            <a:r>
              <a:rPr lang="en-US" dirty="0"/>
              <a:t>Objectives </a:t>
            </a:r>
          </a:p>
          <a:p>
            <a:pPr>
              <a:buClr>
                <a:schemeClr val="bg1"/>
              </a:buClr>
              <a:buFont typeface="Wingdings" panose="05000000000000000000" pitchFamily="2" charset="2"/>
              <a:buChar char="§"/>
            </a:pPr>
            <a:r>
              <a:rPr lang="en-US" dirty="0" smtClean="0"/>
              <a:t>Features</a:t>
            </a:r>
          </a:p>
          <a:p>
            <a:pPr>
              <a:buClr>
                <a:schemeClr val="bg1"/>
              </a:buClr>
              <a:buFont typeface="Wingdings" panose="05000000000000000000" pitchFamily="2" charset="2"/>
              <a:buChar char="§"/>
            </a:pPr>
            <a:r>
              <a:rPr lang="en-US" dirty="0"/>
              <a:t>Project Code and </a:t>
            </a:r>
            <a:r>
              <a:rPr lang="en-US" dirty="0" smtClean="0"/>
              <a:t>Output</a:t>
            </a:r>
            <a:endParaRPr lang="en-US" dirty="0"/>
          </a:p>
          <a:p>
            <a:pPr>
              <a:buClr>
                <a:schemeClr val="bg1"/>
              </a:buClr>
              <a:buFont typeface="Wingdings" panose="05000000000000000000" pitchFamily="2" charset="2"/>
              <a:buChar char="§"/>
            </a:pPr>
            <a:r>
              <a:rPr lang="en-US" dirty="0"/>
              <a:t>Conclusion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7F15D5A-63D0-4112-A8F4-0015D1984605}" type="slidenum">
              <a:rPr lang="en-US" smtClean="0"/>
              <a:pPr/>
              <a:t>2</a:t>
            </a:fld>
            <a:endParaRPr lang="en-US"/>
          </a:p>
        </p:txBody>
      </p:sp>
    </p:spTree>
    <p:extLst>
      <p:ext uri="{BB962C8B-B14F-4D97-AF65-F5344CB8AC3E}">
        <p14:creationId xmlns:p14="http://schemas.microsoft.com/office/powerpoint/2010/main" xmlns="" val="427129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09912" y="1590458"/>
            <a:ext cx="5923251" cy="4735991"/>
          </a:xfrm>
        </p:spPr>
      </p:pic>
      <p:sp>
        <p:nvSpPr>
          <p:cNvPr id="4" name="Slide Number Placeholder 3"/>
          <p:cNvSpPr>
            <a:spLocks noGrp="1"/>
          </p:cNvSpPr>
          <p:nvPr>
            <p:ph type="sldNum" sz="quarter" idx="12"/>
          </p:nvPr>
        </p:nvSpPr>
        <p:spPr/>
        <p:txBody>
          <a:bodyPr/>
          <a:lstStyle/>
          <a:p>
            <a:fld id="{D7F15D5A-63D0-4112-A8F4-0015D1984605}" type="slidenum">
              <a:rPr lang="en-US" smtClean="0"/>
              <a:pPr/>
              <a:t>20</a:t>
            </a:fld>
            <a:endParaRPr lang="en-US"/>
          </a:p>
        </p:txBody>
      </p:sp>
    </p:spTree>
    <p:extLst>
      <p:ext uri="{BB962C8B-B14F-4D97-AF65-F5344CB8AC3E}">
        <p14:creationId xmlns:p14="http://schemas.microsoft.com/office/powerpoint/2010/main" xmlns="" val="251407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15070" y="2385797"/>
            <a:ext cx="7672821" cy="3209914"/>
          </a:xfrm>
        </p:spPr>
      </p:pic>
      <p:sp>
        <p:nvSpPr>
          <p:cNvPr id="4" name="Slide Number Placeholder 3"/>
          <p:cNvSpPr>
            <a:spLocks noGrp="1"/>
          </p:cNvSpPr>
          <p:nvPr>
            <p:ph type="sldNum" sz="quarter" idx="12"/>
          </p:nvPr>
        </p:nvSpPr>
        <p:spPr/>
        <p:txBody>
          <a:bodyPr/>
          <a:lstStyle/>
          <a:p>
            <a:fld id="{D7F15D5A-63D0-4112-A8F4-0015D1984605}" type="slidenum">
              <a:rPr lang="en-US" smtClean="0"/>
              <a:pPr/>
              <a:t>21</a:t>
            </a:fld>
            <a:endParaRPr lang="en-US"/>
          </a:p>
        </p:txBody>
      </p:sp>
    </p:spTree>
    <p:extLst>
      <p:ext uri="{BB962C8B-B14F-4D97-AF65-F5344CB8AC3E}">
        <p14:creationId xmlns:p14="http://schemas.microsoft.com/office/powerpoint/2010/main" xmlns="" val="4616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0" indent="0" algn="just">
              <a:buNone/>
            </a:pPr>
            <a:r>
              <a:rPr lang="en-US" dirty="0"/>
              <a:t>The overall objective of the work is to predict more accurately Incidence of heart disease using data mining techniques.</a:t>
            </a:r>
          </a:p>
          <a:p>
            <a:pPr marL="0" indent="0" algn="just">
              <a:buNone/>
            </a:pPr>
            <a:r>
              <a:rPr lang="en-US" dirty="0"/>
              <a:t>There are comparative analysis of three algorithms such as random Forests, decision trees and nave bays. From research work, It has been experimentally proven that random forests provide Perfect results compared to Decision Trees and Naive Bayes.</a:t>
            </a:r>
          </a:p>
          <a:p>
            <a:pPr marL="0" indent="0" algn="just">
              <a:buNone/>
            </a:pPr>
            <a:r>
              <a:rPr lang="en-US" dirty="0"/>
              <a:t>The Future work of this research work can be made to produce an impact in the accuracy of the Decision Tree and Bayesian Classification for additional improvement after applying genetic algorithm in order to decrease the actual data for acquiring the optimal subset of attribute that is enough for heart disease prediction. The automation of heart disease prediction using actual real time data from health care organizations and agencies which can be built using big data.</a:t>
            </a:r>
          </a:p>
        </p:txBody>
      </p:sp>
      <p:sp>
        <p:nvSpPr>
          <p:cNvPr id="4" name="Slide Number Placeholder 3"/>
          <p:cNvSpPr>
            <a:spLocks noGrp="1"/>
          </p:cNvSpPr>
          <p:nvPr>
            <p:ph type="sldNum" sz="quarter" idx="12"/>
          </p:nvPr>
        </p:nvSpPr>
        <p:spPr/>
        <p:txBody>
          <a:bodyPr/>
          <a:lstStyle/>
          <a:p>
            <a:fld id="{D7F15D5A-63D0-4112-A8F4-0015D1984605}" type="slidenum">
              <a:rPr lang="en-US" smtClean="0"/>
              <a:pPr/>
              <a:t>22</a:t>
            </a:fld>
            <a:endParaRPr lang="en-US"/>
          </a:p>
        </p:txBody>
      </p:sp>
    </p:spTree>
    <p:extLst>
      <p:ext uri="{BB962C8B-B14F-4D97-AF65-F5344CB8AC3E}">
        <p14:creationId xmlns:p14="http://schemas.microsoft.com/office/powerpoint/2010/main" xmlns="" val="394647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270" y="679572"/>
            <a:ext cx="9404723" cy="1400530"/>
          </a:xfrm>
        </p:spPr>
        <p:txBody>
          <a:bodyPr/>
          <a:lstStyle/>
          <a:p>
            <a:r>
              <a:rPr lang="en-US" dirty="0"/>
              <a:t>Introduction</a:t>
            </a:r>
          </a:p>
        </p:txBody>
      </p:sp>
      <p:sp>
        <p:nvSpPr>
          <p:cNvPr id="3" name="Content Placeholder 2"/>
          <p:cNvSpPr>
            <a:spLocks noGrp="1"/>
          </p:cNvSpPr>
          <p:nvPr>
            <p:ph idx="1"/>
          </p:nvPr>
        </p:nvSpPr>
        <p:spPr>
          <a:xfrm>
            <a:off x="1270986" y="1734472"/>
            <a:ext cx="8946541" cy="4195481"/>
          </a:xfrm>
        </p:spPr>
        <p:txBody>
          <a:bodyPr>
            <a:noAutofit/>
          </a:bodyPr>
          <a:lstStyle/>
          <a:p>
            <a:pPr marL="0" indent="0" algn="just">
              <a:buClr>
                <a:schemeClr val="bg1"/>
              </a:buClr>
              <a:buFont typeface="Arial" pitchFamily="34" charset="0"/>
              <a:buChar char="•"/>
            </a:pPr>
            <a:r>
              <a:rPr lang="en-US" dirty="0"/>
              <a:t>The heart is a most significant muscular organ in humans, which pumps blood through the blood vessels of the circulatory system [l]. Human life is dependent on the proper functioning of heart. Improper functioning of heart will influence other parts of human body like brain, kidney etc. If the blood circulation in body is inefficient, it affects both heart and brain. Generally blood arrest in heart is called as attack and blood arrest in brain is called as stroke. </a:t>
            </a:r>
          </a:p>
          <a:p>
            <a:pPr marL="0" indent="0" algn="just">
              <a:buClr>
                <a:schemeClr val="bg1"/>
              </a:buClr>
              <a:buFont typeface="Arial" pitchFamily="34" charset="0"/>
              <a:buChar char="•"/>
            </a:pPr>
            <a:r>
              <a:rPr lang="en-US" dirty="0"/>
              <a:t>Human life is absolutely reliant on the efficient working of the heart and brain. The rest of this paper is presented as follows: Section 2 describes the cardiovascular disease and its pervasiveness. Section 3 describes the advantage of decision support system for the prediction of heart disease. Section 4 and 5 describes various data mining and hybrid intelligent techniques used for the prediction of heart disease.</a:t>
            </a:r>
          </a:p>
        </p:txBody>
      </p:sp>
      <p:sp>
        <p:nvSpPr>
          <p:cNvPr id="4" name="Slide Number Placeholder 3"/>
          <p:cNvSpPr>
            <a:spLocks noGrp="1"/>
          </p:cNvSpPr>
          <p:nvPr>
            <p:ph type="sldNum" sz="quarter" idx="12"/>
          </p:nvPr>
        </p:nvSpPr>
        <p:spPr/>
        <p:txBody>
          <a:bodyPr/>
          <a:lstStyle/>
          <a:p>
            <a:fld id="{D7F15D5A-63D0-4112-A8F4-0015D1984605}" type="slidenum">
              <a:rPr lang="en-US" smtClean="0"/>
              <a:pPr/>
              <a:t>3</a:t>
            </a:fld>
            <a:endParaRPr lang="en-US"/>
          </a:p>
        </p:txBody>
      </p:sp>
    </p:spTree>
    <p:extLst>
      <p:ext uri="{BB962C8B-B14F-4D97-AF65-F5344CB8AC3E}">
        <p14:creationId xmlns:p14="http://schemas.microsoft.com/office/powerpoint/2010/main" xmlns="" val="311431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algn="just">
              <a:buClr>
                <a:schemeClr val="bg1"/>
              </a:buClr>
              <a:buFont typeface="Arial" panose="020B0604020202020204" pitchFamily="34" charset="0"/>
              <a:buChar char="•"/>
            </a:pPr>
            <a:r>
              <a:rPr lang="en-US" dirty="0"/>
              <a:t>The main objective of the Project is to predict more accurately Incidence of heart disease using data mining techniques</a:t>
            </a:r>
            <a:r>
              <a:rPr lang="en-US" dirty="0" smtClean="0"/>
              <a:t>.</a:t>
            </a:r>
            <a:endParaRPr lang="en-US" dirty="0"/>
          </a:p>
          <a:p>
            <a:pPr algn="just">
              <a:buClr>
                <a:schemeClr val="bg1"/>
              </a:buClr>
              <a:buFont typeface="Arial" panose="020B0604020202020204" pitchFamily="34" charset="0"/>
              <a:buChar char="•"/>
            </a:pPr>
            <a:r>
              <a:rPr lang="en-US" dirty="0"/>
              <a:t>The use of appropriate technology support in this regard can prove highly beneficial to the medical community and patients</a:t>
            </a:r>
            <a:r>
              <a:rPr lang="en-US" dirty="0" smtClean="0"/>
              <a:t>.</a:t>
            </a:r>
          </a:p>
          <a:p>
            <a:pPr algn="just">
              <a:buClr>
                <a:schemeClr val="bg1"/>
              </a:buClr>
              <a:buFont typeface="Arial" panose="020B0604020202020204" pitchFamily="34" charset="0"/>
              <a:buChar char="•"/>
            </a:pPr>
            <a:r>
              <a:rPr lang="en-US" dirty="0"/>
              <a:t>Clearly state the objective of the presentation: to demonstrate the effectiveness of data mining techniques in predicting heart disease</a:t>
            </a:r>
            <a:r>
              <a:rPr lang="en-US" dirty="0" smtClean="0"/>
              <a:t>.</a:t>
            </a:r>
            <a:endParaRPr lang="en-US" dirty="0"/>
          </a:p>
          <a:p>
            <a:pPr algn="just">
              <a:buClr>
                <a:schemeClr val="bg1"/>
              </a:buClr>
              <a:buFont typeface="Arial" panose="020B0604020202020204" pitchFamily="34" charset="0"/>
              <a:buChar char="•"/>
            </a:pPr>
            <a:r>
              <a:rPr lang="en-US" dirty="0"/>
              <a:t>Lack of medical resources can sometimes make it difficult to predict heart </a:t>
            </a:r>
            <a:r>
              <a:rPr lang="en-US" dirty="0" smtClean="0"/>
              <a:t>disease.</a:t>
            </a:r>
          </a:p>
          <a:p>
            <a:pPr algn="just">
              <a:buClr>
                <a:schemeClr val="bg1"/>
              </a:buClr>
              <a:buFont typeface="Arial" panose="020B0604020202020204" pitchFamily="34" charset="0"/>
              <a:buChar char="•"/>
            </a:pPr>
            <a:r>
              <a:rPr lang="en-US" dirty="0" smtClean="0"/>
              <a:t> </a:t>
            </a:r>
            <a:r>
              <a:rPr lang="en-US" dirty="0"/>
              <a:t>Explain the potential impact of accurate heart disease prediction on early diagnosis and intervention.</a:t>
            </a:r>
          </a:p>
        </p:txBody>
      </p:sp>
      <p:sp>
        <p:nvSpPr>
          <p:cNvPr id="4" name="Slide Number Placeholder 3"/>
          <p:cNvSpPr>
            <a:spLocks noGrp="1"/>
          </p:cNvSpPr>
          <p:nvPr>
            <p:ph type="sldNum" sz="quarter" idx="12"/>
          </p:nvPr>
        </p:nvSpPr>
        <p:spPr/>
        <p:txBody>
          <a:bodyPr/>
          <a:lstStyle/>
          <a:p>
            <a:fld id="{D7F15D5A-63D0-4112-A8F4-0015D1984605}" type="slidenum">
              <a:rPr lang="en-US" smtClean="0"/>
              <a:pPr/>
              <a:t>4</a:t>
            </a:fld>
            <a:endParaRPr lang="en-US"/>
          </a:p>
        </p:txBody>
      </p:sp>
    </p:spTree>
    <p:extLst>
      <p:ext uri="{BB962C8B-B14F-4D97-AF65-F5344CB8AC3E}">
        <p14:creationId xmlns:p14="http://schemas.microsoft.com/office/powerpoint/2010/main" xmlns="" val="248157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lnSpcReduction="10000"/>
          </a:bodyPr>
          <a:lstStyle/>
          <a:p>
            <a:pPr algn="just">
              <a:buClr>
                <a:schemeClr val="bg1"/>
              </a:buClr>
              <a:buFont typeface="Wingdings" panose="05000000000000000000" pitchFamily="2" charset="2"/>
              <a:buChar char="v"/>
            </a:pPr>
            <a:r>
              <a:rPr lang="en-US" dirty="0" smtClean="0"/>
              <a:t>A. </a:t>
            </a:r>
            <a:r>
              <a:rPr lang="en-US" dirty="0"/>
              <a:t>Age: The age of the patient is an important factor as heart disease risk increases with age</a:t>
            </a:r>
            <a:r>
              <a:rPr lang="en-US" dirty="0" smtClean="0"/>
              <a:t>.</a:t>
            </a:r>
            <a:endParaRPr lang="en-US" dirty="0"/>
          </a:p>
          <a:p>
            <a:pPr algn="just">
              <a:buClr>
                <a:schemeClr val="bg1"/>
              </a:buClr>
              <a:buFont typeface="Wingdings" panose="05000000000000000000" pitchFamily="2" charset="2"/>
              <a:buChar char="v"/>
            </a:pPr>
            <a:r>
              <a:rPr lang="en-US" dirty="0" smtClean="0"/>
              <a:t>B.</a:t>
            </a:r>
            <a:r>
              <a:rPr lang="en-US" dirty="0"/>
              <a:t> Gender: There are differences in heart disease prevalence between males and females, making gender an important feature</a:t>
            </a:r>
            <a:r>
              <a:rPr lang="en-US" dirty="0" smtClean="0"/>
              <a:t>.</a:t>
            </a:r>
            <a:endParaRPr lang="en-US" dirty="0"/>
          </a:p>
          <a:p>
            <a:pPr algn="just">
              <a:buClr>
                <a:schemeClr val="bg1"/>
              </a:buClr>
              <a:buFont typeface="Wingdings" panose="05000000000000000000" pitchFamily="2" charset="2"/>
              <a:buChar char="v"/>
            </a:pPr>
            <a:r>
              <a:rPr lang="en-US" dirty="0"/>
              <a:t>C. Chest Pain Type: Different types of chest pain can provide valuable information.</a:t>
            </a:r>
          </a:p>
          <a:p>
            <a:pPr algn="just">
              <a:buClr>
                <a:schemeClr val="bg1"/>
              </a:buClr>
              <a:buFont typeface="Wingdings" panose="05000000000000000000" pitchFamily="2" charset="2"/>
              <a:buChar char="v"/>
            </a:pPr>
            <a:r>
              <a:rPr lang="en-US" dirty="0" smtClean="0"/>
              <a:t>D.</a:t>
            </a:r>
            <a:r>
              <a:rPr lang="en-US" dirty="0"/>
              <a:t> Cholesterol Levels: High levels of total cholesterol, low-density lipoprotein (LDL) cholesterol, and triglycerides, as well as low levels of high-density lipoprotein (HDL) cholesterol, are associated with an increased risk of heart disease.</a:t>
            </a:r>
          </a:p>
          <a:p>
            <a:pPr algn="just">
              <a:buClr>
                <a:schemeClr val="bg1"/>
              </a:buClr>
              <a:buFont typeface="Wingdings" panose="05000000000000000000" pitchFamily="2" charset="2"/>
              <a:buChar char="v"/>
            </a:pPr>
            <a:r>
              <a:rPr lang="en-US" dirty="0" smtClean="0"/>
              <a:t>E. Heart </a:t>
            </a:r>
            <a:r>
              <a:rPr lang="en-US" dirty="0"/>
              <a:t>Disease frequency </a:t>
            </a:r>
            <a:r>
              <a:rPr lang="en-US" dirty="0" err="1"/>
              <a:t>frequency</a:t>
            </a:r>
            <a:r>
              <a:rPr lang="en-US" dirty="0"/>
              <a:t> features can provide valuable insights into the occurrence and patterns of certain events or conditions. </a:t>
            </a:r>
          </a:p>
          <a:p>
            <a:endParaRPr lang="en-US" dirty="0"/>
          </a:p>
          <a:p>
            <a:endParaRPr lang="en-US" dirty="0"/>
          </a:p>
        </p:txBody>
      </p:sp>
      <p:sp>
        <p:nvSpPr>
          <p:cNvPr id="4" name="Slide Number Placeholder 3"/>
          <p:cNvSpPr>
            <a:spLocks noGrp="1"/>
          </p:cNvSpPr>
          <p:nvPr>
            <p:ph type="sldNum" sz="quarter" idx="12"/>
          </p:nvPr>
        </p:nvSpPr>
        <p:spPr/>
        <p:txBody>
          <a:bodyPr/>
          <a:lstStyle/>
          <a:p>
            <a:fld id="{D7F15D5A-63D0-4112-A8F4-0015D1984605}" type="slidenum">
              <a:rPr lang="en-US" smtClean="0"/>
              <a:pPr/>
              <a:t>5</a:t>
            </a:fld>
            <a:endParaRPr lang="en-US"/>
          </a:p>
        </p:txBody>
      </p:sp>
    </p:spTree>
    <p:extLst>
      <p:ext uri="{BB962C8B-B14F-4D97-AF65-F5344CB8AC3E}">
        <p14:creationId xmlns:p14="http://schemas.microsoft.com/office/powerpoint/2010/main" xmlns="" val="11669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Code and Output:</a:t>
            </a:r>
            <a:endParaRPr lang="en-US" dirty="0"/>
          </a:p>
        </p:txBody>
      </p:sp>
      <p:sp>
        <p:nvSpPr>
          <p:cNvPr id="4" name="Slide Number Placeholder 3"/>
          <p:cNvSpPr>
            <a:spLocks noGrp="1"/>
          </p:cNvSpPr>
          <p:nvPr>
            <p:ph type="sldNum" sz="quarter" idx="12"/>
          </p:nvPr>
        </p:nvSpPr>
        <p:spPr/>
        <p:txBody>
          <a:bodyPr/>
          <a:lstStyle/>
          <a:p>
            <a:fld id="{D7F15D5A-63D0-4112-A8F4-0015D1984605}" type="slidenum">
              <a:rPr lang="en-US" smtClean="0"/>
              <a:pPr/>
              <a:t>6</a:t>
            </a:fld>
            <a:endParaRPr lang="en-US"/>
          </a:p>
        </p:txBody>
      </p:sp>
      <p:sp>
        <p:nvSpPr>
          <p:cNvPr id="5" name="Content Placeholder 4">
            <a:extLst>
              <a:ext uri="{FF2B5EF4-FFF2-40B4-BE49-F238E27FC236}">
                <a16:creationId xmlns="" xmlns:a16="http://schemas.microsoft.com/office/drawing/2014/main" id="{CED3CA49-9BAA-471B-8EC3-EE6E9E644044}"/>
              </a:ext>
            </a:extLst>
          </p:cNvPr>
          <p:cNvSpPr>
            <a:spLocks noGrp="1"/>
          </p:cNvSpPr>
          <p:nvPr>
            <p:ph idx="1"/>
          </p:nvPr>
        </p:nvSpPr>
        <p:spPr/>
        <p:txBody>
          <a:bodyPr/>
          <a:lstStyle/>
          <a:p>
            <a:endParaRPr lang="en-US" dirty="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3498" y="2198110"/>
            <a:ext cx="8639042" cy="2844944"/>
          </a:xfrm>
          <a:prstGeom prst="rect">
            <a:avLst/>
          </a:prstGeom>
        </p:spPr>
      </p:pic>
    </p:spTree>
    <p:extLst>
      <p:ext uri="{BB962C8B-B14F-4D97-AF65-F5344CB8AC3E}">
        <p14:creationId xmlns:p14="http://schemas.microsoft.com/office/powerpoint/2010/main" xmlns="" val="16513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7</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62288" y="2169319"/>
            <a:ext cx="5430548" cy="4278614"/>
          </a:xfrm>
        </p:spPr>
      </p:pic>
    </p:spTree>
    <p:extLst>
      <p:ext uri="{BB962C8B-B14F-4D97-AF65-F5344CB8AC3E}">
        <p14:creationId xmlns:p14="http://schemas.microsoft.com/office/powerpoint/2010/main" xmlns="" val="114697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 and Output:</a:t>
            </a:r>
          </a:p>
        </p:txBody>
      </p:sp>
      <p:sp>
        <p:nvSpPr>
          <p:cNvPr id="4" name="Slide Number Placeholder 3"/>
          <p:cNvSpPr>
            <a:spLocks noGrp="1"/>
          </p:cNvSpPr>
          <p:nvPr>
            <p:ph type="sldNum" sz="quarter" idx="12"/>
          </p:nvPr>
        </p:nvSpPr>
        <p:spPr/>
        <p:txBody>
          <a:bodyPr/>
          <a:lstStyle/>
          <a:p>
            <a:fld id="{D7F15D5A-63D0-4112-A8F4-0015D1984605}" type="slidenum">
              <a:rPr lang="en-US" smtClean="0"/>
              <a:pPr/>
              <a:t>8</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24062" y="2111736"/>
            <a:ext cx="7577137" cy="4377676"/>
          </a:xfrm>
        </p:spPr>
      </p:pic>
    </p:spTree>
    <p:extLst>
      <p:ext uri="{BB962C8B-B14F-4D97-AF65-F5344CB8AC3E}">
        <p14:creationId xmlns:p14="http://schemas.microsoft.com/office/powerpoint/2010/main" xmlns="" val="324636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2528F-5D4B-4E16-BBA9-0C5E2DC19150}"/>
              </a:ext>
            </a:extLst>
          </p:cNvPr>
          <p:cNvSpPr>
            <a:spLocks noGrp="1"/>
          </p:cNvSpPr>
          <p:nvPr>
            <p:ph type="title"/>
          </p:nvPr>
        </p:nvSpPr>
        <p:spPr/>
        <p:txBody>
          <a:bodyPr/>
          <a:lstStyle/>
          <a:p>
            <a:r>
              <a:rPr lang="en-US" dirty="0"/>
              <a:t>Project Code and Output:</a:t>
            </a:r>
          </a:p>
        </p:txBody>
      </p:sp>
      <p:sp>
        <p:nvSpPr>
          <p:cNvPr id="4" name="Slide Number Placeholder 3">
            <a:extLst>
              <a:ext uri="{FF2B5EF4-FFF2-40B4-BE49-F238E27FC236}">
                <a16:creationId xmlns="" xmlns:a16="http://schemas.microsoft.com/office/drawing/2014/main" id="{0242115E-08E6-4D21-8068-C0D85D90FEEE}"/>
              </a:ext>
            </a:extLst>
          </p:cNvPr>
          <p:cNvSpPr>
            <a:spLocks noGrp="1"/>
          </p:cNvSpPr>
          <p:nvPr>
            <p:ph type="sldNum" sz="quarter" idx="12"/>
          </p:nvPr>
        </p:nvSpPr>
        <p:spPr/>
        <p:txBody>
          <a:bodyPr/>
          <a:lstStyle/>
          <a:p>
            <a:fld id="{D7F15D5A-63D0-4112-A8F4-0015D1984605}" type="slidenum">
              <a:rPr lang="en-US" smtClean="0"/>
              <a:pPr/>
              <a:t>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85284" y="1853247"/>
            <a:ext cx="4661189" cy="4631781"/>
          </a:xfrm>
        </p:spPr>
      </p:pic>
    </p:spTree>
    <p:extLst>
      <p:ext uri="{BB962C8B-B14F-4D97-AF65-F5344CB8AC3E}">
        <p14:creationId xmlns:p14="http://schemas.microsoft.com/office/powerpoint/2010/main" xmlns="" val="3866089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1038</TotalTime>
  <Words>644</Words>
  <Application>Microsoft Office PowerPoint</Application>
  <PresentationFormat>Custom</PresentationFormat>
  <Paragraphs>70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Presentation On Project Report   Heart Disease prediction using Datamining Technique </vt:lpstr>
      <vt:lpstr>Content </vt:lpstr>
      <vt:lpstr>Introduction</vt:lpstr>
      <vt:lpstr>Objective</vt:lpstr>
      <vt:lpstr>Features</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Project Code and Output: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  Informative Blogging Website </dc:title>
  <dc:creator>Microsoft account</dc:creator>
  <cp:lastModifiedBy>MEL</cp:lastModifiedBy>
  <cp:revision>38</cp:revision>
  <dcterms:created xsi:type="dcterms:W3CDTF">2021-09-11T15:58:54Z</dcterms:created>
  <dcterms:modified xsi:type="dcterms:W3CDTF">2023-06-24T08:09:07Z</dcterms:modified>
</cp:coreProperties>
</file>