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756" r:id="rId2"/>
  </p:sldMasterIdLst>
  <p:sldIdLst>
    <p:sldId id="256" r:id="rId3"/>
  </p:sldIdLst>
  <p:sldSz cx="15119350"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AF85AC9-A53F-45B3-B7F5-CE7F0E2446E3}">
          <p14:sldIdLst>
            <p14:sldId id="256"/>
          </p14:sldIdLst>
        </p14:section>
      </p14:sectionLst>
    </p:ext>
    <p:ext uri="{EFAFB233-063F-42B5-8137-9DF3F51BA10A}">
      <p15:sldGuideLst xmlns:p15="http://schemas.microsoft.com/office/powerpoint/2012/main">
        <p15:guide id="1" pos="4786" userDrawn="1">
          <p15:clr>
            <a:srgbClr val="A4A3A4"/>
          </p15:clr>
        </p15:guide>
        <p15:guide id="2" orient="horz" pos="673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drowednes Kuantama" initials="EK" lastIdx="1" clrIdx="0">
    <p:extLst>
      <p:ext uri="{19B8F6BF-5375-455C-9EA6-DF929625EA0E}">
        <p15:presenceInfo xmlns:p15="http://schemas.microsoft.com/office/powerpoint/2012/main" userId="32671b0a303a47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C0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38" d="100"/>
          <a:sy n="38" d="100"/>
        </p:scale>
        <p:origin x="3048" y="48"/>
      </p:cViewPr>
      <p:guideLst>
        <p:guide pos="4786"/>
        <p:guide orient="horz" pos="673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CB89DA-3623-4C3A-9B17-5335A3074DE6}" type="datetimeFigureOut">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39A5F-BDA9-488B-81C8-9715D00841B2}" type="slidenum">
              <a:rPr lang="en-US" smtClean="0"/>
              <a:t>‹#›</a:t>
            </a:fld>
            <a:endParaRPr lang="en-US"/>
          </a:p>
        </p:txBody>
      </p:sp>
      <p:sp>
        <p:nvSpPr>
          <p:cNvPr id="9" name="Picture Placeholder 7">
            <a:extLst>
              <a:ext uri="{FF2B5EF4-FFF2-40B4-BE49-F238E27FC236}">
                <a16:creationId xmlns:a16="http://schemas.microsoft.com/office/drawing/2014/main" id="{CEF48C9E-6E0E-48B8-A3E4-31925F385403}"/>
              </a:ext>
            </a:extLst>
          </p:cNvPr>
          <p:cNvSpPr>
            <a:spLocks noGrp="1"/>
          </p:cNvSpPr>
          <p:nvPr>
            <p:ph type="pic" sz="quarter" idx="13"/>
          </p:nvPr>
        </p:nvSpPr>
        <p:spPr>
          <a:xfrm>
            <a:off x="5008285" y="2257811"/>
            <a:ext cx="7512050" cy="4964113"/>
          </a:xfrm>
        </p:spPr>
        <p:txBody>
          <a:bodyPr/>
          <a:lstStyle/>
          <a:p>
            <a:endParaRPr lang="en-US"/>
          </a:p>
        </p:txBody>
      </p:sp>
    </p:spTree>
    <p:extLst>
      <p:ext uri="{BB962C8B-B14F-4D97-AF65-F5344CB8AC3E}">
        <p14:creationId xmlns:p14="http://schemas.microsoft.com/office/powerpoint/2010/main" val="932009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B89DA-3623-4C3A-9B17-5335A3074DE6}" type="datetimeFigureOut">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39A5F-BDA9-488B-81C8-9715D00841B2}" type="slidenum">
              <a:rPr lang="en-US" smtClean="0"/>
              <a:t>‹#›</a:t>
            </a:fld>
            <a:endParaRPr lang="en-US"/>
          </a:p>
        </p:txBody>
      </p:sp>
    </p:spTree>
    <p:extLst>
      <p:ext uri="{BB962C8B-B14F-4D97-AF65-F5344CB8AC3E}">
        <p14:creationId xmlns:p14="http://schemas.microsoft.com/office/powerpoint/2010/main" val="4061139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B89DA-3623-4C3A-9B17-5335A3074DE6}" type="datetimeFigureOut">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39A5F-BDA9-488B-81C8-9715D00841B2}" type="slidenum">
              <a:rPr lang="en-US" smtClean="0"/>
              <a:t>‹#›</a:t>
            </a:fld>
            <a:endParaRPr lang="en-US"/>
          </a:p>
        </p:txBody>
      </p:sp>
    </p:spTree>
    <p:extLst>
      <p:ext uri="{BB962C8B-B14F-4D97-AF65-F5344CB8AC3E}">
        <p14:creationId xmlns:p14="http://schemas.microsoft.com/office/powerpoint/2010/main" val="300963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36863-380C-4CB8-A4FE-87EB6B4D0AEA}"/>
              </a:ext>
            </a:extLst>
          </p:cNvPr>
          <p:cNvSpPr>
            <a:spLocks noGrp="1"/>
          </p:cNvSpPr>
          <p:nvPr>
            <p:ph type="ctrTitle"/>
          </p:nvPr>
        </p:nvSpPr>
        <p:spPr>
          <a:xfrm>
            <a:off x="1890713" y="3498850"/>
            <a:ext cx="11339512" cy="74453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95B471-2FC2-4A81-940C-711084BECAC9}"/>
              </a:ext>
            </a:extLst>
          </p:cNvPr>
          <p:cNvSpPr>
            <a:spLocks noGrp="1"/>
          </p:cNvSpPr>
          <p:nvPr>
            <p:ph type="subTitle" idx="1"/>
          </p:nvPr>
        </p:nvSpPr>
        <p:spPr>
          <a:xfrm>
            <a:off x="1890713" y="11231563"/>
            <a:ext cx="11339512" cy="516255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5C5582-1E2B-44B4-B6C2-710CF7583E93}"/>
              </a:ext>
            </a:extLst>
          </p:cNvPr>
          <p:cNvSpPr>
            <a:spLocks noGrp="1"/>
          </p:cNvSpPr>
          <p:nvPr>
            <p:ph type="dt" sz="half" idx="10"/>
          </p:nvPr>
        </p:nvSpPr>
        <p:spPr/>
        <p:txBody>
          <a:bodyPr/>
          <a:lstStyle/>
          <a:p>
            <a:fld id="{2E079747-1D65-47CC-AA2E-CC56101F7BFD}" type="datetimeFigureOut">
              <a:rPr lang="en-US" smtClean="0"/>
              <a:t>8/20/2020</a:t>
            </a:fld>
            <a:endParaRPr lang="en-US"/>
          </a:p>
        </p:txBody>
      </p:sp>
      <p:sp>
        <p:nvSpPr>
          <p:cNvPr id="5" name="Footer Placeholder 4">
            <a:extLst>
              <a:ext uri="{FF2B5EF4-FFF2-40B4-BE49-F238E27FC236}">
                <a16:creationId xmlns:a16="http://schemas.microsoft.com/office/drawing/2014/main" id="{B8603C95-E0A8-4576-BA7F-9B211F7B41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00E56-DF94-4A18-BC4C-67F7EF73EEE5}"/>
              </a:ext>
            </a:extLst>
          </p:cNvPr>
          <p:cNvSpPr>
            <a:spLocks noGrp="1"/>
          </p:cNvSpPr>
          <p:nvPr>
            <p:ph type="sldNum" sz="quarter" idx="12"/>
          </p:nvPr>
        </p:nvSpPr>
        <p:spPr/>
        <p:txBody>
          <a:bodyPr/>
          <a:lstStyle/>
          <a:p>
            <a:fld id="{F37047B2-823F-4599-92E6-8FF1F79B7BFD}" type="slidenum">
              <a:rPr lang="en-US" smtClean="0"/>
              <a:t>‹#›</a:t>
            </a:fld>
            <a:endParaRPr lang="en-US"/>
          </a:p>
        </p:txBody>
      </p:sp>
    </p:spTree>
    <p:extLst>
      <p:ext uri="{BB962C8B-B14F-4D97-AF65-F5344CB8AC3E}">
        <p14:creationId xmlns:p14="http://schemas.microsoft.com/office/powerpoint/2010/main" val="171097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C01C-AC6C-4FFD-8E7D-BA2F699E44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E19020-36C6-4E75-B529-6370B8BD27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851743-DF7F-4CCF-B731-80AA34F8791C}"/>
              </a:ext>
            </a:extLst>
          </p:cNvPr>
          <p:cNvSpPr>
            <a:spLocks noGrp="1"/>
          </p:cNvSpPr>
          <p:nvPr>
            <p:ph type="dt" sz="half" idx="10"/>
          </p:nvPr>
        </p:nvSpPr>
        <p:spPr/>
        <p:txBody>
          <a:bodyPr/>
          <a:lstStyle/>
          <a:p>
            <a:fld id="{2E079747-1D65-47CC-AA2E-CC56101F7BFD}" type="datetimeFigureOut">
              <a:rPr lang="en-US" smtClean="0"/>
              <a:t>8/20/2020</a:t>
            </a:fld>
            <a:endParaRPr lang="en-US"/>
          </a:p>
        </p:txBody>
      </p:sp>
      <p:sp>
        <p:nvSpPr>
          <p:cNvPr id="5" name="Footer Placeholder 4">
            <a:extLst>
              <a:ext uri="{FF2B5EF4-FFF2-40B4-BE49-F238E27FC236}">
                <a16:creationId xmlns:a16="http://schemas.microsoft.com/office/drawing/2014/main" id="{6D89E183-EB75-40D3-9718-AA38E366B7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55AD5-0E46-4FDD-99F0-5E8E10CE203F}"/>
              </a:ext>
            </a:extLst>
          </p:cNvPr>
          <p:cNvSpPr>
            <a:spLocks noGrp="1"/>
          </p:cNvSpPr>
          <p:nvPr>
            <p:ph type="sldNum" sz="quarter" idx="12"/>
          </p:nvPr>
        </p:nvSpPr>
        <p:spPr/>
        <p:txBody>
          <a:bodyPr/>
          <a:lstStyle/>
          <a:p>
            <a:fld id="{F37047B2-823F-4599-92E6-8FF1F79B7BFD}" type="slidenum">
              <a:rPr lang="en-US" smtClean="0"/>
              <a:t>‹#›</a:t>
            </a:fld>
            <a:endParaRPr lang="en-US"/>
          </a:p>
        </p:txBody>
      </p:sp>
    </p:spTree>
    <p:extLst>
      <p:ext uri="{BB962C8B-B14F-4D97-AF65-F5344CB8AC3E}">
        <p14:creationId xmlns:p14="http://schemas.microsoft.com/office/powerpoint/2010/main" val="898905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9C429-8E4C-43C0-87F0-4CFEBC5A7AE9}"/>
              </a:ext>
            </a:extLst>
          </p:cNvPr>
          <p:cNvSpPr>
            <a:spLocks noGrp="1"/>
          </p:cNvSpPr>
          <p:nvPr>
            <p:ph type="title"/>
          </p:nvPr>
        </p:nvSpPr>
        <p:spPr>
          <a:xfrm>
            <a:off x="1031875" y="5330825"/>
            <a:ext cx="13039725" cy="8894763"/>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6A9ED9-1681-44D4-A1E5-8B2CD695D4B3}"/>
              </a:ext>
            </a:extLst>
          </p:cNvPr>
          <p:cNvSpPr>
            <a:spLocks noGrp="1"/>
          </p:cNvSpPr>
          <p:nvPr>
            <p:ph type="body" idx="1"/>
          </p:nvPr>
        </p:nvSpPr>
        <p:spPr>
          <a:xfrm>
            <a:off x="1031875" y="14309725"/>
            <a:ext cx="13039725" cy="4678363"/>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BBD561-2789-400C-B4B1-377751B0182B}"/>
              </a:ext>
            </a:extLst>
          </p:cNvPr>
          <p:cNvSpPr>
            <a:spLocks noGrp="1"/>
          </p:cNvSpPr>
          <p:nvPr>
            <p:ph type="dt" sz="half" idx="10"/>
          </p:nvPr>
        </p:nvSpPr>
        <p:spPr/>
        <p:txBody>
          <a:bodyPr/>
          <a:lstStyle/>
          <a:p>
            <a:fld id="{2E079747-1D65-47CC-AA2E-CC56101F7BFD}" type="datetimeFigureOut">
              <a:rPr lang="en-US" smtClean="0"/>
              <a:t>8/20/2020</a:t>
            </a:fld>
            <a:endParaRPr lang="en-US"/>
          </a:p>
        </p:txBody>
      </p:sp>
      <p:sp>
        <p:nvSpPr>
          <p:cNvPr id="5" name="Footer Placeholder 4">
            <a:extLst>
              <a:ext uri="{FF2B5EF4-FFF2-40B4-BE49-F238E27FC236}">
                <a16:creationId xmlns:a16="http://schemas.microsoft.com/office/drawing/2014/main" id="{C3A1A931-16A4-4FEB-AB66-0A55E6336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E32B04-71A9-4E97-AE85-26991D5014B1}"/>
              </a:ext>
            </a:extLst>
          </p:cNvPr>
          <p:cNvSpPr>
            <a:spLocks noGrp="1"/>
          </p:cNvSpPr>
          <p:nvPr>
            <p:ph type="sldNum" sz="quarter" idx="12"/>
          </p:nvPr>
        </p:nvSpPr>
        <p:spPr/>
        <p:txBody>
          <a:bodyPr/>
          <a:lstStyle/>
          <a:p>
            <a:fld id="{F37047B2-823F-4599-92E6-8FF1F79B7BFD}" type="slidenum">
              <a:rPr lang="en-US" smtClean="0"/>
              <a:t>‹#›</a:t>
            </a:fld>
            <a:endParaRPr lang="en-US"/>
          </a:p>
        </p:txBody>
      </p:sp>
    </p:spTree>
    <p:extLst>
      <p:ext uri="{BB962C8B-B14F-4D97-AF65-F5344CB8AC3E}">
        <p14:creationId xmlns:p14="http://schemas.microsoft.com/office/powerpoint/2010/main" val="2351105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8368-DFD5-467C-A442-3AF21533CA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72F478-BA1B-4FAE-9030-7C3A7AB76B5C}"/>
              </a:ext>
            </a:extLst>
          </p:cNvPr>
          <p:cNvSpPr>
            <a:spLocks noGrp="1"/>
          </p:cNvSpPr>
          <p:nvPr>
            <p:ph sz="half" idx="1"/>
          </p:nvPr>
        </p:nvSpPr>
        <p:spPr>
          <a:xfrm>
            <a:off x="1039813" y="5692775"/>
            <a:ext cx="6443662" cy="13566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E879BF-4B48-46A7-B0D3-701233066B90}"/>
              </a:ext>
            </a:extLst>
          </p:cNvPr>
          <p:cNvSpPr>
            <a:spLocks noGrp="1"/>
          </p:cNvSpPr>
          <p:nvPr>
            <p:ph sz="half" idx="2"/>
          </p:nvPr>
        </p:nvSpPr>
        <p:spPr>
          <a:xfrm>
            <a:off x="7635875" y="5692775"/>
            <a:ext cx="6443663" cy="13566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D945AF-2F21-46CA-BE1B-55C82CAF3E2E}"/>
              </a:ext>
            </a:extLst>
          </p:cNvPr>
          <p:cNvSpPr>
            <a:spLocks noGrp="1"/>
          </p:cNvSpPr>
          <p:nvPr>
            <p:ph type="dt" sz="half" idx="10"/>
          </p:nvPr>
        </p:nvSpPr>
        <p:spPr/>
        <p:txBody>
          <a:bodyPr/>
          <a:lstStyle/>
          <a:p>
            <a:fld id="{2E079747-1D65-47CC-AA2E-CC56101F7BFD}" type="datetimeFigureOut">
              <a:rPr lang="en-US" smtClean="0"/>
              <a:t>8/20/2020</a:t>
            </a:fld>
            <a:endParaRPr lang="en-US"/>
          </a:p>
        </p:txBody>
      </p:sp>
      <p:sp>
        <p:nvSpPr>
          <p:cNvPr id="6" name="Footer Placeholder 5">
            <a:extLst>
              <a:ext uri="{FF2B5EF4-FFF2-40B4-BE49-F238E27FC236}">
                <a16:creationId xmlns:a16="http://schemas.microsoft.com/office/drawing/2014/main" id="{CABDCCC2-BA8B-4FD6-8249-5D114EA681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BE6B6-14D4-4FF3-9D6E-88E4FE7070A2}"/>
              </a:ext>
            </a:extLst>
          </p:cNvPr>
          <p:cNvSpPr>
            <a:spLocks noGrp="1"/>
          </p:cNvSpPr>
          <p:nvPr>
            <p:ph type="sldNum" sz="quarter" idx="12"/>
          </p:nvPr>
        </p:nvSpPr>
        <p:spPr/>
        <p:txBody>
          <a:bodyPr/>
          <a:lstStyle/>
          <a:p>
            <a:fld id="{F37047B2-823F-4599-92E6-8FF1F79B7BFD}" type="slidenum">
              <a:rPr lang="en-US" smtClean="0"/>
              <a:t>‹#›</a:t>
            </a:fld>
            <a:endParaRPr lang="en-US"/>
          </a:p>
        </p:txBody>
      </p:sp>
    </p:spTree>
    <p:extLst>
      <p:ext uri="{BB962C8B-B14F-4D97-AF65-F5344CB8AC3E}">
        <p14:creationId xmlns:p14="http://schemas.microsoft.com/office/powerpoint/2010/main" val="1282602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8C110-E836-4AFD-8E17-3AB3BFD26732}"/>
              </a:ext>
            </a:extLst>
          </p:cNvPr>
          <p:cNvSpPr>
            <a:spLocks noGrp="1"/>
          </p:cNvSpPr>
          <p:nvPr>
            <p:ph type="title"/>
          </p:nvPr>
        </p:nvSpPr>
        <p:spPr>
          <a:xfrm>
            <a:off x="1041400" y="1138238"/>
            <a:ext cx="13039725" cy="4133850"/>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00BA2B-F0D2-458F-8169-5F4E853D9CED}"/>
              </a:ext>
            </a:extLst>
          </p:cNvPr>
          <p:cNvSpPr>
            <a:spLocks noGrp="1"/>
          </p:cNvSpPr>
          <p:nvPr>
            <p:ph type="body" idx="1"/>
          </p:nvPr>
        </p:nvSpPr>
        <p:spPr>
          <a:xfrm>
            <a:off x="1041400" y="5241925"/>
            <a:ext cx="6396038" cy="2568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F1731E-ADEA-4AA0-A5E6-0DA7B5D8848A}"/>
              </a:ext>
            </a:extLst>
          </p:cNvPr>
          <p:cNvSpPr>
            <a:spLocks noGrp="1"/>
          </p:cNvSpPr>
          <p:nvPr>
            <p:ph sz="half" idx="2"/>
          </p:nvPr>
        </p:nvSpPr>
        <p:spPr>
          <a:xfrm>
            <a:off x="1041400" y="7810500"/>
            <a:ext cx="6396038" cy="114887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56D88E-DAA8-4A87-BD22-5CCAD0E9E73E}"/>
              </a:ext>
            </a:extLst>
          </p:cNvPr>
          <p:cNvSpPr>
            <a:spLocks noGrp="1"/>
          </p:cNvSpPr>
          <p:nvPr>
            <p:ph type="body" sz="quarter" idx="3"/>
          </p:nvPr>
        </p:nvSpPr>
        <p:spPr>
          <a:xfrm>
            <a:off x="7654925" y="5241925"/>
            <a:ext cx="6426200" cy="2568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D088D8-5425-4854-B437-78FA391F4403}"/>
              </a:ext>
            </a:extLst>
          </p:cNvPr>
          <p:cNvSpPr>
            <a:spLocks noGrp="1"/>
          </p:cNvSpPr>
          <p:nvPr>
            <p:ph sz="quarter" idx="4"/>
          </p:nvPr>
        </p:nvSpPr>
        <p:spPr>
          <a:xfrm>
            <a:off x="7654925" y="7810500"/>
            <a:ext cx="6426200" cy="114887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568EF9-3D94-4534-B2C7-014569BC32F0}"/>
              </a:ext>
            </a:extLst>
          </p:cNvPr>
          <p:cNvSpPr>
            <a:spLocks noGrp="1"/>
          </p:cNvSpPr>
          <p:nvPr>
            <p:ph type="dt" sz="half" idx="10"/>
          </p:nvPr>
        </p:nvSpPr>
        <p:spPr/>
        <p:txBody>
          <a:bodyPr/>
          <a:lstStyle/>
          <a:p>
            <a:fld id="{2E079747-1D65-47CC-AA2E-CC56101F7BFD}" type="datetimeFigureOut">
              <a:rPr lang="en-US" smtClean="0"/>
              <a:t>8/20/2020</a:t>
            </a:fld>
            <a:endParaRPr lang="en-US"/>
          </a:p>
        </p:txBody>
      </p:sp>
      <p:sp>
        <p:nvSpPr>
          <p:cNvPr id="8" name="Footer Placeholder 7">
            <a:extLst>
              <a:ext uri="{FF2B5EF4-FFF2-40B4-BE49-F238E27FC236}">
                <a16:creationId xmlns:a16="http://schemas.microsoft.com/office/drawing/2014/main" id="{548DB835-ECCB-42E1-9BDA-9FAD6321CB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3C3DE8-0FAE-4769-A58B-331F6C7F56BD}"/>
              </a:ext>
            </a:extLst>
          </p:cNvPr>
          <p:cNvSpPr>
            <a:spLocks noGrp="1"/>
          </p:cNvSpPr>
          <p:nvPr>
            <p:ph type="sldNum" sz="quarter" idx="12"/>
          </p:nvPr>
        </p:nvSpPr>
        <p:spPr/>
        <p:txBody>
          <a:bodyPr/>
          <a:lstStyle/>
          <a:p>
            <a:fld id="{F37047B2-823F-4599-92E6-8FF1F79B7BFD}" type="slidenum">
              <a:rPr lang="en-US" smtClean="0"/>
              <a:t>‹#›</a:t>
            </a:fld>
            <a:endParaRPr lang="en-US"/>
          </a:p>
        </p:txBody>
      </p:sp>
    </p:spTree>
    <p:extLst>
      <p:ext uri="{BB962C8B-B14F-4D97-AF65-F5344CB8AC3E}">
        <p14:creationId xmlns:p14="http://schemas.microsoft.com/office/powerpoint/2010/main" val="22774464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BC504-1D72-40A0-8C16-C77C554C59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4D25B1-23D0-4876-9907-F59C6FD5316A}"/>
              </a:ext>
            </a:extLst>
          </p:cNvPr>
          <p:cNvSpPr>
            <a:spLocks noGrp="1"/>
          </p:cNvSpPr>
          <p:nvPr>
            <p:ph type="dt" sz="half" idx="10"/>
          </p:nvPr>
        </p:nvSpPr>
        <p:spPr/>
        <p:txBody>
          <a:bodyPr/>
          <a:lstStyle/>
          <a:p>
            <a:fld id="{2E079747-1D65-47CC-AA2E-CC56101F7BFD}" type="datetimeFigureOut">
              <a:rPr lang="en-US" smtClean="0"/>
              <a:t>8/20/2020</a:t>
            </a:fld>
            <a:endParaRPr lang="en-US"/>
          </a:p>
        </p:txBody>
      </p:sp>
      <p:sp>
        <p:nvSpPr>
          <p:cNvPr id="4" name="Footer Placeholder 3">
            <a:extLst>
              <a:ext uri="{FF2B5EF4-FFF2-40B4-BE49-F238E27FC236}">
                <a16:creationId xmlns:a16="http://schemas.microsoft.com/office/drawing/2014/main" id="{A2A28CDD-E8E6-46BC-9E77-8FAC585A23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75EE30-AF36-4CAB-BBA5-42E18D91BC13}"/>
              </a:ext>
            </a:extLst>
          </p:cNvPr>
          <p:cNvSpPr>
            <a:spLocks noGrp="1"/>
          </p:cNvSpPr>
          <p:nvPr>
            <p:ph type="sldNum" sz="quarter" idx="12"/>
          </p:nvPr>
        </p:nvSpPr>
        <p:spPr/>
        <p:txBody>
          <a:bodyPr/>
          <a:lstStyle/>
          <a:p>
            <a:fld id="{F37047B2-823F-4599-92E6-8FF1F79B7BFD}" type="slidenum">
              <a:rPr lang="en-US" smtClean="0"/>
              <a:t>‹#›</a:t>
            </a:fld>
            <a:endParaRPr lang="en-US"/>
          </a:p>
        </p:txBody>
      </p:sp>
    </p:spTree>
    <p:extLst>
      <p:ext uri="{BB962C8B-B14F-4D97-AF65-F5344CB8AC3E}">
        <p14:creationId xmlns:p14="http://schemas.microsoft.com/office/powerpoint/2010/main" val="26238652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023F90-95BA-47EE-9714-ACA4D02C2F84}"/>
              </a:ext>
            </a:extLst>
          </p:cNvPr>
          <p:cNvSpPr>
            <a:spLocks noGrp="1"/>
          </p:cNvSpPr>
          <p:nvPr>
            <p:ph type="dt" sz="half" idx="10"/>
          </p:nvPr>
        </p:nvSpPr>
        <p:spPr/>
        <p:txBody>
          <a:bodyPr/>
          <a:lstStyle/>
          <a:p>
            <a:fld id="{2E079747-1D65-47CC-AA2E-CC56101F7BFD}" type="datetimeFigureOut">
              <a:rPr lang="en-US" smtClean="0"/>
              <a:t>8/20/2020</a:t>
            </a:fld>
            <a:endParaRPr lang="en-US"/>
          </a:p>
        </p:txBody>
      </p:sp>
      <p:sp>
        <p:nvSpPr>
          <p:cNvPr id="3" name="Footer Placeholder 2">
            <a:extLst>
              <a:ext uri="{FF2B5EF4-FFF2-40B4-BE49-F238E27FC236}">
                <a16:creationId xmlns:a16="http://schemas.microsoft.com/office/drawing/2014/main" id="{249234D3-1F33-4DA2-96B8-18D75BC16D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4F370D-5B8C-4EAF-AB3F-D3C3CA07B26F}"/>
              </a:ext>
            </a:extLst>
          </p:cNvPr>
          <p:cNvSpPr>
            <a:spLocks noGrp="1"/>
          </p:cNvSpPr>
          <p:nvPr>
            <p:ph type="sldNum" sz="quarter" idx="12"/>
          </p:nvPr>
        </p:nvSpPr>
        <p:spPr/>
        <p:txBody>
          <a:bodyPr/>
          <a:lstStyle/>
          <a:p>
            <a:fld id="{F37047B2-823F-4599-92E6-8FF1F79B7BFD}" type="slidenum">
              <a:rPr lang="en-US" smtClean="0"/>
              <a:t>‹#›</a:t>
            </a:fld>
            <a:endParaRPr lang="en-US"/>
          </a:p>
        </p:txBody>
      </p:sp>
    </p:spTree>
    <p:extLst>
      <p:ext uri="{BB962C8B-B14F-4D97-AF65-F5344CB8AC3E}">
        <p14:creationId xmlns:p14="http://schemas.microsoft.com/office/powerpoint/2010/main" val="951536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EC61-990D-4892-9736-56D62156D541}"/>
              </a:ext>
            </a:extLst>
          </p:cNvPr>
          <p:cNvSpPr>
            <a:spLocks noGrp="1"/>
          </p:cNvSpPr>
          <p:nvPr>
            <p:ph type="title"/>
          </p:nvPr>
        </p:nvSpPr>
        <p:spPr>
          <a:xfrm>
            <a:off x="1041400" y="1425575"/>
            <a:ext cx="4876800" cy="498951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C4A319-B45B-4C71-A32E-EC44DC00C41C}"/>
              </a:ext>
            </a:extLst>
          </p:cNvPr>
          <p:cNvSpPr>
            <a:spLocks noGrp="1"/>
          </p:cNvSpPr>
          <p:nvPr>
            <p:ph idx="1"/>
          </p:nvPr>
        </p:nvSpPr>
        <p:spPr>
          <a:xfrm>
            <a:off x="6427788" y="3078163"/>
            <a:ext cx="7653337" cy="151971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604C45-2147-4598-9C19-DEFB10C3C443}"/>
              </a:ext>
            </a:extLst>
          </p:cNvPr>
          <p:cNvSpPr>
            <a:spLocks noGrp="1"/>
          </p:cNvSpPr>
          <p:nvPr>
            <p:ph type="body" sz="half" idx="2"/>
          </p:nvPr>
        </p:nvSpPr>
        <p:spPr>
          <a:xfrm>
            <a:off x="1041400" y="6415088"/>
            <a:ext cx="4876800" cy="118840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A73466-2F37-4701-BA6E-58D503961964}"/>
              </a:ext>
            </a:extLst>
          </p:cNvPr>
          <p:cNvSpPr>
            <a:spLocks noGrp="1"/>
          </p:cNvSpPr>
          <p:nvPr>
            <p:ph type="dt" sz="half" idx="10"/>
          </p:nvPr>
        </p:nvSpPr>
        <p:spPr/>
        <p:txBody>
          <a:bodyPr/>
          <a:lstStyle/>
          <a:p>
            <a:fld id="{2E079747-1D65-47CC-AA2E-CC56101F7BFD}" type="datetimeFigureOut">
              <a:rPr lang="en-US" smtClean="0"/>
              <a:t>8/20/2020</a:t>
            </a:fld>
            <a:endParaRPr lang="en-US"/>
          </a:p>
        </p:txBody>
      </p:sp>
      <p:sp>
        <p:nvSpPr>
          <p:cNvPr id="6" name="Footer Placeholder 5">
            <a:extLst>
              <a:ext uri="{FF2B5EF4-FFF2-40B4-BE49-F238E27FC236}">
                <a16:creationId xmlns:a16="http://schemas.microsoft.com/office/drawing/2014/main" id="{A02E9993-CD9B-42C4-8D7C-2C3B8258E6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74351B-9882-49CF-A7D6-16139C4796D8}"/>
              </a:ext>
            </a:extLst>
          </p:cNvPr>
          <p:cNvSpPr>
            <a:spLocks noGrp="1"/>
          </p:cNvSpPr>
          <p:nvPr>
            <p:ph type="sldNum" sz="quarter" idx="12"/>
          </p:nvPr>
        </p:nvSpPr>
        <p:spPr/>
        <p:txBody>
          <a:bodyPr/>
          <a:lstStyle/>
          <a:p>
            <a:fld id="{F37047B2-823F-4599-92E6-8FF1F79B7BFD}" type="slidenum">
              <a:rPr lang="en-US" smtClean="0"/>
              <a:t>‹#›</a:t>
            </a:fld>
            <a:endParaRPr lang="en-US"/>
          </a:p>
        </p:txBody>
      </p:sp>
    </p:spTree>
    <p:extLst>
      <p:ext uri="{BB962C8B-B14F-4D97-AF65-F5344CB8AC3E}">
        <p14:creationId xmlns:p14="http://schemas.microsoft.com/office/powerpoint/2010/main" val="1425144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B89DA-3623-4C3A-9B17-5335A3074DE6}" type="datetimeFigureOut">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39A5F-BDA9-488B-81C8-9715D00841B2}" type="slidenum">
              <a:rPr lang="en-US" smtClean="0"/>
              <a:t>‹#›</a:t>
            </a:fld>
            <a:endParaRPr lang="en-US"/>
          </a:p>
        </p:txBody>
      </p:sp>
    </p:spTree>
    <p:extLst>
      <p:ext uri="{BB962C8B-B14F-4D97-AF65-F5344CB8AC3E}">
        <p14:creationId xmlns:p14="http://schemas.microsoft.com/office/powerpoint/2010/main" val="17238366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8FDA7-1DE7-4052-AABA-2F307E74B814}"/>
              </a:ext>
            </a:extLst>
          </p:cNvPr>
          <p:cNvSpPr>
            <a:spLocks noGrp="1"/>
          </p:cNvSpPr>
          <p:nvPr>
            <p:ph type="title"/>
          </p:nvPr>
        </p:nvSpPr>
        <p:spPr>
          <a:xfrm>
            <a:off x="1041400" y="1425575"/>
            <a:ext cx="4876800" cy="498951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1C86E4-977C-4987-BB7B-9FC690FD008A}"/>
              </a:ext>
            </a:extLst>
          </p:cNvPr>
          <p:cNvSpPr>
            <a:spLocks noGrp="1"/>
          </p:cNvSpPr>
          <p:nvPr>
            <p:ph type="pic" idx="1"/>
          </p:nvPr>
        </p:nvSpPr>
        <p:spPr>
          <a:xfrm>
            <a:off x="6427788" y="3078163"/>
            <a:ext cx="7653337" cy="1519713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B01482-C8BC-4A76-A3D3-5DBA507C0DE0}"/>
              </a:ext>
            </a:extLst>
          </p:cNvPr>
          <p:cNvSpPr>
            <a:spLocks noGrp="1"/>
          </p:cNvSpPr>
          <p:nvPr>
            <p:ph type="body" sz="half" idx="2"/>
          </p:nvPr>
        </p:nvSpPr>
        <p:spPr>
          <a:xfrm>
            <a:off x="1041400" y="6415088"/>
            <a:ext cx="4876800" cy="118840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6BE0B4-7FA1-472E-BEDC-81AAB5FBB7A3}"/>
              </a:ext>
            </a:extLst>
          </p:cNvPr>
          <p:cNvSpPr>
            <a:spLocks noGrp="1"/>
          </p:cNvSpPr>
          <p:nvPr>
            <p:ph type="dt" sz="half" idx="10"/>
          </p:nvPr>
        </p:nvSpPr>
        <p:spPr/>
        <p:txBody>
          <a:bodyPr/>
          <a:lstStyle/>
          <a:p>
            <a:fld id="{2E079747-1D65-47CC-AA2E-CC56101F7BFD}" type="datetimeFigureOut">
              <a:rPr lang="en-US" smtClean="0"/>
              <a:t>8/20/2020</a:t>
            </a:fld>
            <a:endParaRPr lang="en-US"/>
          </a:p>
        </p:txBody>
      </p:sp>
      <p:sp>
        <p:nvSpPr>
          <p:cNvPr id="6" name="Footer Placeholder 5">
            <a:extLst>
              <a:ext uri="{FF2B5EF4-FFF2-40B4-BE49-F238E27FC236}">
                <a16:creationId xmlns:a16="http://schemas.microsoft.com/office/drawing/2014/main" id="{CD68B7F0-E96E-456A-B007-C06738777B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7BD390-C607-4D38-BDC3-6D03F5FFCABF}"/>
              </a:ext>
            </a:extLst>
          </p:cNvPr>
          <p:cNvSpPr>
            <a:spLocks noGrp="1"/>
          </p:cNvSpPr>
          <p:nvPr>
            <p:ph type="sldNum" sz="quarter" idx="12"/>
          </p:nvPr>
        </p:nvSpPr>
        <p:spPr/>
        <p:txBody>
          <a:bodyPr/>
          <a:lstStyle/>
          <a:p>
            <a:fld id="{F37047B2-823F-4599-92E6-8FF1F79B7BFD}" type="slidenum">
              <a:rPr lang="en-US" smtClean="0"/>
              <a:t>‹#›</a:t>
            </a:fld>
            <a:endParaRPr lang="en-US"/>
          </a:p>
        </p:txBody>
      </p:sp>
    </p:spTree>
    <p:extLst>
      <p:ext uri="{BB962C8B-B14F-4D97-AF65-F5344CB8AC3E}">
        <p14:creationId xmlns:p14="http://schemas.microsoft.com/office/powerpoint/2010/main" val="25101612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4DA9C-3271-4D32-85F7-D4B82C87C5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1D00CF-BA63-4121-8004-90C9EDD156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DEB53C-692A-41F9-9082-6033CCFEC761}"/>
              </a:ext>
            </a:extLst>
          </p:cNvPr>
          <p:cNvSpPr>
            <a:spLocks noGrp="1"/>
          </p:cNvSpPr>
          <p:nvPr>
            <p:ph type="dt" sz="half" idx="10"/>
          </p:nvPr>
        </p:nvSpPr>
        <p:spPr/>
        <p:txBody>
          <a:bodyPr/>
          <a:lstStyle/>
          <a:p>
            <a:fld id="{2E079747-1D65-47CC-AA2E-CC56101F7BFD}" type="datetimeFigureOut">
              <a:rPr lang="en-US" smtClean="0"/>
              <a:t>8/20/2020</a:t>
            </a:fld>
            <a:endParaRPr lang="en-US"/>
          </a:p>
        </p:txBody>
      </p:sp>
      <p:sp>
        <p:nvSpPr>
          <p:cNvPr id="5" name="Footer Placeholder 4">
            <a:extLst>
              <a:ext uri="{FF2B5EF4-FFF2-40B4-BE49-F238E27FC236}">
                <a16:creationId xmlns:a16="http://schemas.microsoft.com/office/drawing/2014/main" id="{1D7470DE-7813-42CD-BCF8-2176906CC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840C81-A0E3-43FA-BCA9-84680C2DF9EE}"/>
              </a:ext>
            </a:extLst>
          </p:cNvPr>
          <p:cNvSpPr>
            <a:spLocks noGrp="1"/>
          </p:cNvSpPr>
          <p:nvPr>
            <p:ph type="sldNum" sz="quarter" idx="12"/>
          </p:nvPr>
        </p:nvSpPr>
        <p:spPr/>
        <p:txBody>
          <a:bodyPr/>
          <a:lstStyle/>
          <a:p>
            <a:fld id="{F37047B2-823F-4599-92E6-8FF1F79B7BFD}" type="slidenum">
              <a:rPr lang="en-US" smtClean="0"/>
              <a:t>‹#›</a:t>
            </a:fld>
            <a:endParaRPr lang="en-US"/>
          </a:p>
        </p:txBody>
      </p:sp>
    </p:spTree>
    <p:extLst>
      <p:ext uri="{BB962C8B-B14F-4D97-AF65-F5344CB8AC3E}">
        <p14:creationId xmlns:p14="http://schemas.microsoft.com/office/powerpoint/2010/main" val="38104198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CE5A73-4F08-4164-99F3-1126660AD978}"/>
              </a:ext>
            </a:extLst>
          </p:cNvPr>
          <p:cNvSpPr>
            <a:spLocks noGrp="1"/>
          </p:cNvSpPr>
          <p:nvPr>
            <p:ph type="title" orient="vert"/>
          </p:nvPr>
        </p:nvSpPr>
        <p:spPr>
          <a:xfrm>
            <a:off x="10820400" y="1138238"/>
            <a:ext cx="3259138" cy="1812131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8C2414-D972-4A33-A957-7E88BA4582B3}"/>
              </a:ext>
            </a:extLst>
          </p:cNvPr>
          <p:cNvSpPr>
            <a:spLocks noGrp="1"/>
          </p:cNvSpPr>
          <p:nvPr>
            <p:ph type="body" orient="vert" idx="1"/>
          </p:nvPr>
        </p:nvSpPr>
        <p:spPr>
          <a:xfrm>
            <a:off x="1039813" y="1138238"/>
            <a:ext cx="9628187" cy="181213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097C2-CBD0-47D4-A9DB-9776D6915500}"/>
              </a:ext>
            </a:extLst>
          </p:cNvPr>
          <p:cNvSpPr>
            <a:spLocks noGrp="1"/>
          </p:cNvSpPr>
          <p:nvPr>
            <p:ph type="dt" sz="half" idx="10"/>
          </p:nvPr>
        </p:nvSpPr>
        <p:spPr/>
        <p:txBody>
          <a:bodyPr/>
          <a:lstStyle/>
          <a:p>
            <a:fld id="{2E079747-1D65-47CC-AA2E-CC56101F7BFD}" type="datetimeFigureOut">
              <a:rPr lang="en-US" smtClean="0"/>
              <a:t>8/20/2020</a:t>
            </a:fld>
            <a:endParaRPr lang="en-US"/>
          </a:p>
        </p:txBody>
      </p:sp>
      <p:sp>
        <p:nvSpPr>
          <p:cNvPr id="5" name="Footer Placeholder 4">
            <a:extLst>
              <a:ext uri="{FF2B5EF4-FFF2-40B4-BE49-F238E27FC236}">
                <a16:creationId xmlns:a16="http://schemas.microsoft.com/office/drawing/2014/main" id="{9BCD13E5-C0CD-4A91-BF26-3E06521088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9B2168-C1AE-4408-AC44-BDDC95FFAE8A}"/>
              </a:ext>
            </a:extLst>
          </p:cNvPr>
          <p:cNvSpPr>
            <a:spLocks noGrp="1"/>
          </p:cNvSpPr>
          <p:nvPr>
            <p:ph type="sldNum" sz="quarter" idx="12"/>
          </p:nvPr>
        </p:nvSpPr>
        <p:spPr/>
        <p:txBody>
          <a:bodyPr/>
          <a:lstStyle/>
          <a:p>
            <a:fld id="{F37047B2-823F-4599-92E6-8FF1F79B7BFD}" type="slidenum">
              <a:rPr lang="en-US" smtClean="0"/>
              <a:t>‹#›</a:t>
            </a:fld>
            <a:endParaRPr lang="en-US"/>
          </a:p>
        </p:txBody>
      </p:sp>
    </p:spTree>
    <p:extLst>
      <p:ext uri="{BB962C8B-B14F-4D97-AF65-F5344CB8AC3E}">
        <p14:creationId xmlns:p14="http://schemas.microsoft.com/office/powerpoint/2010/main" val="484186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CB89DA-3623-4C3A-9B17-5335A3074DE6}" type="datetimeFigureOut">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39A5F-BDA9-488B-81C8-9715D00841B2}" type="slidenum">
              <a:rPr lang="en-US" smtClean="0"/>
              <a:t>‹#›</a:t>
            </a:fld>
            <a:endParaRPr lang="en-US"/>
          </a:p>
        </p:txBody>
      </p:sp>
      <p:sp>
        <p:nvSpPr>
          <p:cNvPr id="8" name="Picture Placeholder 7">
            <a:extLst>
              <a:ext uri="{FF2B5EF4-FFF2-40B4-BE49-F238E27FC236}">
                <a16:creationId xmlns:a16="http://schemas.microsoft.com/office/drawing/2014/main" id="{845AAF68-812B-45C0-9EEB-30FA86C59E38}"/>
              </a:ext>
            </a:extLst>
          </p:cNvPr>
          <p:cNvSpPr>
            <a:spLocks noGrp="1"/>
          </p:cNvSpPr>
          <p:nvPr>
            <p:ph type="pic" sz="quarter" idx="13"/>
          </p:nvPr>
        </p:nvSpPr>
        <p:spPr>
          <a:xfrm>
            <a:off x="3151188" y="4454525"/>
            <a:ext cx="5156200" cy="2646363"/>
          </a:xfrm>
        </p:spPr>
        <p:txBody>
          <a:bodyPr/>
          <a:lstStyle/>
          <a:p>
            <a:endParaRPr lang="en-US"/>
          </a:p>
        </p:txBody>
      </p:sp>
      <p:sp>
        <p:nvSpPr>
          <p:cNvPr id="10" name="Picture Placeholder 9">
            <a:extLst>
              <a:ext uri="{FF2B5EF4-FFF2-40B4-BE49-F238E27FC236}">
                <a16:creationId xmlns:a16="http://schemas.microsoft.com/office/drawing/2014/main" id="{B7B53928-2B50-4C89-A939-B79097DD5D76}"/>
              </a:ext>
            </a:extLst>
          </p:cNvPr>
          <p:cNvSpPr>
            <a:spLocks noGrp="1"/>
          </p:cNvSpPr>
          <p:nvPr>
            <p:ph type="pic" sz="quarter" idx="14"/>
          </p:nvPr>
        </p:nvSpPr>
        <p:spPr>
          <a:xfrm>
            <a:off x="5233988" y="7840663"/>
            <a:ext cx="4610100" cy="2646362"/>
          </a:xfrm>
        </p:spPr>
        <p:txBody>
          <a:bodyPr/>
          <a:lstStyle/>
          <a:p>
            <a:endParaRPr lang="en-US"/>
          </a:p>
        </p:txBody>
      </p:sp>
    </p:spTree>
    <p:extLst>
      <p:ext uri="{BB962C8B-B14F-4D97-AF65-F5344CB8AC3E}">
        <p14:creationId xmlns:p14="http://schemas.microsoft.com/office/powerpoint/2010/main" val="2656734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CB89DA-3623-4C3A-9B17-5335A3074DE6}" type="datetimeFigureOut">
              <a:rPr lang="en-US" smtClean="0"/>
              <a:t>8/20/2020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39A5F-BDA9-488B-81C8-9715D00841B2}" type="slidenum">
              <a:rPr lang="en-US" smtClean="0"/>
              <a:t>‹#›</a:t>
            </a:fld>
            <a:endParaRPr lang="en-US"/>
          </a:p>
        </p:txBody>
      </p:sp>
    </p:spTree>
    <p:extLst>
      <p:ext uri="{BB962C8B-B14F-4D97-AF65-F5344CB8AC3E}">
        <p14:creationId xmlns:p14="http://schemas.microsoft.com/office/powerpoint/2010/main" val="1724702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CB89DA-3623-4C3A-9B17-5335A3074DE6}" type="datetimeFigureOut">
              <a:rPr lang="en-US" smtClean="0"/>
              <a:t>8/20/2020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39A5F-BDA9-488B-81C8-9715D00841B2}" type="slidenum">
              <a:rPr lang="en-US" smtClean="0"/>
              <a:t>‹#›</a:t>
            </a:fld>
            <a:endParaRPr lang="en-US"/>
          </a:p>
        </p:txBody>
      </p:sp>
    </p:spTree>
    <p:extLst>
      <p:ext uri="{BB962C8B-B14F-4D97-AF65-F5344CB8AC3E}">
        <p14:creationId xmlns:p14="http://schemas.microsoft.com/office/powerpoint/2010/main" val="1708635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CB89DA-3623-4C3A-9B17-5335A3074DE6}" type="datetimeFigureOut">
              <a:rPr lang="en-US" smtClean="0"/>
              <a:t>8/20/2020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839A5F-BDA9-488B-81C8-9715D00841B2}" type="slidenum">
              <a:rPr lang="en-US" smtClean="0"/>
              <a:t>‹#›</a:t>
            </a:fld>
            <a:endParaRPr lang="en-US"/>
          </a:p>
        </p:txBody>
      </p:sp>
    </p:spTree>
    <p:extLst>
      <p:ext uri="{BB962C8B-B14F-4D97-AF65-F5344CB8AC3E}">
        <p14:creationId xmlns:p14="http://schemas.microsoft.com/office/powerpoint/2010/main" val="172077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CB89DA-3623-4C3A-9B17-5335A3074DE6}" type="datetimeFigureOut">
              <a:rPr lang="en-US" smtClean="0"/>
              <a:t>8/20/2020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839A5F-BDA9-488B-81C8-9715D00841B2}" type="slidenum">
              <a:rPr lang="en-US" smtClean="0"/>
              <a:t>‹#›</a:t>
            </a:fld>
            <a:endParaRPr lang="en-US"/>
          </a:p>
        </p:txBody>
      </p:sp>
    </p:spTree>
    <p:extLst>
      <p:ext uri="{BB962C8B-B14F-4D97-AF65-F5344CB8AC3E}">
        <p14:creationId xmlns:p14="http://schemas.microsoft.com/office/powerpoint/2010/main" val="3253916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3DCB89DA-3623-4C3A-9B17-5335A3074DE6}" type="datetimeFigureOut">
              <a:rPr lang="en-US" smtClean="0"/>
              <a:t>8/20/2020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39A5F-BDA9-488B-81C8-9715D00841B2}" type="slidenum">
              <a:rPr lang="en-US" smtClean="0"/>
              <a:t>‹#›</a:t>
            </a:fld>
            <a:endParaRPr lang="en-US"/>
          </a:p>
        </p:txBody>
      </p:sp>
    </p:spTree>
    <p:extLst>
      <p:ext uri="{BB962C8B-B14F-4D97-AF65-F5344CB8AC3E}">
        <p14:creationId xmlns:p14="http://schemas.microsoft.com/office/powerpoint/2010/main" val="708294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3DCB89DA-3623-4C3A-9B17-5335A3074DE6}" type="datetimeFigureOut">
              <a:rPr lang="en-US" smtClean="0"/>
              <a:t>8/20/2020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39A5F-BDA9-488B-81C8-9715D00841B2}" type="slidenum">
              <a:rPr lang="en-US" smtClean="0"/>
              <a:t>‹#›</a:t>
            </a:fld>
            <a:endParaRPr lang="en-US"/>
          </a:p>
        </p:txBody>
      </p:sp>
    </p:spTree>
    <p:extLst>
      <p:ext uri="{BB962C8B-B14F-4D97-AF65-F5344CB8AC3E}">
        <p14:creationId xmlns:p14="http://schemas.microsoft.com/office/powerpoint/2010/main" val="85874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3DCB89DA-3623-4C3A-9B17-5335A3074DE6}" type="datetimeFigureOut">
              <a:rPr lang="en-US" smtClean="0"/>
              <a:t>8/20/2020</a:t>
            </a:fld>
            <a:endParaRPr lang="en-US"/>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3D839A5F-BDA9-488B-81C8-9715D00841B2}" type="slidenum">
              <a:rPr lang="en-US" smtClean="0"/>
              <a:t>‹#›</a:t>
            </a:fld>
            <a:endParaRPr lang="en-US"/>
          </a:p>
        </p:txBody>
      </p:sp>
    </p:spTree>
    <p:extLst>
      <p:ext uri="{BB962C8B-B14F-4D97-AF65-F5344CB8AC3E}">
        <p14:creationId xmlns:p14="http://schemas.microsoft.com/office/powerpoint/2010/main" val="306688269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49D486-5109-496C-AF83-2124386C50A4}"/>
              </a:ext>
            </a:extLst>
          </p:cNvPr>
          <p:cNvSpPr>
            <a:spLocks noGrp="1"/>
          </p:cNvSpPr>
          <p:nvPr>
            <p:ph type="title"/>
          </p:nvPr>
        </p:nvSpPr>
        <p:spPr>
          <a:xfrm>
            <a:off x="1039813" y="1138238"/>
            <a:ext cx="13039725" cy="41338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DD1307-7E80-4142-9E3B-DCFE2732F380}"/>
              </a:ext>
            </a:extLst>
          </p:cNvPr>
          <p:cNvSpPr>
            <a:spLocks noGrp="1"/>
          </p:cNvSpPr>
          <p:nvPr>
            <p:ph type="body" idx="1"/>
          </p:nvPr>
        </p:nvSpPr>
        <p:spPr>
          <a:xfrm>
            <a:off x="1039813" y="5692775"/>
            <a:ext cx="13039725" cy="135667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3F4348-0F79-41F3-A35F-8D306F5C13DB}"/>
              </a:ext>
            </a:extLst>
          </p:cNvPr>
          <p:cNvSpPr>
            <a:spLocks noGrp="1"/>
          </p:cNvSpPr>
          <p:nvPr>
            <p:ph type="dt" sz="half" idx="2"/>
          </p:nvPr>
        </p:nvSpPr>
        <p:spPr>
          <a:xfrm>
            <a:off x="1039813" y="19819938"/>
            <a:ext cx="3402012" cy="1138237"/>
          </a:xfrm>
          <a:prstGeom prst="rect">
            <a:avLst/>
          </a:prstGeom>
        </p:spPr>
        <p:txBody>
          <a:bodyPr vert="horz" lIns="91440" tIns="45720" rIns="91440" bIns="45720" rtlCol="0" anchor="ctr"/>
          <a:lstStyle>
            <a:lvl1pPr algn="l">
              <a:defRPr sz="1200">
                <a:solidFill>
                  <a:schemeClr val="tx1">
                    <a:tint val="75000"/>
                  </a:schemeClr>
                </a:solidFill>
              </a:defRPr>
            </a:lvl1pPr>
          </a:lstStyle>
          <a:p>
            <a:fld id="{2E079747-1D65-47CC-AA2E-CC56101F7BFD}" type="datetimeFigureOut">
              <a:rPr lang="en-US" smtClean="0"/>
              <a:t>8/20/2020</a:t>
            </a:fld>
            <a:endParaRPr lang="en-US"/>
          </a:p>
        </p:txBody>
      </p:sp>
      <p:sp>
        <p:nvSpPr>
          <p:cNvPr id="5" name="Footer Placeholder 4">
            <a:extLst>
              <a:ext uri="{FF2B5EF4-FFF2-40B4-BE49-F238E27FC236}">
                <a16:creationId xmlns:a16="http://schemas.microsoft.com/office/drawing/2014/main" id="{D643908E-9F27-4CC0-9490-F4AE54A84056}"/>
              </a:ext>
            </a:extLst>
          </p:cNvPr>
          <p:cNvSpPr>
            <a:spLocks noGrp="1"/>
          </p:cNvSpPr>
          <p:nvPr>
            <p:ph type="ftr" sz="quarter" idx="3"/>
          </p:nvPr>
        </p:nvSpPr>
        <p:spPr>
          <a:xfrm>
            <a:off x="5008563" y="19819938"/>
            <a:ext cx="5102225" cy="11382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603D6D-466D-4C17-B9AB-9818219FCDCD}"/>
              </a:ext>
            </a:extLst>
          </p:cNvPr>
          <p:cNvSpPr>
            <a:spLocks noGrp="1"/>
          </p:cNvSpPr>
          <p:nvPr>
            <p:ph type="sldNum" sz="quarter" idx="4"/>
          </p:nvPr>
        </p:nvSpPr>
        <p:spPr>
          <a:xfrm>
            <a:off x="10677525" y="19819938"/>
            <a:ext cx="3402013" cy="1138237"/>
          </a:xfrm>
          <a:prstGeom prst="rect">
            <a:avLst/>
          </a:prstGeom>
        </p:spPr>
        <p:txBody>
          <a:bodyPr vert="horz" lIns="91440" tIns="45720" rIns="91440" bIns="45720" rtlCol="0" anchor="ctr"/>
          <a:lstStyle>
            <a:lvl1pPr algn="r">
              <a:defRPr sz="1200">
                <a:solidFill>
                  <a:schemeClr val="tx1">
                    <a:tint val="75000"/>
                  </a:schemeClr>
                </a:solidFill>
              </a:defRPr>
            </a:lvl1pPr>
          </a:lstStyle>
          <a:p>
            <a:fld id="{F37047B2-823F-4599-92E6-8FF1F79B7BFD}" type="slidenum">
              <a:rPr lang="en-US" smtClean="0"/>
              <a:t>‹#›</a:t>
            </a:fld>
            <a:endParaRPr lang="en-US"/>
          </a:p>
        </p:txBody>
      </p:sp>
    </p:spTree>
    <p:extLst>
      <p:ext uri="{BB962C8B-B14F-4D97-AF65-F5344CB8AC3E}">
        <p14:creationId xmlns:p14="http://schemas.microsoft.com/office/powerpoint/2010/main" val="415906699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5746EE20-04D2-467D-8A77-11CCD451925D}"/>
              </a:ext>
            </a:extLst>
          </p:cNvPr>
          <p:cNvSpPr/>
          <p:nvPr/>
        </p:nvSpPr>
        <p:spPr>
          <a:xfrm>
            <a:off x="5714773" y="3194089"/>
            <a:ext cx="8783316" cy="352285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1"/>
                </a:solidFill>
                <a:latin typeface="Times New Roman" panose="02020603050405020304" pitchFamily="18" charset="0"/>
                <a:cs typeface="Times New Roman" panose="02020603050405020304" pitchFamily="18" charset="0"/>
              </a:rPr>
              <a:t>Water tank overflow often leads to the wastage of water. Present electronic device can raise an alarm upon getting the water tank full or to a preset level. This simple ultrasonic sensor based water level indicator circuit is very useful to indicate the water level in a tank. Whenever the tank is filled, user gets alert on particular levels. Here, we have created levels by alarms &amp; we have also created a mobile application to indicate the level of water and one buzzer to indicate full level. When tanks get filled completely we get beep sound from the buzzer. So now we do not have to worry about overflow and water out anymore</a:t>
            </a:r>
          </a:p>
          <a:p>
            <a:pPr algn="just"/>
            <a:endParaRPr lang="en-US" sz="2400" dirty="0">
              <a:solidFill>
                <a:schemeClr val="tx1"/>
              </a:solidFill>
            </a:endParaRPr>
          </a:p>
        </p:txBody>
      </p:sp>
      <p:sp>
        <p:nvSpPr>
          <p:cNvPr id="5" name="순서도: 처리 37">
            <a:extLst>
              <a:ext uri="{FF2B5EF4-FFF2-40B4-BE49-F238E27FC236}">
                <a16:creationId xmlns:a16="http://schemas.microsoft.com/office/drawing/2014/main" id="{0402E38F-6488-4709-A92A-4C9ED3BA781A}"/>
              </a:ext>
            </a:extLst>
          </p:cNvPr>
          <p:cNvSpPr/>
          <p:nvPr/>
        </p:nvSpPr>
        <p:spPr>
          <a:xfrm>
            <a:off x="385428" y="1326820"/>
            <a:ext cx="14370589" cy="1129683"/>
          </a:xfrm>
          <a:prstGeom prst="roundRect">
            <a:avLst/>
          </a:prstGeom>
          <a:solidFill>
            <a:srgbClr val="F9BF8F">
              <a:alpha val="99000"/>
            </a:srgb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5400" b="1" dirty="0">
              <a:solidFill>
                <a:schemeClr val="tx1"/>
              </a:solidFill>
            </a:endParaRPr>
          </a:p>
        </p:txBody>
      </p:sp>
      <p:grpSp>
        <p:nvGrpSpPr>
          <p:cNvPr id="23" name="Group 22">
            <a:extLst>
              <a:ext uri="{FF2B5EF4-FFF2-40B4-BE49-F238E27FC236}">
                <a16:creationId xmlns:a16="http://schemas.microsoft.com/office/drawing/2014/main" id="{BBEB436F-F2D2-42B3-BF08-46F441373DCE}"/>
              </a:ext>
            </a:extLst>
          </p:cNvPr>
          <p:cNvGrpSpPr/>
          <p:nvPr/>
        </p:nvGrpSpPr>
        <p:grpSpPr>
          <a:xfrm>
            <a:off x="385428" y="19944676"/>
            <a:ext cx="14432543" cy="1310587"/>
            <a:chOff x="-2" y="19608056"/>
            <a:chExt cx="15184534" cy="1437770"/>
          </a:xfrm>
        </p:grpSpPr>
        <p:grpSp>
          <p:nvGrpSpPr>
            <p:cNvPr id="24" name="Group 23">
              <a:extLst>
                <a:ext uri="{FF2B5EF4-FFF2-40B4-BE49-F238E27FC236}">
                  <a16:creationId xmlns:a16="http://schemas.microsoft.com/office/drawing/2014/main" id="{04F45397-BB0B-41E2-9942-F7E1543219EA}"/>
                </a:ext>
              </a:extLst>
            </p:cNvPr>
            <p:cNvGrpSpPr/>
            <p:nvPr/>
          </p:nvGrpSpPr>
          <p:grpSpPr>
            <a:xfrm>
              <a:off x="-2" y="19608056"/>
              <a:ext cx="15184534" cy="1437770"/>
              <a:chOff x="-2" y="20122037"/>
              <a:chExt cx="15184534" cy="1437770"/>
            </a:xfrm>
          </p:grpSpPr>
          <p:sp>
            <p:nvSpPr>
              <p:cNvPr id="27" name="순서도: 처리 37">
                <a:extLst>
                  <a:ext uri="{FF2B5EF4-FFF2-40B4-BE49-F238E27FC236}">
                    <a16:creationId xmlns:a16="http://schemas.microsoft.com/office/drawing/2014/main" id="{79B78089-9731-4BE5-9E0C-2786A3A55A58}"/>
                  </a:ext>
                </a:extLst>
              </p:cNvPr>
              <p:cNvSpPr/>
              <p:nvPr/>
            </p:nvSpPr>
            <p:spPr>
              <a:xfrm>
                <a:off x="65182" y="20169361"/>
                <a:ext cx="15119350" cy="1390446"/>
              </a:xfrm>
              <a:prstGeom prst="flowChartProcess">
                <a:avLst/>
              </a:prstGeom>
              <a:solidFill>
                <a:srgbClr val="F9BF8F">
                  <a:alpha val="99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8" name="순서도: 데이터 39">
                <a:extLst>
                  <a:ext uri="{FF2B5EF4-FFF2-40B4-BE49-F238E27FC236}">
                    <a16:creationId xmlns:a16="http://schemas.microsoft.com/office/drawing/2014/main" id="{B0355A3E-EE20-43C7-BD43-CBCB713C4120}"/>
                  </a:ext>
                </a:extLst>
              </p:cNvPr>
              <p:cNvSpPr/>
              <p:nvPr/>
            </p:nvSpPr>
            <p:spPr>
              <a:xfrm>
                <a:off x="0" y="20122037"/>
                <a:ext cx="10597654" cy="733729"/>
              </a:xfrm>
              <a:prstGeom prst="flowChartInputOut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9" name="순서도: 처리 40">
                <a:extLst>
                  <a:ext uri="{FF2B5EF4-FFF2-40B4-BE49-F238E27FC236}">
                    <a16:creationId xmlns:a16="http://schemas.microsoft.com/office/drawing/2014/main" id="{BD8222D4-7034-4066-A58D-6416A11F3700}"/>
                  </a:ext>
                </a:extLst>
              </p:cNvPr>
              <p:cNvSpPr/>
              <p:nvPr/>
            </p:nvSpPr>
            <p:spPr>
              <a:xfrm>
                <a:off x="-2" y="20149793"/>
                <a:ext cx="2451371" cy="70597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5" name="TextBox 24">
              <a:extLst>
                <a:ext uri="{FF2B5EF4-FFF2-40B4-BE49-F238E27FC236}">
                  <a16:creationId xmlns:a16="http://schemas.microsoft.com/office/drawing/2014/main" id="{BC3D2640-20DA-49C5-B95F-D5A8D32FEEE6}"/>
                </a:ext>
              </a:extLst>
            </p:cNvPr>
            <p:cNvSpPr txBox="1"/>
            <p:nvPr/>
          </p:nvSpPr>
          <p:spPr>
            <a:xfrm>
              <a:off x="6182474" y="19857994"/>
              <a:ext cx="8902700" cy="911639"/>
            </a:xfrm>
            <a:prstGeom prst="rect">
              <a:avLst/>
            </a:prstGeom>
            <a:noFill/>
          </p:spPr>
          <p:txBody>
            <a:bodyPr wrap="square" rtlCol="0">
              <a:spAutoFit/>
            </a:bodyPr>
            <a:lstStyle/>
            <a:p>
              <a:pPr algn="r"/>
              <a:endParaRPr lang="ko-KR" altLang="en-US" sz="4800" b="1" dirty="0">
                <a:solidFill>
                  <a:srgbClr val="002060"/>
                </a:solidFill>
                <a:latin typeface="Lucida Sans Unicode" panose="020B0602030504020204" pitchFamily="34" charset="0"/>
                <a:ea typeface="한컴 윤고딕 250" panose="02020603020101020101" pitchFamily="18" charset="-127"/>
                <a:cs typeface="Lucida Sans Unicode" panose="020B0602030504020204" pitchFamily="34" charset="0"/>
              </a:endParaRPr>
            </a:p>
          </p:txBody>
        </p:sp>
        <p:sp>
          <p:nvSpPr>
            <p:cNvPr id="26" name="Rectangle 25">
              <a:extLst>
                <a:ext uri="{FF2B5EF4-FFF2-40B4-BE49-F238E27FC236}">
                  <a16:creationId xmlns:a16="http://schemas.microsoft.com/office/drawing/2014/main" id="{8E085304-1C5F-4C11-B69D-AAE41BE639E4}"/>
                </a:ext>
              </a:extLst>
            </p:cNvPr>
            <p:cNvSpPr/>
            <p:nvPr/>
          </p:nvSpPr>
          <p:spPr>
            <a:xfrm>
              <a:off x="218013" y="20419066"/>
              <a:ext cx="1566350" cy="506466"/>
            </a:xfrm>
            <a:prstGeom prst="rect">
              <a:avLst/>
            </a:prstGeom>
          </p:spPr>
          <p:txBody>
            <a:bodyPr wrap="square">
              <a:spAutoFit/>
            </a:bodyPr>
            <a:lstStyle/>
            <a:p>
              <a:endParaRPr lang="en-US" sz="2400" dirty="0">
                <a:latin typeface="Adobe Ming Std L" panose="02020300000000000000" pitchFamily="18" charset="-128"/>
                <a:ea typeface="Adobe Ming Std L" panose="02020300000000000000" pitchFamily="18" charset="-128"/>
              </a:endParaRPr>
            </a:p>
          </p:txBody>
        </p:sp>
      </p:grpSp>
      <p:sp>
        <p:nvSpPr>
          <p:cNvPr id="34" name="TextBox 33">
            <a:extLst>
              <a:ext uri="{FF2B5EF4-FFF2-40B4-BE49-F238E27FC236}">
                <a16:creationId xmlns:a16="http://schemas.microsoft.com/office/drawing/2014/main" id="{C448582F-2C38-4BF9-8A4F-E9391C619127}"/>
              </a:ext>
            </a:extLst>
          </p:cNvPr>
          <p:cNvSpPr txBox="1"/>
          <p:nvPr/>
        </p:nvSpPr>
        <p:spPr>
          <a:xfrm>
            <a:off x="5758441" y="2670868"/>
            <a:ext cx="2276585" cy="553998"/>
          </a:xfrm>
          <a:prstGeom prst="rect">
            <a:avLst/>
          </a:prstGeom>
          <a:noFill/>
        </p:spPr>
        <p:txBody>
          <a:bodyPr wrap="none" rtlCol="0">
            <a:spAutoFit/>
          </a:bodyPr>
          <a:lstStyle/>
          <a:p>
            <a:r>
              <a:rPr lang="en-US" sz="3000" b="1" dirty="0">
                <a:latin typeface="Times New Roman" panose="02020603050405020304" pitchFamily="18" charset="0"/>
                <a:cs typeface="Times New Roman" panose="02020603050405020304" pitchFamily="18" charset="0"/>
              </a:rPr>
              <a:t>ABSTRACT</a:t>
            </a:r>
          </a:p>
        </p:txBody>
      </p:sp>
      <p:sp>
        <p:nvSpPr>
          <p:cNvPr id="40" name="Rectangle: Rounded Corners 39">
            <a:extLst>
              <a:ext uri="{FF2B5EF4-FFF2-40B4-BE49-F238E27FC236}">
                <a16:creationId xmlns:a16="http://schemas.microsoft.com/office/drawing/2014/main" id="{C6E4A1EC-41DE-4639-87EA-8849839DBEE5}"/>
              </a:ext>
            </a:extLst>
          </p:cNvPr>
          <p:cNvSpPr/>
          <p:nvPr/>
        </p:nvSpPr>
        <p:spPr>
          <a:xfrm>
            <a:off x="4801536" y="6522652"/>
            <a:ext cx="4862297" cy="460933"/>
          </a:xfrm>
          <a:prstGeom prst="roundRect">
            <a:avLst/>
          </a:prstGeom>
          <a:solidFill>
            <a:srgbClr val="F9C090"/>
          </a:solidFill>
          <a:ln w="381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MECHANISM</a:t>
            </a:r>
          </a:p>
        </p:txBody>
      </p:sp>
      <p:sp>
        <p:nvSpPr>
          <p:cNvPr id="43" name="Rectangle: Rounded Corners 42">
            <a:extLst>
              <a:ext uri="{FF2B5EF4-FFF2-40B4-BE49-F238E27FC236}">
                <a16:creationId xmlns:a16="http://schemas.microsoft.com/office/drawing/2014/main" id="{505543AA-E4E8-4F24-B1DA-4D1004468F0E}"/>
              </a:ext>
            </a:extLst>
          </p:cNvPr>
          <p:cNvSpPr/>
          <p:nvPr/>
        </p:nvSpPr>
        <p:spPr>
          <a:xfrm>
            <a:off x="9886723" y="6523416"/>
            <a:ext cx="4875223" cy="460170"/>
          </a:xfrm>
          <a:prstGeom prst="roundRect">
            <a:avLst/>
          </a:prstGeom>
          <a:solidFill>
            <a:srgbClr val="F9C090"/>
          </a:solidFill>
          <a:ln w="381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WORKING PRINCIPLE</a:t>
            </a:r>
          </a:p>
        </p:txBody>
      </p:sp>
      <p:sp>
        <p:nvSpPr>
          <p:cNvPr id="46" name="Rectangle: Rounded Corners 45">
            <a:extLst>
              <a:ext uri="{FF2B5EF4-FFF2-40B4-BE49-F238E27FC236}">
                <a16:creationId xmlns:a16="http://schemas.microsoft.com/office/drawing/2014/main" id="{0D4FE8BF-777A-4415-B004-4BFF0AB6F217}"/>
              </a:ext>
            </a:extLst>
          </p:cNvPr>
          <p:cNvSpPr/>
          <p:nvPr/>
        </p:nvSpPr>
        <p:spPr>
          <a:xfrm>
            <a:off x="357401" y="17851996"/>
            <a:ext cx="7755465" cy="439384"/>
          </a:xfrm>
          <a:prstGeom prst="roundRect">
            <a:avLst/>
          </a:prstGeom>
          <a:solidFill>
            <a:srgbClr val="F9C090"/>
          </a:solidFill>
          <a:ln w="381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FUTURE IMPROVEMENTS</a:t>
            </a:r>
          </a:p>
        </p:txBody>
      </p:sp>
      <p:sp>
        <p:nvSpPr>
          <p:cNvPr id="113" name="Rectangle: Rounded Corners 112">
            <a:extLst>
              <a:ext uri="{FF2B5EF4-FFF2-40B4-BE49-F238E27FC236}">
                <a16:creationId xmlns:a16="http://schemas.microsoft.com/office/drawing/2014/main" id="{FB08B1D6-5EAE-4E87-A3B8-2865AC528801}"/>
              </a:ext>
            </a:extLst>
          </p:cNvPr>
          <p:cNvSpPr/>
          <p:nvPr/>
        </p:nvSpPr>
        <p:spPr>
          <a:xfrm>
            <a:off x="357403" y="6544202"/>
            <a:ext cx="4256830" cy="439384"/>
          </a:xfrm>
          <a:prstGeom prst="roundRect">
            <a:avLst/>
          </a:prstGeom>
          <a:solidFill>
            <a:srgbClr val="F9C090"/>
          </a:solidFill>
          <a:ln w="381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COMPONENTS</a:t>
            </a:r>
          </a:p>
        </p:txBody>
      </p:sp>
      <p:sp>
        <p:nvSpPr>
          <p:cNvPr id="122" name="Rectangle 121">
            <a:extLst>
              <a:ext uri="{FF2B5EF4-FFF2-40B4-BE49-F238E27FC236}">
                <a16:creationId xmlns:a16="http://schemas.microsoft.com/office/drawing/2014/main" id="{3713BCBB-A5EF-40B1-9E6F-6993B9004716}"/>
              </a:ext>
            </a:extLst>
          </p:cNvPr>
          <p:cNvSpPr/>
          <p:nvPr/>
        </p:nvSpPr>
        <p:spPr>
          <a:xfrm>
            <a:off x="216377" y="18473746"/>
            <a:ext cx="7910397" cy="2051498"/>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lgn="just">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Instead of breadboard the design should be implemented on the PCB (printed circuit board).</a:t>
            </a:r>
          </a:p>
          <a:p>
            <a:pPr marL="571500" indent="-571500" algn="just">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Wireless communication between ultrasound sensor and the rest of the circuit will make it more compact.</a:t>
            </a:r>
          </a:p>
          <a:p>
            <a:pPr marL="571500" indent="-571500" algn="just">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Data recording system should be installed for future causalities prediction in case of flood management. .</a:t>
            </a:r>
          </a:p>
        </p:txBody>
      </p:sp>
      <p:sp>
        <p:nvSpPr>
          <p:cNvPr id="36" name="TextBox 35">
            <a:extLst>
              <a:ext uri="{FF2B5EF4-FFF2-40B4-BE49-F238E27FC236}">
                <a16:creationId xmlns:a16="http://schemas.microsoft.com/office/drawing/2014/main" id="{6522A0BA-0FBB-4276-9D5A-5F4B067582A5}"/>
              </a:ext>
            </a:extLst>
          </p:cNvPr>
          <p:cNvSpPr txBox="1"/>
          <p:nvPr/>
        </p:nvSpPr>
        <p:spPr>
          <a:xfrm>
            <a:off x="6271862" y="20584522"/>
            <a:ext cx="8461807" cy="584775"/>
          </a:xfrm>
          <a:prstGeom prst="rect">
            <a:avLst/>
          </a:prstGeom>
          <a:noFill/>
        </p:spPr>
        <p:txBody>
          <a:bodyPr wrap="square" rtlCol="0">
            <a:spAutoFit/>
          </a:bodyPr>
          <a:lstStyle/>
          <a:p>
            <a:pPr algn="r"/>
            <a:r>
              <a:rPr lang="en-US" altLang="ko-KR" sz="3200" dirty="0"/>
              <a:t>Smart Sensor and Measurement</a:t>
            </a:r>
            <a:endParaRPr lang="ko-KR" altLang="en-US" sz="4800" b="1" dirty="0">
              <a:solidFill>
                <a:srgbClr val="002060"/>
              </a:solidFill>
              <a:latin typeface="Lucida Sans Unicode" panose="020B0602030504020204" pitchFamily="34" charset="0"/>
              <a:ea typeface="한컴 윤고딕 250" panose="02020603020101020101" pitchFamily="18" charset="-127"/>
              <a:cs typeface="Lucida Sans Unicode" panose="020B0602030504020204" pitchFamily="34" charset="0"/>
            </a:endParaRPr>
          </a:p>
        </p:txBody>
      </p:sp>
      <p:sp>
        <p:nvSpPr>
          <p:cNvPr id="39" name="Title 1"/>
          <p:cNvSpPr txBox="1">
            <a:spLocks/>
          </p:cNvSpPr>
          <p:nvPr/>
        </p:nvSpPr>
        <p:spPr>
          <a:xfrm>
            <a:off x="-66079" y="1897372"/>
            <a:ext cx="15119350" cy="718537"/>
          </a:xfrm>
          <a:prstGeom prst="rect">
            <a:avLst/>
          </a:prstGeom>
        </p:spPr>
        <p:txBody>
          <a:bodyPr vert="horz" lIns="313502" tIns="156751" rIns="313502" bIns="156751" rtlCol="0" anchor="ctr">
            <a:normAutofit fontScale="25000" lnSpcReduction="20000"/>
          </a:bodyPr>
          <a:lstStyle>
            <a:lvl1pPr algn="ctr" defTabSz="3135020" rtl="0" eaLnBrk="1" latinLnBrk="0" hangingPunct="1">
              <a:spcBef>
                <a:spcPct val="0"/>
              </a:spcBef>
              <a:buNone/>
              <a:defRPr sz="15100" kern="1200">
                <a:solidFill>
                  <a:schemeClr val="tx1"/>
                </a:solidFill>
                <a:latin typeface="+mj-lt"/>
                <a:ea typeface="+mj-ea"/>
                <a:cs typeface="+mj-cs"/>
              </a:defRPr>
            </a:lvl1pPr>
          </a:lstStyle>
          <a:p>
            <a:r>
              <a:rPr lang="en-US" sz="21600" b="1" i="1" dirty="0">
                <a:latin typeface="Times New Roman" panose="02020603050405020304" pitchFamily="18" charset="0"/>
                <a:cs typeface="Times New Roman" panose="02020603050405020304" pitchFamily="18" charset="0"/>
              </a:rPr>
              <a:t>Water Level Detection with IOT</a:t>
            </a:r>
          </a:p>
          <a:p>
            <a:r>
              <a:rPr lang="en-US" sz="11200" dirty="0">
                <a:solidFill>
                  <a:schemeClr val="bg1"/>
                </a:solidFill>
                <a:latin typeface="Times New Roman" panose="02020603050405020304" pitchFamily="18" charset="0"/>
                <a:cs typeface="Times New Roman" panose="02020603050405020304" pitchFamily="18" charset="0"/>
              </a:rPr>
              <a:t>Presented by: Mahmudul Islam</a:t>
            </a:r>
            <a:br>
              <a:rPr lang="en-US" sz="16000" dirty="0">
                <a:solidFill>
                  <a:schemeClr val="bg1"/>
                </a:solidFill>
              </a:rPr>
            </a:br>
            <a:br>
              <a:rPr lang="en-US" sz="16000" dirty="0">
                <a:solidFill>
                  <a:schemeClr val="bg1"/>
                </a:solidFill>
              </a:rPr>
            </a:br>
            <a:r>
              <a:rPr lang="en-US" sz="6700" dirty="0">
                <a:solidFill>
                  <a:schemeClr val="bg1"/>
                </a:solidFill>
              </a:rPr>
              <a:t>                      	</a:t>
            </a:r>
          </a:p>
        </p:txBody>
      </p:sp>
      <p:pic>
        <p:nvPicPr>
          <p:cNvPr id="49" name="Picture 2" descr="https://scontent.fdac18-1.fna.fbcdn.net/v/t1.15752-9/104126134_544038119599781_8833116645744616513_n.jpg?_nc_cat=111&amp;_nc_sid=b96e70&amp;_nc_oc=AQlZZ2LqzgpRQ2qai83gqZCGvNOhwoJM1ONEqpEeFTaIECscW0hzHueKB0fWqx1IW-E&amp;_nc_ht=scontent.fdac18-1.fna&amp;oh=3404c7fffa00215f976f591da8ec0194&amp;oe=5F0F16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999756" y="1970442"/>
            <a:ext cx="3749040" cy="503374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836715" y="7216656"/>
            <a:ext cx="4847700" cy="6863417"/>
          </a:xfrm>
          <a:prstGeom prst="rect">
            <a:avLst/>
          </a:prstGeom>
        </p:spPr>
        <p:txBody>
          <a:bodyPr wrap="square">
            <a:spAutoFit/>
          </a:bodyPr>
          <a:lstStyle/>
          <a:p>
            <a:pPr lvl="0" algn="just"/>
            <a:r>
              <a:rPr lang="en-US" sz="2200" dirty="0">
                <a:latin typeface="Times New Roman" panose="02020603050405020304" pitchFamily="18" charset="0"/>
                <a:cs typeface="Times New Roman" panose="02020603050405020304" pitchFamily="18" charset="0"/>
              </a:rPr>
              <a:t>The goal was to design a water level detection device that is small enough in size to be installed in various places. It works on the basic principal of calculating distance by the travelling time of the sound pulses. The ultrasound sensor has two transducer bands, the trigger band and the echo band, the trigger band sends out ultrasonic signals from the sensor. The signal that was sent out bounces on any obstacle within the distances of 2 and 400 cm and reflects back to the sensor. The echo band receives the reflected signal. The time it took the signal to travel and return back will be recorded by the sophisticated circuitry in the sensor. With this time which ranges from 150µS to 25000µS, we can compute the distance of the sensor from the obstacle. </a:t>
            </a:r>
            <a:endParaRPr lang="en-US" sz="2200" u="sng" dirty="0">
              <a:latin typeface="Times New Roman" panose="02020603050405020304" pitchFamily="18" charset="0"/>
              <a:ea typeface="Cambria Math" pitchFamily="18" charset="0"/>
              <a:cs typeface="Times New Roman" panose="02020603050405020304" pitchFamily="18" charset="0"/>
            </a:endParaRPr>
          </a:p>
        </p:txBody>
      </p:sp>
      <p:sp>
        <p:nvSpPr>
          <p:cNvPr id="51" name="Rectangle 50"/>
          <p:cNvSpPr/>
          <p:nvPr/>
        </p:nvSpPr>
        <p:spPr>
          <a:xfrm>
            <a:off x="357401" y="7254139"/>
            <a:ext cx="4471625" cy="5847755"/>
          </a:xfrm>
          <a:prstGeom prst="rect">
            <a:avLst/>
          </a:prstGeom>
        </p:spPr>
        <p:txBody>
          <a:bodyPr wrap="square">
            <a:spAutoFit/>
          </a:bodyPr>
          <a:lstStyle/>
          <a:p>
            <a:pPr algn="just"/>
            <a:r>
              <a:rPr lang="en-US" sz="2200" b="1" i="1" u="sng" dirty="0" err="1">
                <a:latin typeface="Times New Roman" panose="02020603050405020304" pitchFamily="18" charset="0"/>
                <a:cs typeface="Times New Roman" panose="02020603050405020304" pitchFamily="18" charset="0"/>
              </a:rPr>
              <a:t>NodeMCU</a:t>
            </a:r>
            <a:r>
              <a:rPr lang="en-US" sz="2200" b="1" i="1" u="sng" dirty="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An open source LUA based firmware developed for ESP8266 </a:t>
            </a:r>
            <a:r>
              <a:rPr lang="en-US" sz="2200" dirty="0" err="1">
                <a:latin typeface="Times New Roman" panose="02020603050405020304" pitchFamily="18" charset="0"/>
                <a:cs typeface="Times New Roman" panose="02020603050405020304" pitchFamily="18" charset="0"/>
              </a:rPr>
              <a:t>wifi</a:t>
            </a:r>
            <a:r>
              <a:rPr lang="en-US" sz="2200" dirty="0">
                <a:latin typeface="Times New Roman" panose="02020603050405020304" pitchFamily="18" charset="0"/>
                <a:cs typeface="Times New Roman" panose="02020603050405020304" pitchFamily="18" charset="0"/>
              </a:rPr>
              <a:t> chip that supports serial communication protocols.</a:t>
            </a:r>
          </a:p>
          <a:p>
            <a:pPr algn="just"/>
            <a:r>
              <a:rPr lang="en-US" sz="2200" b="1" i="1" u="sng" dirty="0">
                <a:latin typeface="Times New Roman" panose="02020603050405020304" pitchFamily="18" charset="0"/>
                <a:cs typeface="Times New Roman" panose="02020603050405020304" pitchFamily="18" charset="0"/>
              </a:rPr>
              <a:t>Ultrasound sensors:</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It converts electric energy into acoustic wave and vice versa with a frequency &gt; 18KHz</a:t>
            </a:r>
          </a:p>
          <a:p>
            <a:pPr algn="just"/>
            <a:r>
              <a:rPr lang="en-US" sz="2200" b="1" i="1" u="sng" dirty="0">
                <a:latin typeface="Times New Roman" panose="02020603050405020304" pitchFamily="18" charset="0"/>
                <a:cs typeface="Times New Roman" panose="02020603050405020304" pitchFamily="18" charset="0"/>
              </a:rPr>
              <a:t>Arduino nano:</a:t>
            </a:r>
            <a:r>
              <a:rPr lang="en-US" sz="2200" b="1"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 small, complete, and breadboard-friendly board, based on the ATmega328 (Arduino Nano 3x).</a:t>
            </a:r>
          </a:p>
          <a:p>
            <a:pPr algn="just"/>
            <a:r>
              <a:rPr lang="en-US" sz="2200" b="1" i="1" u="sng" dirty="0">
                <a:latin typeface="Times New Roman" panose="02020603050405020304" pitchFamily="18" charset="0"/>
                <a:cs typeface="Times New Roman" panose="02020603050405020304" pitchFamily="18" charset="0"/>
              </a:rPr>
              <a:t>Buzzer:</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An </a:t>
            </a:r>
            <a:r>
              <a:rPr lang="en-US" sz="2200" dirty="0" err="1">
                <a:latin typeface="Times New Roman" panose="02020603050405020304" pitchFamily="18" charset="0"/>
                <a:cs typeface="Times New Roman" panose="02020603050405020304" pitchFamily="18" charset="0"/>
              </a:rPr>
              <a:t>arduino</a:t>
            </a:r>
            <a:r>
              <a:rPr lang="en-US" sz="2200" dirty="0">
                <a:latin typeface="Times New Roman" panose="02020603050405020304" pitchFamily="18" charset="0"/>
                <a:cs typeface="Times New Roman" panose="02020603050405020304" pitchFamily="18" charset="0"/>
              </a:rPr>
              <a:t> signaling device which may be mechanical or piezoelectric. </a:t>
            </a:r>
          </a:p>
          <a:p>
            <a:pPr algn="just"/>
            <a:r>
              <a:rPr lang="en-US" sz="2200" b="1" i="1" u="sng" dirty="0">
                <a:latin typeface="Times New Roman" panose="02020603050405020304" pitchFamily="18" charset="0"/>
                <a:cs typeface="Times New Roman" panose="02020603050405020304" pitchFamily="18" charset="0"/>
              </a:rPr>
              <a:t>Breadboard:</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 solderless device for temporary prototype with electronics and test circuit design.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1420" y="7461062"/>
            <a:ext cx="4754880" cy="5949359"/>
          </a:xfrm>
          <a:prstGeom prst="rect">
            <a:avLst/>
          </a:prstGeom>
        </p:spPr>
      </p:pic>
      <p:sp>
        <p:nvSpPr>
          <p:cNvPr id="52" name="Rectangle: Rounded Corners 112">
            <a:extLst>
              <a:ext uri="{FF2B5EF4-FFF2-40B4-BE49-F238E27FC236}">
                <a16:creationId xmlns:a16="http://schemas.microsoft.com/office/drawing/2014/main" id="{FB08B1D6-5EAE-4E87-A3B8-2865AC528801}"/>
              </a:ext>
            </a:extLst>
          </p:cNvPr>
          <p:cNvSpPr/>
          <p:nvPr/>
        </p:nvSpPr>
        <p:spPr>
          <a:xfrm>
            <a:off x="385428" y="14216500"/>
            <a:ext cx="4256830" cy="439384"/>
          </a:xfrm>
          <a:prstGeom prst="roundRect">
            <a:avLst/>
          </a:prstGeom>
          <a:solidFill>
            <a:srgbClr val="F9C090"/>
          </a:solidFill>
          <a:ln w="381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CALCULATION</a:t>
            </a:r>
          </a:p>
        </p:txBody>
      </p:sp>
      <p:sp>
        <p:nvSpPr>
          <p:cNvPr id="53" name="Rectangle 52"/>
          <p:cNvSpPr/>
          <p:nvPr/>
        </p:nvSpPr>
        <p:spPr>
          <a:xfrm>
            <a:off x="385428" y="14677453"/>
            <a:ext cx="4485992" cy="3139321"/>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Speed of the ultrasound (m/s) = [2 x water level (m)] / time (s).</a:t>
            </a:r>
          </a:p>
          <a:p>
            <a:pPr algn="just"/>
            <a:r>
              <a:rPr lang="en-US" sz="2200" dirty="0">
                <a:latin typeface="Times New Roman" panose="02020603050405020304" pitchFamily="18" charset="0"/>
                <a:cs typeface="Times New Roman" panose="02020603050405020304" pitchFamily="18" charset="0"/>
              </a:rPr>
              <a:t>Water level = [Speed of the ultrasound x time]/2 </a:t>
            </a:r>
          </a:p>
          <a:p>
            <a:pPr algn="just"/>
            <a:r>
              <a:rPr lang="en-US" sz="2200" dirty="0">
                <a:latin typeface="Times New Roman" panose="02020603050405020304" pitchFamily="18" charset="0"/>
                <a:cs typeface="Times New Roman" panose="02020603050405020304" pitchFamily="18" charset="0"/>
              </a:rPr>
              <a:t>In present case, </a:t>
            </a:r>
          </a:p>
          <a:p>
            <a:pPr algn="just"/>
            <a:r>
              <a:rPr lang="en-US" sz="2200" dirty="0">
                <a:latin typeface="Times New Roman" panose="02020603050405020304" pitchFamily="18" charset="0"/>
                <a:cs typeface="Times New Roman" panose="02020603050405020304" pitchFamily="18" charset="0"/>
              </a:rPr>
              <a:t>Speed of the ultrasound = 340 m/s.</a:t>
            </a:r>
          </a:p>
          <a:p>
            <a:pPr algn="just"/>
            <a:r>
              <a:rPr lang="en-US" sz="2200" dirty="0">
                <a:latin typeface="Times New Roman" panose="02020603050405020304" pitchFamily="18" charset="0"/>
                <a:cs typeface="Times New Roman" panose="02020603050405020304" pitchFamily="18" charset="0"/>
              </a:rPr>
              <a:t>So, water level = 170 x time (s) - - (1)</a:t>
            </a:r>
          </a:p>
          <a:p>
            <a:pPr algn="just"/>
            <a:r>
              <a:rPr lang="en-US" sz="2200" dirty="0">
                <a:latin typeface="Times New Roman" panose="02020603050405020304" pitchFamily="18" charset="0"/>
                <a:cs typeface="Times New Roman" panose="02020603050405020304" pitchFamily="18" charset="0"/>
              </a:rPr>
              <a:t>For test case, time = 250 µS.</a:t>
            </a:r>
          </a:p>
          <a:p>
            <a:pPr algn="just"/>
            <a:r>
              <a:rPr lang="en-US" sz="2200" dirty="0">
                <a:latin typeface="Times New Roman" panose="02020603050405020304" pitchFamily="18" charset="0"/>
                <a:cs typeface="Times New Roman" panose="02020603050405020304" pitchFamily="18" charset="0"/>
              </a:rPr>
              <a:t>Water level = 4.25 cm. </a:t>
            </a:r>
          </a:p>
        </p:txBody>
      </p:sp>
      <p:sp>
        <p:nvSpPr>
          <p:cNvPr id="54" name="Rectangle: Rounded Corners 112">
            <a:extLst>
              <a:ext uri="{FF2B5EF4-FFF2-40B4-BE49-F238E27FC236}">
                <a16:creationId xmlns:a16="http://schemas.microsoft.com/office/drawing/2014/main" id="{FB08B1D6-5EAE-4E87-A3B8-2865AC528801}"/>
              </a:ext>
            </a:extLst>
          </p:cNvPr>
          <p:cNvSpPr/>
          <p:nvPr/>
        </p:nvSpPr>
        <p:spPr>
          <a:xfrm>
            <a:off x="4871420" y="14199864"/>
            <a:ext cx="4792413" cy="512809"/>
          </a:xfrm>
          <a:prstGeom prst="roundRect">
            <a:avLst/>
          </a:prstGeom>
          <a:solidFill>
            <a:srgbClr val="F9C090"/>
          </a:solidFill>
          <a:ln w="381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APPLICATIONS</a:t>
            </a:r>
          </a:p>
        </p:txBody>
      </p:sp>
      <p:sp>
        <p:nvSpPr>
          <p:cNvPr id="55" name="Rectangle 54"/>
          <p:cNvSpPr/>
          <p:nvPr/>
        </p:nvSpPr>
        <p:spPr>
          <a:xfrm>
            <a:off x="9886723" y="14771951"/>
            <a:ext cx="4611366" cy="4832092"/>
          </a:xfrm>
          <a:prstGeom prst="rect">
            <a:avLst/>
          </a:prstGeom>
        </p:spPr>
        <p:txBody>
          <a:bodyPr wrap="square">
            <a:spAutoFit/>
          </a:bodyPr>
          <a:lstStyle/>
          <a:p>
            <a:pPr marL="571500" indent="-5715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Smaller in size so that it can easily be installed in the places where there is space restriction.</a:t>
            </a:r>
          </a:p>
          <a:p>
            <a:pPr marL="571500" indent="-5715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Can be used in as an alarming device in case of flood management specially in underdeveloped countries where flood management systems aren’t much sophisticated.</a:t>
            </a:r>
          </a:p>
          <a:p>
            <a:pPr marL="571500" indent="-5715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Easy to install and less maintenance is required.</a:t>
            </a:r>
          </a:p>
          <a:p>
            <a:pPr marL="571500" lvl="0" indent="-5715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User friendly interface of the app makes it easier for the untrained people to use it effectively.</a:t>
            </a:r>
          </a:p>
        </p:txBody>
      </p:sp>
      <p:sp>
        <p:nvSpPr>
          <p:cNvPr id="56" name="Rectangle: Rounded Corners 112">
            <a:extLst>
              <a:ext uri="{FF2B5EF4-FFF2-40B4-BE49-F238E27FC236}">
                <a16:creationId xmlns:a16="http://schemas.microsoft.com/office/drawing/2014/main" id="{FB08B1D6-5EAE-4E87-A3B8-2865AC528801}"/>
              </a:ext>
            </a:extLst>
          </p:cNvPr>
          <p:cNvSpPr/>
          <p:nvPr/>
        </p:nvSpPr>
        <p:spPr>
          <a:xfrm>
            <a:off x="10047057" y="14199864"/>
            <a:ext cx="4637358" cy="512810"/>
          </a:xfrm>
          <a:prstGeom prst="roundRect">
            <a:avLst/>
          </a:prstGeom>
          <a:solidFill>
            <a:srgbClr val="F9C090"/>
          </a:solidFill>
          <a:ln w="381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ADVANTAGES</a:t>
            </a:r>
          </a:p>
        </p:txBody>
      </p:sp>
      <p:sp>
        <p:nvSpPr>
          <p:cNvPr id="57" name="Rectangle 56"/>
          <p:cNvSpPr/>
          <p:nvPr/>
        </p:nvSpPr>
        <p:spPr>
          <a:xfrm>
            <a:off x="5244574" y="14771951"/>
            <a:ext cx="4539950" cy="2800767"/>
          </a:xfrm>
          <a:prstGeom prst="rect">
            <a:avLst/>
          </a:prstGeom>
        </p:spPr>
        <p:txBody>
          <a:bodyPr wrap="square">
            <a:spAutoFit/>
          </a:bodyPr>
          <a:lstStyle/>
          <a:p>
            <a:pPr marL="457200" indent="-4572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Water tank in households.</a:t>
            </a:r>
          </a:p>
          <a:p>
            <a:pPr marL="457200" indent="-4572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Dam.</a:t>
            </a:r>
          </a:p>
          <a:p>
            <a:pPr marL="457200" indent="-4572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Flood management.</a:t>
            </a:r>
          </a:p>
          <a:p>
            <a:pPr marL="457200" indent="-4572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Drainage system.</a:t>
            </a:r>
          </a:p>
          <a:p>
            <a:pPr marL="457200" indent="-4572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Open well.</a:t>
            </a:r>
          </a:p>
          <a:p>
            <a:pPr marL="457200" indent="-4572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Water pumping for irrigation.</a:t>
            </a:r>
          </a:p>
          <a:p>
            <a:pPr marL="457200" indent="-4572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Water level control for industrial production process.</a:t>
            </a:r>
          </a:p>
        </p:txBody>
      </p:sp>
    </p:spTree>
    <p:extLst>
      <p:ext uri="{BB962C8B-B14F-4D97-AF65-F5344CB8AC3E}">
        <p14:creationId xmlns:p14="http://schemas.microsoft.com/office/powerpoint/2010/main" val="18828185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184</TotalTime>
  <Words>610</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Adobe Ming Std L</vt:lpstr>
      <vt:lpstr>Arial</vt:lpstr>
      <vt:lpstr>Calibri</vt:lpstr>
      <vt:lpstr>Calibri Light</vt:lpstr>
      <vt:lpstr>Lucida Sans Unicode</vt:lpstr>
      <vt:lpstr>Times New Roman</vt:lpstr>
      <vt:lpstr>Office Theme</vt:lpstr>
      <vt:lpstr>Custom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Endrowednes Kuantama</dc:creator>
  <cp:lastModifiedBy>Mahmudul Islam</cp:lastModifiedBy>
  <cp:revision>28</cp:revision>
  <dcterms:created xsi:type="dcterms:W3CDTF">2019-10-07T05:00:45Z</dcterms:created>
  <dcterms:modified xsi:type="dcterms:W3CDTF">2020-08-20T02:49:37Z</dcterms:modified>
</cp:coreProperties>
</file>