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9" r:id="rId2"/>
    <p:sldId id="260" r:id="rId3"/>
    <p:sldId id="261" r:id="rId4"/>
    <p:sldId id="262" r:id="rId5"/>
    <p:sldId id="265" r:id="rId6"/>
    <p:sldId id="270" r:id="rId7"/>
    <p:sldId id="266" r:id="rId8"/>
    <p:sldId id="256" r:id="rId9"/>
    <p:sldId id="258" r:id="rId10"/>
    <p:sldId id="257" r:id="rId11"/>
    <p:sldId id="268" r:id="rId12"/>
    <p:sldId id="269" r:id="rId13"/>
    <p:sldId id="263" r:id="rId14"/>
    <p:sldId id="264"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9C425-003B-4E56-B711-1CCB3D4718DC}"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B53A5872-07F6-4131-86BF-0478639340D9}">
      <dgm:prSet/>
      <dgm:spPr/>
      <dgm:t>
        <a:bodyPr/>
        <a:lstStyle/>
        <a:p>
          <a:pPr rtl="0"/>
          <a:r>
            <a:rPr lang="en-US" b="1" dirty="0" smtClean="0"/>
            <a:t>Introduction</a:t>
          </a:r>
          <a:endParaRPr lang="en-US" dirty="0"/>
        </a:p>
      </dgm:t>
    </dgm:pt>
    <dgm:pt modelId="{E4CF4505-7501-43EB-9478-523626DF4ABB}" type="parTrans" cxnId="{85CD5B39-E533-4ACF-A542-AE365829F369}">
      <dgm:prSet/>
      <dgm:spPr/>
      <dgm:t>
        <a:bodyPr/>
        <a:lstStyle/>
        <a:p>
          <a:endParaRPr lang="en-US"/>
        </a:p>
      </dgm:t>
    </dgm:pt>
    <dgm:pt modelId="{E90FCEB5-BFA8-4B90-BEAD-770F05C78226}" type="sibTrans" cxnId="{85CD5B39-E533-4ACF-A542-AE365829F369}">
      <dgm:prSet/>
      <dgm:spPr/>
      <dgm:t>
        <a:bodyPr/>
        <a:lstStyle/>
        <a:p>
          <a:endParaRPr lang="en-US"/>
        </a:p>
      </dgm:t>
    </dgm:pt>
    <dgm:pt modelId="{15594386-B063-4696-984A-64370A0AE2F6}">
      <dgm:prSet/>
      <dgm:spPr/>
      <dgm:t>
        <a:bodyPr/>
        <a:lstStyle/>
        <a:p>
          <a:pPr rtl="0"/>
          <a:r>
            <a:rPr lang="en-US" b="1" dirty="0" smtClean="0"/>
            <a:t>Development Tools</a:t>
          </a:r>
          <a:endParaRPr lang="en-US" dirty="0"/>
        </a:p>
      </dgm:t>
    </dgm:pt>
    <dgm:pt modelId="{1CBE18BA-CE20-46C9-A2B0-A5C7D41BC084}" type="parTrans" cxnId="{D03943E8-5E5D-45DC-B290-00E2C6FEB9F8}">
      <dgm:prSet/>
      <dgm:spPr/>
      <dgm:t>
        <a:bodyPr/>
        <a:lstStyle/>
        <a:p>
          <a:endParaRPr lang="en-US"/>
        </a:p>
      </dgm:t>
    </dgm:pt>
    <dgm:pt modelId="{41A78F33-A231-4B25-B277-048CE92E92CF}" type="sibTrans" cxnId="{D03943E8-5E5D-45DC-B290-00E2C6FEB9F8}">
      <dgm:prSet/>
      <dgm:spPr/>
      <dgm:t>
        <a:bodyPr/>
        <a:lstStyle/>
        <a:p>
          <a:endParaRPr lang="en-US"/>
        </a:p>
      </dgm:t>
    </dgm:pt>
    <dgm:pt modelId="{23BE0BE0-981A-4D85-A84F-03D2A09CD7F2}">
      <dgm:prSet/>
      <dgm:spPr/>
      <dgm:t>
        <a:bodyPr/>
        <a:lstStyle/>
        <a:p>
          <a:pPr rtl="0"/>
          <a:r>
            <a:rPr lang="en-US" b="1" dirty="0" smtClean="0"/>
            <a:t>Modules</a:t>
          </a:r>
          <a:endParaRPr lang="en-US" dirty="0"/>
        </a:p>
      </dgm:t>
    </dgm:pt>
    <dgm:pt modelId="{742E42F6-6BF7-4E32-B25F-8C10E5C26F5B}" type="parTrans" cxnId="{FA783B2F-5836-47CC-9B93-F7CEEDA73942}">
      <dgm:prSet/>
      <dgm:spPr/>
      <dgm:t>
        <a:bodyPr/>
        <a:lstStyle/>
        <a:p>
          <a:endParaRPr lang="en-US"/>
        </a:p>
      </dgm:t>
    </dgm:pt>
    <dgm:pt modelId="{2C391E14-6CF6-49F1-AE31-AC2253C9A300}" type="sibTrans" cxnId="{FA783B2F-5836-47CC-9B93-F7CEEDA73942}">
      <dgm:prSet/>
      <dgm:spPr/>
      <dgm:t>
        <a:bodyPr/>
        <a:lstStyle/>
        <a:p>
          <a:endParaRPr lang="en-US"/>
        </a:p>
      </dgm:t>
    </dgm:pt>
    <dgm:pt modelId="{5E271530-A66B-4715-94A4-A4A8CAED1C70}">
      <dgm:prSet/>
      <dgm:spPr/>
      <dgm:t>
        <a:bodyPr/>
        <a:lstStyle/>
        <a:p>
          <a:pPr rtl="0"/>
          <a:r>
            <a:rPr lang="en-US" b="1" dirty="0" smtClean="0"/>
            <a:t>Features</a:t>
          </a:r>
          <a:endParaRPr lang="en-US" dirty="0"/>
        </a:p>
      </dgm:t>
    </dgm:pt>
    <dgm:pt modelId="{2759FA66-F999-4586-A7C2-6E5E86D7BDF2}" type="parTrans" cxnId="{C978F08F-DBBD-4AA1-94BA-5A588834DB19}">
      <dgm:prSet/>
      <dgm:spPr/>
      <dgm:t>
        <a:bodyPr/>
        <a:lstStyle/>
        <a:p>
          <a:endParaRPr lang="en-US"/>
        </a:p>
      </dgm:t>
    </dgm:pt>
    <dgm:pt modelId="{1F76540D-888F-453E-811E-80B0C7236561}" type="sibTrans" cxnId="{C978F08F-DBBD-4AA1-94BA-5A588834DB19}">
      <dgm:prSet/>
      <dgm:spPr/>
      <dgm:t>
        <a:bodyPr/>
        <a:lstStyle/>
        <a:p>
          <a:endParaRPr lang="en-US"/>
        </a:p>
      </dgm:t>
    </dgm:pt>
    <dgm:pt modelId="{9772C2E1-359D-43A8-8C23-58784B1CF355}">
      <dgm:prSet/>
      <dgm:spPr/>
      <dgm:t>
        <a:bodyPr/>
        <a:lstStyle/>
        <a:p>
          <a:pPr rtl="0"/>
          <a:r>
            <a:rPr lang="en-US" b="1" dirty="0" err="1" smtClean="0"/>
            <a:t>Conclution</a:t>
          </a:r>
          <a:endParaRPr lang="en-US" b="1" dirty="0"/>
        </a:p>
      </dgm:t>
    </dgm:pt>
    <dgm:pt modelId="{6751E6AA-533F-4746-B753-0736A5479892}" type="parTrans" cxnId="{3A52216F-B8C6-406E-87E9-7CED8318F46F}">
      <dgm:prSet/>
      <dgm:spPr/>
      <dgm:t>
        <a:bodyPr/>
        <a:lstStyle/>
        <a:p>
          <a:endParaRPr lang="en-US"/>
        </a:p>
      </dgm:t>
    </dgm:pt>
    <dgm:pt modelId="{1BBA4854-49D0-4337-A3F7-EF94B231621D}" type="sibTrans" cxnId="{3A52216F-B8C6-406E-87E9-7CED8318F46F}">
      <dgm:prSet/>
      <dgm:spPr/>
      <dgm:t>
        <a:bodyPr/>
        <a:lstStyle/>
        <a:p>
          <a:endParaRPr lang="en-US"/>
        </a:p>
      </dgm:t>
    </dgm:pt>
    <dgm:pt modelId="{46AB9C98-2A4E-441F-B07F-A432D4E6DBA5}" type="pres">
      <dgm:prSet presAssocID="{E669C425-003B-4E56-B711-1CCB3D4718DC}" presName="compositeShape" presStyleCnt="0">
        <dgm:presLayoutVars>
          <dgm:dir/>
          <dgm:resizeHandles/>
        </dgm:presLayoutVars>
      </dgm:prSet>
      <dgm:spPr/>
      <dgm:t>
        <a:bodyPr/>
        <a:lstStyle/>
        <a:p>
          <a:endParaRPr lang="en-US"/>
        </a:p>
      </dgm:t>
    </dgm:pt>
    <dgm:pt modelId="{B8C5F0DE-C02B-4DB6-8686-B43847C60B22}" type="pres">
      <dgm:prSet presAssocID="{E669C425-003B-4E56-B711-1CCB3D4718DC}" presName="pyramid" presStyleLbl="node1" presStyleIdx="0" presStyleCnt="1"/>
      <dgm:spPr/>
    </dgm:pt>
    <dgm:pt modelId="{9C5FB617-A04C-4D3F-9645-7AD680F230C6}" type="pres">
      <dgm:prSet presAssocID="{E669C425-003B-4E56-B711-1CCB3D4718DC}" presName="theList" presStyleCnt="0"/>
      <dgm:spPr/>
    </dgm:pt>
    <dgm:pt modelId="{AF19A05D-E3B6-47DC-A57D-140532695986}" type="pres">
      <dgm:prSet presAssocID="{B53A5872-07F6-4131-86BF-0478639340D9}" presName="aNode" presStyleLbl="fgAcc1" presStyleIdx="0" presStyleCnt="5">
        <dgm:presLayoutVars>
          <dgm:bulletEnabled val="1"/>
        </dgm:presLayoutVars>
      </dgm:prSet>
      <dgm:spPr/>
      <dgm:t>
        <a:bodyPr/>
        <a:lstStyle/>
        <a:p>
          <a:endParaRPr lang="en-US"/>
        </a:p>
      </dgm:t>
    </dgm:pt>
    <dgm:pt modelId="{F1C89AC8-5F7A-407F-AB37-68E0909A94DF}" type="pres">
      <dgm:prSet presAssocID="{B53A5872-07F6-4131-86BF-0478639340D9}" presName="aSpace" presStyleCnt="0"/>
      <dgm:spPr/>
    </dgm:pt>
    <dgm:pt modelId="{4C808D6A-B2FA-4348-8E0B-3FAE236D0D5F}" type="pres">
      <dgm:prSet presAssocID="{15594386-B063-4696-984A-64370A0AE2F6}" presName="aNode" presStyleLbl="fgAcc1" presStyleIdx="1" presStyleCnt="5">
        <dgm:presLayoutVars>
          <dgm:bulletEnabled val="1"/>
        </dgm:presLayoutVars>
      </dgm:prSet>
      <dgm:spPr/>
      <dgm:t>
        <a:bodyPr/>
        <a:lstStyle/>
        <a:p>
          <a:endParaRPr lang="en-US"/>
        </a:p>
      </dgm:t>
    </dgm:pt>
    <dgm:pt modelId="{512A737D-5344-417C-912E-DC0F12D2493C}" type="pres">
      <dgm:prSet presAssocID="{15594386-B063-4696-984A-64370A0AE2F6}" presName="aSpace" presStyleCnt="0"/>
      <dgm:spPr/>
    </dgm:pt>
    <dgm:pt modelId="{852CAC35-A878-4FB6-94A0-E75A6056095D}" type="pres">
      <dgm:prSet presAssocID="{23BE0BE0-981A-4D85-A84F-03D2A09CD7F2}" presName="aNode" presStyleLbl="fgAcc1" presStyleIdx="2" presStyleCnt="5">
        <dgm:presLayoutVars>
          <dgm:bulletEnabled val="1"/>
        </dgm:presLayoutVars>
      </dgm:prSet>
      <dgm:spPr/>
      <dgm:t>
        <a:bodyPr/>
        <a:lstStyle/>
        <a:p>
          <a:endParaRPr lang="en-US"/>
        </a:p>
      </dgm:t>
    </dgm:pt>
    <dgm:pt modelId="{3C8206DC-E149-4536-B59E-8DE1A1A1605E}" type="pres">
      <dgm:prSet presAssocID="{23BE0BE0-981A-4D85-A84F-03D2A09CD7F2}" presName="aSpace" presStyleCnt="0"/>
      <dgm:spPr/>
    </dgm:pt>
    <dgm:pt modelId="{D0543E08-BBAA-4C22-9B59-5BEB65431335}" type="pres">
      <dgm:prSet presAssocID="{5E271530-A66B-4715-94A4-A4A8CAED1C70}" presName="aNode" presStyleLbl="fgAcc1" presStyleIdx="3" presStyleCnt="5">
        <dgm:presLayoutVars>
          <dgm:bulletEnabled val="1"/>
        </dgm:presLayoutVars>
      </dgm:prSet>
      <dgm:spPr/>
      <dgm:t>
        <a:bodyPr/>
        <a:lstStyle/>
        <a:p>
          <a:endParaRPr lang="en-US"/>
        </a:p>
      </dgm:t>
    </dgm:pt>
    <dgm:pt modelId="{A180C97A-F7DF-4C04-94AB-9E8888F136C5}" type="pres">
      <dgm:prSet presAssocID="{5E271530-A66B-4715-94A4-A4A8CAED1C70}" presName="aSpace" presStyleCnt="0"/>
      <dgm:spPr/>
    </dgm:pt>
    <dgm:pt modelId="{72466E7E-89A8-4C2C-B3F1-40AF9EC4743C}" type="pres">
      <dgm:prSet presAssocID="{9772C2E1-359D-43A8-8C23-58784B1CF355}" presName="aNode" presStyleLbl="fgAcc1" presStyleIdx="4" presStyleCnt="5">
        <dgm:presLayoutVars>
          <dgm:bulletEnabled val="1"/>
        </dgm:presLayoutVars>
      </dgm:prSet>
      <dgm:spPr/>
      <dgm:t>
        <a:bodyPr/>
        <a:lstStyle/>
        <a:p>
          <a:endParaRPr lang="en-US"/>
        </a:p>
      </dgm:t>
    </dgm:pt>
    <dgm:pt modelId="{F70BCE1D-403C-4588-AF7A-7C35232459A1}" type="pres">
      <dgm:prSet presAssocID="{9772C2E1-359D-43A8-8C23-58784B1CF355}" presName="aSpace" presStyleCnt="0"/>
      <dgm:spPr/>
    </dgm:pt>
  </dgm:ptLst>
  <dgm:cxnLst>
    <dgm:cxn modelId="{CFE14CD1-AEB6-48C4-9317-D2DE0AC26B41}" type="presOf" srcId="{23BE0BE0-981A-4D85-A84F-03D2A09CD7F2}" destId="{852CAC35-A878-4FB6-94A0-E75A6056095D}" srcOrd="0" destOrd="0" presId="urn:microsoft.com/office/officeart/2005/8/layout/pyramid2"/>
    <dgm:cxn modelId="{7C54AA3A-019D-48FF-8C17-D29606330C63}" type="presOf" srcId="{E669C425-003B-4E56-B711-1CCB3D4718DC}" destId="{46AB9C98-2A4E-441F-B07F-A432D4E6DBA5}" srcOrd="0" destOrd="0" presId="urn:microsoft.com/office/officeart/2005/8/layout/pyramid2"/>
    <dgm:cxn modelId="{FA783B2F-5836-47CC-9B93-F7CEEDA73942}" srcId="{E669C425-003B-4E56-B711-1CCB3D4718DC}" destId="{23BE0BE0-981A-4D85-A84F-03D2A09CD7F2}" srcOrd="2" destOrd="0" parTransId="{742E42F6-6BF7-4E32-B25F-8C10E5C26F5B}" sibTransId="{2C391E14-6CF6-49F1-AE31-AC2253C9A300}"/>
    <dgm:cxn modelId="{3A52216F-B8C6-406E-87E9-7CED8318F46F}" srcId="{E669C425-003B-4E56-B711-1CCB3D4718DC}" destId="{9772C2E1-359D-43A8-8C23-58784B1CF355}" srcOrd="4" destOrd="0" parTransId="{6751E6AA-533F-4746-B753-0736A5479892}" sibTransId="{1BBA4854-49D0-4337-A3F7-EF94B231621D}"/>
    <dgm:cxn modelId="{D03943E8-5E5D-45DC-B290-00E2C6FEB9F8}" srcId="{E669C425-003B-4E56-B711-1CCB3D4718DC}" destId="{15594386-B063-4696-984A-64370A0AE2F6}" srcOrd="1" destOrd="0" parTransId="{1CBE18BA-CE20-46C9-A2B0-A5C7D41BC084}" sibTransId="{41A78F33-A231-4B25-B277-048CE92E92CF}"/>
    <dgm:cxn modelId="{201C2EF9-030C-4F3F-ABA8-E1A261865853}" type="presOf" srcId="{15594386-B063-4696-984A-64370A0AE2F6}" destId="{4C808D6A-B2FA-4348-8E0B-3FAE236D0D5F}" srcOrd="0" destOrd="0" presId="urn:microsoft.com/office/officeart/2005/8/layout/pyramid2"/>
    <dgm:cxn modelId="{C978F08F-DBBD-4AA1-94BA-5A588834DB19}" srcId="{E669C425-003B-4E56-B711-1CCB3D4718DC}" destId="{5E271530-A66B-4715-94A4-A4A8CAED1C70}" srcOrd="3" destOrd="0" parTransId="{2759FA66-F999-4586-A7C2-6E5E86D7BDF2}" sibTransId="{1F76540D-888F-453E-811E-80B0C7236561}"/>
    <dgm:cxn modelId="{FBE23286-7137-4FDE-BB70-D4F92FDF9AF9}" type="presOf" srcId="{B53A5872-07F6-4131-86BF-0478639340D9}" destId="{AF19A05D-E3B6-47DC-A57D-140532695986}" srcOrd="0" destOrd="0" presId="urn:microsoft.com/office/officeart/2005/8/layout/pyramid2"/>
    <dgm:cxn modelId="{85CD5B39-E533-4ACF-A542-AE365829F369}" srcId="{E669C425-003B-4E56-B711-1CCB3D4718DC}" destId="{B53A5872-07F6-4131-86BF-0478639340D9}" srcOrd="0" destOrd="0" parTransId="{E4CF4505-7501-43EB-9478-523626DF4ABB}" sibTransId="{E90FCEB5-BFA8-4B90-BEAD-770F05C78226}"/>
    <dgm:cxn modelId="{589FA821-6643-4C0B-AF95-0D7E60916A25}" type="presOf" srcId="{5E271530-A66B-4715-94A4-A4A8CAED1C70}" destId="{D0543E08-BBAA-4C22-9B59-5BEB65431335}" srcOrd="0" destOrd="0" presId="urn:microsoft.com/office/officeart/2005/8/layout/pyramid2"/>
    <dgm:cxn modelId="{7D80EEE7-932D-4A10-8798-BCC0C956D6E0}" type="presOf" srcId="{9772C2E1-359D-43A8-8C23-58784B1CF355}" destId="{72466E7E-89A8-4C2C-B3F1-40AF9EC4743C}" srcOrd="0" destOrd="0" presId="urn:microsoft.com/office/officeart/2005/8/layout/pyramid2"/>
    <dgm:cxn modelId="{7DF3471E-74B4-46EC-8139-7967DC0BD520}" type="presParOf" srcId="{46AB9C98-2A4E-441F-B07F-A432D4E6DBA5}" destId="{B8C5F0DE-C02B-4DB6-8686-B43847C60B22}" srcOrd="0" destOrd="0" presId="urn:microsoft.com/office/officeart/2005/8/layout/pyramid2"/>
    <dgm:cxn modelId="{A204D673-257A-49C6-9BD6-6189CFCEE95E}" type="presParOf" srcId="{46AB9C98-2A4E-441F-B07F-A432D4E6DBA5}" destId="{9C5FB617-A04C-4D3F-9645-7AD680F230C6}" srcOrd="1" destOrd="0" presId="urn:microsoft.com/office/officeart/2005/8/layout/pyramid2"/>
    <dgm:cxn modelId="{5E7A28CB-70EC-402D-B4BA-F653CB99D13F}" type="presParOf" srcId="{9C5FB617-A04C-4D3F-9645-7AD680F230C6}" destId="{AF19A05D-E3B6-47DC-A57D-140532695986}" srcOrd="0" destOrd="0" presId="urn:microsoft.com/office/officeart/2005/8/layout/pyramid2"/>
    <dgm:cxn modelId="{AD11531A-90E3-413A-8E6F-F7553FA64C60}" type="presParOf" srcId="{9C5FB617-A04C-4D3F-9645-7AD680F230C6}" destId="{F1C89AC8-5F7A-407F-AB37-68E0909A94DF}" srcOrd="1" destOrd="0" presId="urn:microsoft.com/office/officeart/2005/8/layout/pyramid2"/>
    <dgm:cxn modelId="{6DA86D74-224F-4B63-AB5A-18DDC8D1BB52}" type="presParOf" srcId="{9C5FB617-A04C-4D3F-9645-7AD680F230C6}" destId="{4C808D6A-B2FA-4348-8E0B-3FAE236D0D5F}" srcOrd="2" destOrd="0" presId="urn:microsoft.com/office/officeart/2005/8/layout/pyramid2"/>
    <dgm:cxn modelId="{1AE2FBEE-13EF-4DE3-8797-24C91A8B4B1F}" type="presParOf" srcId="{9C5FB617-A04C-4D3F-9645-7AD680F230C6}" destId="{512A737D-5344-417C-912E-DC0F12D2493C}" srcOrd="3" destOrd="0" presId="urn:microsoft.com/office/officeart/2005/8/layout/pyramid2"/>
    <dgm:cxn modelId="{23CC558E-5AC0-4F67-B338-438924F11CDD}" type="presParOf" srcId="{9C5FB617-A04C-4D3F-9645-7AD680F230C6}" destId="{852CAC35-A878-4FB6-94A0-E75A6056095D}" srcOrd="4" destOrd="0" presId="urn:microsoft.com/office/officeart/2005/8/layout/pyramid2"/>
    <dgm:cxn modelId="{AA633903-6514-4750-B892-4A4574520F53}" type="presParOf" srcId="{9C5FB617-A04C-4D3F-9645-7AD680F230C6}" destId="{3C8206DC-E149-4536-B59E-8DE1A1A1605E}" srcOrd="5" destOrd="0" presId="urn:microsoft.com/office/officeart/2005/8/layout/pyramid2"/>
    <dgm:cxn modelId="{2A0DF121-83B3-4A21-8057-523A282B5F5E}" type="presParOf" srcId="{9C5FB617-A04C-4D3F-9645-7AD680F230C6}" destId="{D0543E08-BBAA-4C22-9B59-5BEB65431335}" srcOrd="6" destOrd="0" presId="urn:microsoft.com/office/officeart/2005/8/layout/pyramid2"/>
    <dgm:cxn modelId="{CB5F302B-E64E-486E-A0E8-2DE4D99DB77A}" type="presParOf" srcId="{9C5FB617-A04C-4D3F-9645-7AD680F230C6}" destId="{A180C97A-F7DF-4C04-94AB-9E8888F136C5}" srcOrd="7" destOrd="0" presId="urn:microsoft.com/office/officeart/2005/8/layout/pyramid2"/>
    <dgm:cxn modelId="{C392BEC9-86B7-4F50-8911-081B8BB1E98B}" type="presParOf" srcId="{9C5FB617-A04C-4D3F-9645-7AD680F230C6}" destId="{72466E7E-89A8-4C2C-B3F1-40AF9EC4743C}" srcOrd="8" destOrd="0" presId="urn:microsoft.com/office/officeart/2005/8/layout/pyramid2"/>
    <dgm:cxn modelId="{594F5F6F-3976-4B06-9E88-FFD3BE6FE873}" type="presParOf" srcId="{9C5FB617-A04C-4D3F-9645-7AD680F230C6}" destId="{F70BCE1D-403C-4588-AF7A-7C35232459A1}" srcOrd="9" destOrd="0" presId="urn:microsoft.com/office/officeart/2005/8/layout/pyramid2"/>
  </dgm:cxnLst>
  <dgm:bg/>
  <dgm:whole/>
</dgm:dataModel>
</file>

<file path=ppt/diagrams/data2.xml><?xml version="1.0" encoding="utf-8"?>
<dgm:dataModel xmlns:dgm="http://schemas.openxmlformats.org/drawingml/2006/diagram" xmlns:a="http://schemas.openxmlformats.org/drawingml/2006/main">
  <dgm:ptLst>
    <dgm:pt modelId="{DD20045A-CCC3-4731-A5E6-531CAC01DD1B}"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US"/>
        </a:p>
      </dgm:t>
    </dgm:pt>
    <dgm:pt modelId="{6B88AFFB-5EBA-42A7-94C4-A91D6EF27D8E}">
      <dgm:prSet/>
      <dgm:spPr/>
      <dgm:t>
        <a:bodyPr/>
        <a:lstStyle/>
        <a:p>
          <a:pPr rtl="0"/>
          <a:r>
            <a:rPr lang="en-US" dirty="0" smtClean="0">
              <a:latin typeface="Times New Roman" pitchFamily="18" charset="0"/>
              <a:cs typeface="Times New Roman" pitchFamily="18" charset="0"/>
            </a:rPr>
            <a:t>Language</a:t>
          </a:r>
          <a:endParaRPr lang="en-US" dirty="0">
            <a:latin typeface="Times New Roman" pitchFamily="18" charset="0"/>
            <a:cs typeface="Times New Roman" pitchFamily="18" charset="0"/>
          </a:endParaRPr>
        </a:p>
      </dgm:t>
    </dgm:pt>
    <dgm:pt modelId="{2ACD8A20-E6E0-4771-85B5-3DD32BD000F1}" type="parTrans" cxnId="{9CE1B87B-5488-49E5-BD92-3C4F9F6D80B7}">
      <dgm:prSet/>
      <dgm:spPr/>
      <dgm:t>
        <a:bodyPr/>
        <a:lstStyle/>
        <a:p>
          <a:endParaRPr lang="en-US"/>
        </a:p>
      </dgm:t>
    </dgm:pt>
    <dgm:pt modelId="{2B6DD612-CDF0-4DCF-B0B2-6637CDEB5B8B}" type="sibTrans" cxnId="{9CE1B87B-5488-49E5-BD92-3C4F9F6D80B7}">
      <dgm:prSet/>
      <dgm:spPr/>
      <dgm:t>
        <a:bodyPr/>
        <a:lstStyle/>
        <a:p>
          <a:endParaRPr lang="en-US"/>
        </a:p>
      </dgm:t>
    </dgm:pt>
    <dgm:pt modelId="{D765FE3C-F17B-4345-AEA2-E98778D79B45}">
      <dgm:prSet/>
      <dgm:spPr/>
      <dgm:t>
        <a:bodyPr/>
        <a:lstStyle/>
        <a:p>
          <a:pPr rtl="0"/>
          <a:r>
            <a:rPr lang="en-US" dirty="0" smtClean="0">
              <a:latin typeface="Times New Roman" pitchFamily="18" charset="0"/>
              <a:cs typeface="Times New Roman" pitchFamily="18" charset="0"/>
            </a:rPr>
            <a:t>Front-end : HTML, CSS  </a:t>
          </a:r>
          <a:endParaRPr lang="en-US" dirty="0">
            <a:latin typeface="Times New Roman" pitchFamily="18" charset="0"/>
            <a:cs typeface="Times New Roman" pitchFamily="18" charset="0"/>
          </a:endParaRPr>
        </a:p>
      </dgm:t>
    </dgm:pt>
    <dgm:pt modelId="{00D68CB1-083E-4FB9-ACF2-8AB93B77F557}" type="parTrans" cxnId="{8A2658B2-6BBA-4E58-B333-25EC0586B1D5}">
      <dgm:prSet/>
      <dgm:spPr/>
      <dgm:t>
        <a:bodyPr/>
        <a:lstStyle/>
        <a:p>
          <a:endParaRPr lang="en-US"/>
        </a:p>
      </dgm:t>
    </dgm:pt>
    <dgm:pt modelId="{44E6D6DD-6A15-43B5-B412-2F1148C32502}" type="sibTrans" cxnId="{8A2658B2-6BBA-4E58-B333-25EC0586B1D5}">
      <dgm:prSet/>
      <dgm:spPr/>
      <dgm:t>
        <a:bodyPr/>
        <a:lstStyle/>
        <a:p>
          <a:endParaRPr lang="en-US"/>
        </a:p>
      </dgm:t>
    </dgm:pt>
    <dgm:pt modelId="{53128693-2B44-416F-AAC1-2A7DE1D8B395}">
      <dgm:prSet/>
      <dgm:spPr/>
      <dgm:t>
        <a:bodyPr/>
        <a:lstStyle/>
        <a:p>
          <a:pPr rtl="0"/>
          <a:r>
            <a:rPr lang="en-US" dirty="0" smtClean="0">
              <a:latin typeface="Times New Roman" pitchFamily="18" charset="0"/>
              <a:cs typeface="Times New Roman" pitchFamily="18" charset="0"/>
            </a:rPr>
            <a:t>Back-end : PHP and JavaScript </a:t>
          </a:r>
          <a:endParaRPr lang="en-US" dirty="0">
            <a:latin typeface="Times New Roman" pitchFamily="18" charset="0"/>
            <a:cs typeface="Times New Roman" pitchFamily="18" charset="0"/>
          </a:endParaRPr>
        </a:p>
      </dgm:t>
    </dgm:pt>
    <dgm:pt modelId="{149116A0-5764-4545-BD4D-E92F1C195E81}" type="parTrans" cxnId="{BC62A6D2-75F9-45EF-AD49-27C362A3C67A}">
      <dgm:prSet/>
      <dgm:spPr/>
      <dgm:t>
        <a:bodyPr/>
        <a:lstStyle/>
        <a:p>
          <a:endParaRPr lang="en-US"/>
        </a:p>
      </dgm:t>
    </dgm:pt>
    <dgm:pt modelId="{920950B4-D0BA-49B7-A9A9-76504FF7F0C1}" type="sibTrans" cxnId="{BC62A6D2-75F9-45EF-AD49-27C362A3C67A}">
      <dgm:prSet/>
      <dgm:spPr/>
      <dgm:t>
        <a:bodyPr/>
        <a:lstStyle/>
        <a:p>
          <a:endParaRPr lang="en-US"/>
        </a:p>
      </dgm:t>
    </dgm:pt>
    <dgm:pt modelId="{F7429316-F86D-496F-9784-F6D53A835D2C}">
      <dgm:prSet/>
      <dgm:spPr/>
      <dgm:t>
        <a:bodyPr/>
        <a:lstStyle/>
        <a:p>
          <a:pPr rtl="0"/>
          <a:r>
            <a:rPr lang="en-US" dirty="0" smtClean="0">
              <a:latin typeface="Times New Roman" pitchFamily="18" charset="0"/>
              <a:cs typeface="Times New Roman" pitchFamily="18" charset="0"/>
            </a:rPr>
            <a:t>Database : </a:t>
          </a:r>
          <a:r>
            <a:rPr lang="en-US" dirty="0" err="1" smtClean="0">
              <a:latin typeface="Times New Roman" pitchFamily="18" charset="0"/>
              <a:cs typeface="Times New Roman" pitchFamily="18" charset="0"/>
            </a:rPr>
            <a:t>MySQL</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dgm:t>
    </dgm:pt>
    <dgm:pt modelId="{43DAAD0B-C026-4D40-BF97-85881B58E790}" type="parTrans" cxnId="{19F9A436-6D66-4301-84DE-ACF63A2903EF}">
      <dgm:prSet/>
      <dgm:spPr/>
      <dgm:t>
        <a:bodyPr/>
        <a:lstStyle/>
        <a:p>
          <a:endParaRPr lang="en-US"/>
        </a:p>
      </dgm:t>
    </dgm:pt>
    <dgm:pt modelId="{F6A1C990-AD7B-4159-BD38-7BE82E7DB9EB}" type="sibTrans" cxnId="{19F9A436-6D66-4301-84DE-ACF63A2903EF}">
      <dgm:prSet/>
      <dgm:spPr/>
      <dgm:t>
        <a:bodyPr/>
        <a:lstStyle/>
        <a:p>
          <a:endParaRPr lang="en-US"/>
        </a:p>
      </dgm:t>
    </dgm:pt>
    <dgm:pt modelId="{123CBF7E-F41B-4A13-8908-08E35949FE7E}">
      <dgm:prSet/>
      <dgm:spPr/>
      <dgm:t>
        <a:bodyPr/>
        <a:lstStyle/>
        <a:p>
          <a:pPr rtl="0"/>
          <a:endParaRPr lang="en-US" dirty="0"/>
        </a:p>
      </dgm:t>
    </dgm:pt>
    <dgm:pt modelId="{D41D88DA-C1BA-4468-9551-B20BD2AA03CF}" type="parTrans" cxnId="{AB254A2C-868A-48E9-A96A-5DAB4D40AADE}">
      <dgm:prSet/>
      <dgm:spPr/>
      <dgm:t>
        <a:bodyPr/>
        <a:lstStyle/>
        <a:p>
          <a:endParaRPr lang="en-US"/>
        </a:p>
      </dgm:t>
    </dgm:pt>
    <dgm:pt modelId="{463536E1-5DA4-4C76-B5E4-166E83265B16}" type="sibTrans" cxnId="{AB254A2C-868A-48E9-A96A-5DAB4D40AADE}">
      <dgm:prSet/>
      <dgm:spPr/>
      <dgm:t>
        <a:bodyPr/>
        <a:lstStyle/>
        <a:p>
          <a:endParaRPr lang="en-US"/>
        </a:p>
      </dgm:t>
    </dgm:pt>
    <dgm:pt modelId="{C723028B-2A0A-41F6-B0B3-B85D92D83C25}">
      <dgm:prSet/>
      <dgm:spPr/>
      <dgm:t>
        <a:bodyPr/>
        <a:lstStyle/>
        <a:p>
          <a:pPr rtl="0"/>
          <a:r>
            <a:rPr lang="en-US" dirty="0" smtClean="0">
              <a:latin typeface="Times New Roman" pitchFamily="18" charset="0"/>
              <a:cs typeface="Times New Roman" pitchFamily="18" charset="0"/>
            </a:rPr>
            <a:t>Tools</a:t>
          </a:r>
          <a:endParaRPr lang="en-US" dirty="0">
            <a:latin typeface="Times New Roman" pitchFamily="18" charset="0"/>
            <a:cs typeface="Times New Roman" pitchFamily="18" charset="0"/>
          </a:endParaRPr>
        </a:p>
      </dgm:t>
    </dgm:pt>
    <dgm:pt modelId="{95230C3D-F54E-4512-88D6-021DD342ADFB}" type="parTrans" cxnId="{DA003D28-E868-478A-B844-853AB3BDCB19}">
      <dgm:prSet/>
      <dgm:spPr/>
      <dgm:t>
        <a:bodyPr/>
        <a:lstStyle/>
        <a:p>
          <a:endParaRPr lang="en-US"/>
        </a:p>
      </dgm:t>
    </dgm:pt>
    <dgm:pt modelId="{3885CFED-F9A3-4FF9-AAF0-09E0CE8C3240}" type="sibTrans" cxnId="{DA003D28-E868-478A-B844-853AB3BDCB19}">
      <dgm:prSet/>
      <dgm:spPr/>
      <dgm:t>
        <a:bodyPr/>
        <a:lstStyle/>
        <a:p>
          <a:endParaRPr lang="en-US"/>
        </a:p>
      </dgm:t>
    </dgm:pt>
    <dgm:pt modelId="{3B75B8E9-D86B-4C01-BFDB-D44D1DFBCDC1}">
      <dgm:prSet/>
      <dgm:spPr/>
      <dgm:t>
        <a:bodyPr/>
        <a:lstStyle/>
        <a:p>
          <a:r>
            <a:rPr lang="en-US" dirty="0" smtClean="0">
              <a:latin typeface="Times New Roman" pitchFamily="18" charset="0"/>
              <a:cs typeface="Times New Roman" pitchFamily="18" charset="0"/>
            </a:rPr>
            <a:t>XAMPP </a:t>
          </a:r>
        </a:p>
      </dgm:t>
    </dgm:pt>
    <dgm:pt modelId="{EB447B06-8630-4CBD-9D38-DBD6D60E7A4B}" type="parTrans" cxnId="{E705BB72-DD99-4C98-A8B7-C362634F72C7}">
      <dgm:prSet/>
      <dgm:spPr/>
      <dgm:t>
        <a:bodyPr/>
        <a:lstStyle/>
        <a:p>
          <a:endParaRPr lang="en-US"/>
        </a:p>
      </dgm:t>
    </dgm:pt>
    <dgm:pt modelId="{05FC7D45-C8F6-47F1-8B83-8B7F3E80A827}" type="sibTrans" cxnId="{E705BB72-DD99-4C98-A8B7-C362634F72C7}">
      <dgm:prSet/>
      <dgm:spPr/>
      <dgm:t>
        <a:bodyPr/>
        <a:lstStyle/>
        <a:p>
          <a:endParaRPr lang="en-US"/>
        </a:p>
      </dgm:t>
    </dgm:pt>
    <dgm:pt modelId="{C51A2293-C59A-4E73-929B-EC1F80DB3CC1}">
      <dgm:prSet/>
      <dgm:spPr/>
      <dgm:t>
        <a:bodyPr/>
        <a:lstStyle/>
        <a:p>
          <a:pPr rtl="0"/>
          <a:r>
            <a:rPr lang="en-US" dirty="0" smtClean="0">
              <a:latin typeface="Times New Roman" pitchFamily="18" charset="0"/>
              <a:cs typeface="Times New Roman" pitchFamily="18" charset="0"/>
            </a:rPr>
            <a:t>VS Code  </a:t>
          </a:r>
          <a:endParaRPr lang="en-US" dirty="0">
            <a:latin typeface="Times New Roman" pitchFamily="18" charset="0"/>
            <a:cs typeface="Times New Roman" pitchFamily="18" charset="0"/>
          </a:endParaRPr>
        </a:p>
      </dgm:t>
    </dgm:pt>
    <dgm:pt modelId="{E85AB07D-1D37-4D28-A081-BEAFF60392D5}" type="parTrans" cxnId="{165EB1E8-8183-4A14-9BA7-BC1FE3937397}">
      <dgm:prSet/>
      <dgm:spPr/>
      <dgm:t>
        <a:bodyPr/>
        <a:lstStyle/>
        <a:p>
          <a:endParaRPr lang="en-US"/>
        </a:p>
      </dgm:t>
    </dgm:pt>
    <dgm:pt modelId="{9997FC16-3F64-41CB-BECB-7D46552E6089}" type="sibTrans" cxnId="{165EB1E8-8183-4A14-9BA7-BC1FE3937397}">
      <dgm:prSet/>
      <dgm:spPr/>
      <dgm:t>
        <a:bodyPr/>
        <a:lstStyle/>
        <a:p>
          <a:endParaRPr lang="en-US"/>
        </a:p>
      </dgm:t>
    </dgm:pt>
    <dgm:pt modelId="{CA49C0CC-5679-4A8E-AEEC-8488044C3B43}">
      <dgm:prSet/>
      <dgm:spPr/>
      <dgm:t>
        <a:bodyPr/>
        <a:lstStyle/>
        <a:p>
          <a:pPr rtl="0"/>
          <a:endParaRPr lang="en-US" dirty="0"/>
        </a:p>
      </dgm:t>
    </dgm:pt>
    <dgm:pt modelId="{96C2DCF0-D46C-46BB-AFA8-0925A331F02E}" type="parTrans" cxnId="{D59003E5-68D3-47C4-9248-6B2FF7859651}">
      <dgm:prSet/>
      <dgm:spPr/>
      <dgm:t>
        <a:bodyPr/>
        <a:lstStyle/>
        <a:p>
          <a:endParaRPr lang="en-US"/>
        </a:p>
      </dgm:t>
    </dgm:pt>
    <dgm:pt modelId="{1D3488A4-A0F7-4072-827F-6CE2AF3FFEC6}" type="sibTrans" cxnId="{D59003E5-68D3-47C4-9248-6B2FF7859651}">
      <dgm:prSet/>
      <dgm:spPr/>
      <dgm:t>
        <a:bodyPr/>
        <a:lstStyle/>
        <a:p>
          <a:endParaRPr lang="en-US"/>
        </a:p>
      </dgm:t>
    </dgm:pt>
    <dgm:pt modelId="{8EF852DD-EB6B-43B6-8B3F-9DD2DFC0A5CC}" type="pres">
      <dgm:prSet presAssocID="{DD20045A-CCC3-4731-A5E6-531CAC01DD1B}" presName="Name0" presStyleCnt="0">
        <dgm:presLayoutVars>
          <dgm:dir/>
          <dgm:resizeHandles val="exact"/>
        </dgm:presLayoutVars>
      </dgm:prSet>
      <dgm:spPr/>
      <dgm:t>
        <a:bodyPr/>
        <a:lstStyle/>
        <a:p>
          <a:endParaRPr lang="en-US"/>
        </a:p>
      </dgm:t>
    </dgm:pt>
    <dgm:pt modelId="{2E60C4C5-97AD-4DDD-982F-4E8BEE2831EB}" type="pres">
      <dgm:prSet presAssocID="{DD20045A-CCC3-4731-A5E6-531CAC01DD1B}" presName="fgShape" presStyleLbl="fgShp" presStyleIdx="0" presStyleCnt="1"/>
      <dgm:spPr/>
    </dgm:pt>
    <dgm:pt modelId="{63311608-6E07-4C5B-AFAB-EBB762CC2C2C}" type="pres">
      <dgm:prSet presAssocID="{DD20045A-CCC3-4731-A5E6-531CAC01DD1B}" presName="linComp" presStyleCnt="0"/>
      <dgm:spPr/>
    </dgm:pt>
    <dgm:pt modelId="{D449BD31-4730-469B-A66A-F9BC1E1F0810}" type="pres">
      <dgm:prSet presAssocID="{6B88AFFB-5EBA-42A7-94C4-A91D6EF27D8E}" presName="compNode" presStyleCnt="0"/>
      <dgm:spPr/>
    </dgm:pt>
    <dgm:pt modelId="{ECDB69E9-5800-4158-A678-9C05403DA8C8}" type="pres">
      <dgm:prSet presAssocID="{6B88AFFB-5EBA-42A7-94C4-A91D6EF27D8E}" presName="bkgdShape" presStyleLbl="node1" presStyleIdx="0" presStyleCnt="2" custLinFactNeighborX="-87"/>
      <dgm:spPr/>
      <dgm:t>
        <a:bodyPr/>
        <a:lstStyle/>
        <a:p>
          <a:endParaRPr lang="en-US"/>
        </a:p>
      </dgm:t>
    </dgm:pt>
    <dgm:pt modelId="{B026A2CD-5EB5-45FA-AB4F-AF261A4CDB42}" type="pres">
      <dgm:prSet presAssocID="{6B88AFFB-5EBA-42A7-94C4-A91D6EF27D8E}" presName="nodeTx" presStyleLbl="node1" presStyleIdx="0" presStyleCnt="2">
        <dgm:presLayoutVars>
          <dgm:bulletEnabled val="1"/>
        </dgm:presLayoutVars>
      </dgm:prSet>
      <dgm:spPr/>
      <dgm:t>
        <a:bodyPr/>
        <a:lstStyle/>
        <a:p>
          <a:endParaRPr lang="en-US"/>
        </a:p>
      </dgm:t>
    </dgm:pt>
    <dgm:pt modelId="{5CA0557F-7064-4514-9F8C-AF522AF01D4E}" type="pres">
      <dgm:prSet presAssocID="{6B88AFFB-5EBA-42A7-94C4-A91D6EF27D8E}" presName="invisiNode" presStyleLbl="node1" presStyleIdx="0" presStyleCnt="2"/>
      <dgm:spPr/>
    </dgm:pt>
    <dgm:pt modelId="{A9C2CA83-F4F9-4D69-9DB2-E0682FBB630F}" type="pres">
      <dgm:prSet presAssocID="{6B88AFFB-5EBA-42A7-94C4-A91D6EF27D8E}" presName="imagNode" presStyleLbl="fgImgPlace1" presStyleIdx="0" presStyleCnt="2"/>
      <dgm:spPr>
        <a:blipFill rotWithShape="0">
          <a:blip xmlns:r="http://schemas.openxmlformats.org/officeDocument/2006/relationships" r:embed="rId1"/>
          <a:stretch>
            <a:fillRect/>
          </a:stretch>
        </a:blipFill>
      </dgm:spPr>
    </dgm:pt>
    <dgm:pt modelId="{EBD4E9C2-D08E-4B7B-87A9-77982538486F}" type="pres">
      <dgm:prSet presAssocID="{2B6DD612-CDF0-4DCF-B0B2-6637CDEB5B8B}" presName="sibTrans" presStyleLbl="sibTrans2D1" presStyleIdx="0" presStyleCnt="0"/>
      <dgm:spPr/>
      <dgm:t>
        <a:bodyPr/>
        <a:lstStyle/>
        <a:p>
          <a:endParaRPr lang="en-US"/>
        </a:p>
      </dgm:t>
    </dgm:pt>
    <dgm:pt modelId="{71A6D7BF-8341-47D2-BD4D-085519C3A316}" type="pres">
      <dgm:prSet presAssocID="{C723028B-2A0A-41F6-B0B3-B85D92D83C25}" presName="compNode" presStyleCnt="0"/>
      <dgm:spPr/>
    </dgm:pt>
    <dgm:pt modelId="{8F63F88B-5223-45C3-AE1C-1AF9CE1CD23F}" type="pres">
      <dgm:prSet presAssocID="{C723028B-2A0A-41F6-B0B3-B85D92D83C25}" presName="bkgdShape" presStyleLbl="node1" presStyleIdx="1" presStyleCnt="2"/>
      <dgm:spPr/>
      <dgm:t>
        <a:bodyPr/>
        <a:lstStyle/>
        <a:p>
          <a:endParaRPr lang="en-US"/>
        </a:p>
      </dgm:t>
    </dgm:pt>
    <dgm:pt modelId="{72C245D2-3BAF-4BEC-8927-21304D74726B}" type="pres">
      <dgm:prSet presAssocID="{C723028B-2A0A-41F6-B0B3-B85D92D83C25}" presName="nodeTx" presStyleLbl="node1" presStyleIdx="1" presStyleCnt="2">
        <dgm:presLayoutVars>
          <dgm:bulletEnabled val="1"/>
        </dgm:presLayoutVars>
      </dgm:prSet>
      <dgm:spPr/>
      <dgm:t>
        <a:bodyPr/>
        <a:lstStyle/>
        <a:p>
          <a:endParaRPr lang="en-US"/>
        </a:p>
      </dgm:t>
    </dgm:pt>
    <dgm:pt modelId="{CA1DB082-996C-463D-8DDD-8D51C3D7C014}" type="pres">
      <dgm:prSet presAssocID="{C723028B-2A0A-41F6-B0B3-B85D92D83C25}" presName="invisiNode" presStyleLbl="node1" presStyleIdx="1" presStyleCnt="2"/>
      <dgm:spPr/>
    </dgm:pt>
    <dgm:pt modelId="{62833E27-3139-494E-AD13-996029B5AA4E}" type="pres">
      <dgm:prSet presAssocID="{C723028B-2A0A-41F6-B0B3-B85D92D83C25}" presName="imagNode" presStyleLbl="fgImgPlace1" presStyleIdx="1" presStyleCnt="2"/>
      <dgm:spPr>
        <a:blipFill rotWithShape="0">
          <a:blip xmlns:r="http://schemas.openxmlformats.org/officeDocument/2006/relationships" r:embed="rId2"/>
          <a:stretch>
            <a:fillRect/>
          </a:stretch>
        </a:blipFill>
      </dgm:spPr>
    </dgm:pt>
  </dgm:ptLst>
  <dgm:cxnLst>
    <dgm:cxn modelId="{E79FCE73-7E4B-4A4E-90D3-0359D0D4EFDF}" type="presOf" srcId="{53128693-2B44-416F-AAC1-2A7DE1D8B395}" destId="{B026A2CD-5EB5-45FA-AB4F-AF261A4CDB42}" srcOrd="1" destOrd="2" presId="urn:microsoft.com/office/officeart/2005/8/layout/hList7"/>
    <dgm:cxn modelId="{BC62A6D2-75F9-45EF-AD49-27C362A3C67A}" srcId="{6B88AFFB-5EBA-42A7-94C4-A91D6EF27D8E}" destId="{53128693-2B44-416F-AAC1-2A7DE1D8B395}" srcOrd="1" destOrd="0" parTransId="{149116A0-5764-4545-BD4D-E92F1C195E81}" sibTransId="{920950B4-D0BA-49B7-A9A9-76504FF7F0C1}"/>
    <dgm:cxn modelId="{314A98DA-D237-4B00-8518-9855BD803770}" type="presOf" srcId="{3B75B8E9-D86B-4C01-BFDB-D44D1DFBCDC1}" destId="{72C245D2-3BAF-4BEC-8927-21304D74726B}" srcOrd="1" destOrd="2" presId="urn:microsoft.com/office/officeart/2005/8/layout/hList7"/>
    <dgm:cxn modelId="{07361B52-4F9B-4001-9F8E-2F3F136175F8}" type="presOf" srcId="{C723028B-2A0A-41F6-B0B3-B85D92D83C25}" destId="{72C245D2-3BAF-4BEC-8927-21304D74726B}" srcOrd="1" destOrd="0" presId="urn:microsoft.com/office/officeart/2005/8/layout/hList7"/>
    <dgm:cxn modelId="{AB254A2C-868A-48E9-A96A-5DAB4D40AADE}" srcId="{6B88AFFB-5EBA-42A7-94C4-A91D6EF27D8E}" destId="{123CBF7E-F41B-4A13-8908-08E35949FE7E}" srcOrd="3" destOrd="0" parTransId="{D41D88DA-C1BA-4468-9551-B20BD2AA03CF}" sibTransId="{463536E1-5DA4-4C76-B5E4-166E83265B16}"/>
    <dgm:cxn modelId="{013974B6-CDE4-465F-BAB3-29C99A8C573D}" type="presOf" srcId="{2B6DD612-CDF0-4DCF-B0B2-6637CDEB5B8B}" destId="{EBD4E9C2-D08E-4B7B-87A9-77982538486F}" srcOrd="0" destOrd="0" presId="urn:microsoft.com/office/officeart/2005/8/layout/hList7"/>
    <dgm:cxn modelId="{A73F8EC0-88EF-44ED-AE7C-E7C34C794B33}" type="presOf" srcId="{C723028B-2A0A-41F6-B0B3-B85D92D83C25}" destId="{8F63F88B-5223-45C3-AE1C-1AF9CE1CD23F}" srcOrd="0" destOrd="0" presId="urn:microsoft.com/office/officeart/2005/8/layout/hList7"/>
    <dgm:cxn modelId="{21D5F17C-E41F-4F99-B3C5-8082DA6DE1AD}" type="presOf" srcId="{C51A2293-C59A-4E73-929B-EC1F80DB3CC1}" destId="{8F63F88B-5223-45C3-AE1C-1AF9CE1CD23F}" srcOrd="0" destOrd="1" presId="urn:microsoft.com/office/officeart/2005/8/layout/hList7"/>
    <dgm:cxn modelId="{76FA95D0-753C-4EF7-B188-D26B2CAB8EBE}" type="presOf" srcId="{CA49C0CC-5679-4A8E-AEEC-8488044C3B43}" destId="{ECDB69E9-5800-4158-A678-9C05403DA8C8}" srcOrd="0" destOrd="5" presId="urn:microsoft.com/office/officeart/2005/8/layout/hList7"/>
    <dgm:cxn modelId="{8A173C97-C627-4B81-822B-DFC62BC94E49}" type="presOf" srcId="{53128693-2B44-416F-AAC1-2A7DE1D8B395}" destId="{ECDB69E9-5800-4158-A678-9C05403DA8C8}" srcOrd="0" destOrd="2" presId="urn:microsoft.com/office/officeart/2005/8/layout/hList7"/>
    <dgm:cxn modelId="{DD48FEE0-D3EE-425F-94CC-953DD4AEEDAA}" type="presOf" srcId="{CA49C0CC-5679-4A8E-AEEC-8488044C3B43}" destId="{B026A2CD-5EB5-45FA-AB4F-AF261A4CDB42}" srcOrd="1" destOrd="5" presId="urn:microsoft.com/office/officeart/2005/8/layout/hList7"/>
    <dgm:cxn modelId="{80983C7A-824C-431F-A9EE-FFD1079717A9}" type="presOf" srcId="{3B75B8E9-D86B-4C01-BFDB-D44D1DFBCDC1}" destId="{8F63F88B-5223-45C3-AE1C-1AF9CE1CD23F}" srcOrd="0" destOrd="2" presId="urn:microsoft.com/office/officeart/2005/8/layout/hList7"/>
    <dgm:cxn modelId="{8A2658B2-6BBA-4E58-B333-25EC0586B1D5}" srcId="{6B88AFFB-5EBA-42A7-94C4-A91D6EF27D8E}" destId="{D765FE3C-F17B-4345-AEA2-E98778D79B45}" srcOrd="0" destOrd="0" parTransId="{00D68CB1-083E-4FB9-ACF2-8AB93B77F557}" sibTransId="{44E6D6DD-6A15-43B5-B412-2F1148C32502}"/>
    <dgm:cxn modelId="{187D0F64-F258-4932-9A06-0DED58C76147}" type="presOf" srcId="{6B88AFFB-5EBA-42A7-94C4-A91D6EF27D8E}" destId="{B026A2CD-5EB5-45FA-AB4F-AF261A4CDB42}" srcOrd="1" destOrd="0" presId="urn:microsoft.com/office/officeart/2005/8/layout/hList7"/>
    <dgm:cxn modelId="{52F0A384-F888-4981-A791-8275123F1CE1}" type="presOf" srcId="{C51A2293-C59A-4E73-929B-EC1F80DB3CC1}" destId="{72C245D2-3BAF-4BEC-8927-21304D74726B}" srcOrd="1" destOrd="1" presId="urn:microsoft.com/office/officeart/2005/8/layout/hList7"/>
    <dgm:cxn modelId="{19F9A436-6D66-4301-84DE-ACF63A2903EF}" srcId="{6B88AFFB-5EBA-42A7-94C4-A91D6EF27D8E}" destId="{F7429316-F86D-496F-9784-F6D53A835D2C}" srcOrd="2" destOrd="0" parTransId="{43DAAD0B-C026-4D40-BF97-85881B58E790}" sibTransId="{F6A1C990-AD7B-4159-BD38-7BE82E7DB9EB}"/>
    <dgm:cxn modelId="{D2AEE15A-A4E6-4343-8330-CDD16D4106B4}" type="presOf" srcId="{F7429316-F86D-496F-9784-F6D53A835D2C}" destId="{B026A2CD-5EB5-45FA-AB4F-AF261A4CDB42}" srcOrd="1" destOrd="3" presId="urn:microsoft.com/office/officeart/2005/8/layout/hList7"/>
    <dgm:cxn modelId="{9CE1B87B-5488-49E5-BD92-3C4F9F6D80B7}" srcId="{DD20045A-CCC3-4731-A5E6-531CAC01DD1B}" destId="{6B88AFFB-5EBA-42A7-94C4-A91D6EF27D8E}" srcOrd="0" destOrd="0" parTransId="{2ACD8A20-E6E0-4771-85B5-3DD32BD000F1}" sibTransId="{2B6DD612-CDF0-4DCF-B0B2-6637CDEB5B8B}"/>
    <dgm:cxn modelId="{CA901680-86BF-4BFE-88A2-6257A73B2F1C}" type="presOf" srcId="{123CBF7E-F41B-4A13-8908-08E35949FE7E}" destId="{ECDB69E9-5800-4158-A678-9C05403DA8C8}" srcOrd="0" destOrd="4" presId="urn:microsoft.com/office/officeart/2005/8/layout/hList7"/>
    <dgm:cxn modelId="{34F5C84F-6401-4771-AA78-F2E6FC6FE4ED}" type="presOf" srcId="{6B88AFFB-5EBA-42A7-94C4-A91D6EF27D8E}" destId="{ECDB69E9-5800-4158-A678-9C05403DA8C8}" srcOrd="0" destOrd="0" presId="urn:microsoft.com/office/officeart/2005/8/layout/hList7"/>
    <dgm:cxn modelId="{D3EA8719-6FFD-4094-B7AF-3472632602B0}" type="presOf" srcId="{DD20045A-CCC3-4731-A5E6-531CAC01DD1B}" destId="{8EF852DD-EB6B-43B6-8B3F-9DD2DFC0A5CC}" srcOrd="0" destOrd="0" presId="urn:microsoft.com/office/officeart/2005/8/layout/hList7"/>
    <dgm:cxn modelId="{D59003E5-68D3-47C4-9248-6B2FF7859651}" srcId="{6B88AFFB-5EBA-42A7-94C4-A91D6EF27D8E}" destId="{CA49C0CC-5679-4A8E-AEEC-8488044C3B43}" srcOrd="4" destOrd="0" parTransId="{96C2DCF0-D46C-46BB-AFA8-0925A331F02E}" sibTransId="{1D3488A4-A0F7-4072-827F-6CE2AF3FFEC6}"/>
    <dgm:cxn modelId="{165EB1E8-8183-4A14-9BA7-BC1FE3937397}" srcId="{C723028B-2A0A-41F6-B0B3-B85D92D83C25}" destId="{C51A2293-C59A-4E73-929B-EC1F80DB3CC1}" srcOrd="0" destOrd="0" parTransId="{E85AB07D-1D37-4D28-A081-BEAFF60392D5}" sibTransId="{9997FC16-3F64-41CB-BECB-7D46552E6089}"/>
    <dgm:cxn modelId="{E705BB72-DD99-4C98-A8B7-C362634F72C7}" srcId="{C723028B-2A0A-41F6-B0B3-B85D92D83C25}" destId="{3B75B8E9-D86B-4C01-BFDB-D44D1DFBCDC1}" srcOrd="1" destOrd="0" parTransId="{EB447B06-8630-4CBD-9D38-DBD6D60E7A4B}" sibTransId="{05FC7D45-C8F6-47F1-8B83-8B7F3E80A827}"/>
    <dgm:cxn modelId="{ECE1A5C1-8023-4F43-9238-896D3FC836B1}" type="presOf" srcId="{D765FE3C-F17B-4345-AEA2-E98778D79B45}" destId="{B026A2CD-5EB5-45FA-AB4F-AF261A4CDB42}" srcOrd="1" destOrd="1" presId="urn:microsoft.com/office/officeart/2005/8/layout/hList7"/>
    <dgm:cxn modelId="{B0CE6EA1-F02E-41C8-BEC2-5DC4CA04300D}" type="presOf" srcId="{D765FE3C-F17B-4345-AEA2-E98778D79B45}" destId="{ECDB69E9-5800-4158-A678-9C05403DA8C8}" srcOrd="0" destOrd="1" presId="urn:microsoft.com/office/officeart/2005/8/layout/hList7"/>
    <dgm:cxn modelId="{2879DACC-C36C-49EC-BB4A-7B961520A54A}" type="presOf" srcId="{F7429316-F86D-496F-9784-F6D53A835D2C}" destId="{ECDB69E9-5800-4158-A678-9C05403DA8C8}" srcOrd="0" destOrd="3" presId="urn:microsoft.com/office/officeart/2005/8/layout/hList7"/>
    <dgm:cxn modelId="{97ACE91A-CF29-4CB2-B728-4B642CA240A2}" type="presOf" srcId="{123CBF7E-F41B-4A13-8908-08E35949FE7E}" destId="{B026A2CD-5EB5-45FA-AB4F-AF261A4CDB42}" srcOrd="1" destOrd="4" presId="urn:microsoft.com/office/officeart/2005/8/layout/hList7"/>
    <dgm:cxn modelId="{DA003D28-E868-478A-B844-853AB3BDCB19}" srcId="{DD20045A-CCC3-4731-A5E6-531CAC01DD1B}" destId="{C723028B-2A0A-41F6-B0B3-B85D92D83C25}" srcOrd="1" destOrd="0" parTransId="{95230C3D-F54E-4512-88D6-021DD342ADFB}" sibTransId="{3885CFED-F9A3-4FF9-AAF0-09E0CE8C3240}"/>
    <dgm:cxn modelId="{7BEC8CEA-6CE4-4E92-8ADC-59962D7FC41D}" type="presParOf" srcId="{8EF852DD-EB6B-43B6-8B3F-9DD2DFC0A5CC}" destId="{2E60C4C5-97AD-4DDD-982F-4E8BEE2831EB}" srcOrd="0" destOrd="0" presId="urn:microsoft.com/office/officeart/2005/8/layout/hList7"/>
    <dgm:cxn modelId="{59008DCF-FB70-4FC8-8826-62F58FDBE85C}" type="presParOf" srcId="{8EF852DD-EB6B-43B6-8B3F-9DD2DFC0A5CC}" destId="{63311608-6E07-4C5B-AFAB-EBB762CC2C2C}" srcOrd="1" destOrd="0" presId="urn:microsoft.com/office/officeart/2005/8/layout/hList7"/>
    <dgm:cxn modelId="{91750168-0A75-4A34-AD3E-9A91A24FC822}" type="presParOf" srcId="{63311608-6E07-4C5B-AFAB-EBB762CC2C2C}" destId="{D449BD31-4730-469B-A66A-F9BC1E1F0810}" srcOrd="0" destOrd="0" presId="urn:microsoft.com/office/officeart/2005/8/layout/hList7"/>
    <dgm:cxn modelId="{A499BA0E-5EC2-417E-BB90-B56587D9A743}" type="presParOf" srcId="{D449BD31-4730-469B-A66A-F9BC1E1F0810}" destId="{ECDB69E9-5800-4158-A678-9C05403DA8C8}" srcOrd="0" destOrd="0" presId="urn:microsoft.com/office/officeart/2005/8/layout/hList7"/>
    <dgm:cxn modelId="{B7E8ED98-CA1D-4198-9DE6-D7FBB4F75B30}" type="presParOf" srcId="{D449BD31-4730-469B-A66A-F9BC1E1F0810}" destId="{B026A2CD-5EB5-45FA-AB4F-AF261A4CDB42}" srcOrd="1" destOrd="0" presId="urn:microsoft.com/office/officeart/2005/8/layout/hList7"/>
    <dgm:cxn modelId="{D3B18F65-F7B0-477A-A1AF-91FF3607CADB}" type="presParOf" srcId="{D449BD31-4730-469B-A66A-F9BC1E1F0810}" destId="{5CA0557F-7064-4514-9F8C-AF522AF01D4E}" srcOrd="2" destOrd="0" presId="urn:microsoft.com/office/officeart/2005/8/layout/hList7"/>
    <dgm:cxn modelId="{FD6144B1-49C5-4FC6-A8C7-564A2C7B9231}" type="presParOf" srcId="{D449BD31-4730-469B-A66A-F9BC1E1F0810}" destId="{A9C2CA83-F4F9-4D69-9DB2-E0682FBB630F}" srcOrd="3" destOrd="0" presId="urn:microsoft.com/office/officeart/2005/8/layout/hList7"/>
    <dgm:cxn modelId="{DF8D4742-1EEC-4E17-AA20-41943B18C1F9}" type="presParOf" srcId="{63311608-6E07-4C5B-AFAB-EBB762CC2C2C}" destId="{EBD4E9C2-D08E-4B7B-87A9-77982538486F}" srcOrd="1" destOrd="0" presId="urn:microsoft.com/office/officeart/2005/8/layout/hList7"/>
    <dgm:cxn modelId="{9889DBDE-40D3-4CE7-81D6-737F1A949F08}" type="presParOf" srcId="{63311608-6E07-4C5B-AFAB-EBB762CC2C2C}" destId="{71A6D7BF-8341-47D2-BD4D-085519C3A316}" srcOrd="2" destOrd="0" presId="urn:microsoft.com/office/officeart/2005/8/layout/hList7"/>
    <dgm:cxn modelId="{4575B8EA-8EFE-41D3-BFFA-64854037BA35}" type="presParOf" srcId="{71A6D7BF-8341-47D2-BD4D-085519C3A316}" destId="{8F63F88B-5223-45C3-AE1C-1AF9CE1CD23F}" srcOrd="0" destOrd="0" presId="urn:microsoft.com/office/officeart/2005/8/layout/hList7"/>
    <dgm:cxn modelId="{8806F7CF-FE25-4AEE-A7F0-53CD46D1EFB1}" type="presParOf" srcId="{71A6D7BF-8341-47D2-BD4D-085519C3A316}" destId="{72C245D2-3BAF-4BEC-8927-21304D74726B}" srcOrd="1" destOrd="0" presId="urn:microsoft.com/office/officeart/2005/8/layout/hList7"/>
    <dgm:cxn modelId="{17820A33-8E58-45CA-BCD9-C51D4EF4094B}" type="presParOf" srcId="{71A6D7BF-8341-47D2-BD4D-085519C3A316}" destId="{CA1DB082-996C-463D-8DDD-8D51C3D7C014}" srcOrd="2" destOrd="0" presId="urn:microsoft.com/office/officeart/2005/8/layout/hList7"/>
    <dgm:cxn modelId="{36D23819-5C4F-4037-B6DC-6B4F161563BB}" type="presParOf" srcId="{71A6D7BF-8341-47D2-BD4D-085519C3A316}" destId="{62833E27-3139-494E-AD13-996029B5AA4E}" srcOrd="3" destOrd="0" presId="urn:microsoft.com/office/officeart/2005/8/layout/hList7"/>
  </dgm:cxnLst>
  <dgm:bg/>
  <dgm:whole/>
</dgm:dataModel>
</file>

<file path=ppt/diagrams/data3.xml><?xml version="1.0" encoding="utf-8"?>
<dgm:dataModel xmlns:dgm="http://schemas.openxmlformats.org/drawingml/2006/diagram" xmlns:a="http://schemas.openxmlformats.org/drawingml/2006/main">
  <dgm:ptLst>
    <dgm:pt modelId="{488EF04F-E58E-4236-A818-318FC72CDC13}" type="doc">
      <dgm:prSet loTypeId="urn:microsoft.com/office/officeart/2005/8/layout/process5" loCatId="process" qsTypeId="urn:microsoft.com/office/officeart/2005/8/quickstyle/simple2" qsCatId="simple" csTypeId="urn:microsoft.com/office/officeart/2005/8/colors/accent1_2" csCatId="accent1" phldr="1"/>
      <dgm:spPr/>
      <dgm:t>
        <a:bodyPr/>
        <a:lstStyle/>
        <a:p>
          <a:endParaRPr lang="en-US"/>
        </a:p>
      </dgm:t>
    </dgm:pt>
    <dgm:pt modelId="{DB7A8CC8-49A1-48E1-8743-AED17DA673EB}">
      <dgm:prSet/>
      <dgm:spPr/>
      <dgm:t>
        <a:bodyPr/>
        <a:lstStyle/>
        <a:p>
          <a:pPr rtl="0"/>
          <a:r>
            <a:rPr lang="en-US" dirty="0" smtClean="0">
              <a:solidFill>
                <a:schemeClr val="bg1"/>
              </a:solidFill>
            </a:rPr>
            <a:t>Sign in/Sign up</a:t>
          </a:r>
          <a:endParaRPr lang="en-US" dirty="0">
            <a:solidFill>
              <a:schemeClr val="bg1"/>
            </a:solidFill>
          </a:endParaRPr>
        </a:p>
      </dgm:t>
    </dgm:pt>
    <dgm:pt modelId="{14620CE0-D12E-4574-8E49-1CA5FFA11C16}" type="parTrans" cxnId="{2F808194-F782-42F9-A19F-05B5115B3057}">
      <dgm:prSet/>
      <dgm:spPr/>
      <dgm:t>
        <a:bodyPr/>
        <a:lstStyle/>
        <a:p>
          <a:endParaRPr lang="en-US"/>
        </a:p>
      </dgm:t>
    </dgm:pt>
    <dgm:pt modelId="{1FEC1BD8-2FDC-42D1-8CB3-B64E3D68A948}" type="sibTrans" cxnId="{2F808194-F782-42F9-A19F-05B5115B3057}">
      <dgm:prSet/>
      <dgm:spPr/>
      <dgm:t>
        <a:bodyPr/>
        <a:lstStyle/>
        <a:p>
          <a:endParaRPr lang="en-US"/>
        </a:p>
      </dgm:t>
    </dgm:pt>
    <dgm:pt modelId="{B2F99AEF-9090-4B36-92FA-524BB6E2042C}">
      <dgm:prSet/>
      <dgm:spPr>
        <a:solidFill>
          <a:schemeClr val="accent1"/>
        </a:solidFill>
      </dgm:spPr>
      <dgm:t>
        <a:bodyPr/>
        <a:lstStyle/>
        <a:p>
          <a:pPr rtl="0"/>
          <a:r>
            <a:rPr lang="en-US" dirty="0" smtClean="0">
              <a:solidFill>
                <a:schemeClr val="bg1"/>
              </a:solidFill>
            </a:rPr>
            <a:t>Profile Picture</a:t>
          </a:r>
          <a:endParaRPr lang="en-US" dirty="0">
            <a:solidFill>
              <a:schemeClr val="bg1"/>
            </a:solidFill>
          </a:endParaRPr>
        </a:p>
      </dgm:t>
    </dgm:pt>
    <dgm:pt modelId="{CBA71FB5-3821-4DD6-980B-8CAAC14795E6}" type="parTrans" cxnId="{20BC4335-2E3E-4572-9F48-2514761EFDAE}">
      <dgm:prSet/>
      <dgm:spPr/>
      <dgm:t>
        <a:bodyPr/>
        <a:lstStyle/>
        <a:p>
          <a:endParaRPr lang="en-US"/>
        </a:p>
      </dgm:t>
    </dgm:pt>
    <dgm:pt modelId="{9F271E8A-DF93-4321-ACB0-4BA412019592}" type="sibTrans" cxnId="{20BC4335-2E3E-4572-9F48-2514761EFDAE}">
      <dgm:prSet/>
      <dgm:spPr/>
      <dgm:t>
        <a:bodyPr/>
        <a:lstStyle/>
        <a:p>
          <a:endParaRPr lang="en-US"/>
        </a:p>
      </dgm:t>
    </dgm:pt>
    <dgm:pt modelId="{525C1F04-D9D5-4ED5-A0F1-13DC303B285A}">
      <dgm:prSet/>
      <dgm:spPr/>
      <dgm:t>
        <a:bodyPr/>
        <a:lstStyle/>
        <a:p>
          <a:pPr rtl="0"/>
          <a:r>
            <a:rPr lang="en-US" dirty="0" smtClean="0">
              <a:solidFill>
                <a:schemeClr val="bg1"/>
              </a:solidFill>
            </a:rPr>
            <a:t>View active users</a:t>
          </a:r>
          <a:endParaRPr lang="en-US" dirty="0">
            <a:solidFill>
              <a:schemeClr val="bg1"/>
            </a:solidFill>
          </a:endParaRPr>
        </a:p>
      </dgm:t>
    </dgm:pt>
    <dgm:pt modelId="{28F90E9B-27DF-4285-8B09-29C0C98CC39C}" type="parTrans" cxnId="{68B517B2-CB6C-434F-9EFB-E701F658F376}">
      <dgm:prSet/>
      <dgm:spPr/>
      <dgm:t>
        <a:bodyPr/>
        <a:lstStyle/>
        <a:p>
          <a:endParaRPr lang="en-US"/>
        </a:p>
      </dgm:t>
    </dgm:pt>
    <dgm:pt modelId="{55FB0051-042D-4546-976D-AA70F75C50F0}" type="sibTrans" cxnId="{68B517B2-CB6C-434F-9EFB-E701F658F376}">
      <dgm:prSet/>
      <dgm:spPr/>
      <dgm:t>
        <a:bodyPr/>
        <a:lstStyle/>
        <a:p>
          <a:endParaRPr lang="en-US"/>
        </a:p>
      </dgm:t>
    </dgm:pt>
    <dgm:pt modelId="{DD27E528-42AE-4DDC-A1D9-512734A7B314}">
      <dgm:prSet/>
      <dgm:spPr/>
      <dgm:t>
        <a:bodyPr/>
        <a:lstStyle/>
        <a:p>
          <a:r>
            <a:rPr lang="en-US" dirty="0" smtClean="0"/>
            <a:t>Follow Friends</a:t>
          </a:r>
          <a:endParaRPr lang="en-US" dirty="0"/>
        </a:p>
      </dgm:t>
    </dgm:pt>
    <dgm:pt modelId="{10E1B54C-2D6B-4FC7-8367-AF9DDA97F31A}" type="parTrans" cxnId="{11B305CB-0D10-40CE-A839-11E4F559B543}">
      <dgm:prSet/>
      <dgm:spPr/>
      <dgm:t>
        <a:bodyPr/>
        <a:lstStyle/>
        <a:p>
          <a:endParaRPr lang="en-US"/>
        </a:p>
      </dgm:t>
    </dgm:pt>
    <dgm:pt modelId="{7B2D98CF-397B-4629-8CAB-C5C2EF1E285A}" type="sibTrans" cxnId="{11B305CB-0D10-40CE-A839-11E4F559B543}">
      <dgm:prSet/>
      <dgm:spPr/>
      <dgm:t>
        <a:bodyPr/>
        <a:lstStyle/>
        <a:p>
          <a:endParaRPr lang="en-US"/>
        </a:p>
      </dgm:t>
    </dgm:pt>
    <dgm:pt modelId="{59F4D54C-502C-40A8-B197-E7E7B2A8C4CC}">
      <dgm:prSet/>
      <dgm:spPr/>
      <dgm:t>
        <a:bodyPr/>
        <a:lstStyle/>
        <a:p>
          <a:r>
            <a:rPr lang="en-US" dirty="0" smtClean="0"/>
            <a:t>User Profile</a:t>
          </a:r>
          <a:endParaRPr lang="en-US" dirty="0"/>
        </a:p>
      </dgm:t>
    </dgm:pt>
    <dgm:pt modelId="{A2DD9476-64B7-4518-812E-FCB369946119}" type="parTrans" cxnId="{CD32BCFA-9F19-4667-886D-9126578491C3}">
      <dgm:prSet/>
      <dgm:spPr/>
      <dgm:t>
        <a:bodyPr/>
        <a:lstStyle/>
        <a:p>
          <a:endParaRPr lang="en-US"/>
        </a:p>
      </dgm:t>
    </dgm:pt>
    <dgm:pt modelId="{34A28B4B-4BA2-4E0F-A598-82490300D37B}" type="sibTrans" cxnId="{CD32BCFA-9F19-4667-886D-9126578491C3}">
      <dgm:prSet/>
      <dgm:spPr/>
      <dgm:t>
        <a:bodyPr/>
        <a:lstStyle/>
        <a:p>
          <a:endParaRPr lang="en-US"/>
        </a:p>
      </dgm:t>
    </dgm:pt>
    <dgm:pt modelId="{D6646E64-B8B8-430D-8DE6-BE0D343BDFA9}">
      <dgm:prSet/>
      <dgm:spPr/>
      <dgm:t>
        <a:bodyPr/>
        <a:lstStyle/>
        <a:p>
          <a:r>
            <a:rPr lang="en-US" dirty="0" smtClean="0"/>
            <a:t>User Blog Share</a:t>
          </a:r>
          <a:endParaRPr lang="en-US" dirty="0"/>
        </a:p>
      </dgm:t>
    </dgm:pt>
    <dgm:pt modelId="{CD0D8CA7-DDD6-44DF-A80C-7831667C6C55}" type="parTrans" cxnId="{9B528B26-0ECC-4FD7-98BB-7E569E3BC012}">
      <dgm:prSet/>
      <dgm:spPr/>
      <dgm:t>
        <a:bodyPr/>
        <a:lstStyle/>
        <a:p>
          <a:endParaRPr lang="en-US"/>
        </a:p>
      </dgm:t>
    </dgm:pt>
    <dgm:pt modelId="{79783B9E-C2CD-4E98-972E-5B8832C7C663}" type="sibTrans" cxnId="{9B528B26-0ECC-4FD7-98BB-7E569E3BC012}">
      <dgm:prSet/>
      <dgm:spPr/>
      <dgm:t>
        <a:bodyPr/>
        <a:lstStyle/>
        <a:p>
          <a:endParaRPr lang="en-US"/>
        </a:p>
      </dgm:t>
    </dgm:pt>
    <dgm:pt modelId="{8CBD8FF7-E073-48FF-B812-A21EDF617B6F}">
      <dgm:prSet/>
      <dgm:spPr/>
      <dgm:t>
        <a:bodyPr/>
        <a:lstStyle/>
        <a:p>
          <a:r>
            <a:rPr lang="en-US" dirty="0" smtClean="0"/>
            <a:t>Group Chat</a:t>
          </a:r>
          <a:endParaRPr lang="en-US" dirty="0"/>
        </a:p>
      </dgm:t>
    </dgm:pt>
    <dgm:pt modelId="{8216C7E7-2C2D-4514-BD7E-1C44A762968F}" type="parTrans" cxnId="{F27D3162-6C9C-4D1E-8569-2AF902821A30}">
      <dgm:prSet/>
      <dgm:spPr/>
      <dgm:t>
        <a:bodyPr/>
        <a:lstStyle/>
        <a:p>
          <a:endParaRPr lang="en-US"/>
        </a:p>
      </dgm:t>
    </dgm:pt>
    <dgm:pt modelId="{2A0A64AE-8AD5-446E-AC12-58871213B9FD}" type="sibTrans" cxnId="{F27D3162-6C9C-4D1E-8569-2AF902821A30}">
      <dgm:prSet/>
      <dgm:spPr/>
      <dgm:t>
        <a:bodyPr/>
        <a:lstStyle/>
        <a:p>
          <a:endParaRPr lang="en-US"/>
        </a:p>
      </dgm:t>
    </dgm:pt>
    <dgm:pt modelId="{103B1D76-2F7E-451D-9712-D9678BE07D97}">
      <dgm:prSet/>
      <dgm:spPr/>
      <dgm:t>
        <a:bodyPr/>
        <a:lstStyle/>
        <a:p>
          <a:r>
            <a:rPr lang="en-US" dirty="0" err="1" smtClean="0"/>
            <a:t>Pdf</a:t>
          </a:r>
          <a:r>
            <a:rPr lang="en-US" dirty="0" smtClean="0"/>
            <a:t> Image  Zip File Share</a:t>
          </a:r>
          <a:endParaRPr lang="en-US" dirty="0"/>
        </a:p>
      </dgm:t>
    </dgm:pt>
    <dgm:pt modelId="{7CE83C80-20D8-48C3-8C4A-2D4E465099C8}" type="parTrans" cxnId="{F8D8C86D-93C9-4BDC-8E97-0EB9FAB123FB}">
      <dgm:prSet/>
      <dgm:spPr/>
      <dgm:t>
        <a:bodyPr/>
        <a:lstStyle/>
        <a:p>
          <a:endParaRPr lang="en-US"/>
        </a:p>
      </dgm:t>
    </dgm:pt>
    <dgm:pt modelId="{E45B7443-3122-477D-9CE2-9AC860FB964E}" type="sibTrans" cxnId="{F8D8C86D-93C9-4BDC-8E97-0EB9FAB123FB}">
      <dgm:prSet/>
      <dgm:spPr/>
      <dgm:t>
        <a:bodyPr/>
        <a:lstStyle/>
        <a:p>
          <a:endParaRPr lang="en-US"/>
        </a:p>
      </dgm:t>
    </dgm:pt>
    <dgm:pt modelId="{B134DD79-EA67-47F4-96EA-296F287FA30A}">
      <dgm:prSet/>
      <dgm:spPr/>
      <dgm:t>
        <a:bodyPr/>
        <a:lstStyle/>
        <a:p>
          <a:r>
            <a:rPr lang="en-US" dirty="0" smtClean="0"/>
            <a:t>Block Option</a:t>
          </a:r>
          <a:endParaRPr lang="en-US" dirty="0"/>
        </a:p>
      </dgm:t>
    </dgm:pt>
    <dgm:pt modelId="{94D4ABAF-DE46-454C-BB3A-40AFBEFD5EE5}" type="parTrans" cxnId="{A808C997-15F5-4F99-8B52-80FCB62741A4}">
      <dgm:prSet/>
      <dgm:spPr/>
      <dgm:t>
        <a:bodyPr/>
        <a:lstStyle/>
        <a:p>
          <a:endParaRPr lang="en-US"/>
        </a:p>
      </dgm:t>
    </dgm:pt>
    <dgm:pt modelId="{8386FBD3-2992-49D9-ABDB-740823128493}" type="sibTrans" cxnId="{A808C997-15F5-4F99-8B52-80FCB62741A4}">
      <dgm:prSet/>
      <dgm:spPr/>
      <dgm:t>
        <a:bodyPr/>
        <a:lstStyle/>
        <a:p>
          <a:endParaRPr lang="en-US"/>
        </a:p>
      </dgm:t>
    </dgm:pt>
    <dgm:pt modelId="{8FB2CEA4-CD2D-4B79-AA06-3001B6E2EA34}">
      <dgm:prSet/>
      <dgm:spPr/>
      <dgm:t>
        <a:bodyPr/>
        <a:lstStyle/>
        <a:p>
          <a:r>
            <a:rPr lang="en-US" dirty="0" err="1" smtClean="0"/>
            <a:t>Emoji</a:t>
          </a:r>
          <a:r>
            <a:rPr lang="en-US" dirty="0" smtClean="0"/>
            <a:t> Share</a:t>
          </a:r>
          <a:endParaRPr lang="en-US" dirty="0"/>
        </a:p>
      </dgm:t>
    </dgm:pt>
    <dgm:pt modelId="{61B5AC88-33B0-421E-A817-230EC5337BFB}" type="parTrans" cxnId="{94C765BE-3342-49D0-843B-1A9B9C1A3448}">
      <dgm:prSet/>
      <dgm:spPr/>
      <dgm:t>
        <a:bodyPr/>
        <a:lstStyle/>
        <a:p>
          <a:endParaRPr lang="en-US"/>
        </a:p>
      </dgm:t>
    </dgm:pt>
    <dgm:pt modelId="{0EF04E40-A293-42D1-874A-C1C54F15EC68}" type="sibTrans" cxnId="{94C765BE-3342-49D0-843B-1A9B9C1A3448}">
      <dgm:prSet/>
      <dgm:spPr/>
      <dgm:t>
        <a:bodyPr/>
        <a:lstStyle/>
        <a:p>
          <a:endParaRPr lang="en-US"/>
        </a:p>
      </dgm:t>
    </dgm:pt>
    <dgm:pt modelId="{3C7A7972-847A-4304-8905-45F2EF603827}">
      <dgm:prSet/>
      <dgm:spPr/>
      <dgm:t>
        <a:bodyPr/>
        <a:lstStyle/>
        <a:p>
          <a:r>
            <a:rPr lang="en-US" dirty="0" smtClean="0"/>
            <a:t>Logout</a:t>
          </a:r>
          <a:endParaRPr lang="en-US" dirty="0"/>
        </a:p>
      </dgm:t>
    </dgm:pt>
    <dgm:pt modelId="{EF3F198E-827A-4E48-989D-86CC00A14278}" type="parTrans" cxnId="{15841741-698B-4A6E-B4BC-B6613431BD43}">
      <dgm:prSet/>
      <dgm:spPr/>
      <dgm:t>
        <a:bodyPr/>
        <a:lstStyle/>
        <a:p>
          <a:endParaRPr lang="en-US"/>
        </a:p>
      </dgm:t>
    </dgm:pt>
    <dgm:pt modelId="{2372383A-74E6-4173-BFA7-EC3EE6C8C6E0}" type="sibTrans" cxnId="{15841741-698B-4A6E-B4BC-B6613431BD43}">
      <dgm:prSet/>
      <dgm:spPr/>
      <dgm:t>
        <a:bodyPr/>
        <a:lstStyle/>
        <a:p>
          <a:endParaRPr lang="en-US"/>
        </a:p>
      </dgm:t>
    </dgm:pt>
    <dgm:pt modelId="{42FB96A8-1F13-43FD-8224-E337CFC6FB7D}">
      <dgm:prSet/>
      <dgm:spPr/>
      <dgm:t>
        <a:bodyPr/>
        <a:lstStyle/>
        <a:p>
          <a:r>
            <a:rPr lang="en-US" dirty="0" smtClean="0"/>
            <a:t>Admin Panel</a:t>
          </a:r>
          <a:endParaRPr lang="en-US" dirty="0"/>
        </a:p>
      </dgm:t>
    </dgm:pt>
    <dgm:pt modelId="{FCC9A64F-7B87-4C45-89C9-66CD8446A3C2}" type="parTrans" cxnId="{07BF01CB-894D-49EF-B8E2-3A9C43AC6642}">
      <dgm:prSet/>
      <dgm:spPr/>
      <dgm:t>
        <a:bodyPr/>
        <a:lstStyle/>
        <a:p>
          <a:endParaRPr lang="en-US"/>
        </a:p>
      </dgm:t>
    </dgm:pt>
    <dgm:pt modelId="{DB47F36D-263F-4C1D-A5F8-8257C197D507}" type="sibTrans" cxnId="{07BF01CB-894D-49EF-B8E2-3A9C43AC6642}">
      <dgm:prSet/>
      <dgm:spPr/>
      <dgm:t>
        <a:bodyPr/>
        <a:lstStyle/>
        <a:p>
          <a:endParaRPr lang="en-US"/>
        </a:p>
      </dgm:t>
    </dgm:pt>
    <dgm:pt modelId="{86286EEF-E243-4DA2-B920-A3B7FA897C8B}" type="pres">
      <dgm:prSet presAssocID="{488EF04F-E58E-4236-A818-318FC72CDC13}" presName="diagram" presStyleCnt="0">
        <dgm:presLayoutVars>
          <dgm:dir/>
          <dgm:resizeHandles val="exact"/>
        </dgm:presLayoutVars>
      </dgm:prSet>
      <dgm:spPr/>
      <dgm:t>
        <a:bodyPr/>
        <a:lstStyle/>
        <a:p>
          <a:endParaRPr lang="en-US"/>
        </a:p>
      </dgm:t>
    </dgm:pt>
    <dgm:pt modelId="{7026617C-B5D9-4E5B-9B7D-3ADF05089C90}" type="pres">
      <dgm:prSet presAssocID="{DB7A8CC8-49A1-48E1-8743-AED17DA673EB}" presName="node" presStyleLbl="node1" presStyleIdx="0" presStyleCnt="12">
        <dgm:presLayoutVars>
          <dgm:bulletEnabled val="1"/>
        </dgm:presLayoutVars>
      </dgm:prSet>
      <dgm:spPr/>
      <dgm:t>
        <a:bodyPr/>
        <a:lstStyle/>
        <a:p>
          <a:endParaRPr lang="en-US"/>
        </a:p>
      </dgm:t>
    </dgm:pt>
    <dgm:pt modelId="{05EAE2E8-BDEA-4519-92BF-491CF21429BF}" type="pres">
      <dgm:prSet presAssocID="{1FEC1BD8-2FDC-42D1-8CB3-B64E3D68A948}" presName="sibTrans" presStyleLbl="sibTrans2D1" presStyleIdx="0" presStyleCnt="11"/>
      <dgm:spPr/>
      <dgm:t>
        <a:bodyPr/>
        <a:lstStyle/>
        <a:p>
          <a:endParaRPr lang="en-US"/>
        </a:p>
      </dgm:t>
    </dgm:pt>
    <dgm:pt modelId="{183B7C00-4291-41D3-BD0F-1236D78A689F}" type="pres">
      <dgm:prSet presAssocID="{1FEC1BD8-2FDC-42D1-8CB3-B64E3D68A948}" presName="connectorText" presStyleLbl="sibTrans2D1" presStyleIdx="0" presStyleCnt="11"/>
      <dgm:spPr/>
      <dgm:t>
        <a:bodyPr/>
        <a:lstStyle/>
        <a:p>
          <a:endParaRPr lang="en-US"/>
        </a:p>
      </dgm:t>
    </dgm:pt>
    <dgm:pt modelId="{80498BE1-9138-4CE8-B126-E368166E7337}" type="pres">
      <dgm:prSet presAssocID="{B2F99AEF-9090-4B36-92FA-524BB6E2042C}" presName="node" presStyleLbl="node1" presStyleIdx="1" presStyleCnt="12">
        <dgm:presLayoutVars>
          <dgm:bulletEnabled val="1"/>
        </dgm:presLayoutVars>
      </dgm:prSet>
      <dgm:spPr/>
      <dgm:t>
        <a:bodyPr/>
        <a:lstStyle/>
        <a:p>
          <a:endParaRPr lang="en-US"/>
        </a:p>
      </dgm:t>
    </dgm:pt>
    <dgm:pt modelId="{A238FD9F-CFCA-482A-B8A3-7EA0A25A5AC5}" type="pres">
      <dgm:prSet presAssocID="{9F271E8A-DF93-4321-ACB0-4BA412019592}" presName="sibTrans" presStyleLbl="sibTrans2D1" presStyleIdx="1" presStyleCnt="11"/>
      <dgm:spPr/>
      <dgm:t>
        <a:bodyPr/>
        <a:lstStyle/>
        <a:p>
          <a:endParaRPr lang="en-US"/>
        </a:p>
      </dgm:t>
    </dgm:pt>
    <dgm:pt modelId="{63E2D5BE-E52F-40FC-802E-4163558322FC}" type="pres">
      <dgm:prSet presAssocID="{9F271E8A-DF93-4321-ACB0-4BA412019592}" presName="connectorText" presStyleLbl="sibTrans2D1" presStyleIdx="1" presStyleCnt="11"/>
      <dgm:spPr/>
      <dgm:t>
        <a:bodyPr/>
        <a:lstStyle/>
        <a:p>
          <a:endParaRPr lang="en-US"/>
        </a:p>
      </dgm:t>
    </dgm:pt>
    <dgm:pt modelId="{A1F0B399-3DBC-49B8-9D12-17130FDAF4DF}" type="pres">
      <dgm:prSet presAssocID="{525C1F04-D9D5-4ED5-A0F1-13DC303B285A}" presName="node" presStyleLbl="node1" presStyleIdx="2" presStyleCnt="12">
        <dgm:presLayoutVars>
          <dgm:bulletEnabled val="1"/>
        </dgm:presLayoutVars>
      </dgm:prSet>
      <dgm:spPr/>
      <dgm:t>
        <a:bodyPr/>
        <a:lstStyle/>
        <a:p>
          <a:endParaRPr lang="en-US"/>
        </a:p>
      </dgm:t>
    </dgm:pt>
    <dgm:pt modelId="{45716C9C-1904-4F53-ADD1-9F3EBDC6E802}" type="pres">
      <dgm:prSet presAssocID="{55FB0051-042D-4546-976D-AA70F75C50F0}" presName="sibTrans" presStyleLbl="sibTrans2D1" presStyleIdx="2" presStyleCnt="11"/>
      <dgm:spPr/>
      <dgm:t>
        <a:bodyPr/>
        <a:lstStyle/>
        <a:p>
          <a:endParaRPr lang="en-US"/>
        </a:p>
      </dgm:t>
    </dgm:pt>
    <dgm:pt modelId="{2A2D6466-6447-495A-91D3-0DB52483A0DC}" type="pres">
      <dgm:prSet presAssocID="{55FB0051-042D-4546-976D-AA70F75C50F0}" presName="connectorText" presStyleLbl="sibTrans2D1" presStyleIdx="2" presStyleCnt="11"/>
      <dgm:spPr/>
      <dgm:t>
        <a:bodyPr/>
        <a:lstStyle/>
        <a:p>
          <a:endParaRPr lang="en-US"/>
        </a:p>
      </dgm:t>
    </dgm:pt>
    <dgm:pt modelId="{DB391A7E-84F3-4B4C-B4A3-A15939D7F31B}" type="pres">
      <dgm:prSet presAssocID="{DD27E528-42AE-4DDC-A1D9-512734A7B314}" presName="node" presStyleLbl="node1" presStyleIdx="3" presStyleCnt="12">
        <dgm:presLayoutVars>
          <dgm:bulletEnabled val="1"/>
        </dgm:presLayoutVars>
      </dgm:prSet>
      <dgm:spPr/>
    </dgm:pt>
    <dgm:pt modelId="{8ADB0224-FA47-4418-B6B1-D8F967488971}" type="pres">
      <dgm:prSet presAssocID="{7B2D98CF-397B-4629-8CAB-C5C2EF1E285A}" presName="sibTrans" presStyleLbl="sibTrans2D1" presStyleIdx="3" presStyleCnt="11"/>
      <dgm:spPr/>
    </dgm:pt>
    <dgm:pt modelId="{1D5CE0C7-B633-48A9-9239-F7F28802D03D}" type="pres">
      <dgm:prSet presAssocID="{7B2D98CF-397B-4629-8CAB-C5C2EF1E285A}" presName="connectorText" presStyleLbl="sibTrans2D1" presStyleIdx="3" presStyleCnt="11"/>
      <dgm:spPr/>
    </dgm:pt>
    <dgm:pt modelId="{B8C22ECB-C3E1-491C-8EA1-DA9572531AF7}" type="pres">
      <dgm:prSet presAssocID="{59F4D54C-502C-40A8-B197-E7E7B2A8C4CC}" presName="node" presStyleLbl="node1" presStyleIdx="4" presStyleCnt="12">
        <dgm:presLayoutVars>
          <dgm:bulletEnabled val="1"/>
        </dgm:presLayoutVars>
      </dgm:prSet>
      <dgm:spPr/>
    </dgm:pt>
    <dgm:pt modelId="{E11B6598-6EB8-42E3-883B-35CD0A1E92C3}" type="pres">
      <dgm:prSet presAssocID="{34A28B4B-4BA2-4E0F-A598-82490300D37B}" presName="sibTrans" presStyleLbl="sibTrans2D1" presStyleIdx="4" presStyleCnt="11"/>
      <dgm:spPr/>
    </dgm:pt>
    <dgm:pt modelId="{55822255-3CF6-4296-AB94-D78F6477E49D}" type="pres">
      <dgm:prSet presAssocID="{34A28B4B-4BA2-4E0F-A598-82490300D37B}" presName="connectorText" presStyleLbl="sibTrans2D1" presStyleIdx="4" presStyleCnt="11"/>
      <dgm:spPr/>
    </dgm:pt>
    <dgm:pt modelId="{4B6A1AC1-0D8A-425A-A189-AE8242E55964}" type="pres">
      <dgm:prSet presAssocID="{D6646E64-B8B8-430D-8DE6-BE0D343BDFA9}" presName="node" presStyleLbl="node1" presStyleIdx="5" presStyleCnt="12">
        <dgm:presLayoutVars>
          <dgm:bulletEnabled val="1"/>
        </dgm:presLayoutVars>
      </dgm:prSet>
      <dgm:spPr/>
    </dgm:pt>
    <dgm:pt modelId="{A9EA1DEB-3A42-4C05-8DB9-9BF90F40CF8F}" type="pres">
      <dgm:prSet presAssocID="{79783B9E-C2CD-4E98-972E-5B8832C7C663}" presName="sibTrans" presStyleLbl="sibTrans2D1" presStyleIdx="5" presStyleCnt="11"/>
      <dgm:spPr/>
    </dgm:pt>
    <dgm:pt modelId="{246FA606-AC44-4034-99D3-362AABA13AFF}" type="pres">
      <dgm:prSet presAssocID="{79783B9E-C2CD-4E98-972E-5B8832C7C663}" presName="connectorText" presStyleLbl="sibTrans2D1" presStyleIdx="5" presStyleCnt="11"/>
      <dgm:spPr/>
    </dgm:pt>
    <dgm:pt modelId="{A3F81F8B-7FEE-4313-A4AC-6DFEFC206FC0}" type="pres">
      <dgm:prSet presAssocID="{8CBD8FF7-E073-48FF-B812-A21EDF617B6F}" presName="node" presStyleLbl="node1" presStyleIdx="6" presStyleCnt="12">
        <dgm:presLayoutVars>
          <dgm:bulletEnabled val="1"/>
        </dgm:presLayoutVars>
      </dgm:prSet>
      <dgm:spPr/>
    </dgm:pt>
    <dgm:pt modelId="{A4C63418-E3E9-418A-ABB9-3D2C81A65377}" type="pres">
      <dgm:prSet presAssocID="{2A0A64AE-8AD5-446E-AC12-58871213B9FD}" presName="sibTrans" presStyleLbl="sibTrans2D1" presStyleIdx="6" presStyleCnt="11"/>
      <dgm:spPr/>
    </dgm:pt>
    <dgm:pt modelId="{269AC83C-9CC6-46D7-A1E8-5500BC585DC6}" type="pres">
      <dgm:prSet presAssocID="{2A0A64AE-8AD5-446E-AC12-58871213B9FD}" presName="connectorText" presStyleLbl="sibTrans2D1" presStyleIdx="6" presStyleCnt="11"/>
      <dgm:spPr/>
    </dgm:pt>
    <dgm:pt modelId="{FD7D71F4-0908-496B-B0DE-DA6257A23B54}" type="pres">
      <dgm:prSet presAssocID="{103B1D76-2F7E-451D-9712-D9678BE07D97}" presName="node" presStyleLbl="node1" presStyleIdx="7" presStyleCnt="12">
        <dgm:presLayoutVars>
          <dgm:bulletEnabled val="1"/>
        </dgm:presLayoutVars>
      </dgm:prSet>
      <dgm:spPr/>
      <dgm:t>
        <a:bodyPr/>
        <a:lstStyle/>
        <a:p>
          <a:endParaRPr lang="en-US"/>
        </a:p>
      </dgm:t>
    </dgm:pt>
    <dgm:pt modelId="{4DDDAD72-ACBA-4D22-AB2F-4CB8B191B240}" type="pres">
      <dgm:prSet presAssocID="{E45B7443-3122-477D-9CE2-9AC860FB964E}" presName="sibTrans" presStyleLbl="sibTrans2D1" presStyleIdx="7" presStyleCnt="11"/>
      <dgm:spPr/>
    </dgm:pt>
    <dgm:pt modelId="{76F060FD-CF9F-49DD-8358-DCD6447A419A}" type="pres">
      <dgm:prSet presAssocID="{E45B7443-3122-477D-9CE2-9AC860FB964E}" presName="connectorText" presStyleLbl="sibTrans2D1" presStyleIdx="7" presStyleCnt="11"/>
      <dgm:spPr/>
    </dgm:pt>
    <dgm:pt modelId="{28B48C78-5CFA-411E-AB0A-4896232E03C7}" type="pres">
      <dgm:prSet presAssocID="{B134DD79-EA67-47F4-96EA-296F287FA30A}" presName="node" presStyleLbl="node1" presStyleIdx="8" presStyleCnt="12">
        <dgm:presLayoutVars>
          <dgm:bulletEnabled val="1"/>
        </dgm:presLayoutVars>
      </dgm:prSet>
      <dgm:spPr/>
    </dgm:pt>
    <dgm:pt modelId="{A6C7E4B2-9D81-435B-9CEE-1A26A9BA0924}" type="pres">
      <dgm:prSet presAssocID="{8386FBD3-2992-49D9-ABDB-740823128493}" presName="sibTrans" presStyleLbl="sibTrans2D1" presStyleIdx="8" presStyleCnt="11"/>
      <dgm:spPr/>
    </dgm:pt>
    <dgm:pt modelId="{29104A82-23EE-4FE7-AD6B-740D829CACC6}" type="pres">
      <dgm:prSet presAssocID="{8386FBD3-2992-49D9-ABDB-740823128493}" presName="connectorText" presStyleLbl="sibTrans2D1" presStyleIdx="8" presStyleCnt="11"/>
      <dgm:spPr/>
    </dgm:pt>
    <dgm:pt modelId="{36FFC18E-5B2B-4084-AF44-AA1577FF1525}" type="pres">
      <dgm:prSet presAssocID="{8FB2CEA4-CD2D-4B79-AA06-3001B6E2EA34}" presName="node" presStyleLbl="node1" presStyleIdx="9" presStyleCnt="12">
        <dgm:presLayoutVars>
          <dgm:bulletEnabled val="1"/>
        </dgm:presLayoutVars>
      </dgm:prSet>
      <dgm:spPr/>
      <dgm:t>
        <a:bodyPr/>
        <a:lstStyle/>
        <a:p>
          <a:endParaRPr lang="en-US"/>
        </a:p>
      </dgm:t>
    </dgm:pt>
    <dgm:pt modelId="{EE114A52-8C6E-4255-98B7-6D967F543C5D}" type="pres">
      <dgm:prSet presAssocID="{0EF04E40-A293-42D1-874A-C1C54F15EC68}" presName="sibTrans" presStyleLbl="sibTrans2D1" presStyleIdx="9" presStyleCnt="11"/>
      <dgm:spPr/>
    </dgm:pt>
    <dgm:pt modelId="{7505CCE8-2684-44B8-A76C-A0ABC4158E79}" type="pres">
      <dgm:prSet presAssocID="{0EF04E40-A293-42D1-874A-C1C54F15EC68}" presName="connectorText" presStyleLbl="sibTrans2D1" presStyleIdx="9" presStyleCnt="11"/>
      <dgm:spPr/>
    </dgm:pt>
    <dgm:pt modelId="{4A5F07E2-BFBC-445C-B64C-C1D44A085F81}" type="pres">
      <dgm:prSet presAssocID="{3C7A7972-847A-4304-8905-45F2EF603827}" presName="node" presStyleLbl="node1" presStyleIdx="10" presStyleCnt="12">
        <dgm:presLayoutVars>
          <dgm:bulletEnabled val="1"/>
        </dgm:presLayoutVars>
      </dgm:prSet>
      <dgm:spPr/>
    </dgm:pt>
    <dgm:pt modelId="{0989E7CB-6174-4DC9-95EB-6D8B72636F2C}" type="pres">
      <dgm:prSet presAssocID="{2372383A-74E6-4173-BFA7-EC3EE6C8C6E0}" presName="sibTrans" presStyleLbl="sibTrans2D1" presStyleIdx="10" presStyleCnt="11"/>
      <dgm:spPr/>
    </dgm:pt>
    <dgm:pt modelId="{4A8F4E1B-8A05-46FE-8462-0001886B8830}" type="pres">
      <dgm:prSet presAssocID="{2372383A-74E6-4173-BFA7-EC3EE6C8C6E0}" presName="connectorText" presStyleLbl="sibTrans2D1" presStyleIdx="10" presStyleCnt="11"/>
      <dgm:spPr/>
    </dgm:pt>
    <dgm:pt modelId="{9EAC64EC-F335-4073-AF1C-A270B03E1F27}" type="pres">
      <dgm:prSet presAssocID="{42FB96A8-1F13-43FD-8224-E337CFC6FB7D}" presName="node" presStyleLbl="node1" presStyleIdx="11" presStyleCnt="12">
        <dgm:presLayoutVars>
          <dgm:bulletEnabled val="1"/>
        </dgm:presLayoutVars>
      </dgm:prSet>
      <dgm:spPr/>
    </dgm:pt>
  </dgm:ptLst>
  <dgm:cxnLst>
    <dgm:cxn modelId="{DFF63014-F8B9-4582-AEB0-8093D6DDDBEB}" type="presOf" srcId="{9F271E8A-DF93-4321-ACB0-4BA412019592}" destId="{63E2D5BE-E52F-40FC-802E-4163558322FC}" srcOrd="1" destOrd="0" presId="urn:microsoft.com/office/officeart/2005/8/layout/process5"/>
    <dgm:cxn modelId="{F693C0D0-EE3E-4ADE-8D36-FD66246B35EA}" type="presOf" srcId="{E45B7443-3122-477D-9CE2-9AC860FB964E}" destId="{4DDDAD72-ACBA-4D22-AB2F-4CB8B191B240}" srcOrd="0" destOrd="0" presId="urn:microsoft.com/office/officeart/2005/8/layout/process5"/>
    <dgm:cxn modelId="{E67D7118-61A0-41F2-BAA5-483CA36E53CE}" type="presOf" srcId="{55FB0051-042D-4546-976D-AA70F75C50F0}" destId="{45716C9C-1904-4F53-ADD1-9F3EBDC6E802}" srcOrd="0" destOrd="0" presId="urn:microsoft.com/office/officeart/2005/8/layout/process5"/>
    <dgm:cxn modelId="{9B528B26-0ECC-4FD7-98BB-7E569E3BC012}" srcId="{488EF04F-E58E-4236-A818-318FC72CDC13}" destId="{D6646E64-B8B8-430D-8DE6-BE0D343BDFA9}" srcOrd="5" destOrd="0" parTransId="{CD0D8CA7-DDD6-44DF-A80C-7831667C6C55}" sibTransId="{79783B9E-C2CD-4E98-972E-5B8832C7C663}"/>
    <dgm:cxn modelId="{F27D3162-6C9C-4D1E-8569-2AF902821A30}" srcId="{488EF04F-E58E-4236-A818-318FC72CDC13}" destId="{8CBD8FF7-E073-48FF-B812-A21EDF617B6F}" srcOrd="6" destOrd="0" parTransId="{8216C7E7-2C2D-4514-BD7E-1C44A762968F}" sibTransId="{2A0A64AE-8AD5-446E-AC12-58871213B9FD}"/>
    <dgm:cxn modelId="{46A2D9A4-3A5D-4169-A8AE-8C6615C66DBA}" type="presOf" srcId="{55FB0051-042D-4546-976D-AA70F75C50F0}" destId="{2A2D6466-6447-495A-91D3-0DB52483A0DC}" srcOrd="1" destOrd="0" presId="urn:microsoft.com/office/officeart/2005/8/layout/process5"/>
    <dgm:cxn modelId="{2A044F33-3AB1-4594-880A-076D022AC567}" type="presOf" srcId="{2A0A64AE-8AD5-446E-AC12-58871213B9FD}" destId="{269AC83C-9CC6-46D7-A1E8-5500BC585DC6}" srcOrd="1" destOrd="0" presId="urn:microsoft.com/office/officeart/2005/8/layout/process5"/>
    <dgm:cxn modelId="{07BF01CB-894D-49EF-B8E2-3A9C43AC6642}" srcId="{488EF04F-E58E-4236-A818-318FC72CDC13}" destId="{42FB96A8-1F13-43FD-8224-E337CFC6FB7D}" srcOrd="11" destOrd="0" parTransId="{FCC9A64F-7B87-4C45-89C9-66CD8446A3C2}" sibTransId="{DB47F36D-263F-4C1D-A5F8-8257C197D507}"/>
    <dgm:cxn modelId="{1D62B0E0-F3F9-4905-86DF-E06467C4C047}" type="presOf" srcId="{8386FBD3-2992-49D9-ABDB-740823128493}" destId="{A6C7E4B2-9D81-435B-9CEE-1A26A9BA0924}" srcOrd="0" destOrd="0" presId="urn:microsoft.com/office/officeart/2005/8/layout/process5"/>
    <dgm:cxn modelId="{EB51A85E-C1CA-4EDE-A263-AEC511EA77C2}" type="presOf" srcId="{8CBD8FF7-E073-48FF-B812-A21EDF617B6F}" destId="{A3F81F8B-7FEE-4313-A4AC-6DFEFC206FC0}" srcOrd="0" destOrd="0" presId="urn:microsoft.com/office/officeart/2005/8/layout/process5"/>
    <dgm:cxn modelId="{796AAE01-C2DC-4387-803E-CE050E123734}" type="presOf" srcId="{59F4D54C-502C-40A8-B197-E7E7B2A8C4CC}" destId="{B8C22ECB-C3E1-491C-8EA1-DA9572531AF7}" srcOrd="0" destOrd="0" presId="urn:microsoft.com/office/officeart/2005/8/layout/process5"/>
    <dgm:cxn modelId="{C8B2D4EB-83A3-4369-A7FD-4905329C73B4}" type="presOf" srcId="{3C7A7972-847A-4304-8905-45F2EF603827}" destId="{4A5F07E2-BFBC-445C-B64C-C1D44A085F81}" srcOrd="0" destOrd="0" presId="urn:microsoft.com/office/officeart/2005/8/layout/process5"/>
    <dgm:cxn modelId="{D5194FDD-9B54-4614-BC31-EFB0BF69EBB1}" type="presOf" srcId="{2372383A-74E6-4173-BFA7-EC3EE6C8C6E0}" destId="{4A8F4E1B-8A05-46FE-8462-0001886B8830}" srcOrd="1" destOrd="0" presId="urn:microsoft.com/office/officeart/2005/8/layout/process5"/>
    <dgm:cxn modelId="{F13D61B6-D918-4AFC-B3C1-2270E9529E6F}" type="presOf" srcId="{79783B9E-C2CD-4E98-972E-5B8832C7C663}" destId="{A9EA1DEB-3A42-4C05-8DB9-9BF90F40CF8F}" srcOrd="0" destOrd="0" presId="urn:microsoft.com/office/officeart/2005/8/layout/process5"/>
    <dgm:cxn modelId="{52AD0F07-2245-4899-8067-4931B4F6F8FD}" type="presOf" srcId="{DD27E528-42AE-4DDC-A1D9-512734A7B314}" destId="{DB391A7E-84F3-4B4C-B4A3-A15939D7F31B}" srcOrd="0" destOrd="0" presId="urn:microsoft.com/office/officeart/2005/8/layout/process5"/>
    <dgm:cxn modelId="{BB4F64D1-3131-4FA3-AF20-5CC06A4F057B}" type="presOf" srcId="{DB7A8CC8-49A1-48E1-8743-AED17DA673EB}" destId="{7026617C-B5D9-4E5B-9B7D-3ADF05089C90}" srcOrd="0" destOrd="0" presId="urn:microsoft.com/office/officeart/2005/8/layout/process5"/>
    <dgm:cxn modelId="{ED8A8665-4C94-46D7-8496-EC67918FA274}" type="presOf" srcId="{2372383A-74E6-4173-BFA7-EC3EE6C8C6E0}" destId="{0989E7CB-6174-4DC9-95EB-6D8B72636F2C}" srcOrd="0" destOrd="0" presId="urn:microsoft.com/office/officeart/2005/8/layout/process5"/>
    <dgm:cxn modelId="{E885CA5E-D4BE-4CDA-AD5C-1FC6E3D3C73F}" type="presOf" srcId="{42FB96A8-1F13-43FD-8224-E337CFC6FB7D}" destId="{9EAC64EC-F335-4073-AF1C-A270B03E1F27}" srcOrd="0" destOrd="0" presId="urn:microsoft.com/office/officeart/2005/8/layout/process5"/>
    <dgm:cxn modelId="{15841741-698B-4A6E-B4BC-B6613431BD43}" srcId="{488EF04F-E58E-4236-A818-318FC72CDC13}" destId="{3C7A7972-847A-4304-8905-45F2EF603827}" srcOrd="10" destOrd="0" parTransId="{EF3F198E-827A-4E48-989D-86CC00A14278}" sibTransId="{2372383A-74E6-4173-BFA7-EC3EE6C8C6E0}"/>
    <dgm:cxn modelId="{DCB373F2-0C8C-47E3-8A08-6CC22159C17C}" type="presOf" srcId="{B2F99AEF-9090-4B36-92FA-524BB6E2042C}" destId="{80498BE1-9138-4CE8-B126-E368166E7337}" srcOrd="0" destOrd="0" presId="urn:microsoft.com/office/officeart/2005/8/layout/process5"/>
    <dgm:cxn modelId="{2F808194-F782-42F9-A19F-05B5115B3057}" srcId="{488EF04F-E58E-4236-A818-318FC72CDC13}" destId="{DB7A8CC8-49A1-48E1-8743-AED17DA673EB}" srcOrd="0" destOrd="0" parTransId="{14620CE0-D12E-4574-8E49-1CA5FFA11C16}" sibTransId="{1FEC1BD8-2FDC-42D1-8CB3-B64E3D68A948}"/>
    <dgm:cxn modelId="{46E51A95-284C-4E89-B09C-10F284865C51}" type="presOf" srcId="{7B2D98CF-397B-4629-8CAB-C5C2EF1E285A}" destId="{1D5CE0C7-B633-48A9-9239-F7F28802D03D}" srcOrd="1" destOrd="0" presId="urn:microsoft.com/office/officeart/2005/8/layout/process5"/>
    <dgm:cxn modelId="{43E5836F-9D1B-46D6-ACE5-2FEBCF3B0484}" type="presOf" srcId="{9F271E8A-DF93-4321-ACB0-4BA412019592}" destId="{A238FD9F-CFCA-482A-B8A3-7EA0A25A5AC5}" srcOrd="0" destOrd="0" presId="urn:microsoft.com/office/officeart/2005/8/layout/process5"/>
    <dgm:cxn modelId="{A3516B55-736C-4548-A75D-E6D3A9AD85C6}" type="presOf" srcId="{525C1F04-D9D5-4ED5-A0F1-13DC303B285A}" destId="{A1F0B399-3DBC-49B8-9D12-17130FDAF4DF}" srcOrd="0" destOrd="0" presId="urn:microsoft.com/office/officeart/2005/8/layout/process5"/>
    <dgm:cxn modelId="{75F494CA-AD60-48D6-BF3A-84810CE8AEB9}" type="presOf" srcId="{8FB2CEA4-CD2D-4B79-AA06-3001B6E2EA34}" destId="{36FFC18E-5B2B-4084-AF44-AA1577FF1525}" srcOrd="0" destOrd="0" presId="urn:microsoft.com/office/officeart/2005/8/layout/process5"/>
    <dgm:cxn modelId="{A78F2D5E-97B4-41E8-9F74-64B0F846B176}" type="presOf" srcId="{2A0A64AE-8AD5-446E-AC12-58871213B9FD}" destId="{A4C63418-E3E9-418A-ABB9-3D2C81A65377}" srcOrd="0" destOrd="0" presId="urn:microsoft.com/office/officeart/2005/8/layout/process5"/>
    <dgm:cxn modelId="{98204588-ACB8-4863-8BF6-68D187A45E4E}" type="presOf" srcId="{B134DD79-EA67-47F4-96EA-296F287FA30A}" destId="{28B48C78-5CFA-411E-AB0A-4896232E03C7}" srcOrd="0" destOrd="0" presId="urn:microsoft.com/office/officeart/2005/8/layout/process5"/>
    <dgm:cxn modelId="{3F62FC56-F2C2-4329-9DE2-771815F2A00F}" type="presOf" srcId="{0EF04E40-A293-42D1-874A-C1C54F15EC68}" destId="{7505CCE8-2684-44B8-A76C-A0ABC4158E79}" srcOrd="1" destOrd="0" presId="urn:microsoft.com/office/officeart/2005/8/layout/process5"/>
    <dgm:cxn modelId="{20BC4335-2E3E-4572-9F48-2514761EFDAE}" srcId="{488EF04F-E58E-4236-A818-318FC72CDC13}" destId="{B2F99AEF-9090-4B36-92FA-524BB6E2042C}" srcOrd="1" destOrd="0" parTransId="{CBA71FB5-3821-4DD6-980B-8CAAC14795E6}" sibTransId="{9F271E8A-DF93-4321-ACB0-4BA412019592}"/>
    <dgm:cxn modelId="{B7B03306-23CB-4259-8CBC-A066F112FDCB}" type="presOf" srcId="{E45B7443-3122-477D-9CE2-9AC860FB964E}" destId="{76F060FD-CF9F-49DD-8358-DCD6447A419A}" srcOrd="1" destOrd="0" presId="urn:microsoft.com/office/officeart/2005/8/layout/process5"/>
    <dgm:cxn modelId="{BB9EDF8B-D668-444E-9AEF-D54711B9504E}" type="presOf" srcId="{1FEC1BD8-2FDC-42D1-8CB3-B64E3D68A948}" destId="{05EAE2E8-BDEA-4519-92BF-491CF21429BF}" srcOrd="0" destOrd="0" presId="urn:microsoft.com/office/officeart/2005/8/layout/process5"/>
    <dgm:cxn modelId="{402378BD-9601-4EEB-A54D-CCFE16FB044A}" type="presOf" srcId="{8386FBD3-2992-49D9-ABDB-740823128493}" destId="{29104A82-23EE-4FE7-AD6B-740D829CACC6}" srcOrd="1" destOrd="0" presId="urn:microsoft.com/office/officeart/2005/8/layout/process5"/>
    <dgm:cxn modelId="{CD32BCFA-9F19-4667-886D-9126578491C3}" srcId="{488EF04F-E58E-4236-A818-318FC72CDC13}" destId="{59F4D54C-502C-40A8-B197-E7E7B2A8C4CC}" srcOrd="4" destOrd="0" parTransId="{A2DD9476-64B7-4518-812E-FCB369946119}" sibTransId="{34A28B4B-4BA2-4E0F-A598-82490300D37B}"/>
    <dgm:cxn modelId="{3779BC51-184D-4BBC-AC54-3EDA87053853}" type="presOf" srcId="{0EF04E40-A293-42D1-874A-C1C54F15EC68}" destId="{EE114A52-8C6E-4255-98B7-6D967F543C5D}" srcOrd="0" destOrd="0" presId="urn:microsoft.com/office/officeart/2005/8/layout/process5"/>
    <dgm:cxn modelId="{F8D8C86D-93C9-4BDC-8E97-0EB9FAB123FB}" srcId="{488EF04F-E58E-4236-A818-318FC72CDC13}" destId="{103B1D76-2F7E-451D-9712-D9678BE07D97}" srcOrd="7" destOrd="0" parTransId="{7CE83C80-20D8-48C3-8C4A-2D4E465099C8}" sibTransId="{E45B7443-3122-477D-9CE2-9AC860FB964E}"/>
    <dgm:cxn modelId="{E77B47CB-182A-43AD-A039-8036D140F85B}" type="presOf" srcId="{103B1D76-2F7E-451D-9712-D9678BE07D97}" destId="{FD7D71F4-0908-496B-B0DE-DA6257A23B54}" srcOrd="0" destOrd="0" presId="urn:microsoft.com/office/officeart/2005/8/layout/process5"/>
    <dgm:cxn modelId="{D97383FA-FC19-4C46-8FD5-3B1F8C726285}" type="presOf" srcId="{34A28B4B-4BA2-4E0F-A598-82490300D37B}" destId="{E11B6598-6EB8-42E3-883B-35CD0A1E92C3}" srcOrd="0" destOrd="0" presId="urn:microsoft.com/office/officeart/2005/8/layout/process5"/>
    <dgm:cxn modelId="{68B517B2-CB6C-434F-9EFB-E701F658F376}" srcId="{488EF04F-E58E-4236-A818-318FC72CDC13}" destId="{525C1F04-D9D5-4ED5-A0F1-13DC303B285A}" srcOrd="2" destOrd="0" parTransId="{28F90E9B-27DF-4285-8B09-29C0C98CC39C}" sibTransId="{55FB0051-042D-4546-976D-AA70F75C50F0}"/>
    <dgm:cxn modelId="{A808C997-15F5-4F99-8B52-80FCB62741A4}" srcId="{488EF04F-E58E-4236-A818-318FC72CDC13}" destId="{B134DD79-EA67-47F4-96EA-296F287FA30A}" srcOrd="8" destOrd="0" parTransId="{94D4ABAF-DE46-454C-BB3A-40AFBEFD5EE5}" sibTransId="{8386FBD3-2992-49D9-ABDB-740823128493}"/>
    <dgm:cxn modelId="{A97883CF-316B-4019-BDAF-6DD4A3C15F6E}" type="presOf" srcId="{7B2D98CF-397B-4629-8CAB-C5C2EF1E285A}" destId="{8ADB0224-FA47-4418-B6B1-D8F967488971}" srcOrd="0" destOrd="0" presId="urn:microsoft.com/office/officeart/2005/8/layout/process5"/>
    <dgm:cxn modelId="{11B305CB-0D10-40CE-A839-11E4F559B543}" srcId="{488EF04F-E58E-4236-A818-318FC72CDC13}" destId="{DD27E528-42AE-4DDC-A1D9-512734A7B314}" srcOrd="3" destOrd="0" parTransId="{10E1B54C-2D6B-4FC7-8367-AF9DDA97F31A}" sibTransId="{7B2D98CF-397B-4629-8CAB-C5C2EF1E285A}"/>
    <dgm:cxn modelId="{ED1EECEB-0C20-426A-8D77-570968495571}" type="presOf" srcId="{D6646E64-B8B8-430D-8DE6-BE0D343BDFA9}" destId="{4B6A1AC1-0D8A-425A-A189-AE8242E55964}" srcOrd="0" destOrd="0" presId="urn:microsoft.com/office/officeart/2005/8/layout/process5"/>
    <dgm:cxn modelId="{55240309-3F7C-4A78-BD5D-ABA2C712EEA9}" type="presOf" srcId="{34A28B4B-4BA2-4E0F-A598-82490300D37B}" destId="{55822255-3CF6-4296-AB94-D78F6477E49D}" srcOrd="1" destOrd="0" presId="urn:microsoft.com/office/officeart/2005/8/layout/process5"/>
    <dgm:cxn modelId="{94C765BE-3342-49D0-843B-1A9B9C1A3448}" srcId="{488EF04F-E58E-4236-A818-318FC72CDC13}" destId="{8FB2CEA4-CD2D-4B79-AA06-3001B6E2EA34}" srcOrd="9" destOrd="0" parTransId="{61B5AC88-33B0-421E-A817-230EC5337BFB}" sibTransId="{0EF04E40-A293-42D1-874A-C1C54F15EC68}"/>
    <dgm:cxn modelId="{91C955ED-498D-45A4-8DD3-F4ECDE3E61A8}" type="presOf" srcId="{79783B9E-C2CD-4E98-972E-5B8832C7C663}" destId="{246FA606-AC44-4034-99D3-362AABA13AFF}" srcOrd="1" destOrd="0" presId="urn:microsoft.com/office/officeart/2005/8/layout/process5"/>
    <dgm:cxn modelId="{920ECFEF-D324-4B03-BBDB-023EB471043B}" type="presOf" srcId="{488EF04F-E58E-4236-A818-318FC72CDC13}" destId="{86286EEF-E243-4DA2-B920-A3B7FA897C8B}" srcOrd="0" destOrd="0" presId="urn:microsoft.com/office/officeart/2005/8/layout/process5"/>
    <dgm:cxn modelId="{74482C73-BDA2-4C5D-9238-C88742EBC168}" type="presOf" srcId="{1FEC1BD8-2FDC-42D1-8CB3-B64E3D68A948}" destId="{183B7C00-4291-41D3-BD0F-1236D78A689F}" srcOrd="1" destOrd="0" presId="urn:microsoft.com/office/officeart/2005/8/layout/process5"/>
    <dgm:cxn modelId="{7F19AB4F-DA88-476E-9FF2-F70B1FA59519}" type="presParOf" srcId="{86286EEF-E243-4DA2-B920-A3B7FA897C8B}" destId="{7026617C-B5D9-4E5B-9B7D-3ADF05089C90}" srcOrd="0" destOrd="0" presId="urn:microsoft.com/office/officeart/2005/8/layout/process5"/>
    <dgm:cxn modelId="{518B84CA-5B22-41AE-83D0-036DD3E9D89C}" type="presParOf" srcId="{86286EEF-E243-4DA2-B920-A3B7FA897C8B}" destId="{05EAE2E8-BDEA-4519-92BF-491CF21429BF}" srcOrd="1" destOrd="0" presId="urn:microsoft.com/office/officeart/2005/8/layout/process5"/>
    <dgm:cxn modelId="{A35DD359-A6AC-4711-9783-EC972434FB87}" type="presParOf" srcId="{05EAE2E8-BDEA-4519-92BF-491CF21429BF}" destId="{183B7C00-4291-41D3-BD0F-1236D78A689F}" srcOrd="0" destOrd="0" presId="urn:microsoft.com/office/officeart/2005/8/layout/process5"/>
    <dgm:cxn modelId="{B081BFB9-8A47-46B7-B7F8-061BDBF38D51}" type="presParOf" srcId="{86286EEF-E243-4DA2-B920-A3B7FA897C8B}" destId="{80498BE1-9138-4CE8-B126-E368166E7337}" srcOrd="2" destOrd="0" presId="urn:microsoft.com/office/officeart/2005/8/layout/process5"/>
    <dgm:cxn modelId="{F8328CAD-8FC9-4C61-8C0F-86DC1539E027}" type="presParOf" srcId="{86286EEF-E243-4DA2-B920-A3B7FA897C8B}" destId="{A238FD9F-CFCA-482A-B8A3-7EA0A25A5AC5}" srcOrd="3" destOrd="0" presId="urn:microsoft.com/office/officeart/2005/8/layout/process5"/>
    <dgm:cxn modelId="{62C16DAA-367D-4295-B3CE-FBCA811BA0FA}" type="presParOf" srcId="{A238FD9F-CFCA-482A-B8A3-7EA0A25A5AC5}" destId="{63E2D5BE-E52F-40FC-802E-4163558322FC}" srcOrd="0" destOrd="0" presId="urn:microsoft.com/office/officeart/2005/8/layout/process5"/>
    <dgm:cxn modelId="{099D4AFB-231F-4131-8D2B-FF03E343E40D}" type="presParOf" srcId="{86286EEF-E243-4DA2-B920-A3B7FA897C8B}" destId="{A1F0B399-3DBC-49B8-9D12-17130FDAF4DF}" srcOrd="4" destOrd="0" presId="urn:microsoft.com/office/officeart/2005/8/layout/process5"/>
    <dgm:cxn modelId="{D470BE46-5ADC-42EC-AEF5-F3339E4D9EA1}" type="presParOf" srcId="{86286EEF-E243-4DA2-B920-A3B7FA897C8B}" destId="{45716C9C-1904-4F53-ADD1-9F3EBDC6E802}" srcOrd="5" destOrd="0" presId="urn:microsoft.com/office/officeart/2005/8/layout/process5"/>
    <dgm:cxn modelId="{39EFC36F-7F80-42B0-8884-1D8A0AE3148D}" type="presParOf" srcId="{45716C9C-1904-4F53-ADD1-9F3EBDC6E802}" destId="{2A2D6466-6447-495A-91D3-0DB52483A0DC}" srcOrd="0" destOrd="0" presId="urn:microsoft.com/office/officeart/2005/8/layout/process5"/>
    <dgm:cxn modelId="{9586335B-9329-45E4-8FF5-114AAC922AB9}" type="presParOf" srcId="{86286EEF-E243-4DA2-B920-A3B7FA897C8B}" destId="{DB391A7E-84F3-4B4C-B4A3-A15939D7F31B}" srcOrd="6" destOrd="0" presId="urn:microsoft.com/office/officeart/2005/8/layout/process5"/>
    <dgm:cxn modelId="{C569E591-2645-4D5B-81A2-77AFE98726AA}" type="presParOf" srcId="{86286EEF-E243-4DA2-B920-A3B7FA897C8B}" destId="{8ADB0224-FA47-4418-B6B1-D8F967488971}" srcOrd="7" destOrd="0" presId="urn:microsoft.com/office/officeart/2005/8/layout/process5"/>
    <dgm:cxn modelId="{A63830B0-A3BE-4C14-8858-39CF68F61744}" type="presParOf" srcId="{8ADB0224-FA47-4418-B6B1-D8F967488971}" destId="{1D5CE0C7-B633-48A9-9239-F7F28802D03D}" srcOrd="0" destOrd="0" presId="urn:microsoft.com/office/officeart/2005/8/layout/process5"/>
    <dgm:cxn modelId="{3086357B-96E9-455A-8BAD-DBAA13A4C825}" type="presParOf" srcId="{86286EEF-E243-4DA2-B920-A3B7FA897C8B}" destId="{B8C22ECB-C3E1-491C-8EA1-DA9572531AF7}" srcOrd="8" destOrd="0" presId="urn:microsoft.com/office/officeart/2005/8/layout/process5"/>
    <dgm:cxn modelId="{BBFD5BC7-668D-4841-8AA2-94300F16AC1B}" type="presParOf" srcId="{86286EEF-E243-4DA2-B920-A3B7FA897C8B}" destId="{E11B6598-6EB8-42E3-883B-35CD0A1E92C3}" srcOrd="9" destOrd="0" presId="urn:microsoft.com/office/officeart/2005/8/layout/process5"/>
    <dgm:cxn modelId="{9791EC65-E658-4EC7-BDD5-B53A51F8B011}" type="presParOf" srcId="{E11B6598-6EB8-42E3-883B-35CD0A1E92C3}" destId="{55822255-3CF6-4296-AB94-D78F6477E49D}" srcOrd="0" destOrd="0" presId="urn:microsoft.com/office/officeart/2005/8/layout/process5"/>
    <dgm:cxn modelId="{0596BE60-FE64-49C2-91A1-C9E0B43067E6}" type="presParOf" srcId="{86286EEF-E243-4DA2-B920-A3B7FA897C8B}" destId="{4B6A1AC1-0D8A-425A-A189-AE8242E55964}" srcOrd="10" destOrd="0" presId="urn:microsoft.com/office/officeart/2005/8/layout/process5"/>
    <dgm:cxn modelId="{05387967-7F60-433E-81AA-F99B089A9EDB}" type="presParOf" srcId="{86286EEF-E243-4DA2-B920-A3B7FA897C8B}" destId="{A9EA1DEB-3A42-4C05-8DB9-9BF90F40CF8F}" srcOrd="11" destOrd="0" presId="urn:microsoft.com/office/officeart/2005/8/layout/process5"/>
    <dgm:cxn modelId="{D4E78F9F-43E9-448E-A8B6-A24FDEF5E1B2}" type="presParOf" srcId="{A9EA1DEB-3A42-4C05-8DB9-9BF90F40CF8F}" destId="{246FA606-AC44-4034-99D3-362AABA13AFF}" srcOrd="0" destOrd="0" presId="urn:microsoft.com/office/officeart/2005/8/layout/process5"/>
    <dgm:cxn modelId="{A1C728F5-AF9E-43FD-B8EC-2C4734D936E0}" type="presParOf" srcId="{86286EEF-E243-4DA2-B920-A3B7FA897C8B}" destId="{A3F81F8B-7FEE-4313-A4AC-6DFEFC206FC0}" srcOrd="12" destOrd="0" presId="urn:microsoft.com/office/officeart/2005/8/layout/process5"/>
    <dgm:cxn modelId="{0DBAC8CB-7EAF-403B-92A3-081313FF1188}" type="presParOf" srcId="{86286EEF-E243-4DA2-B920-A3B7FA897C8B}" destId="{A4C63418-E3E9-418A-ABB9-3D2C81A65377}" srcOrd="13" destOrd="0" presId="urn:microsoft.com/office/officeart/2005/8/layout/process5"/>
    <dgm:cxn modelId="{2F4DA558-56E9-412A-AADF-D4B7690F1659}" type="presParOf" srcId="{A4C63418-E3E9-418A-ABB9-3D2C81A65377}" destId="{269AC83C-9CC6-46D7-A1E8-5500BC585DC6}" srcOrd="0" destOrd="0" presId="urn:microsoft.com/office/officeart/2005/8/layout/process5"/>
    <dgm:cxn modelId="{EF7E6DAC-F1F6-422F-AFF2-E0CBC65040AE}" type="presParOf" srcId="{86286EEF-E243-4DA2-B920-A3B7FA897C8B}" destId="{FD7D71F4-0908-496B-B0DE-DA6257A23B54}" srcOrd="14" destOrd="0" presId="urn:microsoft.com/office/officeart/2005/8/layout/process5"/>
    <dgm:cxn modelId="{CC7AA840-6F2A-47BD-82EA-5DEE478A37C2}" type="presParOf" srcId="{86286EEF-E243-4DA2-B920-A3B7FA897C8B}" destId="{4DDDAD72-ACBA-4D22-AB2F-4CB8B191B240}" srcOrd="15" destOrd="0" presId="urn:microsoft.com/office/officeart/2005/8/layout/process5"/>
    <dgm:cxn modelId="{AAFB7452-0C9B-44BD-82D8-ED6AE5BF9A30}" type="presParOf" srcId="{4DDDAD72-ACBA-4D22-AB2F-4CB8B191B240}" destId="{76F060FD-CF9F-49DD-8358-DCD6447A419A}" srcOrd="0" destOrd="0" presId="urn:microsoft.com/office/officeart/2005/8/layout/process5"/>
    <dgm:cxn modelId="{20B5FDD4-BBA3-4E6B-B09A-AA19F9593346}" type="presParOf" srcId="{86286EEF-E243-4DA2-B920-A3B7FA897C8B}" destId="{28B48C78-5CFA-411E-AB0A-4896232E03C7}" srcOrd="16" destOrd="0" presId="urn:microsoft.com/office/officeart/2005/8/layout/process5"/>
    <dgm:cxn modelId="{7B5A0ACD-14EE-4655-8CE0-227F4D468D3C}" type="presParOf" srcId="{86286EEF-E243-4DA2-B920-A3B7FA897C8B}" destId="{A6C7E4B2-9D81-435B-9CEE-1A26A9BA0924}" srcOrd="17" destOrd="0" presId="urn:microsoft.com/office/officeart/2005/8/layout/process5"/>
    <dgm:cxn modelId="{686953C2-A95E-4142-8F3E-CDCB96102074}" type="presParOf" srcId="{A6C7E4B2-9D81-435B-9CEE-1A26A9BA0924}" destId="{29104A82-23EE-4FE7-AD6B-740D829CACC6}" srcOrd="0" destOrd="0" presId="urn:microsoft.com/office/officeart/2005/8/layout/process5"/>
    <dgm:cxn modelId="{3B73CE60-2823-4A0C-AA61-B4C7AFE3F90A}" type="presParOf" srcId="{86286EEF-E243-4DA2-B920-A3B7FA897C8B}" destId="{36FFC18E-5B2B-4084-AF44-AA1577FF1525}" srcOrd="18" destOrd="0" presId="urn:microsoft.com/office/officeart/2005/8/layout/process5"/>
    <dgm:cxn modelId="{947FBD1E-7C78-4C68-9034-88B62323DF15}" type="presParOf" srcId="{86286EEF-E243-4DA2-B920-A3B7FA897C8B}" destId="{EE114A52-8C6E-4255-98B7-6D967F543C5D}" srcOrd="19" destOrd="0" presId="urn:microsoft.com/office/officeart/2005/8/layout/process5"/>
    <dgm:cxn modelId="{04B2DB16-F75E-457E-87C7-DBBB373F2167}" type="presParOf" srcId="{EE114A52-8C6E-4255-98B7-6D967F543C5D}" destId="{7505CCE8-2684-44B8-A76C-A0ABC4158E79}" srcOrd="0" destOrd="0" presId="urn:microsoft.com/office/officeart/2005/8/layout/process5"/>
    <dgm:cxn modelId="{E0000009-39B9-4816-8AF3-C455C92FEE3D}" type="presParOf" srcId="{86286EEF-E243-4DA2-B920-A3B7FA897C8B}" destId="{4A5F07E2-BFBC-445C-B64C-C1D44A085F81}" srcOrd="20" destOrd="0" presId="urn:microsoft.com/office/officeart/2005/8/layout/process5"/>
    <dgm:cxn modelId="{82144712-963A-466A-B619-CAAF98C06454}" type="presParOf" srcId="{86286EEF-E243-4DA2-B920-A3B7FA897C8B}" destId="{0989E7CB-6174-4DC9-95EB-6D8B72636F2C}" srcOrd="21" destOrd="0" presId="urn:microsoft.com/office/officeart/2005/8/layout/process5"/>
    <dgm:cxn modelId="{E3CF0004-60BA-400A-9B57-B6FC4F5B1535}" type="presParOf" srcId="{0989E7CB-6174-4DC9-95EB-6D8B72636F2C}" destId="{4A8F4E1B-8A05-46FE-8462-0001886B8830}" srcOrd="0" destOrd="0" presId="urn:microsoft.com/office/officeart/2005/8/layout/process5"/>
    <dgm:cxn modelId="{EA5ED6E9-55EA-48A2-859A-BAB035AC1B12}" type="presParOf" srcId="{86286EEF-E243-4DA2-B920-A3B7FA897C8B}" destId="{9EAC64EC-F335-4073-AF1C-A270B03E1F27}" srcOrd="22" destOrd="0" presId="urn:microsoft.com/office/officeart/2005/8/layout/process5"/>
  </dgm:cxnLst>
  <dgm:bg/>
  <dgm:whole>
    <a:ln>
      <a:solidFill>
        <a:schemeClr val="bg1"/>
      </a:solidFill>
    </a:ln>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D339B66-8912-4EC5-AB53-BE67B5893D2F}" type="datetimeFigureOut">
              <a:rPr lang="en-US" smtClean="0"/>
              <a:pPr/>
              <a:t>9/23/2021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8109C2F-007F-46B0-944E-C3BA2DE7644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cover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339B66-8912-4EC5-AB53-BE67B5893D2F}"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09C2F-007F-46B0-944E-C3BA2DE7644B}" type="slidenum">
              <a:rPr lang="en-US" smtClean="0"/>
              <a:pPr/>
              <a:t>‹#›</a:t>
            </a:fld>
            <a:endParaRPr lang="en-US"/>
          </a:p>
        </p:txBody>
      </p:sp>
    </p:spTree>
  </p:cSld>
  <p:clrMapOvr>
    <a:masterClrMapping/>
  </p:clrMapOvr>
  <p:transition spd="slow">
    <p:cover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339B66-8912-4EC5-AB53-BE67B5893D2F}"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09C2F-007F-46B0-944E-C3BA2DE7644B}" type="slidenum">
              <a:rPr lang="en-US" smtClean="0"/>
              <a:pPr/>
              <a:t>‹#›</a:t>
            </a:fld>
            <a:endParaRPr lang="en-US"/>
          </a:p>
        </p:txBody>
      </p:sp>
    </p:spTree>
  </p:cSld>
  <p:clrMapOvr>
    <a:masterClrMapping/>
  </p:clrMapOvr>
  <p:transition spd="slow">
    <p:cover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D339B66-8912-4EC5-AB53-BE67B5893D2F}" type="datetimeFigureOut">
              <a:rPr lang="en-US" smtClean="0"/>
              <a:pPr/>
              <a:t>9/23/2021</a:t>
            </a:fld>
            <a:endParaRPr lang="en-US"/>
          </a:p>
        </p:txBody>
      </p:sp>
      <p:sp>
        <p:nvSpPr>
          <p:cNvPr id="9" name="Slide Number Placeholder 8"/>
          <p:cNvSpPr>
            <a:spLocks noGrp="1"/>
          </p:cNvSpPr>
          <p:nvPr>
            <p:ph type="sldNum" sz="quarter" idx="15"/>
          </p:nvPr>
        </p:nvSpPr>
        <p:spPr/>
        <p:txBody>
          <a:bodyPr rtlCol="0"/>
          <a:lstStyle/>
          <a:p>
            <a:fld id="{A8109C2F-007F-46B0-944E-C3BA2DE7644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slow">
    <p:cover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D339B66-8912-4EC5-AB53-BE67B5893D2F}" type="datetimeFigureOut">
              <a:rPr lang="en-US" smtClean="0"/>
              <a:pPr/>
              <a:t>9/23/2021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8109C2F-007F-46B0-944E-C3BA2DE764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cover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D339B66-8912-4EC5-AB53-BE67B5893D2F}"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09C2F-007F-46B0-944E-C3BA2DE7644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cover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D339B66-8912-4EC5-AB53-BE67B5893D2F}" type="datetimeFigureOut">
              <a:rPr lang="en-US" smtClean="0"/>
              <a:pPr/>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09C2F-007F-46B0-944E-C3BA2DE7644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cover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D339B66-8912-4EC5-AB53-BE67B5893D2F}" type="datetimeFigureOut">
              <a:rPr lang="en-US" smtClean="0"/>
              <a:pPr/>
              <a:t>9/23/2021</a:t>
            </a:fld>
            <a:endParaRPr lang="en-US"/>
          </a:p>
        </p:txBody>
      </p:sp>
      <p:sp>
        <p:nvSpPr>
          <p:cNvPr id="7" name="Slide Number Placeholder 6"/>
          <p:cNvSpPr>
            <a:spLocks noGrp="1"/>
          </p:cNvSpPr>
          <p:nvPr>
            <p:ph type="sldNum" sz="quarter" idx="11"/>
          </p:nvPr>
        </p:nvSpPr>
        <p:spPr/>
        <p:txBody>
          <a:bodyPr rtlCol="0"/>
          <a:lstStyle/>
          <a:p>
            <a:fld id="{A8109C2F-007F-46B0-944E-C3BA2DE7644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slow">
    <p:cover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39B66-8912-4EC5-AB53-BE67B5893D2F}" type="datetimeFigureOut">
              <a:rPr lang="en-US" smtClean="0"/>
              <a:pPr/>
              <a:t>9/23/2021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09C2F-007F-46B0-944E-C3BA2DE7644B}" type="slidenum">
              <a:rPr lang="en-US" smtClean="0"/>
              <a:pPr/>
              <a:t>‹#›</a:t>
            </a:fld>
            <a:endParaRPr lang="en-US"/>
          </a:p>
        </p:txBody>
      </p:sp>
    </p:spTree>
  </p:cSld>
  <p:clrMapOvr>
    <a:masterClrMapping/>
  </p:clrMapOvr>
  <p:transition spd="slow">
    <p:cover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D339B66-8912-4EC5-AB53-BE67B5893D2F}" type="datetimeFigureOut">
              <a:rPr lang="en-US" smtClean="0"/>
              <a:pPr/>
              <a:t>9/23/2021</a:t>
            </a:fld>
            <a:endParaRPr lang="en-US"/>
          </a:p>
        </p:txBody>
      </p:sp>
      <p:sp>
        <p:nvSpPr>
          <p:cNvPr id="22" name="Slide Number Placeholder 21"/>
          <p:cNvSpPr>
            <a:spLocks noGrp="1"/>
          </p:cNvSpPr>
          <p:nvPr>
            <p:ph type="sldNum" sz="quarter" idx="15"/>
          </p:nvPr>
        </p:nvSpPr>
        <p:spPr/>
        <p:txBody>
          <a:bodyPr rtlCol="0"/>
          <a:lstStyle/>
          <a:p>
            <a:fld id="{A8109C2F-007F-46B0-944E-C3BA2DE7644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slow">
    <p:cover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D339B66-8912-4EC5-AB53-BE67B5893D2F}" type="datetimeFigureOut">
              <a:rPr lang="en-US" smtClean="0"/>
              <a:pPr/>
              <a:t>9/23/2021</a:t>
            </a:fld>
            <a:endParaRPr lang="en-US"/>
          </a:p>
        </p:txBody>
      </p:sp>
      <p:sp>
        <p:nvSpPr>
          <p:cNvPr id="18" name="Slide Number Placeholder 17"/>
          <p:cNvSpPr>
            <a:spLocks noGrp="1"/>
          </p:cNvSpPr>
          <p:nvPr>
            <p:ph type="sldNum" sz="quarter" idx="11"/>
          </p:nvPr>
        </p:nvSpPr>
        <p:spPr/>
        <p:txBody>
          <a:bodyPr rtlCol="0"/>
          <a:lstStyle/>
          <a:p>
            <a:fld id="{A8109C2F-007F-46B0-944E-C3BA2DE7644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slow">
    <p:cover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D339B66-8912-4EC5-AB53-BE67B5893D2F}" type="datetimeFigureOut">
              <a:rPr lang="en-US" smtClean="0"/>
              <a:pPr/>
              <a:t>9/23/2021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8109C2F-007F-46B0-944E-C3BA2DE764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slow">
    <p:cover dir="r"/>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14400"/>
            <a:ext cx="6858000" cy="990600"/>
          </a:xfrm>
        </p:spPr>
        <p:txBody>
          <a:bodyPr>
            <a:normAutofit/>
          </a:bodyPr>
          <a:lstStyle/>
          <a:p>
            <a:r>
              <a:rPr lang="en-US" dirty="0" smtClean="0">
                <a:latin typeface="Times New Roman" pitchFamily="18" charset="0"/>
                <a:cs typeface="Times New Roman" pitchFamily="18" charset="0"/>
              </a:rPr>
              <a:t>Online Chat </a:t>
            </a:r>
            <a:r>
              <a:rPr lang="en-US" dirty="0" err="1" smtClean="0">
                <a:latin typeface="Times New Roman" pitchFamily="18" charset="0"/>
                <a:cs typeface="Times New Roman" pitchFamily="18" charset="0"/>
              </a:rPr>
              <a:t>Aplication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2514600" y="2514600"/>
            <a:ext cx="6858000" cy="2438400"/>
          </a:xfrm>
        </p:spPr>
        <p:txBody>
          <a:bodyPr>
            <a:noAutofit/>
          </a:bodyPr>
          <a:lstStyle/>
          <a:p>
            <a:r>
              <a:rPr lang="en-US" sz="1800" b="1" dirty="0" err="1" smtClean="0">
                <a:latin typeface="Times New Roman" pitchFamily="18" charset="0"/>
                <a:cs typeface="Times New Roman" pitchFamily="18" charset="0"/>
              </a:rPr>
              <a:t>Mahmudul</a:t>
            </a:r>
            <a:r>
              <a:rPr lang="en-US" sz="1800" b="1" dirty="0" smtClean="0">
                <a:latin typeface="Times New Roman" pitchFamily="18" charset="0"/>
                <a:cs typeface="Times New Roman" pitchFamily="18" charset="0"/>
              </a:rPr>
              <a:t> Islam</a:t>
            </a:r>
          </a:p>
          <a:p>
            <a:r>
              <a:rPr lang="en-US" sz="1800" b="1" dirty="0" smtClean="0">
                <a:latin typeface="Times New Roman" pitchFamily="18" charset="0"/>
                <a:cs typeface="Times New Roman" pitchFamily="18" charset="0"/>
              </a:rPr>
              <a:t>UG02-47-18-004</a:t>
            </a: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Course Code – 0318</a:t>
            </a:r>
          </a:p>
          <a:p>
            <a:r>
              <a:rPr lang="en-US" sz="1800" b="1" dirty="0" smtClean="0">
                <a:latin typeface="Times New Roman" pitchFamily="18" charset="0"/>
                <a:cs typeface="Times New Roman" pitchFamily="18" charset="0"/>
              </a:rPr>
              <a:t>Course Name - Software Engineering </a:t>
            </a:r>
          </a:p>
          <a:p>
            <a:r>
              <a:rPr lang="en-US" sz="1800" b="1" dirty="0" smtClean="0">
                <a:latin typeface="Times New Roman" pitchFamily="18" charset="0"/>
                <a:cs typeface="Times New Roman" pitchFamily="18" charset="0"/>
              </a:rPr>
              <a:t>Department of Computer Science and Engineering</a:t>
            </a:r>
          </a:p>
          <a:p>
            <a:r>
              <a:rPr lang="en-US" sz="1800" b="1" dirty="0" smtClean="0">
                <a:latin typeface="Times New Roman" pitchFamily="18" charset="0"/>
                <a:cs typeface="Times New Roman" pitchFamily="18" charset="0"/>
              </a:rPr>
              <a:t> State University of Bangladesh</a:t>
            </a:r>
          </a:p>
          <a:p>
            <a:endParaRPr lang="en-US" sz="1800" b="1" dirty="0"/>
          </a:p>
        </p:txBody>
      </p:sp>
      <p:pic>
        <p:nvPicPr>
          <p:cNvPr id="4" name="Picture 3" descr="2206184-200.png"/>
          <p:cNvPicPr>
            <a:picLocks noChangeAspect="1"/>
          </p:cNvPicPr>
          <p:nvPr/>
        </p:nvPicPr>
        <p:blipFill>
          <a:blip r:embed="rId2"/>
          <a:stretch>
            <a:fillRect/>
          </a:stretch>
        </p:blipFill>
        <p:spPr>
          <a:xfrm>
            <a:off x="6934200" y="1143000"/>
            <a:ext cx="1117442" cy="1117442"/>
          </a:xfrm>
          <a:prstGeom prst="rect">
            <a:avLst/>
          </a:prstGeom>
        </p:spPr>
      </p:pic>
    </p:spTree>
  </p:cSld>
  <p:clrMapOvr>
    <a:masterClrMapping/>
  </p:clrMapOvr>
  <p:transition spd="slow">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1).png"/>
          <p:cNvPicPr>
            <a:picLocks noChangeAspect="1"/>
          </p:cNvPicPr>
          <p:nvPr/>
        </p:nvPicPr>
        <p:blipFill>
          <a:blip r:embed="rId2"/>
          <a:stretch>
            <a:fillRect/>
          </a:stretch>
        </p:blipFill>
        <p:spPr>
          <a:xfrm>
            <a:off x="381000" y="1524000"/>
            <a:ext cx="8204947" cy="3962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p:cNvSpPr txBox="1"/>
          <p:nvPr/>
        </p:nvSpPr>
        <p:spPr>
          <a:xfrm>
            <a:off x="3429000" y="6096000"/>
            <a:ext cx="1765227" cy="369332"/>
          </a:xfrm>
          <a:prstGeom prst="rect">
            <a:avLst/>
          </a:prstGeom>
          <a:noFill/>
        </p:spPr>
        <p:txBody>
          <a:bodyPr wrap="none" rtlCol="0">
            <a:spAutoFit/>
          </a:bodyPr>
          <a:lstStyle/>
          <a:p>
            <a:r>
              <a:rPr lang="en-US" dirty="0" smtClean="0"/>
              <a:t>Chat Box Page</a:t>
            </a:r>
            <a:endParaRPr lang="en-US" dirty="0"/>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0.7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z8.png"/>
          <p:cNvPicPr>
            <a:picLocks noChangeAspect="1"/>
          </p:cNvPicPr>
          <p:nvPr/>
        </p:nvPicPr>
        <p:blipFill>
          <a:blip r:embed="rId2"/>
          <a:stretch>
            <a:fillRect/>
          </a:stretch>
        </p:blipFill>
        <p:spPr>
          <a:xfrm>
            <a:off x="349663" y="914400"/>
            <a:ext cx="8230069" cy="3962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p:cNvSpPr txBox="1"/>
          <p:nvPr/>
        </p:nvSpPr>
        <p:spPr>
          <a:xfrm>
            <a:off x="3429000" y="5638800"/>
            <a:ext cx="1478290" cy="369332"/>
          </a:xfrm>
          <a:prstGeom prst="rect">
            <a:avLst/>
          </a:prstGeom>
          <a:noFill/>
        </p:spPr>
        <p:txBody>
          <a:bodyPr wrap="none" rtlCol="0">
            <a:spAutoFit/>
          </a:bodyPr>
          <a:lstStyle/>
          <a:p>
            <a:r>
              <a:rPr lang="en-US" dirty="0" smtClean="0"/>
              <a:t>Profile Page</a:t>
            </a:r>
            <a:endParaRPr lang="en-US" dirty="0"/>
          </a:p>
        </p:txBody>
      </p:sp>
    </p:spTree>
  </p:cSld>
  <p:clrMapOvr>
    <a:masterClrMapping/>
  </p:clrMapOvr>
  <p:transition spd="slow">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z9.png"/>
          <p:cNvPicPr>
            <a:picLocks noChangeAspect="1"/>
          </p:cNvPicPr>
          <p:nvPr/>
        </p:nvPicPr>
        <p:blipFill>
          <a:blip r:embed="rId2"/>
          <a:stretch>
            <a:fillRect/>
          </a:stretch>
        </p:blipFill>
        <p:spPr>
          <a:xfrm>
            <a:off x="304800" y="914400"/>
            <a:ext cx="8511433" cy="3509079"/>
          </a:xfrm>
          <a:prstGeom prst="rect">
            <a:avLst/>
          </a:prstGeom>
        </p:spPr>
      </p:pic>
      <p:sp>
        <p:nvSpPr>
          <p:cNvPr id="3" name="TextBox 2"/>
          <p:cNvSpPr txBox="1"/>
          <p:nvPr/>
        </p:nvSpPr>
        <p:spPr>
          <a:xfrm>
            <a:off x="3810000" y="5334000"/>
            <a:ext cx="1577676" cy="369332"/>
          </a:xfrm>
          <a:prstGeom prst="rect">
            <a:avLst/>
          </a:prstGeom>
          <a:noFill/>
        </p:spPr>
        <p:txBody>
          <a:bodyPr wrap="none" rtlCol="0">
            <a:spAutoFit/>
          </a:bodyPr>
          <a:lstStyle/>
          <a:p>
            <a:r>
              <a:rPr lang="en-US" dirty="0" smtClean="0"/>
              <a:t>Admin Panel</a:t>
            </a:r>
            <a:endParaRPr lang="en-US" dirty="0"/>
          </a:p>
        </p:txBody>
      </p:sp>
    </p:spTree>
  </p:cSld>
  <p:clrMapOvr>
    <a:masterClrMapping/>
  </p:clrMapOvr>
  <p:transition spd="slow">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Future Scope</a:t>
            </a:r>
            <a:r>
              <a:rPr lang="en-US" b="0" dirty="0" smtClean="0"/>
              <a:t/>
            </a:r>
            <a:br>
              <a:rPr lang="en-US" b="0" dirty="0" smtClean="0"/>
            </a:br>
            <a:endParaRPr lang="en-US" dirty="0"/>
          </a:p>
        </p:txBody>
      </p:sp>
      <p:sp>
        <p:nvSpPr>
          <p:cNvPr id="5" name="Content Placeholder 4"/>
          <p:cNvSpPr>
            <a:spLocks noGrp="1"/>
          </p:cNvSpPr>
          <p:nvPr>
            <p:ph sz="quarter" idx="1"/>
          </p:nvPr>
        </p:nvSpPr>
        <p:spPr/>
        <p:txBody>
          <a:bodyPr/>
          <a:lstStyle/>
          <a:p>
            <a:r>
              <a:rPr lang="en-US" dirty="0" smtClean="0"/>
              <a:t>File Transfer</a:t>
            </a:r>
          </a:p>
          <a:p>
            <a:r>
              <a:rPr lang="en-US" dirty="0" smtClean="0"/>
              <a:t>Video Chat</a:t>
            </a:r>
          </a:p>
          <a:p>
            <a:r>
              <a:rPr lang="en-US" dirty="0" smtClean="0"/>
              <a:t>Voice Call</a:t>
            </a:r>
          </a:p>
          <a:p>
            <a:r>
              <a:rPr lang="en-US" dirty="0" smtClean="0"/>
              <a:t>Online Meeting</a:t>
            </a:r>
          </a:p>
          <a:p>
            <a:r>
              <a:rPr lang="en-US" dirty="0" smtClean="0"/>
              <a:t>Chat Forum</a:t>
            </a:r>
          </a:p>
          <a:p>
            <a:r>
              <a:rPr lang="en-US" dirty="0" smtClean="0"/>
              <a:t>Story Share</a:t>
            </a:r>
            <a:endParaRPr lang="en-US" dirty="0" smtClean="0"/>
          </a:p>
          <a:p>
            <a:endParaRPr lang="en-US" dirty="0"/>
          </a:p>
        </p:txBody>
      </p:sp>
    </p:spTree>
  </p:cSld>
  <p:clrMapOvr>
    <a:masterClrMapping/>
  </p:clrMapOvr>
  <p:transition spd="slow">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Conclution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There is always a room for improvements in any software package, however good and efficient it may be done. But the most important thing should be flexible to accept further modification Right now we are just dealing with text communication</a:t>
            </a:r>
            <a:endParaRPr lang="en-US" dirty="0"/>
          </a:p>
        </p:txBody>
      </p:sp>
    </p:spTree>
  </p:cSld>
  <p:clrMapOvr>
    <a:masterClrMapping/>
  </p:clrMapOvr>
  <p:transition spd="slow">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depositphotos_108802092-stock-photo-3d-white-people-with-speech.jpg"/>
          <p:cNvPicPr>
            <a:picLocks noGrp="1" noChangeAspect="1"/>
          </p:cNvPicPr>
          <p:nvPr>
            <p:ph sz="quarter" idx="1"/>
          </p:nvPr>
        </p:nvPicPr>
        <p:blipFill>
          <a:blip r:embed="rId2"/>
          <a:stretch>
            <a:fillRect/>
          </a:stretch>
        </p:blipFill>
        <p:spPr>
          <a:xfrm>
            <a:off x="914400" y="1143000"/>
            <a:ext cx="6498167" cy="4873625"/>
          </a:xfrm>
        </p:spPr>
      </p:pic>
    </p:spTree>
  </p:cSld>
  <p:clrMapOvr>
    <a:masterClrMapping/>
  </p:clrMapOvr>
  <p:transition spd="slow">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graphicFrame>
        <p:nvGraphicFramePr>
          <p:cNvPr id="4" name="Content Placeholder 3"/>
          <p:cNvGraphicFramePr>
            <a:graphicFrameLocks noGrp="1"/>
          </p:cNvGraphicFramePr>
          <p:nvPr>
            <p:ph sz="quarter" idx="1"/>
          </p:nvPr>
        </p:nvGraphicFramePr>
        <p:xfrm>
          <a:off x="457200" y="14478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50000"/>
                  </a:schemeClr>
                </a:solidFill>
              </a:rPr>
              <a:t>Introduction</a:t>
            </a:r>
            <a:endParaRPr lang="en-US" b="1" dirty="0"/>
          </a:p>
        </p:txBody>
      </p:sp>
      <p:sp>
        <p:nvSpPr>
          <p:cNvPr id="3" name="Content Placeholder 2"/>
          <p:cNvSpPr>
            <a:spLocks noGrp="1"/>
          </p:cNvSpPr>
          <p:nvPr>
            <p:ph sz="quarter" idx="1"/>
          </p:nvPr>
        </p:nvSpPr>
        <p:spPr/>
        <p:txBody>
          <a:bodyPr>
            <a:normAutofit fontScale="92500"/>
          </a:bodyPr>
          <a:lstStyle/>
          <a:p>
            <a:r>
              <a:rPr lang="en-US" dirty="0" smtClean="0"/>
              <a:t>This project is an example of chat application which is basically based on public chatting (message is broadcast to all connected users</a:t>
            </a:r>
            <a:r>
              <a:rPr lang="en-US" dirty="0" smtClean="0"/>
              <a:t>)</a:t>
            </a:r>
            <a:endParaRPr lang="en-US" dirty="0" smtClean="0"/>
          </a:p>
          <a:p>
            <a:r>
              <a:rPr lang="en-US" dirty="0" smtClean="0"/>
              <a:t>Communication is a mean for people to exchange messages. It has started since the beginning of human creation.</a:t>
            </a:r>
            <a:br>
              <a:rPr lang="en-US" dirty="0" smtClean="0"/>
            </a:br>
            <a:r>
              <a:rPr lang="en-US" dirty="0" smtClean="0"/>
              <a:t>The emergence of computer network and telecommunication technologies bears the same objective that is to allow people to communicate</a:t>
            </a:r>
          </a:p>
          <a:p>
            <a:endParaRPr lang="en-US" dirty="0" smtClean="0"/>
          </a:p>
          <a:p>
            <a:r>
              <a:rPr lang="en-US" dirty="0" smtClean="0"/>
              <a:t>The functionality of the chat application is to give the ability to </a:t>
            </a:r>
            <a:r>
              <a:rPr lang="en-US" u="sng" dirty="0" smtClean="0"/>
              <a:t>chat or communicate </a:t>
            </a:r>
            <a:r>
              <a:rPr lang="en-US" dirty="0" smtClean="0"/>
              <a:t>with whoever is</a:t>
            </a:r>
            <a:br>
              <a:rPr lang="en-US" dirty="0" smtClean="0"/>
            </a:br>
            <a:r>
              <a:rPr lang="en-US" dirty="0" smtClean="0"/>
              <a:t>online on the application.</a:t>
            </a:r>
          </a:p>
          <a:p>
            <a:endParaRPr lang="en-US" dirty="0"/>
          </a:p>
        </p:txBody>
      </p:sp>
    </p:spTree>
  </p:cSld>
  <p:clrMapOvr>
    <a:masterClrMapping/>
  </p:clrMapOvr>
  <p:transition spd="slow">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6324600" cy="609600"/>
          </a:xfrm>
        </p:spPr>
        <p:txBody>
          <a:bodyPr/>
          <a:lstStyle/>
          <a:p>
            <a:r>
              <a:rPr lang="en-US" b="1" dirty="0" smtClean="0"/>
              <a:t>Development Tools</a:t>
            </a:r>
            <a:endParaRPr lang="en-US" b="1" dirty="0"/>
          </a:p>
        </p:txBody>
      </p:sp>
      <p:graphicFrame>
        <p:nvGraphicFramePr>
          <p:cNvPr id="4" name="Content Placeholder 3"/>
          <p:cNvGraphicFramePr>
            <a:graphicFrameLocks noGrp="1"/>
          </p:cNvGraphicFramePr>
          <p:nvPr>
            <p:ph sz="quarter" idx="1"/>
          </p:nvPr>
        </p:nvGraphicFramePr>
        <p:xfrm>
          <a:off x="533400" y="1447800"/>
          <a:ext cx="73914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0"/>
            <a:ext cx="7467600" cy="45719"/>
          </a:xfrm>
        </p:spPr>
        <p:txBody>
          <a:bodyPr>
            <a:normAutofit fontScale="90000"/>
          </a:bodyPr>
          <a:lstStyle/>
          <a:p>
            <a:r>
              <a:rPr lang="en-US" dirty="0" smtClean="0"/>
              <a:t> </a:t>
            </a:r>
            <a:endParaRPr lang="en-US" dirty="0"/>
          </a:p>
        </p:txBody>
      </p:sp>
      <p:pic>
        <p:nvPicPr>
          <p:cNvPr id="4" name="Content Placeholder 3" descr="0_OXgQI3cKmUJDr82j.png"/>
          <p:cNvPicPr>
            <a:picLocks noGrp="1" noChangeAspect="1"/>
          </p:cNvPicPr>
          <p:nvPr>
            <p:ph sz="quarter" idx="1"/>
          </p:nvPr>
        </p:nvPicPr>
        <p:blipFill>
          <a:blip r:embed="rId2"/>
          <a:stretch>
            <a:fillRect/>
          </a:stretch>
        </p:blipFill>
        <p:spPr>
          <a:xfrm>
            <a:off x="914400" y="1676400"/>
            <a:ext cx="6667500" cy="3800475"/>
          </a:xfrm>
          <a:effectLst>
            <a:outerShdw blurRad="38100" dist="63500" dir="9000000" algn="t" rotWithShape="0">
              <a:prstClr val="black">
                <a:alpha val="40000"/>
              </a:prstClr>
            </a:outerShdw>
          </a:effectLst>
          <a:scene3d>
            <a:camera prst="obliqueTopLeft"/>
            <a:lightRig rig="threePt" dir="t"/>
          </a:scene3d>
        </p:spPr>
      </p:pic>
      <p:sp>
        <p:nvSpPr>
          <p:cNvPr id="5" name="TextBox 4"/>
          <p:cNvSpPr txBox="1"/>
          <p:nvPr/>
        </p:nvSpPr>
        <p:spPr>
          <a:xfrm>
            <a:off x="3429000" y="6172200"/>
            <a:ext cx="1893467" cy="369332"/>
          </a:xfrm>
          <a:prstGeom prst="rect">
            <a:avLst/>
          </a:prstGeom>
          <a:noFill/>
        </p:spPr>
        <p:txBody>
          <a:bodyPr wrap="none" rtlCol="0">
            <a:spAutoFit/>
          </a:bodyPr>
          <a:lstStyle/>
          <a:p>
            <a:r>
              <a:rPr lang="en-US" dirty="0" smtClean="0"/>
              <a:t>Server Diagram</a:t>
            </a:r>
            <a:endParaRPr lang="en-US" dirty="0"/>
          </a:p>
        </p:txBody>
      </p:sp>
    </p:spTree>
  </p:cSld>
  <p:clrMapOvr>
    <a:masterClrMapping/>
  </p:clrMapOvr>
  <p:transition spd="slow">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Diagram</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Chat system is a peer-to-peer system</a:t>
            </a:r>
          </a:p>
          <a:p>
            <a:r>
              <a:rPr lang="en-US" dirty="0" smtClean="0"/>
              <a:t> where the users exchange text messages and files</a:t>
            </a:r>
          </a:p>
          <a:p>
            <a:r>
              <a:rPr lang="en-US" dirty="0" smtClean="0"/>
              <a:t> between the system’s users</a:t>
            </a:r>
          </a:p>
          <a:p>
            <a:r>
              <a:rPr lang="en-US" dirty="0" smtClean="0"/>
              <a:t>. The user of the system is defined as client-server.</a:t>
            </a:r>
          </a:p>
          <a:p>
            <a:r>
              <a:rPr lang="en-US" dirty="0" smtClean="0"/>
              <a:t> Chat system is a distributed programming</a:t>
            </a:r>
          </a:p>
          <a:p>
            <a:r>
              <a:rPr lang="en-US" dirty="0" smtClean="0"/>
              <a:t> which consist two distributed components, chat server and chat client. </a:t>
            </a:r>
          </a:p>
          <a:p>
            <a:r>
              <a:rPr lang="en-US" dirty="0" smtClean="0"/>
              <a:t>Chat client supports for all communication</a:t>
            </a:r>
          </a:p>
          <a:p>
            <a:r>
              <a:rPr lang="en-US" dirty="0" smtClean="0"/>
              <a:t> including requesting chat server location</a:t>
            </a:r>
          </a:p>
          <a:p>
            <a:r>
              <a:rPr lang="en-US" dirty="0" smtClean="0"/>
              <a:t> information from a location server and display received chat messages. </a:t>
            </a:r>
          </a:p>
          <a:p>
            <a:r>
              <a:rPr lang="en-US" dirty="0" smtClean="0"/>
              <a:t>Chat server will conduct chat session and manage all chat clients. </a:t>
            </a:r>
          </a:p>
          <a:p>
            <a:r>
              <a:rPr lang="en-US" dirty="0" smtClean="0"/>
              <a:t>Basically chat client starts the chat session by requesting</a:t>
            </a:r>
          </a:p>
          <a:p>
            <a:r>
              <a:rPr lang="en-US" dirty="0" smtClean="0"/>
              <a:t> the communication parameter (server name and port number).</a:t>
            </a:r>
          </a:p>
          <a:p>
            <a:endParaRPr lang="en-US" dirty="0"/>
          </a:p>
        </p:txBody>
      </p:sp>
    </p:spTree>
  </p:cSld>
  <p:clrMapOvr>
    <a:masterClrMapping/>
  </p:clrMapOvr>
  <p:transition spd="slow">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Features:</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609600" y="1524000"/>
          <a:ext cx="76200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30).png"/>
          <p:cNvPicPr preferRelativeResize="0">
            <a:picLocks noChangeAspect="1"/>
          </p:cNvPicPr>
          <p:nvPr/>
        </p:nvPicPr>
        <p:blipFill>
          <a:blip r:embed="rId2"/>
          <a:stretch>
            <a:fillRect/>
          </a:stretch>
        </p:blipFill>
        <p:spPr>
          <a:xfrm>
            <a:off x="609600" y="1600200"/>
            <a:ext cx="7588299" cy="3276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p:cNvSpPr txBox="1"/>
          <p:nvPr/>
        </p:nvSpPr>
        <p:spPr>
          <a:xfrm>
            <a:off x="3657600" y="5410200"/>
            <a:ext cx="1828800" cy="369332"/>
          </a:xfrm>
          <a:prstGeom prst="rect">
            <a:avLst/>
          </a:prstGeom>
          <a:noFill/>
        </p:spPr>
        <p:txBody>
          <a:bodyPr wrap="square" rtlCol="0">
            <a:spAutoFit/>
          </a:bodyPr>
          <a:lstStyle/>
          <a:p>
            <a:r>
              <a:rPr lang="en-US" dirty="0" smtClean="0"/>
              <a:t>Login Page</a:t>
            </a:r>
            <a:endParaRPr lang="en-US" dirty="0"/>
          </a:p>
        </p:txBody>
      </p:sp>
    </p:spTree>
  </p:cSld>
  <p:clrMapOvr>
    <a:masterClrMapping/>
  </p:clrMapOvr>
  <p:transition spd="slow" advTm="2000">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2).png"/>
          <p:cNvPicPr>
            <a:picLocks noChangeAspect="1"/>
          </p:cNvPicPr>
          <p:nvPr/>
        </p:nvPicPr>
        <p:blipFill>
          <a:blip r:embed="rId2"/>
          <a:stretch>
            <a:fillRect/>
          </a:stretch>
        </p:blipFill>
        <p:spPr>
          <a:xfrm>
            <a:off x="228600" y="1371600"/>
            <a:ext cx="8229600" cy="34183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p:cNvSpPr txBox="1"/>
          <p:nvPr/>
        </p:nvSpPr>
        <p:spPr>
          <a:xfrm>
            <a:off x="3505200" y="5410200"/>
            <a:ext cx="1636987" cy="369332"/>
          </a:xfrm>
          <a:prstGeom prst="rect">
            <a:avLst/>
          </a:prstGeom>
          <a:noFill/>
        </p:spPr>
        <p:txBody>
          <a:bodyPr wrap="none" rtlCol="0">
            <a:spAutoFit/>
          </a:bodyPr>
          <a:lstStyle/>
          <a:p>
            <a:r>
              <a:rPr lang="en-US" dirty="0" smtClean="0"/>
              <a:t>Sign Up Page</a:t>
            </a:r>
            <a:endParaRPr lang="en-US" dirty="0"/>
          </a:p>
        </p:txBody>
      </p:sp>
    </p:spTree>
  </p:cSld>
  <p:clrMapOvr>
    <a:masterClrMapping/>
  </p:clrMapOvr>
  <p:transition spd="slow">
    <p:spli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178</TotalTime>
  <Words>311</Words>
  <Application>Microsoft Office PowerPoint</Application>
  <PresentationFormat>On-screen Show (4:3)</PresentationFormat>
  <Paragraphs>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Online Chat Aplication</vt:lpstr>
      <vt:lpstr>Overview</vt:lpstr>
      <vt:lpstr>Introduction</vt:lpstr>
      <vt:lpstr>Development Tools</vt:lpstr>
      <vt:lpstr> </vt:lpstr>
      <vt:lpstr>Server Diagram</vt:lpstr>
      <vt:lpstr>Features:</vt:lpstr>
      <vt:lpstr>Slide 8</vt:lpstr>
      <vt:lpstr>Slide 9</vt:lpstr>
      <vt:lpstr>Slide 10</vt:lpstr>
      <vt:lpstr>Slide 11</vt:lpstr>
      <vt:lpstr>Slide 12</vt:lpstr>
      <vt:lpstr>Future Scope </vt:lpstr>
      <vt:lpstr>Conclution</vt:lpstr>
      <vt:lpstr>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23</cp:revision>
  <dcterms:created xsi:type="dcterms:W3CDTF">2021-07-31T06:04:55Z</dcterms:created>
  <dcterms:modified xsi:type="dcterms:W3CDTF">2021-09-23T08:07:10Z</dcterms:modified>
</cp:coreProperties>
</file>