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9" r:id="rId2"/>
    <p:sldId id="260" r:id="rId3"/>
    <p:sldId id="261" r:id="rId4"/>
    <p:sldId id="262" r:id="rId5"/>
    <p:sldId id="265" r:id="rId6"/>
    <p:sldId id="256" r:id="rId7"/>
    <p:sldId id="258" r:id="rId8"/>
    <p:sldId id="257" r:id="rId9"/>
    <p:sldId id="266" r:id="rId10"/>
    <p:sldId id="263"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9C425-003B-4E56-B711-1CCB3D4718DC}"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B53A5872-07F6-4131-86BF-0478639340D9}">
      <dgm:prSet/>
      <dgm:spPr/>
      <dgm:t>
        <a:bodyPr/>
        <a:lstStyle/>
        <a:p>
          <a:pPr rtl="0"/>
          <a:r>
            <a:rPr lang="en-US" b="1" dirty="0" smtClean="0"/>
            <a:t>Introduction</a:t>
          </a:r>
          <a:endParaRPr lang="en-US" dirty="0"/>
        </a:p>
      </dgm:t>
    </dgm:pt>
    <dgm:pt modelId="{E4CF4505-7501-43EB-9478-523626DF4ABB}" type="parTrans" cxnId="{85CD5B39-E533-4ACF-A542-AE365829F369}">
      <dgm:prSet/>
      <dgm:spPr/>
      <dgm:t>
        <a:bodyPr/>
        <a:lstStyle/>
        <a:p>
          <a:endParaRPr lang="en-US"/>
        </a:p>
      </dgm:t>
    </dgm:pt>
    <dgm:pt modelId="{E90FCEB5-BFA8-4B90-BEAD-770F05C78226}" type="sibTrans" cxnId="{85CD5B39-E533-4ACF-A542-AE365829F369}">
      <dgm:prSet/>
      <dgm:spPr/>
      <dgm:t>
        <a:bodyPr/>
        <a:lstStyle/>
        <a:p>
          <a:endParaRPr lang="en-US"/>
        </a:p>
      </dgm:t>
    </dgm:pt>
    <dgm:pt modelId="{15594386-B063-4696-984A-64370A0AE2F6}">
      <dgm:prSet/>
      <dgm:spPr/>
      <dgm:t>
        <a:bodyPr/>
        <a:lstStyle/>
        <a:p>
          <a:pPr rtl="0"/>
          <a:r>
            <a:rPr lang="en-US" b="1" dirty="0" smtClean="0"/>
            <a:t>Development Tools</a:t>
          </a:r>
          <a:endParaRPr lang="en-US" dirty="0"/>
        </a:p>
      </dgm:t>
    </dgm:pt>
    <dgm:pt modelId="{1CBE18BA-CE20-46C9-A2B0-A5C7D41BC084}" type="parTrans" cxnId="{D03943E8-5E5D-45DC-B290-00E2C6FEB9F8}">
      <dgm:prSet/>
      <dgm:spPr/>
      <dgm:t>
        <a:bodyPr/>
        <a:lstStyle/>
        <a:p>
          <a:endParaRPr lang="en-US"/>
        </a:p>
      </dgm:t>
    </dgm:pt>
    <dgm:pt modelId="{41A78F33-A231-4B25-B277-048CE92E92CF}" type="sibTrans" cxnId="{D03943E8-5E5D-45DC-B290-00E2C6FEB9F8}">
      <dgm:prSet/>
      <dgm:spPr/>
      <dgm:t>
        <a:bodyPr/>
        <a:lstStyle/>
        <a:p>
          <a:endParaRPr lang="en-US"/>
        </a:p>
      </dgm:t>
    </dgm:pt>
    <dgm:pt modelId="{23BE0BE0-981A-4D85-A84F-03D2A09CD7F2}">
      <dgm:prSet/>
      <dgm:spPr/>
      <dgm:t>
        <a:bodyPr/>
        <a:lstStyle/>
        <a:p>
          <a:pPr rtl="0"/>
          <a:r>
            <a:rPr lang="en-US" b="1" dirty="0" smtClean="0"/>
            <a:t>Modules</a:t>
          </a:r>
          <a:endParaRPr lang="en-US" dirty="0"/>
        </a:p>
      </dgm:t>
    </dgm:pt>
    <dgm:pt modelId="{742E42F6-6BF7-4E32-B25F-8C10E5C26F5B}" type="parTrans" cxnId="{FA783B2F-5836-47CC-9B93-F7CEEDA73942}">
      <dgm:prSet/>
      <dgm:spPr/>
      <dgm:t>
        <a:bodyPr/>
        <a:lstStyle/>
        <a:p>
          <a:endParaRPr lang="en-US"/>
        </a:p>
      </dgm:t>
    </dgm:pt>
    <dgm:pt modelId="{2C391E14-6CF6-49F1-AE31-AC2253C9A300}" type="sibTrans" cxnId="{FA783B2F-5836-47CC-9B93-F7CEEDA73942}">
      <dgm:prSet/>
      <dgm:spPr/>
      <dgm:t>
        <a:bodyPr/>
        <a:lstStyle/>
        <a:p>
          <a:endParaRPr lang="en-US"/>
        </a:p>
      </dgm:t>
    </dgm:pt>
    <dgm:pt modelId="{5E271530-A66B-4715-94A4-A4A8CAED1C70}">
      <dgm:prSet/>
      <dgm:spPr/>
      <dgm:t>
        <a:bodyPr/>
        <a:lstStyle/>
        <a:p>
          <a:pPr rtl="0"/>
          <a:r>
            <a:rPr lang="en-US" b="1" dirty="0" smtClean="0"/>
            <a:t>Features</a:t>
          </a:r>
          <a:endParaRPr lang="en-US" dirty="0"/>
        </a:p>
      </dgm:t>
    </dgm:pt>
    <dgm:pt modelId="{2759FA66-F999-4586-A7C2-6E5E86D7BDF2}" type="parTrans" cxnId="{C978F08F-DBBD-4AA1-94BA-5A588834DB19}">
      <dgm:prSet/>
      <dgm:spPr/>
      <dgm:t>
        <a:bodyPr/>
        <a:lstStyle/>
        <a:p>
          <a:endParaRPr lang="en-US"/>
        </a:p>
      </dgm:t>
    </dgm:pt>
    <dgm:pt modelId="{1F76540D-888F-453E-811E-80B0C7236561}" type="sibTrans" cxnId="{C978F08F-DBBD-4AA1-94BA-5A588834DB19}">
      <dgm:prSet/>
      <dgm:spPr/>
      <dgm:t>
        <a:bodyPr/>
        <a:lstStyle/>
        <a:p>
          <a:endParaRPr lang="en-US"/>
        </a:p>
      </dgm:t>
    </dgm:pt>
    <dgm:pt modelId="{9772C2E1-359D-43A8-8C23-58784B1CF355}">
      <dgm:prSet/>
      <dgm:spPr/>
      <dgm:t>
        <a:bodyPr/>
        <a:lstStyle/>
        <a:p>
          <a:pPr rtl="0"/>
          <a:r>
            <a:rPr lang="en-US" b="1" dirty="0" err="1" smtClean="0"/>
            <a:t>Conclution</a:t>
          </a:r>
          <a:endParaRPr lang="en-US" b="1" dirty="0"/>
        </a:p>
      </dgm:t>
    </dgm:pt>
    <dgm:pt modelId="{6751E6AA-533F-4746-B753-0736A5479892}" type="parTrans" cxnId="{3A52216F-B8C6-406E-87E9-7CED8318F46F}">
      <dgm:prSet/>
      <dgm:spPr/>
      <dgm:t>
        <a:bodyPr/>
        <a:lstStyle/>
        <a:p>
          <a:endParaRPr lang="en-US"/>
        </a:p>
      </dgm:t>
    </dgm:pt>
    <dgm:pt modelId="{1BBA4854-49D0-4337-A3F7-EF94B231621D}" type="sibTrans" cxnId="{3A52216F-B8C6-406E-87E9-7CED8318F46F}">
      <dgm:prSet/>
      <dgm:spPr/>
      <dgm:t>
        <a:bodyPr/>
        <a:lstStyle/>
        <a:p>
          <a:endParaRPr lang="en-US"/>
        </a:p>
      </dgm:t>
    </dgm:pt>
    <dgm:pt modelId="{46AB9C98-2A4E-441F-B07F-A432D4E6DBA5}" type="pres">
      <dgm:prSet presAssocID="{E669C425-003B-4E56-B711-1CCB3D4718DC}" presName="compositeShape" presStyleCnt="0">
        <dgm:presLayoutVars>
          <dgm:dir/>
          <dgm:resizeHandles/>
        </dgm:presLayoutVars>
      </dgm:prSet>
      <dgm:spPr/>
      <dgm:t>
        <a:bodyPr/>
        <a:lstStyle/>
        <a:p>
          <a:endParaRPr lang="en-US"/>
        </a:p>
      </dgm:t>
    </dgm:pt>
    <dgm:pt modelId="{B8C5F0DE-C02B-4DB6-8686-B43847C60B22}" type="pres">
      <dgm:prSet presAssocID="{E669C425-003B-4E56-B711-1CCB3D4718DC}" presName="pyramid" presStyleLbl="node1" presStyleIdx="0" presStyleCnt="1"/>
      <dgm:spPr/>
    </dgm:pt>
    <dgm:pt modelId="{9C5FB617-A04C-4D3F-9645-7AD680F230C6}" type="pres">
      <dgm:prSet presAssocID="{E669C425-003B-4E56-B711-1CCB3D4718DC}" presName="theList" presStyleCnt="0"/>
      <dgm:spPr/>
    </dgm:pt>
    <dgm:pt modelId="{AF19A05D-E3B6-47DC-A57D-140532695986}" type="pres">
      <dgm:prSet presAssocID="{B53A5872-07F6-4131-86BF-0478639340D9}" presName="aNode" presStyleLbl="fgAcc1" presStyleIdx="0" presStyleCnt="5">
        <dgm:presLayoutVars>
          <dgm:bulletEnabled val="1"/>
        </dgm:presLayoutVars>
      </dgm:prSet>
      <dgm:spPr/>
      <dgm:t>
        <a:bodyPr/>
        <a:lstStyle/>
        <a:p>
          <a:endParaRPr lang="en-US"/>
        </a:p>
      </dgm:t>
    </dgm:pt>
    <dgm:pt modelId="{F1C89AC8-5F7A-407F-AB37-68E0909A94DF}" type="pres">
      <dgm:prSet presAssocID="{B53A5872-07F6-4131-86BF-0478639340D9}" presName="aSpace" presStyleCnt="0"/>
      <dgm:spPr/>
    </dgm:pt>
    <dgm:pt modelId="{4C808D6A-B2FA-4348-8E0B-3FAE236D0D5F}" type="pres">
      <dgm:prSet presAssocID="{15594386-B063-4696-984A-64370A0AE2F6}" presName="aNode" presStyleLbl="fgAcc1" presStyleIdx="1" presStyleCnt="5">
        <dgm:presLayoutVars>
          <dgm:bulletEnabled val="1"/>
        </dgm:presLayoutVars>
      </dgm:prSet>
      <dgm:spPr/>
      <dgm:t>
        <a:bodyPr/>
        <a:lstStyle/>
        <a:p>
          <a:endParaRPr lang="en-US"/>
        </a:p>
      </dgm:t>
    </dgm:pt>
    <dgm:pt modelId="{512A737D-5344-417C-912E-DC0F12D2493C}" type="pres">
      <dgm:prSet presAssocID="{15594386-B063-4696-984A-64370A0AE2F6}" presName="aSpace" presStyleCnt="0"/>
      <dgm:spPr/>
    </dgm:pt>
    <dgm:pt modelId="{852CAC35-A878-4FB6-94A0-E75A6056095D}" type="pres">
      <dgm:prSet presAssocID="{23BE0BE0-981A-4D85-A84F-03D2A09CD7F2}" presName="aNode" presStyleLbl="fgAcc1" presStyleIdx="2" presStyleCnt="5">
        <dgm:presLayoutVars>
          <dgm:bulletEnabled val="1"/>
        </dgm:presLayoutVars>
      </dgm:prSet>
      <dgm:spPr/>
      <dgm:t>
        <a:bodyPr/>
        <a:lstStyle/>
        <a:p>
          <a:endParaRPr lang="en-US"/>
        </a:p>
      </dgm:t>
    </dgm:pt>
    <dgm:pt modelId="{3C8206DC-E149-4536-B59E-8DE1A1A1605E}" type="pres">
      <dgm:prSet presAssocID="{23BE0BE0-981A-4D85-A84F-03D2A09CD7F2}" presName="aSpace" presStyleCnt="0"/>
      <dgm:spPr/>
    </dgm:pt>
    <dgm:pt modelId="{D0543E08-BBAA-4C22-9B59-5BEB65431335}" type="pres">
      <dgm:prSet presAssocID="{5E271530-A66B-4715-94A4-A4A8CAED1C70}" presName="aNode" presStyleLbl="fgAcc1" presStyleIdx="3" presStyleCnt="5">
        <dgm:presLayoutVars>
          <dgm:bulletEnabled val="1"/>
        </dgm:presLayoutVars>
      </dgm:prSet>
      <dgm:spPr/>
      <dgm:t>
        <a:bodyPr/>
        <a:lstStyle/>
        <a:p>
          <a:endParaRPr lang="en-US"/>
        </a:p>
      </dgm:t>
    </dgm:pt>
    <dgm:pt modelId="{A180C97A-F7DF-4C04-94AB-9E8888F136C5}" type="pres">
      <dgm:prSet presAssocID="{5E271530-A66B-4715-94A4-A4A8CAED1C70}" presName="aSpace" presStyleCnt="0"/>
      <dgm:spPr/>
    </dgm:pt>
    <dgm:pt modelId="{72466E7E-89A8-4C2C-B3F1-40AF9EC4743C}" type="pres">
      <dgm:prSet presAssocID="{9772C2E1-359D-43A8-8C23-58784B1CF355}" presName="aNode" presStyleLbl="fgAcc1" presStyleIdx="4" presStyleCnt="5">
        <dgm:presLayoutVars>
          <dgm:bulletEnabled val="1"/>
        </dgm:presLayoutVars>
      </dgm:prSet>
      <dgm:spPr/>
      <dgm:t>
        <a:bodyPr/>
        <a:lstStyle/>
        <a:p>
          <a:endParaRPr lang="en-US"/>
        </a:p>
      </dgm:t>
    </dgm:pt>
    <dgm:pt modelId="{F70BCE1D-403C-4588-AF7A-7C35232459A1}" type="pres">
      <dgm:prSet presAssocID="{9772C2E1-359D-43A8-8C23-58784B1CF355}" presName="aSpace" presStyleCnt="0"/>
      <dgm:spPr/>
    </dgm:pt>
  </dgm:ptLst>
  <dgm:cxnLst>
    <dgm:cxn modelId="{CFE14CD1-AEB6-48C4-9317-D2DE0AC26B41}" type="presOf" srcId="{23BE0BE0-981A-4D85-A84F-03D2A09CD7F2}" destId="{852CAC35-A878-4FB6-94A0-E75A6056095D}" srcOrd="0" destOrd="0" presId="urn:microsoft.com/office/officeart/2005/8/layout/pyramid2"/>
    <dgm:cxn modelId="{7C54AA3A-019D-48FF-8C17-D29606330C63}" type="presOf" srcId="{E669C425-003B-4E56-B711-1CCB3D4718DC}" destId="{46AB9C98-2A4E-441F-B07F-A432D4E6DBA5}" srcOrd="0" destOrd="0" presId="urn:microsoft.com/office/officeart/2005/8/layout/pyramid2"/>
    <dgm:cxn modelId="{FA783B2F-5836-47CC-9B93-F7CEEDA73942}" srcId="{E669C425-003B-4E56-B711-1CCB3D4718DC}" destId="{23BE0BE0-981A-4D85-A84F-03D2A09CD7F2}" srcOrd="2" destOrd="0" parTransId="{742E42F6-6BF7-4E32-B25F-8C10E5C26F5B}" sibTransId="{2C391E14-6CF6-49F1-AE31-AC2253C9A300}"/>
    <dgm:cxn modelId="{D03943E8-5E5D-45DC-B290-00E2C6FEB9F8}" srcId="{E669C425-003B-4E56-B711-1CCB3D4718DC}" destId="{15594386-B063-4696-984A-64370A0AE2F6}" srcOrd="1" destOrd="0" parTransId="{1CBE18BA-CE20-46C9-A2B0-A5C7D41BC084}" sibTransId="{41A78F33-A231-4B25-B277-048CE92E92CF}"/>
    <dgm:cxn modelId="{3A52216F-B8C6-406E-87E9-7CED8318F46F}" srcId="{E669C425-003B-4E56-B711-1CCB3D4718DC}" destId="{9772C2E1-359D-43A8-8C23-58784B1CF355}" srcOrd="4" destOrd="0" parTransId="{6751E6AA-533F-4746-B753-0736A5479892}" sibTransId="{1BBA4854-49D0-4337-A3F7-EF94B231621D}"/>
    <dgm:cxn modelId="{201C2EF9-030C-4F3F-ABA8-E1A261865853}" type="presOf" srcId="{15594386-B063-4696-984A-64370A0AE2F6}" destId="{4C808D6A-B2FA-4348-8E0B-3FAE236D0D5F}" srcOrd="0" destOrd="0" presId="urn:microsoft.com/office/officeart/2005/8/layout/pyramid2"/>
    <dgm:cxn modelId="{C978F08F-DBBD-4AA1-94BA-5A588834DB19}" srcId="{E669C425-003B-4E56-B711-1CCB3D4718DC}" destId="{5E271530-A66B-4715-94A4-A4A8CAED1C70}" srcOrd="3" destOrd="0" parTransId="{2759FA66-F999-4586-A7C2-6E5E86D7BDF2}" sibTransId="{1F76540D-888F-453E-811E-80B0C7236561}"/>
    <dgm:cxn modelId="{FBE23286-7137-4FDE-BB70-D4F92FDF9AF9}" type="presOf" srcId="{B53A5872-07F6-4131-86BF-0478639340D9}" destId="{AF19A05D-E3B6-47DC-A57D-140532695986}" srcOrd="0" destOrd="0" presId="urn:microsoft.com/office/officeart/2005/8/layout/pyramid2"/>
    <dgm:cxn modelId="{85CD5B39-E533-4ACF-A542-AE365829F369}" srcId="{E669C425-003B-4E56-B711-1CCB3D4718DC}" destId="{B53A5872-07F6-4131-86BF-0478639340D9}" srcOrd="0" destOrd="0" parTransId="{E4CF4505-7501-43EB-9478-523626DF4ABB}" sibTransId="{E90FCEB5-BFA8-4B90-BEAD-770F05C78226}"/>
    <dgm:cxn modelId="{589FA821-6643-4C0B-AF95-0D7E60916A25}" type="presOf" srcId="{5E271530-A66B-4715-94A4-A4A8CAED1C70}" destId="{D0543E08-BBAA-4C22-9B59-5BEB65431335}" srcOrd="0" destOrd="0" presId="urn:microsoft.com/office/officeart/2005/8/layout/pyramid2"/>
    <dgm:cxn modelId="{7D80EEE7-932D-4A10-8798-BCC0C956D6E0}" type="presOf" srcId="{9772C2E1-359D-43A8-8C23-58784B1CF355}" destId="{72466E7E-89A8-4C2C-B3F1-40AF9EC4743C}" srcOrd="0" destOrd="0" presId="urn:microsoft.com/office/officeart/2005/8/layout/pyramid2"/>
    <dgm:cxn modelId="{7DF3471E-74B4-46EC-8139-7967DC0BD520}" type="presParOf" srcId="{46AB9C98-2A4E-441F-B07F-A432D4E6DBA5}" destId="{B8C5F0DE-C02B-4DB6-8686-B43847C60B22}" srcOrd="0" destOrd="0" presId="urn:microsoft.com/office/officeart/2005/8/layout/pyramid2"/>
    <dgm:cxn modelId="{A204D673-257A-49C6-9BD6-6189CFCEE95E}" type="presParOf" srcId="{46AB9C98-2A4E-441F-B07F-A432D4E6DBA5}" destId="{9C5FB617-A04C-4D3F-9645-7AD680F230C6}" srcOrd="1" destOrd="0" presId="urn:microsoft.com/office/officeart/2005/8/layout/pyramid2"/>
    <dgm:cxn modelId="{5E7A28CB-70EC-402D-B4BA-F653CB99D13F}" type="presParOf" srcId="{9C5FB617-A04C-4D3F-9645-7AD680F230C6}" destId="{AF19A05D-E3B6-47DC-A57D-140532695986}" srcOrd="0" destOrd="0" presId="urn:microsoft.com/office/officeart/2005/8/layout/pyramid2"/>
    <dgm:cxn modelId="{AD11531A-90E3-413A-8E6F-F7553FA64C60}" type="presParOf" srcId="{9C5FB617-A04C-4D3F-9645-7AD680F230C6}" destId="{F1C89AC8-5F7A-407F-AB37-68E0909A94DF}" srcOrd="1" destOrd="0" presId="urn:microsoft.com/office/officeart/2005/8/layout/pyramid2"/>
    <dgm:cxn modelId="{6DA86D74-224F-4B63-AB5A-18DDC8D1BB52}" type="presParOf" srcId="{9C5FB617-A04C-4D3F-9645-7AD680F230C6}" destId="{4C808D6A-B2FA-4348-8E0B-3FAE236D0D5F}" srcOrd="2" destOrd="0" presId="urn:microsoft.com/office/officeart/2005/8/layout/pyramid2"/>
    <dgm:cxn modelId="{1AE2FBEE-13EF-4DE3-8797-24C91A8B4B1F}" type="presParOf" srcId="{9C5FB617-A04C-4D3F-9645-7AD680F230C6}" destId="{512A737D-5344-417C-912E-DC0F12D2493C}" srcOrd="3" destOrd="0" presId="urn:microsoft.com/office/officeart/2005/8/layout/pyramid2"/>
    <dgm:cxn modelId="{23CC558E-5AC0-4F67-B338-438924F11CDD}" type="presParOf" srcId="{9C5FB617-A04C-4D3F-9645-7AD680F230C6}" destId="{852CAC35-A878-4FB6-94A0-E75A6056095D}" srcOrd="4" destOrd="0" presId="urn:microsoft.com/office/officeart/2005/8/layout/pyramid2"/>
    <dgm:cxn modelId="{AA633903-6514-4750-B892-4A4574520F53}" type="presParOf" srcId="{9C5FB617-A04C-4D3F-9645-7AD680F230C6}" destId="{3C8206DC-E149-4536-B59E-8DE1A1A1605E}" srcOrd="5" destOrd="0" presId="urn:microsoft.com/office/officeart/2005/8/layout/pyramid2"/>
    <dgm:cxn modelId="{2A0DF121-83B3-4A21-8057-523A282B5F5E}" type="presParOf" srcId="{9C5FB617-A04C-4D3F-9645-7AD680F230C6}" destId="{D0543E08-BBAA-4C22-9B59-5BEB65431335}" srcOrd="6" destOrd="0" presId="urn:microsoft.com/office/officeart/2005/8/layout/pyramid2"/>
    <dgm:cxn modelId="{CB5F302B-E64E-486E-A0E8-2DE4D99DB77A}" type="presParOf" srcId="{9C5FB617-A04C-4D3F-9645-7AD680F230C6}" destId="{A180C97A-F7DF-4C04-94AB-9E8888F136C5}" srcOrd="7" destOrd="0" presId="urn:microsoft.com/office/officeart/2005/8/layout/pyramid2"/>
    <dgm:cxn modelId="{C392BEC9-86B7-4F50-8911-081B8BB1E98B}" type="presParOf" srcId="{9C5FB617-A04C-4D3F-9645-7AD680F230C6}" destId="{72466E7E-89A8-4C2C-B3F1-40AF9EC4743C}" srcOrd="8" destOrd="0" presId="urn:microsoft.com/office/officeart/2005/8/layout/pyramid2"/>
    <dgm:cxn modelId="{594F5F6F-3976-4B06-9E88-FFD3BE6FE873}" type="presParOf" srcId="{9C5FB617-A04C-4D3F-9645-7AD680F230C6}" destId="{F70BCE1D-403C-4588-AF7A-7C35232459A1}" srcOrd="9"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DD20045A-CCC3-4731-A5E6-531CAC01DD1B}"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6B88AFFB-5EBA-42A7-94C4-A91D6EF27D8E}">
      <dgm:prSet/>
      <dgm:spPr/>
      <dgm:t>
        <a:bodyPr/>
        <a:lstStyle/>
        <a:p>
          <a:pPr rtl="0"/>
          <a:r>
            <a:rPr lang="en-US" dirty="0" smtClean="0">
              <a:latin typeface="Times New Roman" pitchFamily="18" charset="0"/>
              <a:cs typeface="Times New Roman" pitchFamily="18" charset="0"/>
            </a:rPr>
            <a:t>Language</a:t>
          </a:r>
          <a:endParaRPr lang="en-US" dirty="0">
            <a:latin typeface="Times New Roman" pitchFamily="18" charset="0"/>
            <a:cs typeface="Times New Roman" pitchFamily="18" charset="0"/>
          </a:endParaRPr>
        </a:p>
      </dgm:t>
    </dgm:pt>
    <dgm:pt modelId="{2ACD8A20-E6E0-4771-85B5-3DD32BD000F1}" type="parTrans" cxnId="{9CE1B87B-5488-49E5-BD92-3C4F9F6D80B7}">
      <dgm:prSet/>
      <dgm:spPr/>
      <dgm:t>
        <a:bodyPr/>
        <a:lstStyle/>
        <a:p>
          <a:endParaRPr lang="en-US"/>
        </a:p>
      </dgm:t>
    </dgm:pt>
    <dgm:pt modelId="{2B6DD612-CDF0-4DCF-B0B2-6637CDEB5B8B}" type="sibTrans" cxnId="{9CE1B87B-5488-49E5-BD92-3C4F9F6D80B7}">
      <dgm:prSet/>
      <dgm:spPr/>
      <dgm:t>
        <a:bodyPr/>
        <a:lstStyle/>
        <a:p>
          <a:endParaRPr lang="en-US"/>
        </a:p>
      </dgm:t>
    </dgm:pt>
    <dgm:pt modelId="{D765FE3C-F17B-4345-AEA2-E98778D79B45}">
      <dgm:prSet/>
      <dgm:spPr/>
      <dgm:t>
        <a:bodyPr/>
        <a:lstStyle/>
        <a:p>
          <a:pPr rtl="0"/>
          <a:r>
            <a:rPr lang="en-US" dirty="0" smtClean="0">
              <a:latin typeface="Times New Roman" pitchFamily="18" charset="0"/>
              <a:cs typeface="Times New Roman" pitchFamily="18" charset="0"/>
            </a:rPr>
            <a:t>Front-end : HTML, CSS  </a:t>
          </a:r>
          <a:endParaRPr lang="en-US" dirty="0">
            <a:latin typeface="Times New Roman" pitchFamily="18" charset="0"/>
            <a:cs typeface="Times New Roman" pitchFamily="18" charset="0"/>
          </a:endParaRPr>
        </a:p>
      </dgm:t>
    </dgm:pt>
    <dgm:pt modelId="{00D68CB1-083E-4FB9-ACF2-8AB93B77F557}" type="parTrans" cxnId="{8A2658B2-6BBA-4E58-B333-25EC0586B1D5}">
      <dgm:prSet/>
      <dgm:spPr/>
      <dgm:t>
        <a:bodyPr/>
        <a:lstStyle/>
        <a:p>
          <a:endParaRPr lang="en-US"/>
        </a:p>
      </dgm:t>
    </dgm:pt>
    <dgm:pt modelId="{44E6D6DD-6A15-43B5-B412-2F1148C32502}" type="sibTrans" cxnId="{8A2658B2-6BBA-4E58-B333-25EC0586B1D5}">
      <dgm:prSet/>
      <dgm:spPr/>
      <dgm:t>
        <a:bodyPr/>
        <a:lstStyle/>
        <a:p>
          <a:endParaRPr lang="en-US"/>
        </a:p>
      </dgm:t>
    </dgm:pt>
    <dgm:pt modelId="{53128693-2B44-416F-AAC1-2A7DE1D8B395}">
      <dgm:prSet/>
      <dgm:spPr/>
      <dgm:t>
        <a:bodyPr/>
        <a:lstStyle/>
        <a:p>
          <a:pPr rtl="0"/>
          <a:r>
            <a:rPr lang="en-US" dirty="0" smtClean="0">
              <a:latin typeface="Times New Roman" pitchFamily="18" charset="0"/>
              <a:cs typeface="Times New Roman" pitchFamily="18" charset="0"/>
            </a:rPr>
            <a:t>Back-end : PHP and JavaScript </a:t>
          </a:r>
          <a:endParaRPr lang="en-US" dirty="0">
            <a:latin typeface="Times New Roman" pitchFamily="18" charset="0"/>
            <a:cs typeface="Times New Roman" pitchFamily="18" charset="0"/>
          </a:endParaRPr>
        </a:p>
      </dgm:t>
    </dgm:pt>
    <dgm:pt modelId="{149116A0-5764-4545-BD4D-E92F1C195E81}" type="parTrans" cxnId="{BC62A6D2-75F9-45EF-AD49-27C362A3C67A}">
      <dgm:prSet/>
      <dgm:spPr/>
      <dgm:t>
        <a:bodyPr/>
        <a:lstStyle/>
        <a:p>
          <a:endParaRPr lang="en-US"/>
        </a:p>
      </dgm:t>
    </dgm:pt>
    <dgm:pt modelId="{920950B4-D0BA-49B7-A9A9-76504FF7F0C1}" type="sibTrans" cxnId="{BC62A6D2-75F9-45EF-AD49-27C362A3C67A}">
      <dgm:prSet/>
      <dgm:spPr/>
      <dgm:t>
        <a:bodyPr/>
        <a:lstStyle/>
        <a:p>
          <a:endParaRPr lang="en-US"/>
        </a:p>
      </dgm:t>
    </dgm:pt>
    <dgm:pt modelId="{F7429316-F86D-496F-9784-F6D53A835D2C}">
      <dgm:prSet/>
      <dgm:spPr/>
      <dgm:t>
        <a:bodyPr/>
        <a:lstStyle/>
        <a:p>
          <a:pPr rtl="0"/>
          <a:r>
            <a:rPr lang="en-US" dirty="0" smtClean="0">
              <a:latin typeface="Times New Roman" pitchFamily="18" charset="0"/>
              <a:cs typeface="Times New Roman" pitchFamily="18" charset="0"/>
            </a:rPr>
            <a:t>Database : </a:t>
          </a:r>
          <a:r>
            <a:rPr lang="en-US" dirty="0" err="1"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dgm:t>
    </dgm:pt>
    <dgm:pt modelId="{43DAAD0B-C026-4D40-BF97-85881B58E790}" type="parTrans" cxnId="{19F9A436-6D66-4301-84DE-ACF63A2903EF}">
      <dgm:prSet/>
      <dgm:spPr/>
      <dgm:t>
        <a:bodyPr/>
        <a:lstStyle/>
        <a:p>
          <a:endParaRPr lang="en-US"/>
        </a:p>
      </dgm:t>
    </dgm:pt>
    <dgm:pt modelId="{F6A1C990-AD7B-4159-BD38-7BE82E7DB9EB}" type="sibTrans" cxnId="{19F9A436-6D66-4301-84DE-ACF63A2903EF}">
      <dgm:prSet/>
      <dgm:spPr/>
      <dgm:t>
        <a:bodyPr/>
        <a:lstStyle/>
        <a:p>
          <a:endParaRPr lang="en-US"/>
        </a:p>
      </dgm:t>
    </dgm:pt>
    <dgm:pt modelId="{123CBF7E-F41B-4A13-8908-08E35949FE7E}">
      <dgm:prSet/>
      <dgm:spPr/>
      <dgm:t>
        <a:bodyPr/>
        <a:lstStyle/>
        <a:p>
          <a:pPr rtl="0"/>
          <a:endParaRPr lang="en-US" dirty="0"/>
        </a:p>
      </dgm:t>
    </dgm:pt>
    <dgm:pt modelId="{D41D88DA-C1BA-4468-9551-B20BD2AA03CF}" type="parTrans" cxnId="{AB254A2C-868A-48E9-A96A-5DAB4D40AADE}">
      <dgm:prSet/>
      <dgm:spPr/>
      <dgm:t>
        <a:bodyPr/>
        <a:lstStyle/>
        <a:p>
          <a:endParaRPr lang="en-US"/>
        </a:p>
      </dgm:t>
    </dgm:pt>
    <dgm:pt modelId="{463536E1-5DA4-4C76-B5E4-166E83265B16}" type="sibTrans" cxnId="{AB254A2C-868A-48E9-A96A-5DAB4D40AADE}">
      <dgm:prSet/>
      <dgm:spPr/>
      <dgm:t>
        <a:bodyPr/>
        <a:lstStyle/>
        <a:p>
          <a:endParaRPr lang="en-US"/>
        </a:p>
      </dgm:t>
    </dgm:pt>
    <dgm:pt modelId="{C723028B-2A0A-41F6-B0B3-B85D92D83C25}">
      <dgm:prSet/>
      <dgm:spPr/>
      <dgm:t>
        <a:bodyPr/>
        <a:lstStyle/>
        <a:p>
          <a:pPr rtl="0"/>
          <a:r>
            <a:rPr lang="en-US" dirty="0" smtClean="0">
              <a:latin typeface="Times New Roman" pitchFamily="18" charset="0"/>
              <a:cs typeface="Times New Roman" pitchFamily="18" charset="0"/>
            </a:rPr>
            <a:t>Tools</a:t>
          </a:r>
          <a:endParaRPr lang="en-US" dirty="0">
            <a:latin typeface="Times New Roman" pitchFamily="18" charset="0"/>
            <a:cs typeface="Times New Roman" pitchFamily="18" charset="0"/>
          </a:endParaRPr>
        </a:p>
      </dgm:t>
    </dgm:pt>
    <dgm:pt modelId="{95230C3D-F54E-4512-88D6-021DD342ADFB}" type="parTrans" cxnId="{DA003D28-E868-478A-B844-853AB3BDCB19}">
      <dgm:prSet/>
      <dgm:spPr/>
      <dgm:t>
        <a:bodyPr/>
        <a:lstStyle/>
        <a:p>
          <a:endParaRPr lang="en-US"/>
        </a:p>
      </dgm:t>
    </dgm:pt>
    <dgm:pt modelId="{3885CFED-F9A3-4FF9-AAF0-09E0CE8C3240}" type="sibTrans" cxnId="{DA003D28-E868-478A-B844-853AB3BDCB19}">
      <dgm:prSet/>
      <dgm:spPr/>
      <dgm:t>
        <a:bodyPr/>
        <a:lstStyle/>
        <a:p>
          <a:endParaRPr lang="en-US"/>
        </a:p>
      </dgm:t>
    </dgm:pt>
    <dgm:pt modelId="{3B75B8E9-D86B-4C01-BFDB-D44D1DFBCDC1}">
      <dgm:prSet/>
      <dgm:spPr/>
      <dgm:t>
        <a:bodyPr/>
        <a:lstStyle/>
        <a:p>
          <a:r>
            <a:rPr lang="en-US" dirty="0" smtClean="0">
              <a:latin typeface="Times New Roman" pitchFamily="18" charset="0"/>
              <a:cs typeface="Times New Roman" pitchFamily="18" charset="0"/>
            </a:rPr>
            <a:t>XAMPP </a:t>
          </a:r>
        </a:p>
      </dgm:t>
    </dgm:pt>
    <dgm:pt modelId="{EB447B06-8630-4CBD-9D38-DBD6D60E7A4B}" type="parTrans" cxnId="{E705BB72-DD99-4C98-A8B7-C362634F72C7}">
      <dgm:prSet/>
      <dgm:spPr/>
      <dgm:t>
        <a:bodyPr/>
        <a:lstStyle/>
        <a:p>
          <a:endParaRPr lang="en-US"/>
        </a:p>
      </dgm:t>
    </dgm:pt>
    <dgm:pt modelId="{05FC7D45-C8F6-47F1-8B83-8B7F3E80A827}" type="sibTrans" cxnId="{E705BB72-DD99-4C98-A8B7-C362634F72C7}">
      <dgm:prSet/>
      <dgm:spPr/>
      <dgm:t>
        <a:bodyPr/>
        <a:lstStyle/>
        <a:p>
          <a:endParaRPr lang="en-US"/>
        </a:p>
      </dgm:t>
    </dgm:pt>
    <dgm:pt modelId="{C51A2293-C59A-4E73-929B-EC1F80DB3CC1}">
      <dgm:prSet/>
      <dgm:spPr/>
      <dgm:t>
        <a:bodyPr/>
        <a:lstStyle/>
        <a:p>
          <a:pPr rtl="0"/>
          <a:r>
            <a:rPr lang="en-US" dirty="0" smtClean="0">
              <a:latin typeface="Times New Roman" pitchFamily="18" charset="0"/>
              <a:cs typeface="Times New Roman" pitchFamily="18" charset="0"/>
            </a:rPr>
            <a:t>VS Code  </a:t>
          </a:r>
          <a:endParaRPr lang="en-US" dirty="0">
            <a:latin typeface="Times New Roman" pitchFamily="18" charset="0"/>
            <a:cs typeface="Times New Roman" pitchFamily="18" charset="0"/>
          </a:endParaRPr>
        </a:p>
      </dgm:t>
    </dgm:pt>
    <dgm:pt modelId="{E85AB07D-1D37-4D28-A081-BEAFF60392D5}" type="parTrans" cxnId="{165EB1E8-8183-4A14-9BA7-BC1FE3937397}">
      <dgm:prSet/>
      <dgm:spPr/>
      <dgm:t>
        <a:bodyPr/>
        <a:lstStyle/>
        <a:p>
          <a:endParaRPr lang="en-US"/>
        </a:p>
      </dgm:t>
    </dgm:pt>
    <dgm:pt modelId="{9997FC16-3F64-41CB-BECB-7D46552E6089}" type="sibTrans" cxnId="{165EB1E8-8183-4A14-9BA7-BC1FE3937397}">
      <dgm:prSet/>
      <dgm:spPr/>
      <dgm:t>
        <a:bodyPr/>
        <a:lstStyle/>
        <a:p>
          <a:endParaRPr lang="en-US"/>
        </a:p>
      </dgm:t>
    </dgm:pt>
    <dgm:pt modelId="{CA49C0CC-5679-4A8E-AEEC-8488044C3B43}">
      <dgm:prSet/>
      <dgm:spPr/>
      <dgm:t>
        <a:bodyPr/>
        <a:lstStyle/>
        <a:p>
          <a:pPr rtl="0"/>
          <a:endParaRPr lang="en-US" dirty="0"/>
        </a:p>
      </dgm:t>
    </dgm:pt>
    <dgm:pt modelId="{96C2DCF0-D46C-46BB-AFA8-0925A331F02E}" type="parTrans" cxnId="{D59003E5-68D3-47C4-9248-6B2FF7859651}">
      <dgm:prSet/>
      <dgm:spPr/>
      <dgm:t>
        <a:bodyPr/>
        <a:lstStyle/>
        <a:p>
          <a:endParaRPr lang="en-US"/>
        </a:p>
      </dgm:t>
    </dgm:pt>
    <dgm:pt modelId="{1D3488A4-A0F7-4072-827F-6CE2AF3FFEC6}" type="sibTrans" cxnId="{D59003E5-68D3-47C4-9248-6B2FF7859651}">
      <dgm:prSet/>
      <dgm:spPr/>
      <dgm:t>
        <a:bodyPr/>
        <a:lstStyle/>
        <a:p>
          <a:endParaRPr lang="en-US"/>
        </a:p>
      </dgm:t>
    </dgm:pt>
    <dgm:pt modelId="{8EF852DD-EB6B-43B6-8B3F-9DD2DFC0A5CC}" type="pres">
      <dgm:prSet presAssocID="{DD20045A-CCC3-4731-A5E6-531CAC01DD1B}" presName="Name0" presStyleCnt="0">
        <dgm:presLayoutVars>
          <dgm:dir/>
          <dgm:resizeHandles val="exact"/>
        </dgm:presLayoutVars>
      </dgm:prSet>
      <dgm:spPr/>
      <dgm:t>
        <a:bodyPr/>
        <a:lstStyle/>
        <a:p>
          <a:endParaRPr lang="en-US"/>
        </a:p>
      </dgm:t>
    </dgm:pt>
    <dgm:pt modelId="{2E60C4C5-97AD-4DDD-982F-4E8BEE2831EB}" type="pres">
      <dgm:prSet presAssocID="{DD20045A-CCC3-4731-A5E6-531CAC01DD1B}" presName="fgShape" presStyleLbl="fgShp" presStyleIdx="0" presStyleCnt="1"/>
      <dgm:spPr/>
    </dgm:pt>
    <dgm:pt modelId="{63311608-6E07-4C5B-AFAB-EBB762CC2C2C}" type="pres">
      <dgm:prSet presAssocID="{DD20045A-CCC3-4731-A5E6-531CAC01DD1B}" presName="linComp" presStyleCnt="0"/>
      <dgm:spPr/>
    </dgm:pt>
    <dgm:pt modelId="{D449BD31-4730-469B-A66A-F9BC1E1F0810}" type="pres">
      <dgm:prSet presAssocID="{6B88AFFB-5EBA-42A7-94C4-A91D6EF27D8E}" presName="compNode" presStyleCnt="0"/>
      <dgm:spPr/>
    </dgm:pt>
    <dgm:pt modelId="{ECDB69E9-5800-4158-A678-9C05403DA8C8}" type="pres">
      <dgm:prSet presAssocID="{6B88AFFB-5EBA-42A7-94C4-A91D6EF27D8E}" presName="bkgdShape" presStyleLbl="node1" presStyleIdx="0" presStyleCnt="2" custLinFactNeighborX="-87"/>
      <dgm:spPr/>
      <dgm:t>
        <a:bodyPr/>
        <a:lstStyle/>
        <a:p>
          <a:endParaRPr lang="en-US"/>
        </a:p>
      </dgm:t>
    </dgm:pt>
    <dgm:pt modelId="{B026A2CD-5EB5-45FA-AB4F-AF261A4CDB42}" type="pres">
      <dgm:prSet presAssocID="{6B88AFFB-5EBA-42A7-94C4-A91D6EF27D8E}" presName="nodeTx" presStyleLbl="node1" presStyleIdx="0" presStyleCnt="2">
        <dgm:presLayoutVars>
          <dgm:bulletEnabled val="1"/>
        </dgm:presLayoutVars>
      </dgm:prSet>
      <dgm:spPr/>
      <dgm:t>
        <a:bodyPr/>
        <a:lstStyle/>
        <a:p>
          <a:endParaRPr lang="en-US"/>
        </a:p>
      </dgm:t>
    </dgm:pt>
    <dgm:pt modelId="{5CA0557F-7064-4514-9F8C-AF522AF01D4E}" type="pres">
      <dgm:prSet presAssocID="{6B88AFFB-5EBA-42A7-94C4-A91D6EF27D8E}" presName="invisiNode" presStyleLbl="node1" presStyleIdx="0" presStyleCnt="2"/>
      <dgm:spPr/>
    </dgm:pt>
    <dgm:pt modelId="{A9C2CA83-F4F9-4D69-9DB2-E0682FBB630F}" type="pres">
      <dgm:prSet presAssocID="{6B88AFFB-5EBA-42A7-94C4-A91D6EF27D8E}" presName="imagNode" presStyleLbl="fgImgPlace1" presStyleIdx="0" presStyleCnt="2"/>
      <dgm:spPr>
        <a:blipFill rotWithShape="0">
          <a:blip xmlns:r="http://schemas.openxmlformats.org/officeDocument/2006/relationships" r:embed="rId1"/>
          <a:stretch>
            <a:fillRect/>
          </a:stretch>
        </a:blipFill>
      </dgm:spPr>
    </dgm:pt>
    <dgm:pt modelId="{EBD4E9C2-D08E-4B7B-87A9-77982538486F}" type="pres">
      <dgm:prSet presAssocID="{2B6DD612-CDF0-4DCF-B0B2-6637CDEB5B8B}" presName="sibTrans" presStyleLbl="sibTrans2D1" presStyleIdx="0" presStyleCnt="0"/>
      <dgm:spPr/>
      <dgm:t>
        <a:bodyPr/>
        <a:lstStyle/>
        <a:p>
          <a:endParaRPr lang="en-US"/>
        </a:p>
      </dgm:t>
    </dgm:pt>
    <dgm:pt modelId="{71A6D7BF-8341-47D2-BD4D-085519C3A316}" type="pres">
      <dgm:prSet presAssocID="{C723028B-2A0A-41F6-B0B3-B85D92D83C25}" presName="compNode" presStyleCnt="0"/>
      <dgm:spPr/>
    </dgm:pt>
    <dgm:pt modelId="{8F63F88B-5223-45C3-AE1C-1AF9CE1CD23F}" type="pres">
      <dgm:prSet presAssocID="{C723028B-2A0A-41F6-B0B3-B85D92D83C25}" presName="bkgdShape" presStyleLbl="node1" presStyleIdx="1" presStyleCnt="2"/>
      <dgm:spPr/>
      <dgm:t>
        <a:bodyPr/>
        <a:lstStyle/>
        <a:p>
          <a:endParaRPr lang="en-US"/>
        </a:p>
      </dgm:t>
    </dgm:pt>
    <dgm:pt modelId="{72C245D2-3BAF-4BEC-8927-21304D74726B}" type="pres">
      <dgm:prSet presAssocID="{C723028B-2A0A-41F6-B0B3-B85D92D83C25}" presName="nodeTx" presStyleLbl="node1" presStyleIdx="1" presStyleCnt="2">
        <dgm:presLayoutVars>
          <dgm:bulletEnabled val="1"/>
        </dgm:presLayoutVars>
      </dgm:prSet>
      <dgm:spPr/>
      <dgm:t>
        <a:bodyPr/>
        <a:lstStyle/>
        <a:p>
          <a:endParaRPr lang="en-US"/>
        </a:p>
      </dgm:t>
    </dgm:pt>
    <dgm:pt modelId="{CA1DB082-996C-463D-8DDD-8D51C3D7C014}" type="pres">
      <dgm:prSet presAssocID="{C723028B-2A0A-41F6-B0B3-B85D92D83C25}" presName="invisiNode" presStyleLbl="node1" presStyleIdx="1" presStyleCnt="2"/>
      <dgm:spPr/>
    </dgm:pt>
    <dgm:pt modelId="{62833E27-3139-494E-AD13-996029B5AA4E}" type="pres">
      <dgm:prSet presAssocID="{C723028B-2A0A-41F6-B0B3-B85D92D83C25}" presName="imagNode" presStyleLbl="fgImgPlace1" presStyleIdx="1" presStyleCnt="2"/>
      <dgm:spPr>
        <a:blipFill rotWithShape="0">
          <a:blip xmlns:r="http://schemas.openxmlformats.org/officeDocument/2006/relationships" r:embed="rId2"/>
          <a:stretch>
            <a:fillRect/>
          </a:stretch>
        </a:blipFill>
      </dgm:spPr>
    </dgm:pt>
  </dgm:ptLst>
  <dgm:cxnLst>
    <dgm:cxn modelId="{E79FCE73-7E4B-4A4E-90D3-0359D0D4EFDF}" type="presOf" srcId="{53128693-2B44-416F-AAC1-2A7DE1D8B395}" destId="{B026A2CD-5EB5-45FA-AB4F-AF261A4CDB42}" srcOrd="1" destOrd="2" presId="urn:microsoft.com/office/officeart/2005/8/layout/hList7"/>
    <dgm:cxn modelId="{314A98DA-D237-4B00-8518-9855BD803770}" type="presOf" srcId="{3B75B8E9-D86B-4C01-BFDB-D44D1DFBCDC1}" destId="{72C245D2-3BAF-4BEC-8927-21304D74726B}" srcOrd="1" destOrd="2" presId="urn:microsoft.com/office/officeart/2005/8/layout/hList7"/>
    <dgm:cxn modelId="{BC62A6D2-75F9-45EF-AD49-27C362A3C67A}" srcId="{6B88AFFB-5EBA-42A7-94C4-A91D6EF27D8E}" destId="{53128693-2B44-416F-AAC1-2A7DE1D8B395}" srcOrd="1" destOrd="0" parTransId="{149116A0-5764-4545-BD4D-E92F1C195E81}" sibTransId="{920950B4-D0BA-49B7-A9A9-76504FF7F0C1}"/>
    <dgm:cxn modelId="{07361B52-4F9B-4001-9F8E-2F3F136175F8}" type="presOf" srcId="{C723028B-2A0A-41F6-B0B3-B85D92D83C25}" destId="{72C245D2-3BAF-4BEC-8927-21304D74726B}" srcOrd="1" destOrd="0" presId="urn:microsoft.com/office/officeart/2005/8/layout/hList7"/>
    <dgm:cxn modelId="{AB254A2C-868A-48E9-A96A-5DAB4D40AADE}" srcId="{6B88AFFB-5EBA-42A7-94C4-A91D6EF27D8E}" destId="{123CBF7E-F41B-4A13-8908-08E35949FE7E}" srcOrd="3" destOrd="0" parTransId="{D41D88DA-C1BA-4468-9551-B20BD2AA03CF}" sibTransId="{463536E1-5DA4-4C76-B5E4-166E83265B16}"/>
    <dgm:cxn modelId="{013974B6-CDE4-465F-BAB3-29C99A8C573D}" type="presOf" srcId="{2B6DD612-CDF0-4DCF-B0B2-6637CDEB5B8B}" destId="{EBD4E9C2-D08E-4B7B-87A9-77982538486F}" srcOrd="0" destOrd="0" presId="urn:microsoft.com/office/officeart/2005/8/layout/hList7"/>
    <dgm:cxn modelId="{A73F8EC0-88EF-44ED-AE7C-E7C34C794B33}" type="presOf" srcId="{C723028B-2A0A-41F6-B0B3-B85D92D83C25}" destId="{8F63F88B-5223-45C3-AE1C-1AF9CE1CD23F}" srcOrd="0" destOrd="0" presId="urn:microsoft.com/office/officeart/2005/8/layout/hList7"/>
    <dgm:cxn modelId="{21D5F17C-E41F-4F99-B3C5-8082DA6DE1AD}" type="presOf" srcId="{C51A2293-C59A-4E73-929B-EC1F80DB3CC1}" destId="{8F63F88B-5223-45C3-AE1C-1AF9CE1CD23F}" srcOrd="0" destOrd="1" presId="urn:microsoft.com/office/officeart/2005/8/layout/hList7"/>
    <dgm:cxn modelId="{76FA95D0-753C-4EF7-B188-D26B2CAB8EBE}" type="presOf" srcId="{CA49C0CC-5679-4A8E-AEEC-8488044C3B43}" destId="{ECDB69E9-5800-4158-A678-9C05403DA8C8}" srcOrd="0" destOrd="5" presId="urn:microsoft.com/office/officeart/2005/8/layout/hList7"/>
    <dgm:cxn modelId="{8A173C97-C627-4B81-822B-DFC62BC94E49}" type="presOf" srcId="{53128693-2B44-416F-AAC1-2A7DE1D8B395}" destId="{ECDB69E9-5800-4158-A678-9C05403DA8C8}" srcOrd="0" destOrd="2" presId="urn:microsoft.com/office/officeart/2005/8/layout/hList7"/>
    <dgm:cxn modelId="{DD48FEE0-D3EE-425F-94CC-953DD4AEEDAA}" type="presOf" srcId="{CA49C0CC-5679-4A8E-AEEC-8488044C3B43}" destId="{B026A2CD-5EB5-45FA-AB4F-AF261A4CDB42}" srcOrd="1" destOrd="5" presId="urn:microsoft.com/office/officeart/2005/8/layout/hList7"/>
    <dgm:cxn modelId="{80983C7A-824C-431F-A9EE-FFD1079717A9}" type="presOf" srcId="{3B75B8E9-D86B-4C01-BFDB-D44D1DFBCDC1}" destId="{8F63F88B-5223-45C3-AE1C-1AF9CE1CD23F}" srcOrd="0" destOrd="2" presId="urn:microsoft.com/office/officeart/2005/8/layout/hList7"/>
    <dgm:cxn modelId="{8A2658B2-6BBA-4E58-B333-25EC0586B1D5}" srcId="{6B88AFFB-5EBA-42A7-94C4-A91D6EF27D8E}" destId="{D765FE3C-F17B-4345-AEA2-E98778D79B45}" srcOrd="0" destOrd="0" parTransId="{00D68CB1-083E-4FB9-ACF2-8AB93B77F557}" sibTransId="{44E6D6DD-6A15-43B5-B412-2F1148C32502}"/>
    <dgm:cxn modelId="{187D0F64-F258-4932-9A06-0DED58C76147}" type="presOf" srcId="{6B88AFFB-5EBA-42A7-94C4-A91D6EF27D8E}" destId="{B026A2CD-5EB5-45FA-AB4F-AF261A4CDB42}" srcOrd="1" destOrd="0" presId="urn:microsoft.com/office/officeart/2005/8/layout/hList7"/>
    <dgm:cxn modelId="{52F0A384-F888-4981-A791-8275123F1CE1}" type="presOf" srcId="{C51A2293-C59A-4E73-929B-EC1F80DB3CC1}" destId="{72C245D2-3BAF-4BEC-8927-21304D74726B}" srcOrd="1" destOrd="1" presId="urn:microsoft.com/office/officeart/2005/8/layout/hList7"/>
    <dgm:cxn modelId="{19F9A436-6D66-4301-84DE-ACF63A2903EF}" srcId="{6B88AFFB-5EBA-42A7-94C4-A91D6EF27D8E}" destId="{F7429316-F86D-496F-9784-F6D53A835D2C}" srcOrd="2" destOrd="0" parTransId="{43DAAD0B-C026-4D40-BF97-85881B58E790}" sibTransId="{F6A1C990-AD7B-4159-BD38-7BE82E7DB9EB}"/>
    <dgm:cxn modelId="{D2AEE15A-A4E6-4343-8330-CDD16D4106B4}" type="presOf" srcId="{F7429316-F86D-496F-9784-F6D53A835D2C}" destId="{B026A2CD-5EB5-45FA-AB4F-AF261A4CDB42}" srcOrd="1" destOrd="3" presId="urn:microsoft.com/office/officeart/2005/8/layout/hList7"/>
    <dgm:cxn modelId="{9CE1B87B-5488-49E5-BD92-3C4F9F6D80B7}" srcId="{DD20045A-CCC3-4731-A5E6-531CAC01DD1B}" destId="{6B88AFFB-5EBA-42A7-94C4-A91D6EF27D8E}" srcOrd="0" destOrd="0" parTransId="{2ACD8A20-E6E0-4771-85B5-3DD32BD000F1}" sibTransId="{2B6DD612-CDF0-4DCF-B0B2-6637CDEB5B8B}"/>
    <dgm:cxn modelId="{CA901680-86BF-4BFE-88A2-6257A73B2F1C}" type="presOf" srcId="{123CBF7E-F41B-4A13-8908-08E35949FE7E}" destId="{ECDB69E9-5800-4158-A678-9C05403DA8C8}" srcOrd="0" destOrd="4" presId="urn:microsoft.com/office/officeart/2005/8/layout/hList7"/>
    <dgm:cxn modelId="{34F5C84F-6401-4771-AA78-F2E6FC6FE4ED}" type="presOf" srcId="{6B88AFFB-5EBA-42A7-94C4-A91D6EF27D8E}" destId="{ECDB69E9-5800-4158-A678-9C05403DA8C8}" srcOrd="0" destOrd="0" presId="urn:microsoft.com/office/officeart/2005/8/layout/hList7"/>
    <dgm:cxn modelId="{D3EA8719-6FFD-4094-B7AF-3472632602B0}" type="presOf" srcId="{DD20045A-CCC3-4731-A5E6-531CAC01DD1B}" destId="{8EF852DD-EB6B-43B6-8B3F-9DD2DFC0A5CC}" srcOrd="0" destOrd="0" presId="urn:microsoft.com/office/officeart/2005/8/layout/hList7"/>
    <dgm:cxn modelId="{D59003E5-68D3-47C4-9248-6B2FF7859651}" srcId="{6B88AFFB-5EBA-42A7-94C4-A91D6EF27D8E}" destId="{CA49C0CC-5679-4A8E-AEEC-8488044C3B43}" srcOrd="4" destOrd="0" parTransId="{96C2DCF0-D46C-46BB-AFA8-0925A331F02E}" sibTransId="{1D3488A4-A0F7-4072-827F-6CE2AF3FFEC6}"/>
    <dgm:cxn modelId="{165EB1E8-8183-4A14-9BA7-BC1FE3937397}" srcId="{C723028B-2A0A-41F6-B0B3-B85D92D83C25}" destId="{C51A2293-C59A-4E73-929B-EC1F80DB3CC1}" srcOrd="0" destOrd="0" parTransId="{E85AB07D-1D37-4D28-A081-BEAFF60392D5}" sibTransId="{9997FC16-3F64-41CB-BECB-7D46552E6089}"/>
    <dgm:cxn modelId="{E705BB72-DD99-4C98-A8B7-C362634F72C7}" srcId="{C723028B-2A0A-41F6-B0B3-B85D92D83C25}" destId="{3B75B8E9-D86B-4C01-BFDB-D44D1DFBCDC1}" srcOrd="1" destOrd="0" parTransId="{EB447B06-8630-4CBD-9D38-DBD6D60E7A4B}" sibTransId="{05FC7D45-C8F6-47F1-8B83-8B7F3E80A827}"/>
    <dgm:cxn modelId="{ECE1A5C1-8023-4F43-9238-896D3FC836B1}" type="presOf" srcId="{D765FE3C-F17B-4345-AEA2-E98778D79B45}" destId="{B026A2CD-5EB5-45FA-AB4F-AF261A4CDB42}" srcOrd="1" destOrd="1" presId="urn:microsoft.com/office/officeart/2005/8/layout/hList7"/>
    <dgm:cxn modelId="{B0CE6EA1-F02E-41C8-BEC2-5DC4CA04300D}" type="presOf" srcId="{D765FE3C-F17B-4345-AEA2-E98778D79B45}" destId="{ECDB69E9-5800-4158-A678-9C05403DA8C8}" srcOrd="0" destOrd="1" presId="urn:microsoft.com/office/officeart/2005/8/layout/hList7"/>
    <dgm:cxn modelId="{2879DACC-C36C-49EC-BB4A-7B961520A54A}" type="presOf" srcId="{F7429316-F86D-496F-9784-F6D53A835D2C}" destId="{ECDB69E9-5800-4158-A678-9C05403DA8C8}" srcOrd="0" destOrd="3" presId="urn:microsoft.com/office/officeart/2005/8/layout/hList7"/>
    <dgm:cxn modelId="{97ACE91A-CF29-4CB2-B728-4B642CA240A2}" type="presOf" srcId="{123CBF7E-F41B-4A13-8908-08E35949FE7E}" destId="{B026A2CD-5EB5-45FA-AB4F-AF261A4CDB42}" srcOrd="1" destOrd="4" presId="urn:microsoft.com/office/officeart/2005/8/layout/hList7"/>
    <dgm:cxn modelId="{DA003D28-E868-478A-B844-853AB3BDCB19}" srcId="{DD20045A-CCC3-4731-A5E6-531CAC01DD1B}" destId="{C723028B-2A0A-41F6-B0B3-B85D92D83C25}" srcOrd="1" destOrd="0" parTransId="{95230C3D-F54E-4512-88D6-021DD342ADFB}" sibTransId="{3885CFED-F9A3-4FF9-AAF0-09E0CE8C3240}"/>
    <dgm:cxn modelId="{7BEC8CEA-6CE4-4E92-8ADC-59962D7FC41D}" type="presParOf" srcId="{8EF852DD-EB6B-43B6-8B3F-9DD2DFC0A5CC}" destId="{2E60C4C5-97AD-4DDD-982F-4E8BEE2831EB}" srcOrd="0" destOrd="0" presId="urn:microsoft.com/office/officeart/2005/8/layout/hList7"/>
    <dgm:cxn modelId="{59008DCF-FB70-4FC8-8826-62F58FDBE85C}" type="presParOf" srcId="{8EF852DD-EB6B-43B6-8B3F-9DD2DFC0A5CC}" destId="{63311608-6E07-4C5B-AFAB-EBB762CC2C2C}" srcOrd="1" destOrd="0" presId="urn:microsoft.com/office/officeart/2005/8/layout/hList7"/>
    <dgm:cxn modelId="{91750168-0A75-4A34-AD3E-9A91A24FC822}" type="presParOf" srcId="{63311608-6E07-4C5B-AFAB-EBB762CC2C2C}" destId="{D449BD31-4730-469B-A66A-F9BC1E1F0810}" srcOrd="0" destOrd="0" presId="urn:microsoft.com/office/officeart/2005/8/layout/hList7"/>
    <dgm:cxn modelId="{A499BA0E-5EC2-417E-BB90-B56587D9A743}" type="presParOf" srcId="{D449BD31-4730-469B-A66A-F9BC1E1F0810}" destId="{ECDB69E9-5800-4158-A678-9C05403DA8C8}" srcOrd="0" destOrd="0" presId="urn:microsoft.com/office/officeart/2005/8/layout/hList7"/>
    <dgm:cxn modelId="{B7E8ED98-CA1D-4198-9DE6-D7FBB4F75B30}" type="presParOf" srcId="{D449BD31-4730-469B-A66A-F9BC1E1F0810}" destId="{B026A2CD-5EB5-45FA-AB4F-AF261A4CDB42}" srcOrd="1" destOrd="0" presId="urn:microsoft.com/office/officeart/2005/8/layout/hList7"/>
    <dgm:cxn modelId="{D3B18F65-F7B0-477A-A1AF-91FF3607CADB}" type="presParOf" srcId="{D449BD31-4730-469B-A66A-F9BC1E1F0810}" destId="{5CA0557F-7064-4514-9F8C-AF522AF01D4E}" srcOrd="2" destOrd="0" presId="urn:microsoft.com/office/officeart/2005/8/layout/hList7"/>
    <dgm:cxn modelId="{FD6144B1-49C5-4FC6-A8C7-564A2C7B9231}" type="presParOf" srcId="{D449BD31-4730-469B-A66A-F9BC1E1F0810}" destId="{A9C2CA83-F4F9-4D69-9DB2-E0682FBB630F}" srcOrd="3" destOrd="0" presId="urn:microsoft.com/office/officeart/2005/8/layout/hList7"/>
    <dgm:cxn modelId="{DF8D4742-1EEC-4E17-AA20-41943B18C1F9}" type="presParOf" srcId="{63311608-6E07-4C5B-AFAB-EBB762CC2C2C}" destId="{EBD4E9C2-D08E-4B7B-87A9-77982538486F}" srcOrd="1" destOrd="0" presId="urn:microsoft.com/office/officeart/2005/8/layout/hList7"/>
    <dgm:cxn modelId="{9889DBDE-40D3-4CE7-81D6-737F1A949F08}" type="presParOf" srcId="{63311608-6E07-4C5B-AFAB-EBB762CC2C2C}" destId="{71A6D7BF-8341-47D2-BD4D-085519C3A316}" srcOrd="2" destOrd="0" presId="urn:microsoft.com/office/officeart/2005/8/layout/hList7"/>
    <dgm:cxn modelId="{4575B8EA-8EFE-41D3-BFFA-64854037BA35}" type="presParOf" srcId="{71A6D7BF-8341-47D2-BD4D-085519C3A316}" destId="{8F63F88B-5223-45C3-AE1C-1AF9CE1CD23F}" srcOrd="0" destOrd="0" presId="urn:microsoft.com/office/officeart/2005/8/layout/hList7"/>
    <dgm:cxn modelId="{8806F7CF-FE25-4AEE-A7F0-53CD46D1EFB1}" type="presParOf" srcId="{71A6D7BF-8341-47D2-BD4D-085519C3A316}" destId="{72C245D2-3BAF-4BEC-8927-21304D74726B}" srcOrd="1" destOrd="0" presId="urn:microsoft.com/office/officeart/2005/8/layout/hList7"/>
    <dgm:cxn modelId="{17820A33-8E58-45CA-BCD9-C51D4EF4094B}" type="presParOf" srcId="{71A6D7BF-8341-47D2-BD4D-085519C3A316}" destId="{CA1DB082-996C-463D-8DDD-8D51C3D7C014}" srcOrd="2" destOrd="0" presId="urn:microsoft.com/office/officeart/2005/8/layout/hList7"/>
    <dgm:cxn modelId="{36D23819-5C4F-4037-B6DC-6B4F161563BB}" type="presParOf" srcId="{71A6D7BF-8341-47D2-BD4D-085519C3A316}" destId="{62833E27-3139-494E-AD13-996029B5AA4E}" srcOrd="3" destOrd="0" presId="urn:microsoft.com/office/officeart/2005/8/layout/hList7"/>
  </dgm:cxnLst>
  <dgm:bg/>
  <dgm:whole/>
</dgm:dataModel>
</file>

<file path=ppt/diagrams/data3.xml><?xml version="1.0" encoding="utf-8"?>
<dgm:dataModel xmlns:dgm="http://schemas.openxmlformats.org/drawingml/2006/diagram" xmlns:a="http://schemas.openxmlformats.org/drawingml/2006/main">
  <dgm:ptLst>
    <dgm:pt modelId="{488EF04F-E58E-4236-A818-318FC72CDC13}" type="doc">
      <dgm:prSet loTypeId="urn:microsoft.com/office/officeart/2005/8/layout/cycle6" loCatId="cycle" qsTypeId="urn:microsoft.com/office/officeart/2005/8/quickstyle/simple2" qsCatId="simple" csTypeId="urn:microsoft.com/office/officeart/2005/8/colors/accent1_2" csCatId="accent1" phldr="1"/>
      <dgm:spPr/>
      <dgm:t>
        <a:bodyPr/>
        <a:lstStyle/>
        <a:p>
          <a:endParaRPr lang="en-US"/>
        </a:p>
      </dgm:t>
    </dgm:pt>
    <dgm:pt modelId="{DB7A8CC8-49A1-48E1-8743-AED17DA673EB}">
      <dgm:prSet/>
      <dgm:spPr/>
      <dgm:t>
        <a:bodyPr/>
        <a:lstStyle/>
        <a:p>
          <a:pPr rtl="0"/>
          <a:r>
            <a:rPr lang="en-US" dirty="0" smtClean="0">
              <a:solidFill>
                <a:schemeClr val="bg1"/>
              </a:solidFill>
            </a:rPr>
            <a:t>Sign in/Sign up</a:t>
          </a:r>
          <a:endParaRPr lang="en-US" dirty="0">
            <a:solidFill>
              <a:schemeClr val="bg1"/>
            </a:solidFill>
          </a:endParaRPr>
        </a:p>
      </dgm:t>
    </dgm:pt>
    <dgm:pt modelId="{14620CE0-D12E-4574-8E49-1CA5FFA11C16}" type="parTrans" cxnId="{2F808194-F782-42F9-A19F-05B5115B3057}">
      <dgm:prSet/>
      <dgm:spPr/>
      <dgm:t>
        <a:bodyPr/>
        <a:lstStyle/>
        <a:p>
          <a:endParaRPr lang="en-US"/>
        </a:p>
      </dgm:t>
    </dgm:pt>
    <dgm:pt modelId="{1FEC1BD8-2FDC-42D1-8CB3-B64E3D68A948}" type="sibTrans" cxnId="{2F808194-F782-42F9-A19F-05B5115B3057}">
      <dgm:prSet/>
      <dgm:spPr/>
      <dgm:t>
        <a:bodyPr/>
        <a:lstStyle/>
        <a:p>
          <a:endParaRPr lang="en-US"/>
        </a:p>
      </dgm:t>
    </dgm:pt>
    <dgm:pt modelId="{B2F99AEF-9090-4B36-92FA-524BB6E2042C}">
      <dgm:prSet/>
      <dgm:spPr>
        <a:solidFill>
          <a:schemeClr val="accent1"/>
        </a:solidFill>
      </dgm:spPr>
      <dgm:t>
        <a:bodyPr/>
        <a:lstStyle/>
        <a:p>
          <a:pPr rtl="0"/>
          <a:r>
            <a:rPr lang="en-US" dirty="0" smtClean="0">
              <a:solidFill>
                <a:schemeClr val="bg1"/>
              </a:solidFill>
            </a:rPr>
            <a:t>Profile Picture</a:t>
          </a:r>
          <a:endParaRPr lang="en-US" dirty="0">
            <a:solidFill>
              <a:schemeClr val="bg1"/>
            </a:solidFill>
          </a:endParaRPr>
        </a:p>
      </dgm:t>
    </dgm:pt>
    <dgm:pt modelId="{CBA71FB5-3821-4DD6-980B-8CAAC14795E6}" type="parTrans" cxnId="{20BC4335-2E3E-4572-9F48-2514761EFDAE}">
      <dgm:prSet/>
      <dgm:spPr/>
      <dgm:t>
        <a:bodyPr/>
        <a:lstStyle/>
        <a:p>
          <a:endParaRPr lang="en-US"/>
        </a:p>
      </dgm:t>
    </dgm:pt>
    <dgm:pt modelId="{9F271E8A-DF93-4321-ACB0-4BA412019592}" type="sibTrans" cxnId="{20BC4335-2E3E-4572-9F48-2514761EFDAE}">
      <dgm:prSet/>
      <dgm:spPr/>
      <dgm:t>
        <a:bodyPr/>
        <a:lstStyle/>
        <a:p>
          <a:endParaRPr lang="en-US"/>
        </a:p>
      </dgm:t>
    </dgm:pt>
    <dgm:pt modelId="{525C1F04-D9D5-4ED5-A0F1-13DC303B285A}">
      <dgm:prSet/>
      <dgm:spPr/>
      <dgm:t>
        <a:bodyPr/>
        <a:lstStyle/>
        <a:p>
          <a:pPr rtl="0"/>
          <a:r>
            <a:rPr lang="en-US" dirty="0" smtClean="0">
              <a:solidFill>
                <a:schemeClr val="bg1"/>
              </a:solidFill>
            </a:rPr>
            <a:t>View active users</a:t>
          </a:r>
          <a:endParaRPr lang="en-US" dirty="0">
            <a:solidFill>
              <a:schemeClr val="bg1"/>
            </a:solidFill>
          </a:endParaRPr>
        </a:p>
      </dgm:t>
    </dgm:pt>
    <dgm:pt modelId="{28F90E9B-27DF-4285-8B09-29C0C98CC39C}" type="parTrans" cxnId="{68B517B2-CB6C-434F-9EFB-E701F658F376}">
      <dgm:prSet/>
      <dgm:spPr/>
      <dgm:t>
        <a:bodyPr/>
        <a:lstStyle/>
        <a:p>
          <a:endParaRPr lang="en-US"/>
        </a:p>
      </dgm:t>
    </dgm:pt>
    <dgm:pt modelId="{55FB0051-042D-4546-976D-AA70F75C50F0}" type="sibTrans" cxnId="{68B517B2-CB6C-434F-9EFB-E701F658F376}">
      <dgm:prSet/>
      <dgm:spPr/>
      <dgm:t>
        <a:bodyPr/>
        <a:lstStyle/>
        <a:p>
          <a:endParaRPr lang="en-US"/>
        </a:p>
      </dgm:t>
    </dgm:pt>
    <dgm:pt modelId="{15531550-0324-4A60-99F4-5F005623F3F5}">
      <dgm:prSet/>
      <dgm:spPr/>
      <dgm:t>
        <a:bodyPr/>
        <a:lstStyle/>
        <a:p>
          <a:pPr rtl="0"/>
          <a:r>
            <a:rPr lang="en-US" dirty="0" smtClean="0"/>
            <a:t>Logout</a:t>
          </a:r>
          <a:endParaRPr lang="en-US" dirty="0"/>
        </a:p>
      </dgm:t>
    </dgm:pt>
    <dgm:pt modelId="{6FF39B9F-7839-4987-A269-9080344BCB28}" type="parTrans" cxnId="{056ABAA8-9160-4A72-A0E2-D6C175D92A9A}">
      <dgm:prSet/>
      <dgm:spPr/>
      <dgm:t>
        <a:bodyPr/>
        <a:lstStyle/>
        <a:p>
          <a:endParaRPr lang="en-US"/>
        </a:p>
      </dgm:t>
    </dgm:pt>
    <dgm:pt modelId="{E17D6C75-767A-4584-BEA7-189424E165A5}" type="sibTrans" cxnId="{056ABAA8-9160-4A72-A0E2-D6C175D92A9A}">
      <dgm:prSet/>
      <dgm:spPr/>
      <dgm:t>
        <a:bodyPr/>
        <a:lstStyle/>
        <a:p>
          <a:endParaRPr lang="en-US"/>
        </a:p>
      </dgm:t>
    </dgm:pt>
    <dgm:pt modelId="{38161ED5-D7DD-4BC7-8A84-1CE6E8D93DD8}">
      <dgm:prSet/>
      <dgm:spPr/>
      <dgm:t>
        <a:bodyPr/>
        <a:lstStyle/>
        <a:p>
          <a:pPr rtl="0"/>
          <a:r>
            <a:rPr lang="en-US" dirty="0" smtClean="0">
              <a:solidFill>
                <a:schemeClr val="bg1"/>
              </a:solidFill>
            </a:rPr>
            <a:t>Chat history</a:t>
          </a:r>
          <a:endParaRPr lang="en-US" dirty="0">
            <a:solidFill>
              <a:schemeClr val="bg1"/>
            </a:solidFill>
          </a:endParaRPr>
        </a:p>
      </dgm:t>
    </dgm:pt>
    <dgm:pt modelId="{CCF8AD5C-2045-4366-8F1A-FF1EC186B880}" type="parTrans" cxnId="{60EC8EE0-031E-4813-8591-22E46AA4CA43}">
      <dgm:prSet/>
      <dgm:spPr/>
      <dgm:t>
        <a:bodyPr/>
        <a:lstStyle/>
        <a:p>
          <a:endParaRPr lang="en-US"/>
        </a:p>
      </dgm:t>
    </dgm:pt>
    <dgm:pt modelId="{9E8052BF-1749-4852-9630-F5534F9A07D3}" type="sibTrans" cxnId="{60EC8EE0-031E-4813-8591-22E46AA4CA43}">
      <dgm:prSet/>
      <dgm:spPr/>
      <dgm:t>
        <a:bodyPr/>
        <a:lstStyle/>
        <a:p>
          <a:endParaRPr lang="en-US"/>
        </a:p>
      </dgm:t>
    </dgm:pt>
    <dgm:pt modelId="{BF566328-1992-459A-B453-BD77A3BEE3AA}" type="pres">
      <dgm:prSet presAssocID="{488EF04F-E58E-4236-A818-318FC72CDC13}" presName="cycle" presStyleCnt="0">
        <dgm:presLayoutVars>
          <dgm:dir/>
          <dgm:resizeHandles val="exact"/>
        </dgm:presLayoutVars>
      </dgm:prSet>
      <dgm:spPr/>
      <dgm:t>
        <a:bodyPr/>
        <a:lstStyle/>
        <a:p>
          <a:endParaRPr lang="en-US"/>
        </a:p>
      </dgm:t>
    </dgm:pt>
    <dgm:pt modelId="{D9D1EBAC-D744-4024-A198-5CDD694B82A6}" type="pres">
      <dgm:prSet presAssocID="{DB7A8CC8-49A1-48E1-8743-AED17DA673EB}" presName="node" presStyleLbl="node1" presStyleIdx="0" presStyleCnt="5">
        <dgm:presLayoutVars>
          <dgm:bulletEnabled val="1"/>
        </dgm:presLayoutVars>
      </dgm:prSet>
      <dgm:spPr/>
      <dgm:t>
        <a:bodyPr/>
        <a:lstStyle/>
        <a:p>
          <a:endParaRPr lang="en-US"/>
        </a:p>
      </dgm:t>
    </dgm:pt>
    <dgm:pt modelId="{D512D5FD-A74F-441A-A76A-816FF7CA9497}" type="pres">
      <dgm:prSet presAssocID="{DB7A8CC8-49A1-48E1-8743-AED17DA673EB}" presName="spNode" presStyleCnt="0"/>
      <dgm:spPr/>
    </dgm:pt>
    <dgm:pt modelId="{CAD39FE5-172C-4086-ADAD-E9FE9ED0E33F}" type="pres">
      <dgm:prSet presAssocID="{1FEC1BD8-2FDC-42D1-8CB3-B64E3D68A948}" presName="sibTrans" presStyleLbl="sibTrans1D1" presStyleIdx="0" presStyleCnt="5"/>
      <dgm:spPr/>
      <dgm:t>
        <a:bodyPr/>
        <a:lstStyle/>
        <a:p>
          <a:endParaRPr lang="en-US"/>
        </a:p>
      </dgm:t>
    </dgm:pt>
    <dgm:pt modelId="{512BCA48-CCC7-4DCB-8618-48BDFCEB19B4}" type="pres">
      <dgm:prSet presAssocID="{B2F99AEF-9090-4B36-92FA-524BB6E2042C}" presName="node" presStyleLbl="node1" presStyleIdx="1" presStyleCnt="5">
        <dgm:presLayoutVars>
          <dgm:bulletEnabled val="1"/>
        </dgm:presLayoutVars>
      </dgm:prSet>
      <dgm:spPr/>
      <dgm:t>
        <a:bodyPr/>
        <a:lstStyle/>
        <a:p>
          <a:endParaRPr lang="en-US"/>
        </a:p>
      </dgm:t>
    </dgm:pt>
    <dgm:pt modelId="{E78221B9-0E5C-444C-A781-378726BA828A}" type="pres">
      <dgm:prSet presAssocID="{B2F99AEF-9090-4B36-92FA-524BB6E2042C}" presName="spNode" presStyleCnt="0"/>
      <dgm:spPr/>
    </dgm:pt>
    <dgm:pt modelId="{CCC28494-AF82-43EA-AB31-A5C7EDC032AC}" type="pres">
      <dgm:prSet presAssocID="{9F271E8A-DF93-4321-ACB0-4BA412019592}" presName="sibTrans" presStyleLbl="sibTrans1D1" presStyleIdx="1" presStyleCnt="5"/>
      <dgm:spPr/>
      <dgm:t>
        <a:bodyPr/>
        <a:lstStyle/>
        <a:p>
          <a:endParaRPr lang="en-US"/>
        </a:p>
      </dgm:t>
    </dgm:pt>
    <dgm:pt modelId="{80A0F4A2-1F1A-41F9-B82F-9B6710D19B4E}" type="pres">
      <dgm:prSet presAssocID="{525C1F04-D9D5-4ED5-A0F1-13DC303B285A}" presName="node" presStyleLbl="node1" presStyleIdx="2" presStyleCnt="5">
        <dgm:presLayoutVars>
          <dgm:bulletEnabled val="1"/>
        </dgm:presLayoutVars>
      </dgm:prSet>
      <dgm:spPr/>
      <dgm:t>
        <a:bodyPr/>
        <a:lstStyle/>
        <a:p>
          <a:endParaRPr lang="en-US"/>
        </a:p>
      </dgm:t>
    </dgm:pt>
    <dgm:pt modelId="{B4A4739E-0A43-4C4E-AD5C-0E8F383E0B2F}" type="pres">
      <dgm:prSet presAssocID="{525C1F04-D9D5-4ED5-A0F1-13DC303B285A}" presName="spNode" presStyleCnt="0"/>
      <dgm:spPr/>
    </dgm:pt>
    <dgm:pt modelId="{87537B24-F4E1-420F-A7FA-C3770065A2CF}" type="pres">
      <dgm:prSet presAssocID="{55FB0051-042D-4546-976D-AA70F75C50F0}" presName="sibTrans" presStyleLbl="sibTrans1D1" presStyleIdx="2" presStyleCnt="5"/>
      <dgm:spPr/>
      <dgm:t>
        <a:bodyPr/>
        <a:lstStyle/>
        <a:p>
          <a:endParaRPr lang="en-US"/>
        </a:p>
      </dgm:t>
    </dgm:pt>
    <dgm:pt modelId="{4034094F-7EEF-423C-B9B9-9D4C8F7D09C6}" type="pres">
      <dgm:prSet presAssocID="{15531550-0324-4A60-99F4-5F005623F3F5}" presName="node" presStyleLbl="node1" presStyleIdx="3" presStyleCnt="5">
        <dgm:presLayoutVars>
          <dgm:bulletEnabled val="1"/>
        </dgm:presLayoutVars>
      </dgm:prSet>
      <dgm:spPr/>
      <dgm:t>
        <a:bodyPr/>
        <a:lstStyle/>
        <a:p>
          <a:endParaRPr lang="en-US"/>
        </a:p>
      </dgm:t>
    </dgm:pt>
    <dgm:pt modelId="{11E3FD3C-AB60-4F23-AC84-7067893BD675}" type="pres">
      <dgm:prSet presAssocID="{15531550-0324-4A60-99F4-5F005623F3F5}" presName="spNode" presStyleCnt="0"/>
      <dgm:spPr/>
    </dgm:pt>
    <dgm:pt modelId="{1C206AC1-F301-4CD2-BE19-14F1C0057BBC}" type="pres">
      <dgm:prSet presAssocID="{E17D6C75-767A-4584-BEA7-189424E165A5}" presName="sibTrans" presStyleLbl="sibTrans1D1" presStyleIdx="3" presStyleCnt="5"/>
      <dgm:spPr/>
      <dgm:t>
        <a:bodyPr/>
        <a:lstStyle/>
        <a:p>
          <a:endParaRPr lang="en-US"/>
        </a:p>
      </dgm:t>
    </dgm:pt>
    <dgm:pt modelId="{240675C7-6F13-4CAA-A289-47567EFE0332}" type="pres">
      <dgm:prSet presAssocID="{38161ED5-D7DD-4BC7-8A84-1CE6E8D93DD8}" presName="node" presStyleLbl="node1" presStyleIdx="4" presStyleCnt="5" custRadScaleRad="98341" custRadScaleInc="183">
        <dgm:presLayoutVars>
          <dgm:bulletEnabled val="1"/>
        </dgm:presLayoutVars>
      </dgm:prSet>
      <dgm:spPr/>
      <dgm:t>
        <a:bodyPr/>
        <a:lstStyle/>
        <a:p>
          <a:endParaRPr lang="en-US"/>
        </a:p>
      </dgm:t>
    </dgm:pt>
    <dgm:pt modelId="{E14C6B52-40FB-4B37-9E28-33C55BA9C5FD}" type="pres">
      <dgm:prSet presAssocID="{38161ED5-D7DD-4BC7-8A84-1CE6E8D93DD8}" presName="spNode" presStyleCnt="0"/>
      <dgm:spPr/>
    </dgm:pt>
    <dgm:pt modelId="{A687A42D-B37B-465C-BCCD-97277AF0F849}" type="pres">
      <dgm:prSet presAssocID="{9E8052BF-1749-4852-9630-F5534F9A07D3}" presName="sibTrans" presStyleLbl="sibTrans1D1" presStyleIdx="4" presStyleCnt="5"/>
      <dgm:spPr/>
      <dgm:t>
        <a:bodyPr/>
        <a:lstStyle/>
        <a:p>
          <a:endParaRPr lang="en-US"/>
        </a:p>
      </dgm:t>
    </dgm:pt>
  </dgm:ptLst>
  <dgm:cxnLst>
    <dgm:cxn modelId="{006E6436-0F4A-4340-AAFF-941A663D8268}" type="presOf" srcId="{DB7A8CC8-49A1-48E1-8743-AED17DA673EB}" destId="{D9D1EBAC-D744-4024-A198-5CDD694B82A6}" srcOrd="0" destOrd="0" presId="urn:microsoft.com/office/officeart/2005/8/layout/cycle6"/>
    <dgm:cxn modelId="{06C0D682-CF3A-4CA2-B6E9-12DAB346D799}" type="presOf" srcId="{38161ED5-D7DD-4BC7-8A84-1CE6E8D93DD8}" destId="{240675C7-6F13-4CAA-A289-47567EFE0332}" srcOrd="0" destOrd="0" presId="urn:microsoft.com/office/officeart/2005/8/layout/cycle6"/>
    <dgm:cxn modelId="{68B517B2-CB6C-434F-9EFB-E701F658F376}" srcId="{488EF04F-E58E-4236-A818-318FC72CDC13}" destId="{525C1F04-D9D5-4ED5-A0F1-13DC303B285A}" srcOrd="2" destOrd="0" parTransId="{28F90E9B-27DF-4285-8B09-29C0C98CC39C}" sibTransId="{55FB0051-042D-4546-976D-AA70F75C50F0}"/>
    <dgm:cxn modelId="{36C9C4F3-C7E2-4C22-8426-B7B775FAF085}" type="presOf" srcId="{9E8052BF-1749-4852-9630-F5534F9A07D3}" destId="{A687A42D-B37B-465C-BCCD-97277AF0F849}" srcOrd="0" destOrd="0" presId="urn:microsoft.com/office/officeart/2005/8/layout/cycle6"/>
    <dgm:cxn modelId="{60EC8EE0-031E-4813-8591-22E46AA4CA43}" srcId="{488EF04F-E58E-4236-A818-318FC72CDC13}" destId="{38161ED5-D7DD-4BC7-8A84-1CE6E8D93DD8}" srcOrd="4" destOrd="0" parTransId="{CCF8AD5C-2045-4366-8F1A-FF1EC186B880}" sibTransId="{9E8052BF-1749-4852-9630-F5534F9A07D3}"/>
    <dgm:cxn modelId="{733020BC-F39D-4F42-A83C-5B32BC2A1C54}" type="presOf" srcId="{15531550-0324-4A60-99F4-5F005623F3F5}" destId="{4034094F-7EEF-423C-B9B9-9D4C8F7D09C6}" srcOrd="0" destOrd="0" presId="urn:microsoft.com/office/officeart/2005/8/layout/cycle6"/>
    <dgm:cxn modelId="{0E17C8CE-438A-401B-A994-B5E051724051}" type="presOf" srcId="{525C1F04-D9D5-4ED5-A0F1-13DC303B285A}" destId="{80A0F4A2-1F1A-41F9-B82F-9B6710D19B4E}" srcOrd="0" destOrd="0" presId="urn:microsoft.com/office/officeart/2005/8/layout/cycle6"/>
    <dgm:cxn modelId="{CBB414D7-3411-4B69-9A23-14591AB11100}" type="presOf" srcId="{55FB0051-042D-4546-976D-AA70F75C50F0}" destId="{87537B24-F4E1-420F-A7FA-C3770065A2CF}" srcOrd="0" destOrd="0" presId="urn:microsoft.com/office/officeart/2005/8/layout/cycle6"/>
    <dgm:cxn modelId="{2F808194-F782-42F9-A19F-05B5115B3057}" srcId="{488EF04F-E58E-4236-A818-318FC72CDC13}" destId="{DB7A8CC8-49A1-48E1-8743-AED17DA673EB}" srcOrd="0" destOrd="0" parTransId="{14620CE0-D12E-4574-8E49-1CA5FFA11C16}" sibTransId="{1FEC1BD8-2FDC-42D1-8CB3-B64E3D68A948}"/>
    <dgm:cxn modelId="{20BC4335-2E3E-4572-9F48-2514761EFDAE}" srcId="{488EF04F-E58E-4236-A818-318FC72CDC13}" destId="{B2F99AEF-9090-4B36-92FA-524BB6E2042C}" srcOrd="1" destOrd="0" parTransId="{CBA71FB5-3821-4DD6-980B-8CAAC14795E6}" sibTransId="{9F271E8A-DF93-4321-ACB0-4BA412019592}"/>
    <dgm:cxn modelId="{030CC397-9015-4817-8BC1-004C83D91F6F}" type="presOf" srcId="{B2F99AEF-9090-4B36-92FA-524BB6E2042C}" destId="{512BCA48-CCC7-4DCB-8618-48BDFCEB19B4}" srcOrd="0" destOrd="0" presId="urn:microsoft.com/office/officeart/2005/8/layout/cycle6"/>
    <dgm:cxn modelId="{8708FDCA-9635-41B2-9BA7-29957DBB6E38}" type="presOf" srcId="{E17D6C75-767A-4584-BEA7-189424E165A5}" destId="{1C206AC1-F301-4CD2-BE19-14F1C0057BBC}" srcOrd="0" destOrd="0" presId="urn:microsoft.com/office/officeart/2005/8/layout/cycle6"/>
    <dgm:cxn modelId="{16AD1772-131D-445D-A5E3-1D50830E209D}" type="presOf" srcId="{9F271E8A-DF93-4321-ACB0-4BA412019592}" destId="{CCC28494-AF82-43EA-AB31-A5C7EDC032AC}" srcOrd="0" destOrd="0" presId="urn:microsoft.com/office/officeart/2005/8/layout/cycle6"/>
    <dgm:cxn modelId="{2F8D7DAD-A17A-4AEF-AB88-0400A5320703}" type="presOf" srcId="{1FEC1BD8-2FDC-42D1-8CB3-B64E3D68A948}" destId="{CAD39FE5-172C-4086-ADAD-E9FE9ED0E33F}" srcOrd="0" destOrd="0" presId="urn:microsoft.com/office/officeart/2005/8/layout/cycle6"/>
    <dgm:cxn modelId="{056ABAA8-9160-4A72-A0E2-D6C175D92A9A}" srcId="{488EF04F-E58E-4236-A818-318FC72CDC13}" destId="{15531550-0324-4A60-99F4-5F005623F3F5}" srcOrd="3" destOrd="0" parTransId="{6FF39B9F-7839-4987-A269-9080344BCB28}" sibTransId="{E17D6C75-767A-4584-BEA7-189424E165A5}"/>
    <dgm:cxn modelId="{51233317-F94E-4738-8640-472E04BE3EC2}" type="presOf" srcId="{488EF04F-E58E-4236-A818-318FC72CDC13}" destId="{BF566328-1992-459A-B453-BD77A3BEE3AA}" srcOrd="0" destOrd="0" presId="urn:microsoft.com/office/officeart/2005/8/layout/cycle6"/>
    <dgm:cxn modelId="{089CC3F0-14C9-42DA-892A-AB3A2FA43549}" type="presParOf" srcId="{BF566328-1992-459A-B453-BD77A3BEE3AA}" destId="{D9D1EBAC-D744-4024-A198-5CDD694B82A6}" srcOrd="0" destOrd="0" presId="urn:microsoft.com/office/officeart/2005/8/layout/cycle6"/>
    <dgm:cxn modelId="{3D1A6BDD-F66E-4147-A3AA-F81C3883D712}" type="presParOf" srcId="{BF566328-1992-459A-B453-BD77A3BEE3AA}" destId="{D512D5FD-A74F-441A-A76A-816FF7CA9497}" srcOrd="1" destOrd="0" presId="urn:microsoft.com/office/officeart/2005/8/layout/cycle6"/>
    <dgm:cxn modelId="{62713C8E-77A9-4CB6-A96B-73C0B977FAA9}" type="presParOf" srcId="{BF566328-1992-459A-B453-BD77A3BEE3AA}" destId="{CAD39FE5-172C-4086-ADAD-E9FE9ED0E33F}" srcOrd="2" destOrd="0" presId="urn:microsoft.com/office/officeart/2005/8/layout/cycle6"/>
    <dgm:cxn modelId="{AF1AB769-7147-47D9-B281-63A12F33381A}" type="presParOf" srcId="{BF566328-1992-459A-B453-BD77A3BEE3AA}" destId="{512BCA48-CCC7-4DCB-8618-48BDFCEB19B4}" srcOrd="3" destOrd="0" presId="urn:microsoft.com/office/officeart/2005/8/layout/cycle6"/>
    <dgm:cxn modelId="{EB9D1A03-246F-42B2-BCAA-E5022F35E820}" type="presParOf" srcId="{BF566328-1992-459A-B453-BD77A3BEE3AA}" destId="{E78221B9-0E5C-444C-A781-378726BA828A}" srcOrd="4" destOrd="0" presId="urn:microsoft.com/office/officeart/2005/8/layout/cycle6"/>
    <dgm:cxn modelId="{9DCCD35C-157D-4DAD-B608-A19E42DC8E57}" type="presParOf" srcId="{BF566328-1992-459A-B453-BD77A3BEE3AA}" destId="{CCC28494-AF82-43EA-AB31-A5C7EDC032AC}" srcOrd="5" destOrd="0" presId="urn:microsoft.com/office/officeart/2005/8/layout/cycle6"/>
    <dgm:cxn modelId="{F17A08B6-3F6B-4366-A35D-EBBBF8425A5A}" type="presParOf" srcId="{BF566328-1992-459A-B453-BD77A3BEE3AA}" destId="{80A0F4A2-1F1A-41F9-B82F-9B6710D19B4E}" srcOrd="6" destOrd="0" presId="urn:microsoft.com/office/officeart/2005/8/layout/cycle6"/>
    <dgm:cxn modelId="{B88E03FD-DAD4-459A-9BD3-CB3BF242AA07}" type="presParOf" srcId="{BF566328-1992-459A-B453-BD77A3BEE3AA}" destId="{B4A4739E-0A43-4C4E-AD5C-0E8F383E0B2F}" srcOrd="7" destOrd="0" presId="urn:microsoft.com/office/officeart/2005/8/layout/cycle6"/>
    <dgm:cxn modelId="{79E07A45-A8FD-429B-9300-4DB056DFF4A7}" type="presParOf" srcId="{BF566328-1992-459A-B453-BD77A3BEE3AA}" destId="{87537B24-F4E1-420F-A7FA-C3770065A2CF}" srcOrd="8" destOrd="0" presId="urn:microsoft.com/office/officeart/2005/8/layout/cycle6"/>
    <dgm:cxn modelId="{7F010C5B-3535-434E-BC54-48CA349794C8}" type="presParOf" srcId="{BF566328-1992-459A-B453-BD77A3BEE3AA}" destId="{4034094F-7EEF-423C-B9B9-9D4C8F7D09C6}" srcOrd="9" destOrd="0" presId="urn:microsoft.com/office/officeart/2005/8/layout/cycle6"/>
    <dgm:cxn modelId="{D20CDC25-0C3D-4A7F-982F-21E3BAA59EDF}" type="presParOf" srcId="{BF566328-1992-459A-B453-BD77A3BEE3AA}" destId="{11E3FD3C-AB60-4F23-AC84-7067893BD675}" srcOrd="10" destOrd="0" presId="urn:microsoft.com/office/officeart/2005/8/layout/cycle6"/>
    <dgm:cxn modelId="{EDF90348-EDAE-4323-90AC-A45BCD566BDC}" type="presParOf" srcId="{BF566328-1992-459A-B453-BD77A3BEE3AA}" destId="{1C206AC1-F301-4CD2-BE19-14F1C0057BBC}" srcOrd="11" destOrd="0" presId="urn:microsoft.com/office/officeart/2005/8/layout/cycle6"/>
    <dgm:cxn modelId="{673897E0-EBB0-41AC-A590-DFFF8D963872}" type="presParOf" srcId="{BF566328-1992-459A-B453-BD77A3BEE3AA}" destId="{240675C7-6F13-4CAA-A289-47567EFE0332}" srcOrd="12" destOrd="0" presId="urn:microsoft.com/office/officeart/2005/8/layout/cycle6"/>
    <dgm:cxn modelId="{B3EE2263-D418-4E72-885F-B31A3CD8A530}" type="presParOf" srcId="{BF566328-1992-459A-B453-BD77A3BEE3AA}" destId="{E14C6B52-40FB-4B37-9E28-33C55BA9C5FD}" srcOrd="13" destOrd="0" presId="urn:microsoft.com/office/officeart/2005/8/layout/cycle6"/>
    <dgm:cxn modelId="{0482C0D1-0735-486F-A403-6D1B9912B920}" type="presParOf" srcId="{BF566328-1992-459A-B453-BD77A3BEE3AA}" destId="{A687A42D-B37B-465C-BCCD-97277AF0F849}" srcOrd="14" destOrd="0" presId="urn:microsoft.com/office/officeart/2005/8/layout/cycle6"/>
  </dgm:cxnLst>
  <dgm:bg/>
  <dgm:whole>
    <a:ln>
      <a:solidFill>
        <a:schemeClr val="bg1"/>
      </a:solidFill>
    </a:ln>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D339B66-8912-4EC5-AB53-BE67B5893D2F}" type="datetimeFigureOut">
              <a:rPr lang="en-US" smtClean="0"/>
              <a:pPr/>
              <a:t>8/3/2021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8109C2F-007F-46B0-944E-C3BA2DE764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cover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339B66-8912-4EC5-AB53-BE67B5893D2F}"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09C2F-007F-46B0-944E-C3BA2DE7644B}" type="slidenum">
              <a:rPr lang="en-US" smtClean="0"/>
              <a:pPr/>
              <a:t>‹#›</a:t>
            </a:fld>
            <a:endParaRPr lang="en-US"/>
          </a:p>
        </p:txBody>
      </p:sp>
    </p:spTree>
  </p:cSld>
  <p:clrMapOvr>
    <a:masterClrMapping/>
  </p:clrMapOvr>
  <p:transition spd="slow">
    <p:cover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339B66-8912-4EC5-AB53-BE67B5893D2F}"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09C2F-007F-46B0-944E-C3BA2DE7644B}" type="slidenum">
              <a:rPr lang="en-US" smtClean="0"/>
              <a:pPr/>
              <a:t>‹#›</a:t>
            </a:fld>
            <a:endParaRPr lang="en-US"/>
          </a:p>
        </p:txBody>
      </p:sp>
    </p:spTree>
  </p:cSld>
  <p:clrMapOvr>
    <a:masterClrMapping/>
  </p:clrMapOvr>
  <p:transition spd="slow">
    <p:cover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D339B66-8912-4EC5-AB53-BE67B5893D2F}" type="datetimeFigureOut">
              <a:rPr lang="en-US" smtClean="0"/>
              <a:pPr/>
              <a:t>8/3/2021</a:t>
            </a:fld>
            <a:endParaRPr lang="en-US"/>
          </a:p>
        </p:txBody>
      </p:sp>
      <p:sp>
        <p:nvSpPr>
          <p:cNvPr id="9" name="Slide Number Placeholder 8"/>
          <p:cNvSpPr>
            <a:spLocks noGrp="1"/>
          </p:cNvSpPr>
          <p:nvPr>
            <p:ph type="sldNum" sz="quarter" idx="15"/>
          </p:nvPr>
        </p:nvSpPr>
        <p:spPr/>
        <p:txBody>
          <a:bodyPr rtlCol="0"/>
          <a:lstStyle/>
          <a:p>
            <a:fld id="{A8109C2F-007F-46B0-944E-C3BA2DE7644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slow">
    <p:cover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D339B66-8912-4EC5-AB53-BE67B5893D2F}" type="datetimeFigureOut">
              <a:rPr lang="en-US" smtClean="0"/>
              <a:pPr/>
              <a:t>8/3/2021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8109C2F-007F-46B0-944E-C3BA2DE764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cover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D339B66-8912-4EC5-AB53-BE67B5893D2F}" type="datetimeFigureOut">
              <a:rPr lang="en-US" smtClean="0"/>
              <a:pPr/>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09C2F-007F-46B0-944E-C3BA2DE7644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cover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D339B66-8912-4EC5-AB53-BE67B5893D2F}" type="datetimeFigureOut">
              <a:rPr lang="en-US" smtClean="0"/>
              <a:pPr/>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09C2F-007F-46B0-944E-C3BA2DE7644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cover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D339B66-8912-4EC5-AB53-BE67B5893D2F}" type="datetimeFigureOut">
              <a:rPr lang="en-US" smtClean="0"/>
              <a:pPr/>
              <a:t>8/3/2021</a:t>
            </a:fld>
            <a:endParaRPr lang="en-US"/>
          </a:p>
        </p:txBody>
      </p:sp>
      <p:sp>
        <p:nvSpPr>
          <p:cNvPr id="7" name="Slide Number Placeholder 6"/>
          <p:cNvSpPr>
            <a:spLocks noGrp="1"/>
          </p:cNvSpPr>
          <p:nvPr>
            <p:ph type="sldNum" sz="quarter" idx="11"/>
          </p:nvPr>
        </p:nvSpPr>
        <p:spPr/>
        <p:txBody>
          <a:bodyPr rtlCol="0"/>
          <a:lstStyle/>
          <a:p>
            <a:fld id="{A8109C2F-007F-46B0-944E-C3BA2DE7644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slow">
    <p:cover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39B66-8912-4EC5-AB53-BE67B5893D2F}" type="datetimeFigureOut">
              <a:rPr lang="en-US" smtClean="0"/>
              <a:pPr/>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09C2F-007F-46B0-944E-C3BA2DE7644B}" type="slidenum">
              <a:rPr lang="en-US" smtClean="0"/>
              <a:pPr/>
              <a:t>‹#›</a:t>
            </a:fld>
            <a:endParaRPr lang="en-US"/>
          </a:p>
        </p:txBody>
      </p:sp>
    </p:spTree>
  </p:cSld>
  <p:clrMapOvr>
    <a:masterClrMapping/>
  </p:clrMapOvr>
  <p:transition spd="slow">
    <p:cover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D339B66-8912-4EC5-AB53-BE67B5893D2F}" type="datetimeFigureOut">
              <a:rPr lang="en-US" smtClean="0"/>
              <a:pPr/>
              <a:t>8/3/2021</a:t>
            </a:fld>
            <a:endParaRPr lang="en-US"/>
          </a:p>
        </p:txBody>
      </p:sp>
      <p:sp>
        <p:nvSpPr>
          <p:cNvPr id="22" name="Slide Number Placeholder 21"/>
          <p:cNvSpPr>
            <a:spLocks noGrp="1"/>
          </p:cNvSpPr>
          <p:nvPr>
            <p:ph type="sldNum" sz="quarter" idx="15"/>
          </p:nvPr>
        </p:nvSpPr>
        <p:spPr/>
        <p:txBody>
          <a:bodyPr rtlCol="0"/>
          <a:lstStyle/>
          <a:p>
            <a:fld id="{A8109C2F-007F-46B0-944E-C3BA2DE7644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slow">
    <p:cover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D339B66-8912-4EC5-AB53-BE67B5893D2F}" type="datetimeFigureOut">
              <a:rPr lang="en-US" smtClean="0"/>
              <a:pPr/>
              <a:t>8/3/2021</a:t>
            </a:fld>
            <a:endParaRPr lang="en-US"/>
          </a:p>
        </p:txBody>
      </p:sp>
      <p:sp>
        <p:nvSpPr>
          <p:cNvPr id="18" name="Slide Number Placeholder 17"/>
          <p:cNvSpPr>
            <a:spLocks noGrp="1"/>
          </p:cNvSpPr>
          <p:nvPr>
            <p:ph type="sldNum" sz="quarter" idx="11"/>
          </p:nvPr>
        </p:nvSpPr>
        <p:spPr/>
        <p:txBody>
          <a:bodyPr rtlCol="0"/>
          <a:lstStyle/>
          <a:p>
            <a:fld id="{A8109C2F-007F-46B0-944E-C3BA2DE7644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slow">
    <p:cover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D339B66-8912-4EC5-AB53-BE67B5893D2F}" type="datetimeFigureOut">
              <a:rPr lang="en-US" smtClean="0"/>
              <a:pPr/>
              <a:t>8/3/2021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8109C2F-007F-46B0-944E-C3BA2DE764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slow">
    <p:cover dir="r"/>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14400"/>
            <a:ext cx="6858000" cy="990600"/>
          </a:xfrm>
        </p:spPr>
        <p:txBody>
          <a:bodyPr>
            <a:normAutofit/>
          </a:bodyPr>
          <a:lstStyle/>
          <a:p>
            <a:r>
              <a:rPr lang="en-US" dirty="0" smtClean="0">
                <a:latin typeface="Times New Roman" pitchFamily="18" charset="0"/>
                <a:cs typeface="Times New Roman" pitchFamily="18" charset="0"/>
              </a:rPr>
              <a:t>Online Chat </a:t>
            </a:r>
            <a:r>
              <a:rPr lang="en-US" dirty="0" err="1" smtClean="0">
                <a:latin typeface="Times New Roman" pitchFamily="18" charset="0"/>
                <a:cs typeface="Times New Roman" pitchFamily="18" charset="0"/>
              </a:rPr>
              <a:t>Aplication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514600" y="2514600"/>
            <a:ext cx="6858000" cy="2438400"/>
          </a:xfrm>
        </p:spPr>
        <p:txBody>
          <a:bodyPr>
            <a:noAutofit/>
          </a:bodyPr>
          <a:lstStyle/>
          <a:p>
            <a:r>
              <a:rPr lang="en-US" sz="1800" b="1" dirty="0" err="1" smtClean="0">
                <a:latin typeface="Times New Roman" pitchFamily="18" charset="0"/>
                <a:cs typeface="Times New Roman" pitchFamily="18" charset="0"/>
              </a:rPr>
              <a:t>Mahmudul</a:t>
            </a:r>
            <a:r>
              <a:rPr lang="en-US" sz="1800" b="1" dirty="0" smtClean="0">
                <a:latin typeface="Times New Roman" pitchFamily="18" charset="0"/>
                <a:cs typeface="Times New Roman" pitchFamily="18" charset="0"/>
              </a:rPr>
              <a:t> Islam</a:t>
            </a:r>
          </a:p>
          <a:p>
            <a:r>
              <a:rPr lang="en-US" sz="1800" b="1" dirty="0" smtClean="0">
                <a:latin typeface="Times New Roman" pitchFamily="18" charset="0"/>
                <a:cs typeface="Times New Roman" pitchFamily="18" charset="0"/>
              </a:rPr>
              <a:t>UG02-47-18-004</a:t>
            </a: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Course Code – 0318</a:t>
            </a:r>
          </a:p>
          <a:p>
            <a:r>
              <a:rPr lang="en-US" sz="1800" b="1" dirty="0" smtClean="0">
                <a:latin typeface="Times New Roman" pitchFamily="18" charset="0"/>
                <a:cs typeface="Times New Roman" pitchFamily="18" charset="0"/>
              </a:rPr>
              <a:t>Course Name - Software Engineering </a:t>
            </a:r>
          </a:p>
          <a:p>
            <a:r>
              <a:rPr lang="en-US" sz="1800" b="1" dirty="0" smtClean="0">
                <a:latin typeface="Times New Roman" pitchFamily="18" charset="0"/>
                <a:cs typeface="Times New Roman" pitchFamily="18" charset="0"/>
              </a:rPr>
              <a:t>Department of Computer Science and Engineering</a:t>
            </a:r>
          </a:p>
          <a:p>
            <a:r>
              <a:rPr lang="en-US" sz="1800" b="1" dirty="0" smtClean="0">
                <a:latin typeface="Times New Roman" pitchFamily="18" charset="0"/>
                <a:cs typeface="Times New Roman" pitchFamily="18" charset="0"/>
              </a:rPr>
              <a:t> State University of Bangladesh</a:t>
            </a:r>
          </a:p>
          <a:p>
            <a:endParaRPr lang="en-US" sz="1800" b="1" dirty="0"/>
          </a:p>
        </p:txBody>
      </p:sp>
      <p:pic>
        <p:nvPicPr>
          <p:cNvPr id="4" name="Picture 3" descr="2206184-200.png"/>
          <p:cNvPicPr>
            <a:picLocks noChangeAspect="1"/>
          </p:cNvPicPr>
          <p:nvPr/>
        </p:nvPicPr>
        <p:blipFill>
          <a:blip r:embed="rId2"/>
          <a:stretch>
            <a:fillRect/>
          </a:stretch>
        </p:blipFill>
        <p:spPr>
          <a:xfrm>
            <a:off x="6934200" y="1143000"/>
            <a:ext cx="1117442" cy="1117442"/>
          </a:xfrm>
          <a:prstGeom prst="rect">
            <a:avLst/>
          </a:prstGeom>
        </p:spPr>
      </p:pic>
    </p:spTree>
  </p:cSld>
  <p:clrMapOvr>
    <a:masterClrMapping/>
  </p:clrMapOvr>
  <p:transition spd="slow">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Future Scope</a:t>
            </a:r>
            <a:r>
              <a:rPr lang="en-US" b="0" dirty="0" smtClean="0"/>
              <a:t/>
            </a:r>
            <a:br>
              <a:rPr lang="en-US" b="0" dirty="0" smtClean="0"/>
            </a:br>
            <a:endParaRPr lang="en-US" dirty="0"/>
          </a:p>
        </p:txBody>
      </p:sp>
      <p:sp>
        <p:nvSpPr>
          <p:cNvPr id="5" name="Content Placeholder 4"/>
          <p:cNvSpPr>
            <a:spLocks noGrp="1"/>
          </p:cNvSpPr>
          <p:nvPr>
            <p:ph sz="quarter" idx="1"/>
          </p:nvPr>
        </p:nvSpPr>
        <p:spPr/>
        <p:txBody>
          <a:bodyPr/>
          <a:lstStyle/>
          <a:p>
            <a:r>
              <a:rPr lang="en-US" dirty="0" smtClean="0"/>
              <a:t>File Transfer</a:t>
            </a:r>
          </a:p>
          <a:p>
            <a:r>
              <a:rPr lang="en-US" dirty="0" smtClean="0"/>
              <a:t>Video Chat</a:t>
            </a:r>
          </a:p>
          <a:p>
            <a:r>
              <a:rPr lang="en-US" dirty="0" smtClean="0"/>
              <a:t>Voice Call</a:t>
            </a:r>
          </a:p>
          <a:p>
            <a:r>
              <a:rPr lang="en-US" dirty="0" smtClean="0"/>
              <a:t>Client-Server</a:t>
            </a:r>
          </a:p>
          <a:p>
            <a:endParaRPr lang="en-US" dirty="0"/>
          </a:p>
        </p:txBody>
      </p:sp>
    </p:spTree>
  </p:cSld>
  <p:clrMapOvr>
    <a:masterClrMapping/>
  </p:clrMapOvr>
  <p:transition spd="slow">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Conclution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There is always a room for improvements in any software package, however good and efficient it may be done. But the most important thing should be flexible to accept further modification Right now we are just dealing with text communication</a:t>
            </a:r>
            <a:endParaRPr lang="en-US" dirty="0"/>
          </a:p>
        </p:txBody>
      </p:sp>
    </p:spTree>
  </p:cSld>
  <p:clrMapOvr>
    <a:masterClrMapping/>
  </p:clrMapOvr>
  <p:transition spd="slow">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depositphotos_108802092-stock-photo-3d-white-people-with-speech.jpg"/>
          <p:cNvPicPr>
            <a:picLocks noGrp="1" noChangeAspect="1"/>
          </p:cNvPicPr>
          <p:nvPr>
            <p:ph sz="quarter" idx="1"/>
          </p:nvPr>
        </p:nvPicPr>
        <p:blipFill>
          <a:blip r:embed="rId2"/>
          <a:stretch>
            <a:fillRect/>
          </a:stretch>
        </p:blipFill>
        <p:spPr>
          <a:xfrm>
            <a:off x="914400" y="1143000"/>
            <a:ext cx="6498167" cy="4873625"/>
          </a:xfrm>
        </p:spPr>
      </p:pic>
    </p:spTree>
  </p:cSld>
  <p:clrMapOvr>
    <a:masterClrMapping/>
  </p:clrMapOvr>
  <p:transition spd="slow">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graphicFrame>
        <p:nvGraphicFramePr>
          <p:cNvPr id="4" name="Content Placeholder 3"/>
          <p:cNvGraphicFramePr>
            <a:graphicFrameLocks noGrp="1"/>
          </p:cNvGraphicFramePr>
          <p:nvPr>
            <p:ph sz="quarter" idx="1"/>
          </p:nvPr>
        </p:nvGraphicFramePr>
        <p:xfrm>
          <a:off x="457200" y="14478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50000"/>
                  </a:schemeClr>
                </a:solidFill>
              </a:rPr>
              <a:t>Introduction</a:t>
            </a:r>
            <a:endParaRPr lang="en-US" b="1" dirty="0"/>
          </a:p>
        </p:txBody>
      </p:sp>
      <p:sp>
        <p:nvSpPr>
          <p:cNvPr id="3" name="Content Placeholder 2"/>
          <p:cNvSpPr>
            <a:spLocks noGrp="1"/>
          </p:cNvSpPr>
          <p:nvPr>
            <p:ph sz="quarter" idx="1"/>
          </p:nvPr>
        </p:nvSpPr>
        <p:spPr/>
        <p:txBody>
          <a:bodyPr/>
          <a:lstStyle/>
          <a:p>
            <a:r>
              <a:rPr lang="en-US" dirty="0" smtClean="0"/>
              <a:t>This project is an example of chat application which is basically based on public chatting (message is broadcast to all connected users)</a:t>
            </a:r>
            <a:endParaRPr lang="en-US" dirty="0"/>
          </a:p>
        </p:txBody>
      </p:sp>
    </p:spTree>
  </p:cSld>
  <p:clrMapOvr>
    <a:masterClrMapping/>
  </p:clrMapOvr>
  <p:transition spd="slow">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6324600" cy="609600"/>
          </a:xfrm>
        </p:spPr>
        <p:txBody>
          <a:bodyPr/>
          <a:lstStyle/>
          <a:p>
            <a:r>
              <a:rPr lang="en-US" b="1" dirty="0" smtClean="0"/>
              <a:t>Development Tools</a:t>
            </a:r>
            <a:endParaRPr lang="en-US" b="1" dirty="0"/>
          </a:p>
        </p:txBody>
      </p:sp>
      <p:graphicFrame>
        <p:nvGraphicFramePr>
          <p:cNvPr id="4" name="Content Placeholder 3"/>
          <p:cNvGraphicFramePr>
            <a:graphicFrameLocks noGrp="1"/>
          </p:cNvGraphicFramePr>
          <p:nvPr>
            <p:ph sz="quarter" idx="1"/>
          </p:nvPr>
        </p:nvGraphicFramePr>
        <p:xfrm>
          <a:off x="533400" y="1447800"/>
          <a:ext cx="7391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0"/>
            <a:ext cx="7467600" cy="45719"/>
          </a:xfrm>
        </p:spPr>
        <p:txBody>
          <a:bodyPr>
            <a:normAutofit fontScale="90000"/>
          </a:bodyPr>
          <a:lstStyle/>
          <a:p>
            <a:r>
              <a:rPr lang="en-US" dirty="0" smtClean="0"/>
              <a:t> </a:t>
            </a:r>
            <a:endParaRPr lang="en-US" dirty="0"/>
          </a:p>
        </p:txBody>
      </p:sp>
      <p:pic>
        <p:nvPicPr>
          <p:cNvPr id="4" name="Content Placeholder 3" descr="0_OXgQI3cKmUJDr82j.png"/>
          <p:cNvPicPr>
            <a:picLocks noGrp="1" noChangeAspect="1"/>
          </p:cNvPicPr>
          <p:nvPr>
            <p:ph sz="quarter" idx="1"/>
          </p:nvPr>
        </p:nvPicPr>
        <p:blipFill>
          <a:blip r:embed="rId2"/>
          <a:stretch>
            <a:fillRect/>
          </a:stretch>
        </p:blipFill>
        <p:spPr>
          <a:xfrm>
            <a:off x="914400" y="1676400"/>
            <a:ext cx="6667500" cy="3800475"/>
          </a:xfrm>
          <a:effectLst>
            <a:outerShdw blurRad="38100" dist="63500" dir="9000000" algn="t" rotWithShape="0">
              <a:prstClr val="black">
                <a:alpha val="40000"/>
              </a:prstClr>
            </a:outerShdw>
          </a:effectLst>
          <a:scene3d>
            <a:camera prst="obliqueTopLeft"/>
            <a:lightRig rig="threePt" dir="t"/>
          </a:scene3d>
        </p:spPr>
      </p:pic>
    </p:spTree>
  </p:cSld>
  <p:clrMapOvr>
    <a:masterClrMapping/>
  </p:clrMapOvr>
  <p:transition spd="slow">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30).png"/>
          <p:cNvPicPr preferRelativeResize="0">
            <a:picLocks noChangeAspect="1"/>
          </p:cNvPicPr>
          <p:nvPr/>
        </p:nvPicPr>
        <p:blipFill>
          <a:blip r:embed="rId2"/>
          <a:stretch>
            <a:fillRect/>
          </a:stretch>
        </p:blipFill>
        <p:spPr>
          <a:xfrm>
            <a:off x="2819400" y="609601"/>
            <a:ext cx="3710264" cy="5791200"/>
          </a:xfrm>
          <a:prstGeom prst="roundRect">
            <a:avLst>
              <a:gd name="adj" fmla="val 16667"/>
            </a:avLst>
          </a:prstGeom>
          <a:ln>
            <a:noFill/>
          </a:ln>
          <a:effectLst>
            <a:outerShdw blurRad="225425" dist="50800" dir="5220000" algn="ctr">
              <a:srgbClr val="000000">
                <a:alpha val="33000"/>
              </a:srgbClr>
            </a:outerShdw>
            <a:softEdge rad="12700"/>
          </a:effectLst>
          <a:scene3d>
            <a:camera prst="isometricOffAxis1Left">
              <a:rot lat="1124831" lon="2400000" rev="21174231"/>
            </a:camera>
            <a:lightRig rig="harsh" dir="t"/>
          </a:scene3d>
          <a:sp3d extrusionH="254000" contourW="19050" prstMaterial="powder">
            <a:bevelT w="82550" h="44450" prst="divot"/>
            <a:bevelB w="82550" h="44450"/>
            <a:contourClr>
              <a:srgbClr val="FFFFFF"/>
            </a:contourClr>
          </a:sp3d>
        </p:spPr>
      </p:pic>
    </p:spTree>
  </p:cSld>
  <p:clrMapOvr>
    <a:masterClrMapping/>
  </p:clrMapOvr>
  <p:transition spd="slow" advTm="2000">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2).png"/>
          <p:cNvPicPr>
            <a:picLocks noChangeAspect="1"/>
          </p:cNvPicPr>
          <p:nvPr/>
        </p:nvPicPr>
        <p:blipFill>
          <a:blip r:embed="rId2"/>
          <a:stretch>
            <a:fillRect/>
          </a:stretch>
        </p:blipFill>
        <p:spPr>
          <a:xfrm>
            <a:off x="2665834" y="313890"/>
            <a:ext cx="3854300" cy="61631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isometricOffAxis2Left"/>
            <a:lightRig rig="threePt" dir="t"/>
          </a:scene3d>
          <a:sp3d contourW="6350" prstMaterial="matte">
            <a:bevelT w="101600" h="101600" prst="angle"/>
            <a:contourClr>
              <a:srgbClr val="969696"/>
            </a:contourClr>
          </a:sp3d>
        </p:spPr>
      </p:pic>
    </p:spTree>
  </p:cSld>
  <p:clrMapOvr>
    <a:masterClrMapping/>
  </p:clrMapOvr>
  <p:transition spd="slow">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1).png"/>
          <p:cNvPicPr>
            <a:picLocks noChangeAspect="1"/>
          </p:cNvPicPr>
          <p:nvPr/>
        </p:nvPicPr>
        <p:blipFill>
          <a:blip r:embed="rId2"/>
          <a:stretch>
            <a:fillRect/>
          </a:stretch>
        </p:blipFill>
        <p:spPr>
          <a:xfrm>
            <a:off x="2590800" y="533400"/>
            <a:ext cx="3546069" cy="58773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ContrastingRightFacing"/>
            <a:lightRig rig="threePt" dir="t"/>
          </a:scene3d>
          <a:sp3d contourW="6350" prstMaterial="matte">
            <a:bevelT w="101600" h="101600"/>
            <a:contourClr>
              <a:srgbClr val="969696"/>
            </a:contourClr>
          </a:sp3d>
        </p:spPr>
      </p:pic>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Features:</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457200" y="15240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146</TotalTime>
  <Words>145</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Online Chat Aplication</vt:lpstr>
      <vt:lpstr>Overview</vt:lpstr>
      <vt:lpstr>Introduction</vt:lpstr>
      <vt:lpstr>Development Tools</vt:lpstr>
      <vt:lpstr> </vt:lpstr>
      <vt:lpstr>Slide 6</vt:lpstr>
      <vt:lpstr>Slide 7</vt:lpstr>
      <vt:lpstr>Slide 8</vt:lpstr>
      <vt:lpstr>Features:</vt:lpstr>
      <vt:lpstr>Future Scope </vt:lpstr>
      <vt:lpstr>Conclution</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19</cp:revision>
  <dcterms:created xsi:type="dcterms:W3CDTF">2021-07-31T06:04:55Z</dcterms:created>
  <dcterms:modified xsi:type="dcterms:W3CDTF">2021-08-02T18:19:48Z</dcterms:modified>
</cp:coreProperties>
</file>