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64" r:id="rId5"/>
    <p:sldId id="269" r:id="rId6"/>
    <p:sldId id="259" r:id="rId7"/>
    <p:sldId id="266" r:id="rId8"/>
    <p:sldId id="267" r:id="rId9"/>
    <p:sldId id="268" r:id="rId10"/>
    <p:sldId id="271" r:id="rId11"/>
    <p:sldId id="272" r:id="rId12"/>
    <p:sldId id="273" r:id="rId13"/>
    <p:sldId id="270" r:id="rId14"/>
    <p:sldId id="265"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FF16D94-B83C-4A4C-829C-F3E83B4EB585}" type="datetimeFigureOut">
              <a:rPr lang="en-US" smtClean="0"/>
              <a:pPr/>
              <a:t>9/21/2021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EFFB9FC-F06F-4191-8A8B-2B80024AF7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F16D94-B83C-4A4C-829C-F3E83B4EB585}"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B9FC-F06F-4191-8A8B-2B80024AF7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F16D94-B83C-4A4C-829C-F3E83B4EB585}"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B9FC-F06F-4191-8A8B-2B80024AF7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FF16D94-B83C-4A4C-829C-F3E83B4EB585}" type="datetimeFigureOut">
              <a:rPr lang="en-US" smtClean="0"/>
              <a:pPr/>
              <a:t>9/21/2021</a:t>
            </a:fld>
            <a:endParaRPr lang="en-US"/>
          </a:p>
        </p:txBody>
      </p:sp>
      <p:sp>
        <p:nvSpPr>
          <p:cNvPr id="9" name="Slide Number Placeholder 8"/>
          <p:cNvSpPr>
            <a:spLocks noGrp="1"/>
          </p:cNvSpPr>
          <p:nvPr>
            <p:ph type="sldNum" sz="quarter" idx="15"/>
          </p:nvPr>
        </p:nvSpPr>
        <p:spPr/>
        <p:txBody>
          <a:bodyPr rtlCol="0"/>
          <a:lstStyle/>
          <a:p>
            <a:fld id="{5EFFB9FC-F06F-4191-8A8B-2B80024AF79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FF16D94-B83C-4A4C-829C-F3E83B4EB585}" type="datetimeFigureOut">
              <a:rPr lang="en-US" smtClean="0"/>
              <a:pPr/>
              <a:t>9/21/2021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EFFB9FC-F06F-4191-8A8B-2B80024AF7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F16D94-B83C-4A4C-829C-F3E83B4EB585}"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FB9FC-F06F-4191-8A8B-2B80024AF79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F16D94-B83C-4A4C-829C-F3E83B4EB585}" type="datetimeFigureOut">
              <a:rPr lang="en-US" smtClean="0"/>
              <a:pPr/>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FB9FC-F06F-4191-8A8B-2B80024AF79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FF16D94-B83C-4A4C-829C-F3E83B4EB585}" type="datetimeFigureOut">
              <a:rPr lang="en-US" smtClean="0"/>
              <a:pPr/>
              <a:t>9/21/2021</a:t>
            </a:fld>
            <a:endParaRPr lang="en-US"/>
          </a:p>
        </p:txBody>
      </p:sp>
      <p:sp>
        <p:nvSpPr>
          <p:cNvPr id="7" name="Slide Number Placeholder 6"/>
          <p:cNvSpPr>
            <a:spLocks noGrp="1"/>
          </p:cNvSpPr>
          <p:nvPr>
            <p:ph type="sldNum" sz="quarter" idx="11"/>
          </p:nvPr>
        </p:nvSpPr>
        <p:spPr/>
        <p:txBody>
          <a:bodyPr rtlCol="0"/>
          <a:lstStyle/>
          <a:p>
            <a:fld id="{5EFFB9FC-F06F-4191-8A8B-2B80024AF79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D94-B83C-4A4C-829C-F3E83B4EB585}" type="datetimeFigureOut">
              <a:rPr lang="en-US" smtClean="0"/>
              <a:pPr/>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FB9FC-F06F-4191-8A8B-2B80024AF7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FF16D94-B83C-4A4C-829C-F3E83B4EB585}" type="datetimeFigureOut">
              <a:rPr lang="en-US" smtClean="0"/>
              <a:pPr/>
              <a:t>9/21/2021</a:t>
            </a:fld>
            <a:endParaRPr lang="en-US"/>
          </a:p>
        </p:txBody>
      </p:sp>
      <p:sp>
        <p:nvSpPr>
          <p:cNvPr id="22" name="Slide Number Placeholder 21"/>
          <p:cNvSpPr>
            <a:spLocks noGrp="1"/>
          </p:cNvSpPr>
          <p:nvPr>
            <p:ph type="sldNum" sz="quarter" idx="15"/>
          </p:nvPr>
        </p:nvSpPr>
        <p:spPr/>
        <p:txBody>
          <a:bodyPr rtlCol="0"/>
          <a:lstStyle/>
          <a:p>
            <a:fld id="{5EFFB9FC-F06F-4191-8A8B-2B80024AF79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F16D94-B83C-4A4C-829C-F3E83B4EB585}" type="datetimeFigureOut">
              <a:rPr lang="en-US" smtClean="0"/>
              <a:pPr/>
              <a:t>9/21/2021</a:t>
            </a:fld>
            <a:endParaRPr lang="en-US"/>
          </a:p>
        </p:txBody>
      </p:sp>
      <p:sp>
        <p:nvSpPr>
          <p:cNvPr id="18" name="Slide Number Placeholder 17"/>
          <p:cNvSpPr>
            <a:spLocks noGrp="1"/>
          </p:cNvSpPr>
          <p:nvPr>
            <p:ph type="sldNum" sz="quarter" idx="11"/>
          </p:nvPr>
        </p:nvSpPr>
        <p:spPr/>
        <p:txBody>
          <a:bodyPr rtlCol="0"/>
          <a:lstStyle/>
          <a:p>
            <a:fld id="{5EFFB9FC-F06F-4191-8A8B-2B80024AF79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F16D94-B83C-4A4C-829C-F3E83B4EB585}" type="datetimeFigureOut">
              <a:rPr lang="en-US" smtClean="0"/>
              <a:pPr/>
              <a:t>9/21/2021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EFFB9FC-F06F-4191-8A8B-2B80024AF7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381000"/>
            <a:ext cx="8458200" cy="1470025"/>
          </a:xfrm>
        </p:spPr>
        <p:txBody>
          <a:bodyPr/>
          <a:lstStyle/>
          <a:p>
            <a:r>
              <a:rPr lang="en-US" dirty="0" smtClean="0"/>
              <a:t>   Portfolio Website</a:t>
            </a:r>
            <a:endParaRPr lang="en-US" dirty="0"/>
          </a:p>
        </p:txBody>
      </p:sp>
      <p:sp>
        <p:nvSpPr>
          <p:cNvPr id="3" name="Subtitle 2"/>
          <p:cNvSpPr>
            <a:spLocks noGrp="1"/>
          </p:cNvSpPr>
          <p:nvPr>
            <p:ph type="subTitle" idx="1"/>
          </p:nvPr>
        </p:nvSpPr>
        <p:spPr>
          <a:xfrm>
            <a:off x="1905000" y="2057400"/>
            <a:ext cx="4953000" cy="1828800"/>
          </a:xfrm>
        </p:spPr>
        <p:txBody>
          <a:bodyPr/>
          <a:lstStyle/>
          <a:p>
            <a:r>
              <a:rPr lang="en-US" dirty="0" smtClean="0"/>
              <a:t> </a:t>
            </a:r>
            <a:endParaRPr lang="en-US" dirty="0"/>
          </a:p>
        </p:txBody>
      </p:sp>
      <p:sp>
        <p:nvSpPr>
          <p:cNvPr id="5" name="Rectangle 4"/>
          <p:cNvSpPr/>
          <p:nvPr/>
        </p:nvSpPr>
        <p:spPr>
          <a:xfrm>
            <a:off x="3048000" y="2895600"/>
            <a:ext cx="5216364" cy="2492990"/>
          </a:xfrm>
          <a:prstGeom prst="rect">
            <a:avLst/>
          </a:prstGeom>
        </p:spPr>
        <p:txBody>
          <a:bodyPr wrap="none">
            <a:spAutoFit/>
          </a:bodyPr>
          <a:lstStyle/>
          <a:p>
            <a:pPr algn="ctr"/>
            <a:r>
              <a:rPr lang="en-US" sz="2400" dirty="0" err="1" smtClean="0"/>
              <a:t>Mahmudul</a:t>
            </a:r>
            <a:r>
              <a:rPr lang="en-US" sz="2400" dirty="0" smtClean="0"/>
              <a:t> Islam</a:t>
            </a:r>
          </a:p>
          <a:p>
            <a:pPr algn="ctr"/>
            <a:r>
              <a:rPr lang="en-US" sz="2000" dirty="0" smtClean="0"/>
              <a:t>UG02-47-18-004</a:t>
            </a:r>
          </a:p>
          <a:p>
            <a:pPr algn="ctr"/>
            <a:endParaRPr lang="en-US" sz="2000" dirty="0"/>
          </a:p>
          <a:p>
            <a:pPr algn="ctr"/>
            <a:r>
              <a:rPr lang="en-US" dirty="0" smtClean="0"/>
              <a:t>Course Code – 0402</a:t>
            </a:r>
          </a:p>
          <a:p>
            <a:pPr algn="ctr"/>
            <a:r>
              <a:rPr lang="en-US" dirty="0" smtClean="0"/>
              <a:t>Course Name – E-commerce Lab </a:t>
            </a:r>
          </a:p>
          <a:p>
            <a:pPr algn="ctr"/>
            <a:r>
              <a:rPr lang="en-US" dirty="0" smtClean="0"/>
              <a:t>Department of Computer Science and Engineering</a:t>
            </a:r>
          </a:p>
          <a:p>
            <a:pPr algn="ctr"/>
            <a:r>
              <a:rPr lang="en-US" dirty="0" smtClean="0"/>
              <a:t> State University of Bangladesh</a:t>
            </a:r>
            <a:endParaRPr lang="en-US" b="1" dirty="0" smtClean="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67600" cy="1143000"/>
          </a:xfrm>
        </p:spPr>
        <p:txBody>
          <a:bodyPr/>
          <a:lstStyle/>
          <a:p>
            <a:r>
              <a:rPr lang="en-US" dirty="0" smtClean="0"/>
              <a:t>My Service Page</a:t>
            </a:r>
            <a:endParaRPr lang="en-US" dirty="0"/>
          </a:p>
        </p:txBody>
      </p:sp>
      <p:pic>
        <p:nvPicPr>
          <p:cNvPr id="4" name="Content Placeholder 3" descr="Screenshot (28).png"/>
          <p:cNvPicPr>
            <a:picLocks noGrp="1" noChangeAspect="1"/>
          </p:cNvPicPr>
          <p:nvPr>
            <p:ph sz="quarter" idx="1"/>
          </p:nvPr>
        </p:nvPicPr>
        <p:blipFill>
          <a:blip r:embed="rId2"/>
          <a:srcRect t="11905" r="1191" b="4762"/>
          <a:stretch>
            <a:fillRect/>
          </a:stretch>
        </p:blipFill>
        <p:spPr>
          <a:xfrm>
            <a:off x="609600" y="1676400"/>
            <a:ext cx="771368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Screenshot (38).png"/>
          <p:cNvPicPr>
            <a:picLocks noGrp="1" noChangeAspect="1"/>
          </p:cNvPicPr>
          <p:nvPr>
            <p:ph sz="quarter" idx="1"/>
          </p:nvPr>
        </p:nvPicPr>
        <p:blipFill>
          <a:blip r:embed="rId2"/>
          <a:srcRect t="8294" b="4589"/>
          <a:stretch>
            <a:fillRect/>
          </a:stretch>
        </p:blipFill>
        <p:spPr>
          <a:xfrm>
            <a:off x="533400" y="1143000"/>
            <a:ext cx="7778750" cy="381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Screenshot (37).png"/>
          <p:cNvPicPr>
            <a:picLocks noGrp="1" noChangeAspect="1"/>
          </p:cNvPicPr>
          <p:nvPr>
            <p:ph sz="quarter" idx="1"/>
          </p:nvPr>
        </p:nvPicPr>
        <p:blipFill>
          <a:blip r:embed="rId2"/>
          <a:srcRect t="8294" r="-10204" b="4589"/>
          <a:stretch>
            <a:fillRect/>
          </a:stretch>
        </p:blipFill>
        <p:spPr>
          <a:xfrm>
            <a:off x="400050" y="1676400"/>
            <a:ext cx="9048750" cy="38862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Portfolio</a:t>
            </a:r>
            <a:endParaRPr lang="en-US" dirty="0"/>
          </a:p>
        </p:txBody>
      </p:sp>
      <p:sp>
        <p:nvSpPr>
          <p:cNvPr id="3" name="Content Placeholder 2"/>
          <p:cNvSpPr>
            <a:spLocks noGrp="1"/>
          </p:cNvSpPr>
          <p:nvPr>
            <p:ph sz="quarter" idx="1"/>
          </p:nvPr>
        </p:nvSpPr>
        <p:spPr/>
        <p:txBody>
          <a:bodyPr/>
          <a:lstStyle/>
          <a:p>
            <a:r>
              <a:rPr lang="en-US" dirty="0" smtClean="0"/>
              <a:t>Provides a platform to showcase your work. .</a:t>
            </a:r>
          </a:p>
          <a:p>
            <a:r>
              <a:rPr lang="en-US" dirty="0" smtClean="0"/>
              <a:t>Amplifies your online presence</a:t>
            </a:r>
          </a:p>
          <a:p>
            <a:r>
              <a:rPr lang="en-US" dirty="0" smtClean="0"/>
              <a:t>Establishes your personal brand.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audience</a:t>
            </a:r>
            <a:endParaRPr lang="en-US" dirty="0"/>
          </a:p>
        </p:txBody>
      </p:sp>
      <p:sp>
        <p:nvSpPr>
          <p:cNvPr id="3" name="Content Placeholder 2"/>
          <p:cNvSpPr>
            <a:spLocks noGrp="1"/>
          </p:cNvSpPr>
          <p:nvPr>
            <p:ph sz="quarter" idx="1"/>
          </p:nvPr>
        </p:nvSpPr>
        <p:spPr/>
        <p:txBody>
          <a:bodyPr>
            <a:normAutofit/>
          </a:bodyPr>
          <a:lstStyle/>
          <a:p>
            <a:r>
              <a:rPr lang="en-US" sz="3000" dirty="0" smtClean="0"/>
              <a:t>Defining the target market or target audience is one of the most important tasks which will affect on how successful your portfolio will be in the future and who will be interested in checking it out.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dirty="0" err="1" smtClean="0"/>
              <a:t>Conclution</a:t>
            </a:r>
            <a:r>
              <a:rPr lang="en-US" dirty="0" smtClean="0"/>
              <a:t> </a:t>
            </a:r>
            <a:endParaRPr lang="en-US" dirty="0"/>
          </a:p>
        </p:txBody>
      </p:sp>
      <p:sp>
        <p:nvSpPr>
          <p:cNvPr id="3" name="Content Placeholder 2"/>
          <p:cNvSpPr>
            <a:spLocks noGrp="1"/>
          </p:cNvSpPr>
          <p:nvPr>
            <p:ph sz="quarter" idx="1"/>
          </p:nvPr>
        </p:nvSpPr>
        <p:spPr>
          <a:xfrm>
            <a:off x="1371600" y="1219200"/>
            <a:ext cx="6946392" cy="4572000"/>
          </a:xfrm>
        </p:spPr>
        <p:txBody>
          <a:bodyPr>
            <a:noAutofit/>
          </a:bodyPr>
          <a:lstStyle/>
          <a:p>
            <a:pPr fontAlgn="base"/>
            <a:r>
              <a:rPr lang="en-US" sz="2800" dirty="0" smtClean="0"/>
              <a:t>A portfolio website lets you show off all of your work in one place. This not only looks good to a client, but it can also help inspire you on your next projects.</a:t>
            </a:r>
          </a:p>
          <a:p>
            <a:pPr fontAlgn="base"/>
            <a:r>
              <a:rPr lang="en-US" sz="2800" dirty="0" smtClean="0"/>
              <a:t>Tell others about your skills and personality. Express your uniqueness through case studies. Be searchable and keep the pace with your competitors. There are no rules and everything goes as long as you are able to make the visitor smile and remember you.</a:t>
            </a:r>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descr="bigstock-Thank-You-148234085-1030x705.jpg"/>
          <p:cNvPicPr>
            <a:picLocks noGrp="1" noChangeAspect="1"/>
          </p:cNvPicPr>
          <p:nvPr>
            <p:ph sz="quarter" idx="1"/>
          </p:nvPr>
        </p:nvPicPr>
        <p:blipFill>
          <a:blip r:embed="rId2"/>
          <a:stretch>
            <a:fillRect/>
          </a:stretch>
        </p:blipFill>
        <p:spPr>
          <a:xfrm>
            <a:off x="1600200" y="1219200"/>
            <a:ext cx="6858000" cy="469406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a:noFill/>
        </p:spPr>
        <p:txBody>
          <a:bodyPr>
            <a:noAutofit/>
          </a:bodyPr>
          <a:lstStyle/>
          <a:p>
            <a:pPr>
              <a:buNone/>
            </a:pP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Introduction</a:t>
            </a:r>
          </a:p>
          <a:p>
            <a:pPr>
              <a:buFont typeface="Wingdings" pitchFamily="2" charset="2"/>
              <a:buChar char="q"/>
            </a:pPr>
            <a:r>
              <a:rPr lang="en-US" sz="2400" dirty="0" smtClean="0">
                <a:solidFill>
                  <a:schemeClr val="bg1">
                    <a:lumMod val="50000"/>
                  </a:schemeClr>
                </a:solidFill>
              </a:rPr>
              <a:t>Goals</a:t>
            </a:r>
          </a:p>
          <a:p>
            <a:pPr>
              <a:buFont typeface="Wingdings" pitchFamily="2" charset="2"/>
              <a:buChar char="q"/>
            </a:pPr>
            <a:r>
              <a:rPr lang="en-US" sz="2400" dirty="0" smtClean="0">
                <a:solidFill>
                  <a:schemeClr val="bg1">
                    <a:lumMod val="50000"/>
                  </a:schemeClr>
                </a:solidFill>
              </a:rPr>
              <a:t>Languages &amp; Tools</a:t>
            </a:r>
          </a:p>
          <a:p>
            <a:pPr>
              <a:buFont typeface="Wingdings" pitchFamily="2" charset="2"/>
              <a:buChar char="q"/>
            </a:pPr>
            <a:r>
              <a:rPr lang="en-US" sz="2400" dirty="0" err="1" smtClean="0">
                <a:solidFill>
                  <a:schemeClr val="bg1">
                    <a:lumMod val="50000"/>
                  </a:schemeClr>
                </a:solidFill>
              </a:rPr>
              <a:t>SiteMap</a:t>
            </a: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Target  Audience</a:t>
            </a:r>
          </a:p>
          <a:p>
            <a:pPr>
              <a:buFont typeface="Wingdings" pitchFamily="2" charset="2"/>
              <a:buChar char="q"/>
            </a:pPr>
            <a:r>
              <a:rPr lang="en-US" sz="2400" dirty="0" err="1" smtClean="0">
                <a:solidFill>
                  <a:schemeClr val="bg1">
                    <a:lumMod val="50000"/>
                  </a:schemeClr>
                </a:solidFill>
              </a:rPr>
              <a:t>Conclution</a:t>
            </a:r>
            <a:endParaRPr lang="en-US" sz="2400" dirty="0" smtClean="0">
              <a:solidFill>
                <a:schemeClr val="bg1">
                  <a:lumMod val="50000"/>
                </a:schemeClr>
              </a:solidFill>
            </a:endParaRP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lumMod val="50000"/>
                  </a:schemeClr>
                </a:solidFill>
              </a:rPr>
              <a:t>Introduction</a:t>
            </a:r>
            <a:br>
              <a:rPr lang="en-US" dirty="0" smtClean="0">
                <a:solidFill>
                  <a:schemeClr val="bg1">
                    <a:lumMod val="50000"/>
                  </a:schemeClr>
                </a:solidFill>
              </a:rPr>
            </a:br>
            <a:endParaRPr lang="en-US" dirty="0"/>
          </a:p>
        </p:txBody>
      </p:sp>
      <p:sp>
        <p:nvSpPr>
          <p:cNvPr id="3" name="Content Placeholder 2"/>
          <p:cNvSpPr>
            <a:spLocks noGrp="1"/>
          </p:cNvSpPr>
          <p:nvPr>
            <p:ph sz="quarter" idx="1"/>
          </p:nvPr>
        </p:nvSpPr>
        <p:spPr/>
        <p:txBody>
          <a:bodyPr>
            <a:normAutofit/>
          </a:bodyPr>
          <a:lstStyle/>
          <a:p>
            <a:r>
              <a:rPr lang="en-US" sz="2800" dirty="0" smtClean="0"/>
              <a:t>A portfolio website is a </a:t>
            </a:r>
            <a:r>
              <a:rPr lang="en-US" sz="2800" b="1" dirty="0" smtClean="0"/>
              <a:t>unique way to showcase your work</a:t>
            </a:r>
            <a:r>
              <a:rPr lang="en-US" sz="2800" dirty="0" smtClean="0"/>
              <a:t> and let others know about yourself</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45920" y="685800"/>
            <a:ext cx="7498080" cy="1143000"/>
          </a:xfrm>
        </p:spPr>
        <p:txBody>
          <a:bodyPr>
            <a:normAutofit fontScale="90000"/>
          </a:bodyPr>
          <a:lstStyle/>
          <a:p>
            <a:r>
              <a:rPr lang="en-US" sz="4000" dirty="0" smtClean="0"/>
              <a:t>Why do I need a portfolio? </a:t>
            </a:r>
            <a:br>
              <a:rPr lang="en-US" sz="4000" dirty="0" smtClean="0"/>
            </a:br>
            <a:r>
              <a:rPr lang="en-US" sz="4400" dirty="0" smtClean="0">
                <a:solidFill>
                  <a:schemeClr val="bg1">
                    <a:lumMod val="50000"/>
                  </a:schemeClr>
                </a:solidFill>
              </a:rPr>
              <a:t/>
            </a:r>
            <a:br>
              <a:rPr lang="en-US" sz="4400" dirty="0" smtClean="0">
                <a:solidFill>
                  <a:schemeClr val="bg1">
                    <a:lumMod val="50000"/>
                  </a:schemeClr>
                </a:solidFill>
              </a:rPr>
            </a:br>
            <a:endParaRPr lang="en-US" dirty="0"/>
          </a:p>
        </p:txBody>
      </p:sp>
      <p:sp>
        <p:nvSpPr>
          <p:cNvPr id="3" name="Content Placeholder 2"/>
          <p:cNvSpPr>
            <a:spLocks noGrp="1"/>
          </p:cNvSpPr>
          <p:nvPr>
            <p:ph sz="quarter" idx="1"/>
          </p:nvPr>
        </p:nvSpPr>
        <p:spPr/>
        <p:txBody>
          <a:bodyPr>
            <a:normAutofit/>
          </a:bodyPr>
          <a:lstStyle/>
          <a:p>
            <a:r>
              <a:rPr lang="en-US" sz="2800" dirty="0" smtClean="0"/>
              <a:t>A portfolio can set you apart from other applicants, whether in a professional or academic setting.</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quarter" idx="1"/>
          </p:nvPr>
        </p:nvSpPr>
        <p:spPr/>
        <p:txBody>
          <a:bodyPr>
            <a:normAutofit/>
          </a:bodyPr>
          <a:lstStyle/>
          <a:p>
            <a:r>
              <a:rPr lang="en-US" sz="2800" dirty="0" smtClean="0"/>
              <a:t>To Communicate</a:t>
            </a:r>
          </a:p>
          <a:p>
            <a:r>
              <a:rPr lang="en-US" sz="2800" dirty="0" smtClean="0"/>
              <a:t> To Show Off</a:t>
            </a:r>
          </a:p>
          <a:p>
            <a:r>
              <a:rPr lang="en-US" sz="2800" dirty="0" smtClean="0"/>
              <a:t> To Build Trust</a:t>
            </a:r>
          </a:p>
          <a:p>
            <a:r>
              <a:rPr lang="en-US" sz="2800" dirty="0" smtClean="0"/>
              <a:t>Highlight Technicalities</a:t>
            </a:r>
          </a:p>
          <a:p>
            <a:r>
              <a:rPr lang="en-US" sz="2800" dirty="0" smtClean="0"/>
              <a:t>Showcase  Best of the Best Work</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bg1">
                    <a:lumMod val="50000"/>
                  </a:schemeClr>
                </a:solidFill>
              </a:rPr>
              <a:t>Languages &amp; Tools</a:t>
            </a:r>
            <a:br>
              <a:rPr lang="en-US" sz="4400" dirty="0" smtClean="0">
                <a:solidFill>
                  <a:schemeClr val="bg1">
                    <a:lumMod val="50000"/>
                  </a:schemeClr>
                </a:solidFill>
              </a:rPr>
            </a:br>
            <a:endParaRPr lang="en-US" dirty="0"/>
          </a:p>
        </p:txBody>
      </p:sp>
      <p:sp>
        <p:nvSpPr>
          <p:cNvPr id="3" name="Content Placeholder 2"/>
          <p:cNvSpPr>
            <a:spLocks noGrp="1"/>
          </p:cNvSpPr>
          <p:nvPr>
            <p:ph sz="quarter" idx="1"/>
          </p:nvPr>
        </p:nvSpPr>
        <p:spPr>
          <a:xfrm>
            <a:off x="1447800" y="1905000"/>
            <a:ext cx="7498080" cy="1600200"/>
          </a:xfrm>
        </p:spPr>
        <p:txBody>
          <a:bodyPr>
            <a:normAutofit/>
          </a:bodyPr>
          <a:lstStyle/>
          <a:p>
            <a:pPr marL="916686" lvl="1" indent="-514350">
              <a:buFont typeface="Wingdings" pitchFamily="2" charset="2"/>
              <a:buChar char="q"/>
            </a:pPr>
            <a:r>
              <a:rPr lang="en-US" sz="2400" dirty="0" smtClean="0"/>
              <a:t>HTML, CSS and JavaScript </a:t>
            </a:r>
          </a:p>
        </p:txBody>
      </p:sp>
      <p:sp>
        <p:nvSpPr>
          <p:cNvPr id="4" name="TextBox 3"/>
          <p:cNvSpPr txBox="1"/>
          <p:nvPr/>
        </p:nvSpPr>
        <p:spPr>
          <a:xfrm>
            <a:off x="1905000" y="1447800"/>
            <a:ext cx="1316386" cy="461665"/>
          </a:xfrm>
          <a:prstGeom prst="rect">
            <a:avLst/>
          </a:prstGeom>
          <a:noFill/>
        </p:spPr>
        <p:txBody>
          <a:bodyPr wrap="none" rtlCol="0">
            <a:spAutoFit/>
          </a:bodyPr>
          <a:lstStyle/>
          <a:p>
            <a:r>
              <a:rPr lang="en-US" sz="2400" dirty="0" smtClean="0"/>
              <a:t>Language</a:t>
            </a:r>
            <a:endParaRPr lang="en-US" sz="2400" dirty="0"/>
          </a:p>
        </p:txBody>
      </p:sp>
      <p:sp>
        <p:nvSpPr>
          <p:cNvPr id="5" name="TextBox 4"/>
          <p:cNvSpPr txBox="1"/>
          <p:nvPr/>
        </p:nvSpPr>
        <p:spPr>
          <a:xfrm>
            <a:off x="1981200" y="3200400"/>
            <a:ext cx="850233" cy="461665"/>
          </a:xfrm>
          <a:prstGeom prst="rect">
            <a:avLst/>
          </a:prstGeom>
          <a:noFill/>
        </p:spPr>
        <p:txBody>
          <a:bodyPr wrap="none" rtlCol="0">
            <a:spAutoFit/>
          </a:bodyPr>
          <a:lstStyle/>
          <a:p>
            <a:r>
              <a:rPr lang="en-US" sz="2400" dirty="0" smtClean="0"/>
              <a:t>Tools</a:t>
            </a:r>
            <a:endParaRPr lang="en-US" sz="2400" dirty="0"/>
          </a:p>
        </p:txBody>
      </p:sp>
      <p:sp>
        <p:nvSpPr>
          <p:cNvPr id="6" name="TextBox 5"/>
          <p:cNvSpPr txBox="1"/>
          <p:nvPr/>
        </p:nvSpPr>
        <p:spPr>
          <a:xfrm>
            <a:off x="1981200" y="3733800"/>
            <a:ext cx="3131306" cy="1200329"/>
          </a:xfrm>
          <a:prstGeom prst="rect">
            <a:avLst/>
          </a:prstGeom>
          <a:noFill/>
        </p:spPr>
        <p:txBody>
          <a:bodyPr wrap="none" rtlCol="0">
            <a:spAutoFit/>
          </a:bodyPr>
          <a:lstStyle/>
          <a:p>
            <a:pPr>
              <a:buFont typeface="Wingdings" pitchFamily="2" charset="2"/>
              <a:buChar char="q"/>
            </a:pPr>
            <a:r>
              <a:rPr lang="en-US" sz="2400" dirty="0" smtClean="0"/>
              <a:t>   Visual Studio Code </a:t>
            </a:r>
          </a:p>
          <a:p>
            <a:pPr>
              <a:buFont typeface="Wingdings" pitchFamily="2" charset="2"/>
              <a:buChar char="q"/>
            </a:pPr>
            <a:r>
              <a:rPr lang="en-US" sz="2400" dirty="0" smtClean="0"/>
              <a:t>   </a:t>
            </a:r>
            <a:r>
              <a:rPr lang="en-US" sz="2400" dirty="0" err="1" smtClean="0"/>
              <a:t>MySQL</a:t>
            </a:r>
            <a:r>
              <a:rPr lang="en-US" sz="2400" dirty="0" smtClean="0"/>
              <a:t> Server  </a:t>
            </a:r>
          </a:p>
          <a:p>
            <a:pPr>
              <a:buFont typeface="Wingdings" pitchFamily="2" charset="2"/>
              <a:buChar char="q"/>
            </a:pPr>
            <a:r>
              <a:rPr lang="en-US" sz="2400" dirty="0"/>
              <a:t> </a:t>
            </a:r>
            <a:r>
              <a:rPr lang="en-US" sz="2400" dirty="0" smtClean="0"/>
              <a:t> XAMPP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smtClean="0">
                <a:solidFill>
                  <a:schemeClr val="bg1">
                    <a:lumMod val="50000"/>
                  </a:schemeClr>
                </a:solidFill>
              </a:rPr>
              <a:t>Er</a:t>
            </a:r>
            <a:r>
              <a:rPr lang="en-US" sz="4400" dirty="0" smtClean="0">
                <a:solidFill>
                  <a:schemeClr val="bg1">
                    <a:lumMod val="50000"/>
                  </a:schemeClr>
                </a:solidFill>
              </a:rPr>
              <a:t> diagram</a:t>
            </a:r>
            <a:r>
              <a:rPr lang="en-US" sz="4400" dirty="0" smtClean="0">
                <a:solidFill>
                  <a:schemeClr val="bg1">
                    <a:lumMod val="50000"/>
                  </a:schemeClr>
                </a:solidFill>
              </a:rPr>
              <a:t/>
            </a:r>
            <a:br>
              <a:rPr lang="en-US" sz="4400" dirty="0" smtClean="0">
                <a:solidFill>
                  <a:schemeClr val="bg1">
                    <a:lumMod val="50000"/>
                  </a:schemeClr>
                </a:solidFill>
              </a:rPr>
            </a:br>
            <a:endParaRPr lang="en-US" dirty="0"/>
          </a:p>
        </p:txBody>
      </p:sp>
      <p:pic>
        <p:nvPicPr>
          <p:cNvPr id="4" name="Content Placeholder 3" descr="b.png"/>
          <p:cNvPicPr>
            <a:picLocks noGrp="1" noChangeAspect="1"/>
          </p:cNvPicPr>
          <p:nvPr>
            <p:ph sz="quarter" idx="1"/>
          </p:nvPr>
        </p:nvPicPr>
        <p:blipFill>
          <a:blip r:embed="rId2"/>
          <a:stretch>
            <a:fillRect/>
          </a:stretch>
        </p:blipFill>
        <p:spPr>
          <a:xfrm>
            <a:off x="1600200" y="990600"/>
            <a:ext cx="5645731" cy="4995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14488" cy="1143000"/>
          </a:xfrm>
        </p:spPr>
        <p:txBody>
          <a:bodyPr/>
          <a:lstStyle/>
          <a:p>
            <a:r>
              <a:rPr lang="en-US" sz="3200" dirty="0" smtClean="0"/>
              <a:t>Home Page</a:t>
            </a:r>
            <a:endParaRPr lang="en-US" sz="3200" dirty="0"/>
          </a:p>
        </p:txBody>
      </p:sp>
      <p:pic>
        <p:nvPicPr>
          <p:cNvPr id="4" name="Content Placeholder 3" descr="Screenshot (24).png"/>
          <p:cNvPicPr>
            <a:picLocks noGrp="1" noChangeAspect="1"/>
          </p:cNvPicPr>
          <p:nvPr>
            <p:ph sz="quarter" idx="1"/>
          </p:nvPr>
        </p:nvPicPr>
        <p:blipFill>
          <a:blip r:embed="rId2"/>
          <a:srcRect t="7653" r="194" b="8163"/>
          <a:stretch>
            <a:fillRect/>
          </a:stretch>
        </p:blipFill>
        <p:spPr>
          <a:xfrm>
            <a:off x="457200" y="1447800"/>
            <a:ext cx="7833333" cy="3962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Screenshot (27).png"/>
          <p:cNvPicPr>
            <a:picLocks noGrp="1" noChangeAspect="1"/>
          </p:cNvPicPr>
          <p:nvPr>
            <p:ph sz="quarter" idx="1"/>
          </p:nvPr>
        </p:nvPicPr>
        <p:blipFill>
          <a:blip r:embed="rId2"/>
          <a:srcRect t="8696" r="-9633" b="4677"/>
          <a:stretch>
            <a:fillRect/>
          </a:stretch>
        </p:blipFill>
        <p:spPr>
          <a:xfrm>
            <a:off x="533400" y="1447800"/>
            <a:ext cx="8233196" cy="3657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486</TotalTime>
  <Words>261</Words>
  <Application>Microsoft Office PowerPoint</Application>
  <PresentationFormat>On-screen Show (4:3)</PresentationFormat>
  <Paragraphs>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   Portfolio Website</vt:lpstr>
      <vt:lpstr>Overview</vt:lpstr>
      <vt:lpstr>Introduction </vt:lpstr>
      <vt:lpstr>Why do I need a portfolio?   </vt:lpstr>
      <vt:lpstr>Goals</vt:lpstr>
      <vt:lpstr>Languages &amp; Tools </vt:lpstr>
      <vt:lpstr>Er diagram </vt:lpstr>
      <vt:lpstr>Home Page</vt:lpstr>
      <vt:lpstr> </vt:lpstr>
      <vt:lpstr>My Service Page</vt:lpstr>
      <vt:lpstr> </vt:lpstr>
      <vt:lpstr> </vt:lpstr>
      <vt:lpstr>Advantages Of Portfolio</vt:lpstr>
      <vt:lpstr>Target audience</vt:lpstr>
      <vt:lpstr>Conclution </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36</cp:revision>
  <dcterms:created xsi:type="dcterms:W3CDTF">2021-07-14T17:08:53Z</dcterms:created>
  <dcterms:modified xsi:type="dcterms:W3CDTF">2021-09-21T08:33:02Z</dcterms:modified>
</cp:coreProperties>
</file>