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90" r:id="rId2"/>
    <p:sldId id="256" r:id="rId3"/>
    <p:sldId id="279" r:id="rId4"/>
    <p:sldId id="313" r:id="rId5"/>
    <p:sldId id="312" r:id="rId6"/>
    <p:sldId id="294" r:id="rId7"/>
    <p:sldId id="344" r:id="rId8"/>
    <p:sldId id="339" r:id="rId9"/>
    <p:sldId id="291" r:id="rId10"/>
    <p:sldId id="293" r:id="rId11"/>
    <p:sldId id="340" r:id="rId12"/>
    <p:sldId id="336" r:id="rId13"/>
    <p:sldId id="337" r:id="rId14"/>
    <p:sldId id="342" r:id="rId15"/>
    <p:sldId id="343" r:id="rId16"/>
    <p:sldId id="345" r:id="rId17"/>
    <p:sldId id="316" r:id="rId18"/>
    <p:sldId id="334" r:id="rId19"/>
    <p:sldId id="257" r:id="rId20"/>
    <p:sldId id="321" r:id="rId21"/>
    <p:sldId id="309" r:id="rId22"/>
  </p:sldIdLst>
  <p:sldSz cx="23774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VIR" initials="T" lastIdx="1" clrIdx="0">
    <p:extLst>
      <p:ext uri="{19B8F6BF-5375-455C-9EA6-DF929625EA0E}">
        <p15:presenceInfo xmlns:p15="http://schemas.microsoft.com/office/powerpoint/2012/main" userId="TANVIR" providerId="None"/>
      </p:ext>
    </p:extLst>
  </p:cmAuthor>
  <p:cmAuthor id="2" name="Amit Das" initials="AD" lastIdx="1" clrIdx="1">
    <p:extLst>
      <p:ext uri="{19B8F6BF-5375-455C-9EA6-DF929625EA0E}">
        <p15:presenceInfo xmlns:p15="http://schemas.microsoft.com/office/powerpoint/2012/main" userId="Amit Das" providerId="None"/>
      </p:ext>
    </p:extLst>
  </p:cmAuthor>
  <p:cmAuthor id="3" name="Ashraful Tauhid" initials="AT" lastIdx="1" clrIdx="2">
    <p:extLst>
      <p:ext uri="{19B8F6BF-5375-455C-9EA6-DF929625EA0E}">
        <p15:presenceInfo xmlns:p15="http://schemas.microsoft.com/office/powerpoint/2012/main" userId="S::ashraful.tauhid01@utrgv.edu::8af924d1-563b-42d1-a50d-0458c2c0a4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846BB-CBB6-44B4-905E-2FAF8666ABC2}" v="209" dt="2022-05-08T16:07:52.335"/>
    <p1510:client id="{8B010C98-4F8B-440D-806C-7427861F3C58}" v="111" dt="2022-05-08T22:14:43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8" y="78"/>
      </p:cViewPr>
      <p:guideLst>
        <p:guide orient="horz" pos="4320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accent4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Accuracies on test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accent4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Multinomial Naive Bayes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Multinomial Naive Bayes</c:v>
                </c:pt>
                <c:pt idx="1">
                  <c:v>Gaussian NB</c:v>
                </c:pt>
                <c:pt idx="2">
                  <c:v>Logistic Regression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0.70899999999999996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9-4674-A8D7-E0588EFBD3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Gaussian NB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Multinomial Naive Bayes</c:v>
                </c:pt>
                <c:pt idx="1">
                  <c:v>Gaussian NB</c:v>
                </c:pt>
                <c:pt idx="2">
                  <c:v>Logistic Regression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0.74199999999999999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C9-4674-A8D7-E0588EFBD3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Multinomial Naive Bayes</c:v>
                </c:pt>
                <c:pt idx="1">
                  <c:v>Gaussian NB</c:v>
                </c:pt>
                <c:pt idx="2">
                  <c:v>Logistic Regression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0.747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C9-4674-A8D7-E0588EFBD3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0464224"/>
        <c:axId val="990465056"/>
      </c:barChart>
      <c:catAx>
        <c:axId val="99046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4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990465056"/>
        <c:crosses val="autoZero"/>
        <c:auto val="1"/>
        <c:lblAlgn val="ctr"/>
        <c:lblOffset val="100"/>
        <c:noMultiLvlLbl val="0"/>
      </c:catAx>
      <c:valAx>
        <c:axId val="990465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4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9904642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1" i="0" u="none" strike="noStrike" kern="1200" baseline="0">
                <a:solidFill>
                  <a:schemeClr val="accent4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accent4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2000" b="1">
          <a:solidFill>
            <a:schemeClr val="accent4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82496-A4D9-4A4A-865E-8BADF0D60F1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1143000"/>
            <a:ext cx="534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3F905-A2EC-4E5E-9D71-93C12CEF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0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4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8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4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3F905-A2EC-4E5E-9D71-93C12CEFB0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44726"/>
            <a:ext cx="17830800" cy="4775200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7204076"/>
            <a:ext cx="17830800" cy="3311524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CF4E-FAD6-4F7D-940E-EC6BD725706E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D2C-2125-474D-9D54-EE0D629DDA63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730250"/>
            <a:ext cx="512635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730250"/>
            <a:ext cx="15081885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2F80-EB12-46EC-AE09-59C9D4BA6E35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0ECA-0768-40EF-8FF6-2C1BE716AD2B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3419477"/>
            <a:ext cx="20505420" cy="5705474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9178927"/>
            <a:ext cx="20505420" cy="3000374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8AAF-5D69-4D06-95EC-37909112FB10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2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DDF9-FF40-4BCB-BE57-FD272612E3BC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730251"/>
            <a:ext cx="2050542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3362326"/>
            <a:ext cx="10057685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5010150"/>
            <a:ext cx="10057685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3362326"/>
            <a:ext cx="10107217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5010150"/>
            <a:ext cx="1010721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AB1-A977-499A-8BA6-E000CFC93749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2895-10F8-4CC5-98BE-40E90D9067AE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AE18-7B3F-44EB-892A-A00158D31ECB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9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974851"/>
            <a:ext cx="12035790" cy="9747250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3B3F-2039-42BF-82A5-6B454D57980C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974851"/>
            <a:ext cx="12035790" cy="9747250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477C-DA45-4DCD-A7C9-B5E5332C5A86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4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730251"/>
            <a:ext cx="2050542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651250"/>
            <a:ext cx="2050542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2712701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6FCE-6B51-4D82-BDD3-C894C660B2A5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2712701"/>
            <a:ext cx="80238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2712701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3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XBOX Controller Black videogames wallpaper | 1920x1080 | 46415 | WallpaperUP">
            <a:extLst>
              <a:ext uri="{FF2B5EF4-FFF2-40B4-BE49-F238E27FC236}">
                <a16:creationId xmlns:a16="http://schemas.microsoft.com/office/drawing/2014/main" id="{E2979668-7C23-40B7-B8A5-7B48604E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3774400" cy="1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60380" y="1504446"/>
            <a:ext cx="10653639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000" b="1">
                <a:solidFill>
                  <a:srgbClr val="F9A2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Source Sans Pro Black" panose="020B0803030403020204" pitchFamily="34" charset="0"/>
              </a:rPr>
              <a:t>Data Mining Competition</a:t>
            </a:r>
            <a:endParaRPr lang="id-ID" sz="9000" b="1">
              <a:solidFill>
                <a:srgbClr val="F9A2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Source Sans Pro Black" panose="020B0803030403020204" pitchFamily="34" charset="0"/>
              <a:cs typeface="Lato Regula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8B2200-4616-4DF2-8089-CF7BEA1D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A9F2B-3C21-475E-A413-08080C11BA3F}"/>
              </a:ext>
            </a:extLst>
          </p:cNvPr>
          <p:cNvSpPr txBox="1"/>
          <p:nvPr/>
        </p:nvSpPr>
        <p:spPr>
          <a:xfrm>
            <a:off x="10646545" y="8652924"/>
            <a:ext cx="3090911" cy="92333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Source Sans Pro Light" panose="020B0403030403020204" pitchFamily="34" charset="0"/>
                <a:cs typeface="Segoe UI" panose="020B0502040204020203" pitchFamily="34" charset="0"/>
              </a:rPr>
              <a:t>Presented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748BA-7F4E-40B9-A1E8-DEC2A36BB40E}"/>
              </a:ext>
            </a:extLst>
          </p:cNvPr>
          <p:cNvSpPr txBox="1"/>
          <p:nvPr/>
        </p:nvSpPr>
        <p:spPr>
          <a:xfrm>
            <a:off x="6165351" y="10824412"/>
            <a:ext cx="12053300" cy="923330"/>
          </a:xfrm>
          <a:custGeom>
            <a:avLst/>
            <a:gdLst>
              <a:gd name="connsiteX0" fmla="*/ 0 w 12053300"/>
              <a:gd name="connsiteY0" fmla="*/ 0 h 923330"/>
              <a:gd name="connsiteX1" fmla="*/ 694500 w 12053300"/>
              <a:gd name="connsiteY1" fmla="*/ 0 h 923330"/>
              <a:gd name="connsiteX2" fmla="*/ 1147933 w 12053300"/>
              <a:gd name="connsiteY2" fmla="*/ 0 h 923330"/>
              <a:gd name="connsiteX3" fmla="*/ 1480834 w 12053300"/>
              <a:gd name="connsiteY3" fmla="*/ 0 h 923330"/>
              <a:gd name="connsiteX4" fmla="*/ 2054801 w 12053300"/>
              <a:gd name="connsiteY4" fmla="*/ 0 h 923330"/>
              <a:gd name="connsiteX5" fmla="*/ 2267168 w 12053300"/>
              <a:gd name="connsiteY5" fmla="*/ 0 h 923330"/>
              <a:gd name="connsiteX6" fmla="*/ 2841135 w 12053300"/>
              <a:gd name="connsiteY6" fmla="*/ 0 h 923330"/>
              <a:gd name="connsiteX7" fmla="*/ 3053503 w 12053300"/>
              <a:gd name="connsiteY7" fmla="*/ 0 h 923330"/>
              <a:gd name="connsiteX8" fmla="*/ 3627469 w 12053300"/>
              <a:gd name="connsiteY8" fmla="*/ 0 h 923330"/>
              <a:gd name="connsiteX9" fmla="*/ 4080903 w 12053300"/>
              <a:gd name="connsiteY9" fmla="*/ 0 h 923330"/>
              <a:gd name="connsiteX10" fmla="*/ 4413804 w 12053300"/>
              <a:gd name="connsiteY10" fmla="*/ 0 h 923330"/>
              <a:gd name="connsiteX11" fmla="*/ 4626171 w 12053300"/>
              <a:gd name="connsiteY11" fmla="*/ 0 h 923330"/>
              <a:gd name="connsiteX12" fmla="*/ 4838539 w 12053300"/>
              <a:gd name="connsiteY12" fmla="*/ 0 h 923330"/>
              <a:gd name="connsiteX13" fmla="*/ 5171440 w 12053300"/>
              <a:gd name="connsiteY13" fmla="*/ 0 h 923330"/>
              <a:gd name="connsiteX14" fmla="*/ 5986472 w 12053300"/>
              <a:gd name="connsiteY14" fmla="*/ 0 h 923330"/>
              <a:gd name="connsiteX15" fmla="*/ 6319373 w 12053300"/>
              <a:gd name="connsiteY15" fmla="*/ 0 h 923330"/>
              <a:gd name="connsiteX16" fmla="*/ 6652274 w 12053300"/>
              <a:gd name="connsiteY16" fmla="*/ 0 h 923330"/>
              <a:gd name="connsiteX17" fmla="*/ 7346773 w 12053300"/>
              <a:gd name="connsiteY17" fmla="*/ 0 h 923330"/>
              <a:gd name="connsiteX18" fmla="*/ 7920740 w 12053300"/>
              <a:gd name="connsiteY18" fmla="*/ 0 h 923330"/>
              <a:gd name="connsiteX19" fmla="*/ 8374174 w 12053300"/>
              <a:gd name="connsiteY19" fmla="*/ 0 h 923330"/>
              <a:gd name="connsiteX20" fmla="*/ 9068673 w 12053300"/>
              <a:gd name="connsiteY20" fmla="*/ 0 h 923330"/>
              <a:gd name="connsiteX21" fmla="*/ 9401574 w 12053300"/>
              <a:gd name="connsiteY21" fmla="*/ 0 h 923330"/>
              <a:gd name="connsiteX22" fmla="*/ 10096074 w 12053300"/>
              <a:gd name="connsiteY22" fmla="*/ 0 h 923330"/>
              <a:gd name="connsiteX23" fmla="*/ 10308441 w 12053300"/>
              <a:gd name="connsiteY23" fmla="*/ 0 h 923330"/>
              <a:gd name="connsiteX24" fmla="*/ 10641342 w 12053300"/>
              <a:gd name="connsiteY24" fmla="*/ 0 h 923330"/>
              <a:gd name="connsiteX25" fmla="*/ 11094776 w 12053300"/>
              <a:gd name="connsiteY25" fmla="*/ 0 h 923330"/>
              <a:gd name="connsiteX26" fmla="*/ 12053300 w 12053300"/>
              <a:gd name="connsiteY26" fmla="*/ 0 h 923330"/>
              <a:gd name="connsiteX27" fmla="*/ 12053300 w 12053300"/>
              <a:gd name="connsiteY27" fmla="*/ 470898 h 923330"/>
              <a:gd name="connsiteX28" fmla="*/ 12053300 w 12053300"/>
              <a:gd name="connsiteY28" fmla="*/ 923330 h 923330"/>
              <a:gd name="connsiteX29" fmla="*/ 11238267 w 12053300"/>
              <a:gd name="connsiteY29" fmla="*/ 923330 h 923330"/>
              <a:gd name="connsiteX30" fmla="*/ 10664301 w 12053300"/>
              <a:gd name="connsiteY30" fmla="*/ 923330 h 923330"/>
              <a:gd name="connsiteX31" fmla="*/ 9849268 w 12053300"/>
              <a:gd name="connsiteY31" fmla="*/ 923330 h 923330"/>
              <a:gd name="connsiteX32" fmla="*/ 9154768 w 12053300"/>
              <a:gd name="connsiteY32" fmla="*/ 923330 h 923330"/>
              <a:gd name="connsiteX33" fmla="*/ 8821868 w 12053300"/>
              <a:gd name="connsiteY33" fmla="*/ 923330 h 923330"/>
              <a:gd name="connsiteX34" fmla="*/ 8006835 w 12053300"/>
              <a:gd name="connsiteY34" fmla="*/ 923330 h 923330"/>
              <a:gd name="connsiteX35" fmla="*/ 7191802 w 12053300"/>
              <a:gd name="connsiteY35" fmla="*/ 923330 h 923330"/>
              <a:gd name="connsiteX36" fmla="*/ 6858902 w 12053300"/>
              <a:gd name="connsiteY36" fmla="*/ 923330 h 923330"/>
              <a:gd name="connsiteX37" fmla="*/ 6526001 w 12053300"/>
              <a:gd name="connsiteY37" fmla="*/ 923330 h 923330"/>
              <a:gd name="connsiteX38" fmla="*/ 6072567 w 12053300"/>
              <a:gd name="connsiteY38" fmla="*/ 923330 h 923330"/>
              <a:gd name="connsiteX39" fmla="*/ 5619134 w 12053300"/>
              <a:gd name="connsiteY39" fmla="*/ 923330 h 923330"/>
              <a:gd name="connsiteX40" fmla="*/ 4924634 w 12053300"/>
              <a:gd name="connsiteY40" fmla="*/ 923330 h 923330"/>
              <a:gd name="connsiteX41" fmla="*/ 4712266 w 12053300"/>
              <a:gd name="connsiteY41" fmla="*/ 923330 h 923330"/>
              <a:gd name="connsiteX42" fmla="*/ 4379366 w 12053300"/>
              <a:gd name="connsiteY42" fmla="*/ 923330 h 923330"/>
              <a:gd name="connsiteX43" fmla="*/ 3684866 w 12053300"/>
              <a:gd name="connsiteY43" fmla="*/ 923330 h 923330"/>
              <a:gd name="connsiteX44" fmla="*/ 2990366 w 12053300"/>
              <a:gd name="connsiteY44" fmla="*/ 923330 h 923330"/>
              <a:gd name="connsiteX45" fmla="*/ 2295867 w 12053300"/>
              <a:gd name="connsiteY45" fmla="*/ 923330 h 923330"/>
              <a:gd name="connsiteX46" fmla="*/ 1480834 w 12053300"/>
              <a:gd name="connsiteY46" fmla="*/ 923330 h 923330"/>
              <a:gd name="connsiteX47" fmla="*/ 1268466 w 12053300"/>
              <a:gd name="connsiteY47" fmla="*/ 923330 h 923330"/>
              <a:gd name="connsiteX48" fmla="*/ 1056099 w 12053300"/>
              <a:gd name="connsiteY48" fmla="*/ 923330 h 923330"/>
              <a:gd name="connsiteX49" fmla="*/ 723198 w 12053300"/>
              <a:gd name="connsiteY49" fmla="*/ 923330 h 923330"/>
              <a:gd name="connsiteX50" fmla="*/ 0 w 12053300"/>
              <a:gd name="connsiteY50" fmla="*/ 923330 h 923330"/>
              <a:gd name="connsiteX51" fmla="*/ 0 w 12053300"/>
              <a:gd name="connsiteY51" fmla="*/ 489365 h 923330"/>
              <a:gd name="connsiteX52" fmla="*/ 0 w 12053300"/>
              <a:gd name="connsiteY5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053300" h="923330" extrusionOk="0">
                <a:moveTo>
                  <a:pt x="0" y="0"/>
                </a:moveTo>
                <a:cubicBezTo>
                  <a:pt x="333417" y="-78972"/>
                  <a:pt x="552109" y="23190"/>
                  <a:pt x="694500" y="0"/>
                </a:cubicBezTo>
                <a:cubicBezTo>
                  <a:pt x="836891" y="-23190"/>
                  <a:pt x="984185" y="7591"/>
                  <a:pt x="1147933" y="0"/>
                </a:cubicBezTo>
                <a:cubicBezTo>
                  <a:pt x="1311681" y="-7591"/>
                  <a:pt x="1364693" y="25224"/>
                  <a:pt x="1480834" y="0"/>
                </a:cubicBezTo>
                <a:cubicBezTo>
                  <a:pt x="1596975" y="-25224"/>
                  <a:pt x="1861893" y="50104"/>
                  <a:pt x="2054801" y="0"/>
                </a:cubicBezTo>
                <a:cubicBezTo>
                  <a:pt x="2247709" y="-50104"/>
                  <a:pt x="2200953" y="17977"/>
                  <a:pt x="2267168" y="0"/>
                </a:cubicBezTo>
                <a:cubicBezTo>
                  <a:pt x="2333383" y="-17977"/>
                  <a:pt x="2555656" y="51903"/>
                  <a:pt x="2841135" y="0"/>
                </a:cubicBezTo>
                <a:cubicBezTo>
                  <a:pt x="3126614" y="-51903"/>
                  <a:pt x="2973854" y="21415"/>
                  <a:pt x="3053503" y="0"/>
                </a:cubicBezTo>
                <a:cubicBezTo>
                  <a:pt x="3133152" y="-21415"/>
                  <a:pt x="3462106" y="44337"/>
                  <a:pt x="3627469" y="0"/>
                </a:cubicBezTo>
                <a:cubicBezTo>
                  <a:pt x="3792832" y="-44337"/>
                  <a:pt x="3892324" y="24982"/>
                  <a:pt x="4080903" y="0"/>
                </a:cubicBezTo>
                <a:cubicBezTo>
                  <a:pt x="4269482" y="-24982"/>
                  <a:pt x="4294784" y="25958"/>
                  <a:pt x="4413804" y="0"/>
                </a:cubicBezTo>
                <a:cubicBezTo>
                  <a:pt x="4532824" y="-25958"/>
                  <a:pt x="4551961" y="22275"/>
                  <a:pt x="4626171" y="0"/>
                </a:cubicBezTo>
                <a:cubicBezTo>
                  <a:pt x="4700381" y="-22275"/>
                  <a:pt x="4776396" y="13435"/>
                  <a:pt x="4838539" y="0"/>
                </a:cubicBezTo>
                <a:cubicBezTo>
                  <a:pt x="4900682" y="-13435"/>
                  <a:pt x="5059562" y="30579"/>
                  <a:pt x="5171440" y="0"/>
                </a:cubicBezTo>
                <a:cubicBezTo>
                  <a:pt x="5283318" y="-30579"/>
                  <a:pt x="5600484" y="52643"/>
                  <a:pt x="5986472" y="0"/>
                </a:cubicBezTo>
                <a:cubicBezTo>
                  <a:pt x="6372460" y="-52643"/>
                  <a:pt x="6232417" y="13665"/>
                  <a:pt x="6319373" y="0"/>
                </a:cubicBezTo>
                <a:cubicBezTo>
                  <a:pt x="6406329" y="-13665"/>
                  <a:pt x="6499526" y="18051"/>
                  <a:pt x="6652274" y="0"/>
                </a:cubicBezTo>
                <a:cubicBezTo>
                  <a:pt x="6805022" y="-18051"/>
                  <a:pt x="7060317" y="39071"/>
                  <a:pt x="7346773" y="0"/>
                </a:cubicBezTo>
                <a:cubicBezTo>
                  <a:pt x="7633229" y="-39071"/>
                  <a:pt x="7787007" y="68828"/>
                  <a:pt x="7920740" y="0"/>
                </a:cubicBezTo>
                <a:cubicBezTo>
                  <a:pt x="8054473" y="-68828"/>
                  <a:pt x="8242655" y="11008"/>
                  <a:pt x="8374174" y="0"/>
                </a:cubicBezTo>
                <a:cubicBezTo>
                  <a:pt x="8505693" y="-11008"/>
                  <a:pt x="8725886" y="59463"/>
                  <a:pt x="9068673" y="0"/>
                </a:cubicBezTo>
                <a:cubicBezTo>
                  <a:pt x="9411460" y="-59463"/>
                  <a:pt x="9329758" y="14431"/>
                  <a:pt x="9401574" y="0"/>
                </a:cubicBezTo>
                <a:cubicBezTo>
                  <a:pt x="9473390" y="-14431"/>
                  <a:pt x="9844008" y="44546"/>
                  <a:pt x="10096074" y="0"/>
                </a:cubicBezTo>
                <a:cubicBezTo>
                  <a:pt x="10348140" y="-44546"/>
                  <a:pt x="10249768" y="4141"/>
                  <a:pt x="10308441" y="0"/>
                </a:cubicBezTo>
                <a:cubicBezTo>
                  <a:pt x="10367114" y="-4141"/>
                  <a:pt x="10500121" y="2403"/>
                  <a:pt x="10641342" y="0"/>
                </a:cubicBezTo>
                <a:cubicBezTo>
                  <a:pt x="10782563" y="-2403"/>
                  <a:pt x="10938102" y="29841"/>
                  <a:pt x="11094776" y="0"/>
                </a:cubicBezTo>
                <a:cubicBezTo>
                  <a:pt x="11251450" y="-29841"/>
                  <a:pt x="11744127" y="99924"/>
                  <a:pt x="12053300" y="0"/>
                </a:cubicBezTo>
                <a:cubicBezTo>
                  <a:pt x="12066492" y="142310"/>
                  <a:pt x="12024911" y="367963"/>
                  <a:pt x="12053300" y="470898"/>
                </a:cubicBezTo>
                <a:cubicBezTo>
                  <a:pt x="12081689" y="573833"/>
                  <a:pt x="12025902" y="697994"/>
                  <a:pt x="12053300" y="923330"/>
                </a:cubicBezTo>
                <a:cubicBezTo>
                  <a:pt x="11780603" y="981567"/>
                  <a:pt x="11559178" y="869304"/>
                  <a:pt x="11238267" y="923330"/>
                </a:cubicBezTo>
                <a:cubicBezTo>
                  <a:pt x="10917356" y="977356"/>
                  <a:pt x="10902738" y="914622"/>
                  <a:pt x="10664301" y="923330"/>
                </a:cubicBezTo>
                <a:cubicBezTo>
                  <a:pt x="10425864" y="932038"/>
                  <a:pt x="10199260" y="853945"/>
                  <a:pt x="9849268" y="923330"/>
                </a:cubicBezTo>
                <a:cubicBezTo>
                  <a:pt x="9499276" y="992715"/>
                  <a:pt x="9470663" y="869222"/>
                  <a:pt x="9154768" y="923330"/>
                </a:cubicBezTo>
                <a:cubicBezTo>
                  <a:pt x="8838873" y="977438"/>
                  <a:pt x="8958416" y="922623"/>
                  <a:pt x="8821868" y="923330"/>
                </a:cubicBezTo>
                <a:cubicBezTo>
                  <a:pt x="8685320" y="924037"/>
                  <a:pt x="8243470" y="916009"/>
                  <a:pt x="8006835" y="923330"/>
                </a:cubicBezTo>
                <a:cubicBezTo>
                  <a:pt x="7770200" y="930651"/>
                  <a:pt x="7377983" y="899222"/>
                  <a:pt x="7191802" y="923330"/>
                </a:cubicBezTo>
                <a:cubicBezTo>
                  <a:pt x="7005621" y="947438"/>
                  <a:pt x="6999954" y="885777"/>
                  <a:pt x="6858902" y="923330"/>
                </a:cubicBezTo>
                <a:cubicBezTo>
                  <a:pt x="6717850" y="960883"/>
                  <a:pt x="6654811" y="890982"/>
                  <a:pt x="6526001" y="923330"/>
                </a:cubicBezTo>
                <a:cubicBezTo>
                  <a:pt x="6397191" y="955678"/>
                  <a:pt x="6187869" y="922112"/>
                  <a:pt x="6072567" y="923330"/>
                </a:cubicBezTo>
                <a:cubicBezTo>
                  <a:pt x="5957265" y="924548"/>
                  <a:pt x="5773171" y="889850"/>
                  <a:pt x="5619134" y="923330"/>
                </a:cubicBezTo>
                <a:cubicBezTo>
                  <a:pt x="5465097" y="956810"/>
                  <a:pt x="5194022" y="922577"/>
                  <a:pt x="4924634" y="923330"/>
                </a:cubicBezTo>
                <a:cubicBezTo>
                  <a:pt x="4655246" y="924083"/>
                  <a:pt x="4808779" y="907677"/>
                  <a:pt x="4712266" y="923330"/>
                </a:cubicBezTo>
                <a:cubicBezTo>
                  <a:pt x="4615753" y="938983"/>
                  <a:pt x="4453619" y="909089"/>
                  <a:pt x="4379366" y="923330"/>
                </a:cubicBezTo>
                <a:cubicBezTo>
                  <a:pt x="4305113" y="937571"/>
                  <a:pt x="3879031" y="889352"/>
                  <a:pt x="3684866" y="923330"/>
                </a:cubicBezTo>
                <a:cubicBezTo>
                  <a:pt x="3490701" y="957308"/>
                  <a:pt x="3264947" y="913302"/>
                  <a:pt x="2990366" y="923330"/>
                </a:cubicBezTo>
                <a:cubicBezTo>
                  <a:pt x="2715785" y="933358"/>
                  <a:pt x="2596239" y="872400"/>
                  <a:pt x="2295867" y="923330"/>
                </a:cubicBezTo>
                <a:cubicBezTo>
                  <a:pt x="1995495" y="974260"/>
                  <a:pt x="1778218" y="838249"/>
                  <a:pt x="1480834" y="923330"/>
                </a:cubicBezTo>
                <a:cubicBezTo>
                  <a:pt x="1183450" y="1008411"/>
                  <a:pt x="1328827" y="913731"/>
                  <a:pt x="1268466" y="923330"/>
                </a:cubicBezTo>
                <a:cubicBezTo>
                  <a:pt x="1208105" y="932929"/>
                  <a:pt x="1116689" y="914640"/>
                  <a:pt x="1056099" y="923330"/>
                </a:cubicBezTo>
                <a:cubicBezTo>
                  <a:pt x="995509" y="932020"/>
                  <a:pt x="805344" y="918139"/>
                  <a:pt x="723198" y="923330"/>
                </a:cubicBezTo>
                <a:cubicBezTo>
                  <a:pt x="641052" y="928521"/>
                  <a:pt x="287190" y="899306"/>
                  <a:pt x="0" y="923330"/>
                </a:cubicBezTo>
                <a:cubicBezTo>
                  <a:pt x="-14826" y="816654"/>
                  <a:pt x="19126" y="606790"/>
                  <a:pt x="0" y="489365"/>
                </a:cubicBezTo>
                <a:cubicBezTo>
                  <a:pt x="-19126" y="371940"/>
                  <a:pt x="31043" y="15610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836640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Segoe UI" panose="020B0502040204020203" pitchFamily="34" charset="0"/>
              </a:rPr>
              <a:t> </a:t>
            </a:r>
            <a:r>
              <a:rPr lang="en-US" sz="5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Segoe UI" panose="020B0502040204020203" pitchFamily="34" charset="0"/>
              </a:rPr>
              <a:t>Amit Das	 |	Ashraful Tauhid	|  Mahmudul Hasan Robin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F9D829-5715-4F21-99F0-24BD12DD3FA1}"/>
              </a:ext>
            </a:extLst>
          </p:cNvPr>
          <p:cNvCxnSpPr/>
          <p:nvPr/>
        </p:nvCxnSpPr>
        <p:spPr>
          <a:xfrm>
            <a:off x="10319238" y="9864972"/>
            <a:ext cx="3745523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CEF528-B619-4D41-A406-19F1F55CA629}"/>
              </a:ext>
            </a:extLst>
          </p:cNvPr>
          <p:cNvSpPr txBox="1"/>
          <p:nvPr/>
        </p:nvSpPr>
        <p:spPr>
          <a:xfrm>
            <a:off x="4967416" y="43742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B6E7D-3ECB-4113-AB62-D61DEFFDB2E1}"/>
              </a:ext>
            </a:extLst>
          </p:cNvPr>
          <p:cNvSpPr txBox="1"/>
          <p:nvPr/>
        </p:nvSpPr>
        <p:spPr>
          <a:xfrm>
            <a:off x="6648884" y="4092936"/>
            <a:ext cx="10441459" cy="1107996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andara Light" panose="020E0502030303020204" pitchFamily="34" charset="0"/>
              </a:rPr>
              <a:t>Game Review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82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6462" y="518074"/>
            <a:ext cx="22261475" cy="1583126"/>
            <a:chOff x="415636" y="511491"/>
            <a:chExt cx="22261475" cy="1548391"/>
          </a:xfrm>
        </p:grpSpPr>
        <p:sp>
          <p:nvSpPr>
            <p:cNvPr id="5" name="TextBox 4"/>
            <p:cNvSpPr txBox="1"/>
            <p:nvPr/>
          </p:nvSpPr>
          <p:spPr>
            <a:xfrm>
              <a:off x="415636" y="511491"/>
              <a:ext cx="22261475" cy="1414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DIFFERENT MODELS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195908" y="1986712"/>
              <a:ext cx="2738812" cy="73170"/>
              <a:chOff x="918489" y="2026727"/>
              <a:chExt cx="3631537" cy="45731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918489" y="2026727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1534052" y="2026734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2168790" y="2026739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2784484" y="2026739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3400046" y="2026739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4009672" y="2026739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A0FD3-5EEB-4840-86AA-F38F6D71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04D09C-A2EC-48ED-94F0-4781D5B73722}"/>
              </a:ext>
            </a:extLst>
          </p:cNvPr>
          <p:cNvGrpSpPr/>
          <p:nvPr/>
        </p:nvGrpSpPr>
        <p:grpSpPr>
          <a:xfrm>
            <a:off x="13390457" y="4683009"/>
            <a:ext cx="9627480" cy="6168658"/>
            <a:chOff x="12870295" y="4325336"/>
            <a:chExt cx="9627480" cy="61686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20B148-66AD-4C3A-A27B-91B2B8EF27B7}"/>
                </a:ext>
              </a:extLst>
            </p:cNvPr>
            <p:cNvGrpSpPr/>
            <p:nvPr/>
          </p:nvGrpSpPr>
          <p:grpSpPr>
            <a:xfrm>
              <a:off x="12870295" y="4448394"/>
              <a:ext cx="9627480" cy="5987496"/>
              <a:chOff x="1208088" y="3363913"/>
              <a:chExt cx="5354637" cy="3330575"/>
            </a:xfrm>
            <a:solidFill>
              <a:schemeClr val="bg1">
                <a:lumMod val="85000"/>
              </a:schemeClr>
            </a:solidFill>
          </p:grpSpPr>
          <p:sp>
            <p:nvSpPr>
              <p:cNvPr id="41" name="Freeform 1">
                <a:extLst>
                  <a:ext uri="{FF2B5EF4-FFF2-40B4-BE49-F238E27FC236}">
                    <a16:creationId xmlns:a16="http://schemas.microsoft.com/office/drawing/2014/main" id="{19BC9439-C342-4B48-9E26-2E3DD6743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488" y="3363913"/>
                <a:ext cx="461962" cy="731837"/>
              </a:xfrm>
              <a:custGeom>
                <a:avLst/>
                <a:gdLst>
                  <a:gd name="T0" fmla="*/ 93 w 1282"/>
                  <a:gd name="T1" fmla="*/ 344 h 2032"/>
                  <a:gd name="T2" fmla="*/ 93 w 1282"/>
                  <a:gd name="T3" fmla="*/ 344 h 2032"/>
                  <a:gd name="T4" fmla="*/ 750 w 1282"/>
                  <a:gd name="T5" fmla="*/ 1000 h 2032"/>
                  <a:gd name="T6" fmla="*/ 93 w 1282"/>
                  <a:gd name="T7" fmla="*/ 1656 h 2032"/>
                  <a:gd name="T8" fmla="*/ 93 w 1282"/>
                  <a:gd name="T9" fmla="*/ 1937 h 2032"/>
                  <a:gd name="T10" fmla="*/ 375 w 1282"/>
                  <a:gd name="T11" fmla="*/ 1937 h 2032"/>
                  <a:gd name="T12" fmla="*/ 1281 w 1282"/>
                  <a:gd name="T13" fmla="*/ 1000 h 2032"/>
                  <a:gd name="T14" fmla="*/ 375 w 1282"/>
                  <a:gd name="T15" fmla="*/ 94 h 2032"/>
                  <a:gd name="T16" fmla="*/ 93 w 1282"/>
                  <a:gd name="T17" fmla="*/ 94 h 2032"/>
                  <a:gd name="T18" fmla="*/ 31 w 1282"/>
                  <a:gd name="T19" fmla="*/ 219 h 2032"/>
                  <a:gd name="T20" fmla="*/ 93 w 1282"/>
                  <a:gd name="T21" fmla="*/ 344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2" h="2032">
                    <a:moveTo>
                      <a:pt x="93" y="344"/>
                    </a:moveTo>
                    <a:lnTo>
                      <a:pt x="93" y="344"/>
                    </a:lnTo>
                    <a:cubicBezTo>
                      <a:pt x="750" y="1000"/>
                      <a:pt x="750" y="1000"/>
                      <a:pt x="750" y="1000"/>
                    </a:cubicBezTo>
                    <a:cubicBezTo>
                      <a:pt x="93" y="1656"/>
                      <a:pt x="93" y="1656"/>
                      <a:pt x="93" y="1656"/>
                    </a:cubicBezTo>
                    <a:cubicBezTo>
                      <a:pt x="0" y="1750"/>
                      <a:pt x="0" y="1875"/>
                      <a:pt x="93" y="1937"/>
                    </a:cubicBezTo>
                    <a:cubicBezTo>
                      <a:pt x="156" y="2031"/>
                      <a:pt x="281" y="2031"/>
                      <a:pt x="375" y="1937"/>
                    </a:cubicBezTo>
                    <a:cubicBezTo>
                      <a:pt x="1281" y="1000"/>
                      <a:pt x="1281" y="1000"/>
                      <a:pt x="1281" y="1000"/>
                    </a:cubicBezTo>
                    <a:cubicBezTo>
                      <a:pt x="375" y="94"/>
                      <a:pt x="375" y="94"/>
                      <a:pt x="375" y="94"/>
                    </a:cubicBezTo>
                    <a:cubicBezTo>
                      <a:pt x="281" y="0"/>
                      <a:pt x="156" y="0"/>
                      <a:pt x="93" y="94"/>
                    </a:cubicBezTo>
                    <a:cubicBezTo>
                      <a:pt x="62" y="125"/>
                      <a:pt x="31" y="156"/>
                      <a:pt x="31" y="219"/>
                    </a:cubicBezTo>
                    <a:cubicBezTo>
                      <a:pt x="31" y="281"/>
                      <a:pt x="62" y="313"/>
                      <a:pt x="93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42" name="Freeform 2">
                <a:extLst>
                  <a:ext uri="{FF2B5EF4-FFF2-40B4-BE49-F238E27FC236}">
                    <a16:creationId xmlns:a16="http://schemas.microsoft.com/office/drawing/2014/main" id="{2C2295A3-618D-42FD-A545-6A4521B27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657600"/>
                <a:ext cx="146050" cy="146050"/>
              </a:xfrm>
              <a:custGeom>
                <a:avLst/>
                <a:gdLst>
                  <a:gd name="T0" fmla="*/ 187 w 407"/>
                  <a:gd name="T1" fmla="*/ 406 h 407"/>
                  <a:gd name="T2" fmla="*/ 187 w 407"/>
                  <a:gd name="T3" fmla="*/ 406 h 407"/>
                  <a:gd name="T4" fmla="*/ 0 w 407"/>
                  <a:gd name="T5" fmla="*/ 187 h 407"/>
                  <a:gd name="T6" fmla="*/ 187 w 407"/>
                  <a:gd name="T7" fmla="*/ 0 h 407"/>
                  <a:gd name="T8" fmla="*/ 406 w 407"/>
                  <a:gd name="T9" fmla="*/ 187 h 407"/>
                  <a:gd name="T10" fmla="*/ 187 w 407"/>
                  <a:gd name="T11" fmla="*/ 40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7">
                    <a:moveTo>
                      <a:pt x="187" y="406"/>
                    </a:moveTo>
                    <a:lnTo>
                      <a:pt x="187" y="406"/>
                    </a:lnTo>
                    <a:cubicBezTo>
                      <a:pt x="94" y="406"/>
                      <a:pt x="0" y="312"/>
                      <a:pt x="0" y="187"/>
                    </a:cubicBezTo>
                    <a:cubicBezTo>
                      <a:pt x="0" y="93"/>
                      <a:pt x="94" y="0"/>
                      <a:pt x="187" y="0"/>
                    </a:cubicBezTo>
                    <a:cubicBezTo>
                      <a:pt x="312" y="0"/>
                      <a:pt x="406" y="93"/>
                      <a:pt x="406" y="187"/>
                    </a:cubicBezTo>
                    <a:cubicBezTo>
                      <a:pt x="406" y="312"/>
                      <a:pt x="312" y="406"/>
                      <a:pt x="187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4B5F3163-5EE5-46C8-A049-E30307384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6254750"/>
                <a:ext cx="146050" cy="147638"/>
              </a:xfrm>
              <a:custGeom>
                <a:avLst/>
                <a:gdLst>
                  <a:gd name="T0" fmla="*/ 187 w 407"/>
                  <a:gd name="T1" fmla="*/ 407 h 408"/>
                  <a:gd name="T2" fmla="*/ 187 w 407"/>
                  <a:gd name="T3" fmla="*/ 407 h 408"/>
                  <a:gd name="T4" fmla="*/ 0 w 407"/>
                  <a:gd name="T5" fmla="*/ 219 h 408"/>
                  <a:gd name="T6" fmla="*/ 187 w 407"/>
                  <a:gd name="T7" fmla="*/ 0 h 408"/>
                  <a:gd name="T8" fmla="*/ 406 w 407"/>
                  <a:gd name="T9" fmla="*/ 219 h 408"/>
                  <a:gd name="T10" fmla="*/ 187 w 407"/>
                  <a:gd name="T11" fmla="*/ 407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8">
                    <a:moveTo>
                      <a:pt x="187" y="407"/>
                    </a:moveTo>
                    <a:lnTo>
                      <a:pt x="187" y="407"/>
                    </a:lnTo>
                    <a:cubicBezTo>
                      <a:pt x="94" y="407"/>
                      <a:pt x="0" y="313"/>
                      <a:pt x="0" y="219"/>
                    </a:cubicBezTo>
                    <a:cubicBezTo>
                      <a:pt x="0" y="94"/>
                      <a:pt x="94" y="0"/>
                      <a:pt x="187" y="0"/>
                    </a:cubicBezTo>
                    <a:cubicBezTo>
                      <a:pt x="312" y="0"/>
                      <a:pt x="406" y="94"/>
                      <a:pt x="406" y="219"/>
                    </a:cubicBezTo>
                    <a:cubicBezTo>
                      <a:pt x="406" y="313"/>
                      <a:pt x="312" y="407"/>
                      <a:pt x="187" y="40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4AB866A8-5C81-4912-9612-FCEB1202C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413" y="4962525"/>
                <a:ext cx="146050" cy="134938"/>
              </a:xfrm>
              <a:custGeom>
                <a:avLst/>
                <a:gdLst>
                  <a:gd name="T0" fmla="*/ 0 w 406"/>
                  <a:gd name="T1" fmla="*/ 187 h 375"/>
                  <a:gd name="T2" fmla="*/ 0 w 406"/>
                  <a:gd name="T3" fmla="*/ 187 h 375"/>
                  <a:gd name="T4" fmla="*/ 218 w 406"/>
                  <a:gd name="T5" fmla="*/ 0 h 375"/>
                  <a:gd name="T6" fmla="*/ 405 w 406"/>
                  <a:gd name="T7" fmla="*/ 187 h 375"/>
                  <a:gd name="T8" fmla="*/ 218 w 406"/>
                  <a:gd name="T9" fmla="*/ 374 h 375"/>
                  <a:gd name="T10" fmla="*/ 0 w 406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375">
                    <a:moveTo>
                      <a:pt x="0" y="187"/>
                    </a:moveTo>
                    <a:lnTo>
                      <a:pt x="0" y="187"/>
                    </a:lnTo>
                    <a:cubicBezTo>
                      <a:pt x="0" y="62"/>
                      <a:pt x="93" y="0"/>
                      <a:pt x="218" y="0"/>
                    </a:cubicBezTo>
                    <a:cubicBezTo>
                      <a:pt x="311" y="0"/>
                      <a:pt x="405" y="62"/>
                      <a:pt x="405" y="187"/>
                    </a:cubicBezTo>
                    <a:cubicBezTo>
                      <a:pt x="405" y="280"/>
                      <a:pt x="311" y="374"/>
                      <a:pt x="218" y="374"/>
                    </a:cubicBezTo>
                    <a:cubicBezTo>
                      <a:pt x="93" y="374"/>
                      <a:pt x="0" y="280"/>
                      <a:pt x="0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9A9D04F6-9887-4DB8-8455-825D01064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088" y="4962525"/>
                <a:ext cx="146050" cy="134938"/>
              </a:xfrm>
              <a:custGeom>
                <a:avLst/>
                <a:gdLst>
                  <a:gd name="T0" fmla="*/ 0 w 407"/>
                  <a:gd name="T1" fmla="*/ 187 h 375"/>
                  <a:gd name="T2" fmla="*/ 0 w 407"/>
                  <a:gd name="T3" fmla="*/ 187 h 375"/>
                  <a:gd name="T4" fmla="*/ 219 w 407"/>
                  <a:gd name="T5" fmla="*/ 0 h 375"/>
                  <a:gd name="T6" fmla="*/ 406 w 407"/>
                  <a:gd name="T7" fmla="*/ 187 h 375"/>
                  <a:gd name="T8" fmla="*/ 219 w 407"/>
                  <a:gd name="T9" fmla="*/ 374 h 375"/>
                  <a:gd name="T10" fmla="*/ 0 w 407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375">
                    <a:moveTo>
                      <a:pt x="0" y="187"/>
                    </a:moveTo>
                    <a:lnTo>
                      <a:pt x="0" y="187"/>
                    </a:lnTo>
                    <a:cubicBezTo>
                      <a:pt x="0" y="62"/>
                      <a:pt x="94" y="0"/>
                      <a:pt x="219" y="0"/>
                    </a:cubicBezTo>
                    <a:cubicBezTo>
                      <a:pt x="312" y="0"/>
                      <a:pt x="406" y="62"/>
                      <a:pt x="406" y="187"/>
                    </a:cubicBezTo>
                    <a:cubicBezTo>
                      <a:pt x="406" y="280"/>
                      <a:pt x="312" y="374"/>
                      <a:pt x="219" y="374"/>
                    </a:cubicBezTo>
                    <a:cubicBezTo>
                      <a:pt x="94" y="374"/>
                      <a:pt x="0" y="280"/>
                      <a:pt x="0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962DA526-4364-4EE9-A3C7-A437043A1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563" y="5872163"/>
                <a:ext cx="158750" cy="157162"/>
              </a:xfrm>
              <a:custGeom>
                <a:avLst/>
                <a:gdLst>
                  <a:gd name="T0" fmla="*/ 94 w 439"/>
                  <a:gd name="T1" fmla="*/ 344 h 438"/>
                  <a:gd name="T2" fmla="*/ 94 w 439"/>
                  <a:gd name="T3" fmla="*/ 344 h 438"/>
                  <a:gd name="T4" fmla="*/ 94 w 439"/>
                  <a:gd name="T5" fmla="*/ 62 h 438"/>
                  <a:gd name="T6" fmla="*/ 375 w 439"/>
                  <a:gd name="T7" fmla="*/ 62 h 438"/>
                  <a:gd name="T8" fmla="*/ 375 w 439"/>
                  <a:gd name="T9" fmla="*/ 344 h 438"/>
                  <a:gd name="T10" fmla="*/ 94 w 439"/>
                  <a:gd name="T11" fmla="*/ 344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94" y="344"/>
                    </a:moveTo>
                    <a:lnTo>
                      <a:pt x="94" y="344"/>
                    </a:lnTo>
                    <a:cubicBezTo>
                      <a:pt x="0" y="281"/>
                      <a:pt x="0" y="156"/>
                      <a:pt x="94" y="62"/>
                    </a:cubicBezTo>
                    <a:cubicBezTo>
                      <a:pt x="156" y="0"/>
                      <a:pt x="281" y="0"/>
                      <a:pt x="375" y="62"/>
                    </a:cubicBezTo>
                    <a:cubicBezTo>
                      <a:pt x="438" y="156"/>
                      <a:pt x="438" y="281"/>
                      <a:pt x="375" y="344"/>
                    </a:cubicBezTo>
                    <a:cubicBezTo>
                      <a:pt x="281" y="437"/>
                      <a:pt x="156" y="437"/>
                      <a:pt x="94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A1B0DAF9-0910-45B9-9D11-15BE5E06B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825" y="5872163"/>
                <a:ext cx="158750" cy="157162"/>
              </a:xfrm>
              <a:custGeom>
                <a:avLst/>
                <a:gdLst>
                  <a:gd name="T0" fmla="*/ 63 w 439"/>
                  <a:gd name="T1" fmla="*/ 62 h 438"/>
                  <a:gd name="T2" fmla="*/ 63 w 439"/>
                  <a:gd name="T3" fmla="*/ 62 h 438"/>
                  <a:gd name="T4" fmla="*/ 344 w 439"/>
                  <a:gd name="T5" fmla="*/ 62 h 438"/>
                  <a:gd name="T6" fmla="*/ 344 w 439"/>
                  <a:gd name="T7" fmla="*/ 344 h 438"/>
                  <a:gd name="T8" fmla="*/ 63 w 439"/>
                  <a:gd name="T9" fmla="*/ 344 h 438"/>
                  <a:gd name="T10" fmla="*/ 63 w 439"/>
                  <a:gd name="T11" fmla="*/ 62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63" y="62"/>
                    </a:moveTo>
                    <a:lnTo>
                      <a:pt x="63" y="62"/>
                    </a:lnTo>
                    <a:cubicBezTo>
                      <a:pt x="156" y="0"/>
                      <a:pt x="281" y="0"/>
                      <a:pt x="344" y="62"/>
                    </a:cubicBezTo>
                    <a:cubicBezTo>
                      <a:pt x="438" y="156"/>
                      <a:pt x="438" y="281"/>
                      <a:pt x="344" y="344"/>
                    </a:cubicBezTo>
                    <a:cubicBezTo>
                      <a:pt x="281" y="437"/>
                      <a:pt x="156" y="437"/>
                      <a:pt x="63" y="344"/>
                    </a:cubicBezTo>
                    <a:cubicBezTo>
                      <a:pt x="0" y="281"/>
                      <a:pt x="0" y="156"/>
                      <a:pt x="63" y="6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id="{67A7DDC2-23DA-48D2-86EF-BB825E1BD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563" y="4027488"/>
                <a:ext cx="158750" cy="157162"/>
              </a:xfrm>
              <a:custGeom>
                <a:avLst/>
                <a:gdLst>
                  <a:gd name="T0" fmla="*/ 94 w 439"/>
                  <a:gd name="T1" fmla="*/ 93 h 438"/>
                  <a:gd name="T2" fmla="*/ 94 w 439"/>
                  <a:gd name="T3" fmla="*/ 93 h 438"/>
                  <a:gd name="T4" fmla="*/ 375 w 439"/>
                  <a:gd name="T5" fmla="*/ 93 h 438"/>
                  <a:gd name="T6" fmla="*/ 375 w 439"/>
                  <a:gd name="T7" fmla="*/ 375 h 438"/>
                  <a:gd name="T8" fmla="*/ 94 w 439"/>
                  <a:gd name="T9" fmla="*/ 375 h 438"/>
                  <a:gd name="T10" fmla="*/ 94 w 439"/>
                  <a:gd name="T11" fmla="*/ 9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94" y="93"/>
                    </a:moveTo>
                    <a:lnTo>
                      <a:pt x="94" y="93"/>
                    </a:lnTo>
                    <a:cubicBezTo>
                      <a:pt x="156" y="0"/>
                      <a:pt x="281" y="0"/>
                      <a:pt x="375" y="93"/>
                    </a:cubicBezTo>
                    <a:cubicBezTo>
                      <a:pt x="438" y="156"/>
                      <a:pt x="438" y="281"/>
                      <a:pt x="375" y="375"/>
                    </a:cubicBezTo>
                    <a:cubicBezTo>
                      <a:pt x="281" y="437"/>
                      <a:pt x="156" y="437"/>
                      <a:pt x="94" y="375"/>
                    </a:cubicBezTo>
                    <a:cubicBezTo>
                      <a:pt x="0" y="281"/>
                      <a:pt x="0" y="156"/>
                      <a:pt x="94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A13245B8-3A81-46A2-AEF8-32A80F659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188" y="6153150"/>
                <a:ext cx="157162" cy="158750"/>
              </a:xfrm>
              <a:custGeom>
                <a:avLst/>
                <a:gdLst>
                  <a:gd name="T0" fmla="*/ 156 w 438"/>
                  <a:gd name="T1" fmla="*/ 406 h 439"/>
                  <a:gd name="T2" fmla="*/ 156 w 438"/>
                  <a:gd name="T3" fmla="*/ 406 h 439"/>
                  <a:gd name="T4" fmla="*/ 31 w 438"/>
                  <a:gd name="T5" fmla="*/ 125 h 439"/>
                  <a:gd name="T6" fmla="*/ 281 w 438"/>
                  <a:gd name="T7" fmla="*/ 31 h 439"/>
                  <a:gd name="T8" fmla="*/ 406 w 438"/>
                  <a:gd name="T9" fmla="*/ 281 h 439"/>
                  <a:gd name="T10" fmla="*/ 156 w 438"/>
                  <a:gd name="T11" fmla="*/ 40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156" y="406"/>
                    </a:moveTo>
                    <a:lnTo>
                      <a:pt x="156" y="406"/>
                    </a:lnTo>
                    <a:cubicBezTo>
                      <a:pt x="31" y="344"/>
                      <a:pt x="0" y="250"/>
                      <a:pt x="31" y="125"/>
                    </a:cubicBezTo>
                    <a:cubicBezTo>
                      <a:pt x="62" y="31"/>
                      <a:pt x="187" y="0"/>
                      <a:pt x="281" y="31"/>
                    </a:cubicBezTo>
                    <a:cubicBezTo>
                      <a:pt x="406" y="63"/>
                      <a:pt x="437" y="188"/>
                      <a:pt x="406" y="281"/>
                    </a:cubicBezTo>
                    <a:cubicBezTo>
                      <a:pt x="343" y="406"/>
                      <a:pt x="250" y="438"/>
                      <a:pt x="156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AE09D6D6-87DA-41F8-B28D-010BD9FC1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813" y="5445125"/>
                <a:ext cx="158750" cy="158750"/>
              </a:xfrm>
              <a:custGeom>
                <a:avLst/>
                <a:gdLst>
                  <a:gd name="T0" fmla="*/ 32 w 439"/>
                  <a:gd name="T1" fmla="*/ 157 h 439"/>
                  <a:gd name="T2" fmla="*/ 32 w 439"/>
                  <a:gd name="T3" fmla="*/ 157 h 439"/>
                  <a:gd name="T4" fmla="*/ 282 w 439"/>
                  <a:gd name="T5" fmla="*/ 32 h 439"/>
                  <a:gd name="T6" fmla="*/ 407 w 439"/>
                  <a:gd name="T7" fmla="*/ 313 h 439"/>
                  <a:gd name="T8" fmla="*/ 157 w 439"/>
                  <a:gd name="T9" fmla="*/ 407 h 439"/>
                  <a:gd name="T10" fmla="*/ 32 w 439"/>
                  <a:gd name="T11" fmla="*/ 157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32" y="157"/>
                    </a:moveTo>
                    <a:lnTo>
                      <a:pt x="32" y="157"/>
                    </a:lnTo>
                    <a:cubicBezTo>
                      <a:pt x="94" y="63"/>
                      <a:pt x="188" y="0"/>
                      <a:pt x="282" y="32"/>
                    </a:cubicBezTo>
                    <a:cubicBezTo>
                      <a:pt x="407" y="94"/>
                      <a:pt x="438" y="188"/>
                      <a:pt x="407" y="313"/>
                    </a:cubicBezTo>
                    <a:cubicBezTo>
                      <a:pt x="375" y="407"/>
                      <a:pt x="250" y="438"/>
                      <a:pt x="157" y="407"/>
                    </a:cubicBezTo>
                    <a:cubicBezTo>
                      <a:pt x="32" y="375"/>
                      <a:pt x="0" y="250"/>
                      <a:pt x="32" y="15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1149B107-C041-4262-812E-8DE5ED4B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575" y="4443413"/>
                <a:ext cx="169863" cy="169862"/>
              </a:xfrm>
              <a:custGeom>
                <a:avLst/>
                <a:gdLst>
                  <a:gd name="T0" fmla="*/ 31 w 470"/>
                  <a:gd name="T1" fmla="*/ 156 h 470"/>
                  <a:gd name="T2" fmla="*/ 31 w 470"/>
                  <a:gd name="T3" fmla="*/ 156 h 470"/>
                  <a:gd name="T4" fmla="*/ 312 w 470"/>
                  <a:gd name="T5" fmla="*/ 63 h 470"/>
                  <a:gd name="T6" fmla="*/ 406 w 470"/>
                  <a:gd name="T7" fmla="*/ 313 h 470"/>
                  <a:gd name="T8" fmla="*/ 156 w 470"/>
                  <a:gd name="T9" fmla="*/ 438 h 470"/>
                  <a:gd name="T10" fmla="*/ 31 w 470"/>
                  <a:gd name="T11" fmla="*/ 15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31" y="156"/>
                    </a:moveTo>
                    <a:lnTo>
                      <a:pt x="31" y="156"/>
                    </a:lnTo>
                    <a:cubicBezTo>
                      <a:pt x="94" y="63"/>
                      <a:pt x="219" y="0"/>
                      <a:pt x="312" y="63"/>
                    </a:cubicBezTo>
                    <a:cubicBezTo>
                      <a:pt x="406" y="94"/>
                      <a:pt x="469" y="219"/>
                      <a:pt x="406" y="313"/>
                    </a:cubicBezTo>
                    <a:cubicBezTo>
                      <a:pt x="375" y="406"/>
                      <a:pt x="250" y="469"/>
                      <a:pt x="156" y="438"/>
                    </a:cubicBezTo>
                    <a:cubicBezTo>
                      <a:pt x="62" y="375"/>
                      <a:pt x="0" y="281"/>
                      <a:pt x="31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B743EA6A-3813-40DD-8035-5E311D655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575" y="5445125"/>
                <a:ext cx="169863" cy="158750"/>
              </a:xfrm>
              <a:custGeom>
                <a:avLst/>
                <a:gdLst>
                  <a:gd name="T0" fmla="*/ 31 w 470"/>
                  <a:gd name="T1" fmla="*/ 313 h 439"/>
                  <a:gd name="T2" fmla="*/ 31 w 470"/>
                  <a:gd name="T3" fmla="*/ 313 h 439"/>
                  <a:gd name="T4" fmla="*/ 156 w 470"/>
                  <a:gd name="T5" fmla="*/ 32 h 439"/>
                  <a:gd name="T6" fmla="*/ 406 w 470"/>
                  <a:gd name="T7" fmla="*/ 157 h 439"/>
                  <a:gd name="T8" fmla="*/ 312 w 470"/>
                  <a:gd name="T9" fmla="*/ 407 h 439"/>
                  <a:gd name="T10" fmla="*/ 31 w 470"/>
                  <a:gd name="T11" fmla="*/ 31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31" y="313"/>
                    </a:moveTo>
                    <a:lnTo>
                      <a:pt x="31" y="313"/>
                    </a:lnTo>
                    <a:cubicBezTo>
                      <a:pt x="0" y="188"/>
                      <a:pt x="62" y="94"/>
                      <a:pt x="156" y="32"/>
                    </a:cubicBezTo>
                    <a:cubicBezTo>
                      <a:pt x="250" y="0"/>
                      <a:pt x="375" y="63"/>
                      <a:pt x="406" y="157"/>
                    </a:cubicBezTo>
                    <a:cubicBezTo>
                      <a:pt x="469" y="250"/>
                      <a:pt x="406" y="375"/>
                      <a:pt x="312" y="407"/>
                    </a:cubicBezTo>
                    <a:cubicBezTo>
                      <a:pt x="219" y="438"/>
                      <a:pt x="94" y="407"/>
                      <a:pt x="31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2B76C251-EBB6-4CDE-8DA0-86133FDF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200" y="6153150"/>
                <a:ext cx="168275" cy="158750"/>
              </a:xfrm>
              <a:custGeom>
                <a:avLst/>
                <a:gdLst>
                  <a:gd name="T0" fmla="*/ 156 w 469"/>
                  <a:gd name="T1" fmla="*/ 31 h 439"/>
                  <a:gd name="T2" fmla="*/ 156 w 469"/>
                  <a:gd name="T3" fmla="*/ 31 h 439"/>
                  <a:gd name="T4" fmla="*/ 406 w 469"/>
                  <a:gd name="T5" fmla="*/ 125 h 439"/>
                  <a:gd name="T6" fmla="*/ 312 w 469"/>
                  <a:gd name="T7" fmla="*/ 406 h 439"/>
                  <a:gd name="T8" fmla="*/ 62 w 469"/>
                  <a:gd name="T9" fmla="*/ 281 h 439"/>
                  <a:gd name="T10" fmla="*/ 156 w 469"/>
                  <a:gd name="T11" fmla="*/ 31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156" y="31"/>
                    </a:moveTo>
                    <a:lnTo>
                      <a:pt x="156" y="31"/>
                    </a:lnTo>
                    <a:cubicBezTo>
                      <a:pt x="250" y="0"/>
                      <a:pt x="375" y="31"/>
                      <a:pt x="406" y="125"/>
                    </a:cubicBezTo>
                    <a:cubicBezTo>
                      <a:pt x="468" y="250"/>
                      <a:pt x="406" y="344"/>
                      <a:pt x="312" y="406"/>
                    </a:cubicBezTo>
                    <a:cubicBezTo>
                      <a:pt x="218" y="438"/>
                      <a:pt x="93" y="406"/>
                      <a:pt x="62" y="281"/>
                    </a:cubicBezTo>
                    <a:cubicBezTo>
                      <a:pt x="0" y="188"/>
                      <a:pt x="62" y="63"/>
                      <a:pt x="156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54" name="Freeform 14">
                <a:extLst>
                  <a:ext uri="{FF2B5EF4-FFF2-40B4-BE49-F238E27FC236}">
                    <a16:creationId xmlns:a16="http://schemas.microsoft.com/office/drawing/2014/main" id="{5E928FF7-1AFD-4253-B1F4-66680D61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188" y="3746500"/>
                <a:ext cx="157162" cy="157163"/>
              </a:xfrm>
              <a:custGeom>
                <a:avLst/>
                <a:gdLst>
                  <a:gd name="T0" fmla="*/ 156 w 438"/>
                  <a:gd name="T1" fmla="*/ 31 h 438"/>
                  <a:gd name="T2" fmla="*/ 156 w 438"/>
                  <a:gd name="T3" fmla="*/ 31 h 438"/>
                  <a:gd name="T4" fmla="*/ 406 w 438"/>
                  <a:gd name="T5" fmla="*/ 156 h 438"/>
                  <a:gd name="T6" fmla="*/ 281 w 438"/>
                  <a:gd name="T7" fmla="*/ 406 h 438"/>
                  <a:gd name="T8" fmla="*/ 31 w 438"/>
                  <a:gd name="T9" fmla="*/ 312 h 438"/>
                  <a:gd name="T10" fmla="*/ 156 w 438"/>
                  <a:gd name="T11" fmla="*/ 31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156" y="31"/>
                    </a:moveTo>
                    <a:lnTo>
                      <a:pt x="156" y="31"/>
                    </a:lnTo>
                    <a:cubicBezTo>
                      <a:pt x="250" y="0"/>
                      <a:pt x="343" y="31"/>
                      <a:pt x="406" y="156"/>
                    </a:cubicBezTo>
                    <a:cubicBezTo>
                      <a:pt x="437" y="250"/>
                      <a:pt x="406" y="375"/>
                      <a:pt x="281" y="406"/>
                    </a:cubicBezTo>
                    <a:cubicBezTo>
                      <a:pt x="187" y="437"/>
                      <a:pt x="62" y="406"/>
                      <a:pt x="31" y="312"/>
                    </a:cubicBezTo>
                    <a:cubicBezTo>
                      <a:pt x="0" y="187"/>
                      <a:pt x="31" y="93"/>
                      <a:pt x="156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55" name="Freeform 15">
                <a:extLst>
                  <a:ext uri="{FF2B5EF4-FFF2-40B4-BE49-F238E27FC236}">
                    <a16:creationId xmlns:a16="http://schemas.microsoft.com/office/drawing/2014/main" id="{7B20FC22-DDE6-44F7-9CD6-7C107C189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250" y="3679825"/>
                <a:ext cx="158750" cy="146050"/>
              </a:xfrm>
              <a:custGeom>
                <a:avLst/>
                <a:gdLst>
                  <a:gd name="T0" fmla="*/ 250 w 439"/>
                  <a:gd name="T1" fmla="*/ 406 h 407"/>
                  <a:gd name="T2" fmla="*/ 250 w 439"/>
                  <a:gd name="T3" fmla="*/ 406 h 407"/>
                  <a:gd name="T4" fmla="*/ 0 w 439"/>
                  <a:gd name="T5" fmla="*/ 250 h 407"/>
                  <a:gd name="T6" fmla="*/ 156 w 439"/>
                  <a:gd name="T7" fmla="*/ 0 h 407"/>
                  <a:gd name="T8" fmla="*/ 406 w 439"/>
                  <a:gd name="T9" fmla="*/ 156 h 407"/>
                  <a:gd name="T10" fmla="*/ 250 w 439"/>
                  <a:gd name="T11" fmla="*/ 40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250" y="406"/>
                    </a:moveTo>
                    <a:lnTo>
                      <a:pt x="250" y="406"/>
                    </a:lnTo>
                    <a:cubicBezTo>
                      <a:pt x="125" y="406"/>
                      <a:pt x="31" y="344"/>
                      <a:pt x="0" y="250"/>
                    </a:cubicBezTo>
                    <a:cubicBezTo>
                      <a:pt x="0" y="125"/>
                      <a:pt x="63" y="31"/>
                      <a:pt x="156" y="0"/>
                    </a:cubicBezTo>
                    <a:cubicBezTo>
                      <a:pt x="281" y="0"/>
                      <a:pt x="375" y="63"/>
                      <a:pt x="406" y="156"/>
                    </a:cubicBezTo>
                    <a:cubicBezTo>
                      <a:pt x="438" y="281"/>
                      <a:pt x="344" y="375"/>
                      <a:pt x="250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56" name="Freeform 16">
                <a:extLst>
                  <a:ext uri="{FF2B5EF4-FFF2-40B4-BE49-F238E27FC236}">
                    <a16:creationId xmlns:a16="http://schemas.microsoft.com/office/drawing/2014/main" id="{5D4A97B8-2B64-4AF7-9E19-891044474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6221413"/>
                <a:ext cx="158750" cy="157162"/>
              </a:xfrm>
              <a:custGeom>
                <a:avLst/>
                <a:gdLst>
                  <a:gd name="T0" fmla="*/ 250 w 439"/>
                  <a:gd name="T1" fmla="*/ 437 h 438"/>
                  <a:gd name="T2" fmla="*/ 250 w 439"/>
                  <a:gd name="T3" fmla="*/ 437 h 438"/>
                  <a:gd name="T4" fmla="*/ 32 w 439"/>
                  <a:gd name="T5" fmla="*/ 281 h 438"/>
                  <a:gd name="T6" fmla="*/ 188 w 439"/>
                  <a:gd name="T7" fmla="*/ 31 h 438"/>
                  <a:gd name="T8" fmla="*/ 407 w 439"/>
                  <a:gd name="T9" fmla="*/ 187 h 438"/>
                  <a:gd name="T10" fmla="*/ 250 w 439"/>
                  <a:gd name="T11" fmla="*/ 43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250" y="437"/>
                    </a:moveTo>
                    <a:lnTo>
                      <a:pt x="250" y="437"/>
                    </a:lnTo>
                    <a:cubicBezTo>
                      <a:pt x="157" y="437"/>
                      <a:pt x="32" y="375"/>
                      <a:pt x="32" y="281"/>
                    </a:cubicBezTo>
                    <a:cubicBezTo>
                      <a:pt x="0" y="156"/>
                      <a:pt x="63" y="62"/>
                      <a:pt x="188" y="31"/>
                    </a:cubicBezTo>
                    <a:cubicBezTo>
                      <a:pt x="282" y="0"/>
                      <a:pt x="375" y="93"/>
                      <a:pt x="407" y="187"/>
                    </a:cubicBezTo>
                    <a:cubicBezTo>
                      <a:pt x="438" y="312"/>
                      <a:pt x="344" y="406"/>
                      <a:pt x="250" y="43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57" name="Freeform 17">
                <a:extLst>
                  <a:ext uri="{FF2B5EF4-FFF2-40B4-BE49-F238E27FC236}">
                    <a16:creationId xmlns:a16="http://schemas.microsoft.com/office/drawing/2014/main" id="{52A9725A-20B5-48DD-9E0C-20224E898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900" y="5208588"/>
                <a:ext cx="158750" cy="146050"/>
              </a:xfrm>
              <a:custGeom>
                <a:avLst/>
                <a:gdLst>
                  <a:gd name="T0" fmla="*/ 32 w 439"/>
                  <a:gd name="T1" fmla="*/ 250 h 407"/>
                  <a:gd name="T2" fmla="*/ 32 w 439"/>
                  <a:gd name="T3" fmla="*/ 250 h 407"/>
                  <a:gd name="T4" fmla="*/ 188 w 439"/>
                  <a:gd name="T5" fmla="*/ 0 h 407"/>
                  <a:gd name="T6" fmla="*/ 407 w 439"/>
                  <a:gd name="T7" fmla="*/ 156 h 407"/>
                  <a:gd name="T8" fmla="*/ 250 w 439"/>
                  <a:gd name="T9" fmla="*/ 406 h 407"/>
                  <a:gd name="T10" fmla="*/ 32 w 439"/>
                  <a:gd name="T11" fmla="*/ 25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32" y="250"/>
                    </a:moveTo>
                    <a:lnTo>
                      <a:pt x="32" y="250"/>
                    </a:lnTo>
                    <a:cubicBezTo>
                      <a:pt x="0" y="125"/>
                      <a:pt x="63" y="31"/>
                      <a:pt x="188" y="0"/>
                    </a:cubicBezTo>
                    <a:cubicBezTo>
                      <a:pt x="282" y="0"/>
                      <a:pt x="375" y="63"/>
                      <a:pt x="407" y="156"/>
                    </a:cubicBezTo>
                    <a:cubicBezTo>
                      <a:pt x="438" y="281"/>
                      <a:pt x="344" y="375"/>
                      <a:pt x="250" y="406"/>
                    </a:cubicBezTo>
                    <a:cubicBezTo>
                      <a:pt x="157" y="406"/>
                      <a:pt x="32" y="344"/>
                      <a:pt x="32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58" name="Freeform 18">
                <a:extLst>
                  <a:ext uri="{FF2B5EF4-FFF2-40B4-BE49-F238E27FC236}">
                    <a16:creationId xmlns:a16="http://schemas.microsoft.com/office/drawing/2014/main" id="{73A8A980-D540-4A7D-9119-692B0A6B2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6029325"/>
                <a:ext cx="157162" cy="158750"/>
              </a:xfrm>
              <a:custGeom>
                <a:avLst/>
                <a:gdLst>
                  <a:gd name="T0" fmla="*/ 93 w 438"/>
                  <a:gd name="T1" fmla="*/ 375 h 439"/>
                  <a:gd name="T2" fmla="*/ 93 w 438"/>
                  <a:gd name="T3" fmla="*/ 375 h 439"/>
                  <a:gd name="T4" fmla="*/ 62 w 438"/>
                  <a:gd name="T5" fmla="*/ 125 h 439"/>
                  <a:gd name="T6" fmla="*/ 312 w 438"/>
                  <a:gd name="T7" fmla="*/ 63 h 439"/>
                  <a:gd name="T8" fmla="*/ 375 w 438"/>
                  <a:gd name="T9" fmla="*/ 344 h 439"/>
                  <a:gd name="T10" fmla="*/ 93 w 438"/>
                  <a:gd name="T11" fmla="*/ 37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93" y="375"/>
                    </a:moveTo>
                    <a:lnTo>
                      <a:pt x="93" y="375"/>
                    </a:lnTo>
                    <a:cubicBezTo>
                      <a:pt x="0" y="313"/>
                      <a:pt x="0" y="219"/>
                      <a:pt x="62" y="125"/>
                    </a:cubicBezTo>
                    <a:cubicBezTo>
                      <a:pt x="125" y="32"/>
                      <a:pt x="250" y="0"/>
                      <a:pt x="312" y="63"/>
                    </a:cubicBezTo>
                    <a:cubicBezTo>
                      <a:pt x="406" y="125"/>
                      <a:pt x="437" y="250"/>
                      <a:pt x="375" y="344"/>
                    </a:cubicBezTo>
                    <a:cubicBezTo>
                      <a:pt x="312" y="438"/>
                      <a:pt x="187" y="438"/>
                      <a:pt x="93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59" name="Freeform 19">
                <a:extLst>
                  <a:ext uri="{FF2B5EF4-FFF2-40B4-BE49-F238E27FC236}">
                    <a16:creationId xmlns:a16="http://schemas.microsoft.com/office/drawing/2014/main" id="{40F1D155-BDF8-4E3C-ABB8-D5D30BF17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988" y="5670550"/>
                <a:ext cx="168275" cy="158750"/>
              </a:xfrm>
              <a:custGeom>
                <a:avLst/>
                <a:gdLst>
                  <a:gd name="T0" fmla="*/ 62 w 469"/>
                  <a:gd name="T1" fmla="*/ 125 h 439"/>
                  <a:gd name="T2" fmla="*/ 62 w 469"/>
                  <a:gd name="T3" fmla="*/ 125 h 439"/>
                  <a:gd name="T4" fmla="*/ 343 w 469"/>
                  <a:gd name="T5" fmla="*/ 63 h 439"/>
                  <a:gd name="T6" fmla="*/ 406 w 469"/>
                  <a:gd name="T7" fmla="*/ 344 h 439"/>
                  <a:gd name="T8" fmla="*/ 125 w 469"/>
                  <a:gd name="T9" fmla="*/ 407 h 439"/>
                  <a:gd name="T10" fmla="*/ 62 w 469"/>
                  <a:gd name="T11" fmla="*/ 12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62" y="125"/>
                    </a:moveTo>
                    <a:lnTo>
                      <a:pt x="62" y="125"/>
                    </a:lnTo>
                    <a:cubicBezTo>
                      <a:pt x="125" y="32"/>
                      <a:pt x="250" y="0"/>
                      <a:pt x="343" y="63"/>
                    </a:cubicBezTo>
                    <a:cubicBezTo>
                      <a:pt x="437" y="125"/>
                      <a:pt x="468" y="250"/>
                      <a:pt x="406" y="344"/>
                    </a:cubicBezTo>
                    <a:cubicBezTo>
                      <a:pt x="343" y="438"/>
                      <a:pt x="218" y="438"/>
                      <a:pt x="125" y="407"/>
                    </a:cubicBezTo>
                    <a:cubicBezTo>
                      <a:pt x="31" y="344"/>
                      <a:pt x="0" y="219"/>
                      <a:pt x="62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60" name="Freeform 20">
                <a:extLst>
                  <a:ext uri="{FF2B5EF4-FFF2-40B4-BE49-F238E27FC236}">
                    <a16:creationId xmlns:a16="http://schemas.microsoft.com/office/drawing/2014/main" id="{ED1CD7D1-C651-442C-A51E-D75E49E3C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400" y="4219575"/>
                <a:ext cx="157163" cy="169863"/>
              </a:xfrm>
              <a:custGeom>
                <a:avLst/>
                <a:gdLst>
                  <a:gd name="T0" fmla="*/ 62 w 438"/>
                  <a:gd name="T1" fmla="*/ 125 h 470"/>
                  <a:gd name="T2" fmla="*/ 62 w 438"/>
                  <a:gd name="T3" fmla="*/ 125 h 470"/>
                  <a:gd name="T4" fmla="*/ 343 w 438"/>
                  <a:gd name="T5" fmla="*/ 63 h 470"/>
                  <a:gd name="T6" fmla="*/ 375 w 438"/>
                  <a:gd name="T7" fmla="*/ 344 h 470"/>
                  <a:gd name="T8" fmla="*/ 125 w 438"/>
                  <a:gd name="T9" fmla="*/ 406 h 470"/>
                  <a:gd name="T10" fmla="*/ 62 w 438"/>
                  <a:gd name="T11" fmla="*/ 12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70">
                    <a:moveTo>
                      <a:pt x="62" y="125"/>
                    </a:moveTo>
                    <a:lnTo>
                      <a:pt x="62" y="125"/>
                    </a:lnTo>
                    <a:cubicBezTo>
                      <a:pt x="125" y="31"/>
                      <a:pt x="250" y="0"/>
                      <a:pt x="343" y="63"/>
                    </a:cubicBezTo>
                    <a:cubicBezTo>
                      <a:pt x="437" y="125"/>
                      <a:pt x="437" y="250"/>
                      <a:pt x="375" y="344"/>
                    </a:cubicBezTo>
                    <a:cubicBezTo>
                      <a:pt x="312" y="438"/>
                      <a:pt x="187" y="469"/>
                      <a:pt x="125" y="406"/>
                    </a:cubicBezTo>
                    <a:cubicBezTo>
                      <a:pt x="31" y="344"/>
                      <a:pt x="0" y="219"/>
                      <a:pt x="62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61" name="Freeform 21">
                <a:extLst>
                  <a:ext uri="{FF2B5EF4-FFF2-40B4-BE49-F238E27FC236}">
                    <a16:creationId xmlns:a16="http://schemas.microsoft.com/office/drawing/2014/main" id="{7F822D4D-DC32-4B7A-8C60-B793C2B3E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250" y="6221413"/>
                <a:ext cx="158750" cy="157162"/>
              </a:xfrm>
              <a:custGeom>
                <a:avLst/>
                <a:gdLst>
                  <a:gd name="T0" fmla="*/ 156 w 439"/>
                  <a:gd name="T1" fmla="*/ 437 h 438"/>
                  <a:gd name="T2" fmla="*/ 156 w 439"/>
                  <a:gd name="T3" fmla="*/ 437 h 438"/>
                  <a:gd name="T4" fmla="*/ 0 w 439"/>
                  <a:gd name="T5" fmla="*/ 187 h 438"/>
                  <a:gd name="T6" fmla="*/ 250 w 439"/>
                  <a:gd name="T7" fmla="*/ 31 h 438"/>
                  <a:gd name="T8" fmla="*/ 406 w 439"/>
                  <a:gd name="T9" fmla="*/ 281 h 438"/>
                  <a:gd name="T10" fmla="*/ 156 w 439"/>
                  <a:gd name="T11" fmla="*/ 43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156" y="437"/>
                    </a:moveTo>
                    <a:lnTo>
                      <a:pt x="156" y="437"/>
                    </a:lnTo>
                    <a:cubicBezTo>
                      <a:pt x="63" y="406"/>
                      <a:pt x="0" y="312"/>
                      <a:pt x="0" y="187"/>
                    </a:cubicBezTo>
                    <a:cubicBezTo>
                      <a:pt x="31" y="93"/>
                      <a:pt x="125" y="0"/>
                      <a:pt x="250" y="31"/>
                    </a:cubicBezTo>
                    <a:cubicBezTo>
                      <a:pt x="344" y="62"/>
                      <a:pt x="438" y="156"/>
                      <a:pt x="406" y="281"/>
                    </a:cubicBezTo>
                    <a:cubicBezTo>
                      <a:pt x="375" y="375"/>
                      <a:pt x="281" y="437"/>
                      <a:pt x="156" y="43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62" name="Freeform 22">
                <a:extLst>
                  <a:ext uri="{FF2B5EF4-FFF2-40B4-BE49-F238E27FC236}">
                    <a16:creationId xmlns:a16="http://schemas.microsoft.com/office/drawing/2014/main" id="{B20102DF-BAC3-401D-9B07-BCBA595A8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600" y="5208588"/>
                <a:ext cx="157163" cy="146050"/>
              </a:xfrm>
              <a:custGeom>
                <a:avLst/>
                <a:gdLst>
                  <a:gd name="T0" fmla="*/ 0 w 438"/>
                  <a:gd name="T1" fmla="*/ 156 h 407"/>
                  <a:gd name="T2" fmla="*/ 0 w 438"/>
                  <a:gd name="T3" fmla="*/ 156 h 407"/>
                  <a:gd name="T4" fmla="*/ 250 w 438"/>
                  <a:gd name="T5" fmla="*/ 0 h 407"/>
                  <a:gd name="T6" fmla="*/ 405 w 438"/>
                  <a:gd name="T7" fmla="*/ 250 h 407"/>
                  <a:gd name="T8" fmla="*/ 156 w 438"/>
                  <a:gd name="T9" fmla="*/ 406 h 407"/>
                  <a:gd name="T10" fmla="*/ 0 w 438"/>
                  <a:gd name="T11" fmla="*/ 15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0" y="156"/>
                    </a:moveTo>
                    <a:lnTo>
                      <a:pt x="0" y="156"/>
                    </a:lnTo>
                    <a:cubicBezTo>
                      <a:pt x="31" y="63"/>
                      <a:pt x="125" y="0"/>
                      <a:pt x="250" y="0"/>
                    </a:cubicBezTo>
                    <a:cubicBezTo>
                      <a:pt x="343" y="31"/>
                      <a:pt x="437" y="125"/>
                      <a:pt x="405" y="250"/>
                    </a:cubicBezTo>
                    <a:cubicBezTo>
                      <a:pt x="374" y="344"/>
                      <a:pt x="281" y="406"/>
                      <a:pt x="156" y="406"/>
                    </a:cubicBezTo>
                    <a:cubicBezTo>
                      <a:pt x="63" y="375"/>
                      <a:pt x="0" y="281"/>
                      <a:pt x="0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63" name="Freeform 23">
                <a:extLst>
                  <a:ext uri="{FF2B5EF4-FFF2-40B4-BE49-F238E27FC236}">
                    <a16:creationId xmlns:a16="http://schemas.microsoft.com/office/drawing/2014/main" id="{BC0AEED6-BAAB-47A5-BD9A-A0387C6E7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900" y="4692650"/>
                <a:ext cx="158750" cy="157163"/>
              </a:xfrm>
              <a:custGeom>
                <a:avLst/>
                <a:gdLst>
                  <a:gd name="T0" fmla="*/ 32 w 439"/>
                  <a:gd name="T1" fmla="*/ 187 h 438"/>
                  <a:gd name="T2" fmla="*/ 32 w 439"/>
                  <a:gd name="T3" fmla="*/ 187 h 438"/>
                  <a:gd name="T4" fmla="*/ 250 w 439"/>
                  <a:gd name="T5" fmla="*/ 31 h 438"/>
                  <a:gd name="T6" fmla="*/ 407 w 439"/>
                  <a:gd name="T7" fmla="*/ 281 h 438"/>
                  <a:gd name="T8" fmla="*/ 188 w 439"/>
                  <a:gd name="T9" fmla="*/ 437 h 438"/>
                  <a:gd name="T10" fmla="*/ 32 w 439"/>
                  <a:gd name="T11" fmla="*/ 18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32" y="187"/>
                    </a:moveTo>
                    <a:lnTo>
                      <a:pt x="32" y="187"/>
                    </a:lnTo>
                    <a:cubicBezTo>
                      <a:pt x="32" y="93"/>
                      <a:pt x="157" y="0"/>
                      <a:pt x="250" y="31"/>
                    </a:cubicBezTo>
                    <a:cubicBezTo>
                      <a:pt x="344" y="62"/>
                      <a:pt x="438" y="156"/>
                      <a:pt x="407" y="281"/>
                    </a:cubicBezTo>
                    <a:cubicBezTo>
                      <a:pt x="375" y="375"/>
                      <a:pt x="282" y="437"/>
                      <a:pt x="188" y="437"/>
                    </a:cubicBezTo>
                    <a:cubicBezTo>
                      <a:pt x="63" y="406"/>
                      <a:pt x="0" y="312"/>
                      <a:pt x="32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A8DE43F3-F0E1-4635-8B95-34F623207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400" y="5670550"/>
                <a:ext cx="157163" cy="158750"/>
              </a:xfrm>
              <a:custGeom>
                <a:avLst/>
                <a:gdLst>
                  <a:gd name="T0" fmla="*/ 62 w 438"/>
                  <a:gd name="T1" fmla="*/ 344 h 439"/>
                  <a:gd name="T2" fmla="*/ 62 w 438"/>
                  <a:gd name="T3" fmla="*/ 344 h 439"/>
                  <a:gd name="T4" fmla="*/ 125 w 438"/>
                  <a:gd name="T5" fmla="*/ 63 h 439"/>
                  <a:gd name="T6" fmla="*/ 375 w 438"/>
                  <a:gd name="T7" fmla="*/ 125 h 439"/>
                  <a:gd name="T8" fmla="*/ 343 w 438"/>
                  <a:gd name="T9" fmla="*/ 407 h 439"/>
                  <a:gd name="T10" fmla="*/ 62 w 438"/>
                  <a:gd name="T11" fmla="*/ 34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62" y="344"/>
                    </a:moveTo>
                    <a:lnTo>
                      <a:pt x="62" y="344"/>
                    </a:lnTo>
                    <a:cubicBezTo>
                      <a:pt x="0" y="250"/>
                      <a:pt x="31" y="125"/>
                      <a:pt x="125" y="63"/>
                    </a:cubicBezTo>
                    <a:cubicBezTo>
                      <a:pt x="187" y="0"/>
                      <a:pt x="312" y="32"/>
                      <a:pt x="375" y="125"/>
                    </a:cubicBezTo>
                    <a:cubicBezTo>
                      <a:pt x="437" y="219"/>
                      <a:pt x="437" y="344"/>
                      <a:pt x="343" y="407"/>
                    </a:cubicBezTo>
                    <a:cubicBezTo>
                      <a:pt x="250" y="438"/>
                      <a:pt x="125" y="438"/>
                      <a:pt x="62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65" name="Freeform 25">
                <a:extLst>
                  <a:ext uri="{FF2B5EF4-FFF2-40B4-BE49-F238E27FC236}">
                    <a16:creationId xmlns:a16="http://schemas.microsoft.com/office/drawing/2014/main" id="{6FA661D3-424D-4F89-986E-7B4D562AC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625" y="6029325"/>
                <a:ext cx="168275" cy="158750"/>
              </a:xfrm>
              <a:custGeom>
                <a:avLst/>
                <a:gdLst>
                  <a:gd name="T0" fmla="*/ 125 w 469"/>
                  <a:gd name="T1" fmla="*/ 63 h 439"/>
                  <a:gd name="T2" fmla="*/ 125 w 469"/>
                  <a:gd name="T3" fmla="*/ 63 h 439"/>
                  <a:gd name="T4" fmla="*/ 406 w 469"/>
                  <a:gd name="T5" fmla="*/ 125 h 439"/>
                  <a:gd name="T6" fmla="*/ 343 w 469"/>
                  <a:gd name="T7" fmla="*/ 375 h 439"/>
                  <a:gd name="T8" fmla="*/ 62 w 469"/>
                  <a:gd name="T9" fmla="*/ 344 h 439"/>
                  <a:gd name="T10" fmla="*/ 125 w 469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125" y="63"/>
                    </a:moveTo>
                    <a:lnTo>
                      <a:pt x="125" y="63"/>
                    </a:lnTo>
                    <a:cubicBezTo>
                      <a:pt x="218" y="0"/>
                      <a:pt x="343" y="32"/>
                      <a:pt x="406" y="125"/>
                    </a:cubicBezTo>
                    <a:cubicBezTo>
                      <a:pt x="468" y="219"/>
                      <a:pt x="437" y="313"/>
                      <a:pt x="343" y="375"/>
                    </a:cubicBezTo>
                    <a:cubicBezTo>
                      <a:pt x="250" y="438"/>
                      <a:pt x="125" y="438"/>
                      <a:pt x="62" y="344"/>
                    </a:cubicBezTo>
                    <a:cubicBezTo>
                      <a:pt x="0" y="250"/>
                      <a:pt x="31" y="125"/>
                      <a:pt x="125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66" name="Freeform 26">
                <a:extLst>
                  <a:ext uri="{FF2B5EF4-FFF2-40B4-BE49-F238E27FC236}">
                    <a16:creationId xmlns:a16="http://schemas.microsoft.com/office/drawing/2014/main" id="{A543EC11-8D18-4609-9C2A-0939D9B8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3870325"/>
                <a:ext cx="157162" cy="158750"/>
              </a:xfrm>
              <a:custGeom>
                <a:avLst/>
                <a:gdLst>
                  <a:gd name="T0" fmla="*/ 93 w 438"/>
                  <a:gd name="T1" fmla="*/ 63 h 439"/>
                  <a:gd name="T2" fmla="*/ 93 w 438"/>
                  <a:gd name="T3" fmla="*/ 63 h 439"/>
                  <a:gd name="T4" fmla="*/ 375 w 438"/>
                  <a:gd name="T5" fmla="*/ 94 h 439"/>
                  <a:gd name="T6" fmla="*/ 312 w 438"/>
                  <a:gd name="T7" fmla="*/ 375 h 439"/>
                  <a:gd name="T8" fmla="*/ 62 w 438"/>
                  <a:gd name="T9" fmla="*/ 313 h 439"/>
                  <a:gd name="T10" fmla="*/ 93 w 438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93" y="63"/>
                    </a:moveTo>
                    <a:lnTo>
                      <a:pt x="93" y="63"/>
                    </a:lnTo>
                    <a:cubicBezTo>
                      <a:pt x="187" y="0"/>
                      <a:pt x="312" y="0"/>
                      <a:pt x="375" y="94"/>
                    </a:cubicBezTo>
                    <a:cubicBezTo>
                      <a:pt x="437" y="188"/>
                      <a:pt x="406" y="313"/>
                      <a:pt x="312" y="375"/>
                    </a:cubicBezTo>
                    <a:cubicBezTo>
                      <a:pt x="250" y="438"/>
                      <a:pt x="125" y="407"/>
                      <a:pt x="62" y="313"/>
                    </a:cubicBezTo>
                    <a:cubicBezTo>
                      <a:pt x="0" y="219"/>
                      <a:pt x="0" y="94"/>
                      <a:pt x="93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67" name="Freeform 27">
                <a:extLst>
                  <a:ext uri="{FF2B5EF4-FFF2-40B4-BE49-F238E27FC236}">
                    <a16:creationId xmlns:a16="http://schemas.microsoft.com/office/drawing/2014/main" id="{F849326D-1A38-427A-9708-407CE5AFA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7425" y="5973763"/>
                <a:ext cx="461963" cy="720725"/>
              </a:xfrm>
              <a:custGeom>
                <a:avLst/>
                <a:gdLst>
                  <a:gd name="T0" fmla="*/ 1219 w 1283"/>
                  <a:gd name="T1" fmla="*/ 1656 h 2001"/>
                  <a:gd name="T2" fmla="*/ 1219 w 1283"/>
                  <a:gd name="T3" fmla="*/ 1656 h 2001"/>
                  <a:gd name="T4" fmla="*/ 563 w 1283"/>
                  <a:gd name="T5" fmla="*/ 1000 h 2001"/>
                  <a:gd name="T6" fmla="*/ 1219 w 1283"/>
                  <a:gd name="T7" fmla="*/ 344 h 2001"/>
                  <a:gd name="T8" fmla="*/ 1219 w 1283"/>
                  <a:gd name="T9" fmla="*/ 63 h 2001"/>
                  <a:gd name="T10" fmla="*/ 938 w 1283"/>
                  <a:gd name="T11" fmla="*/ 63 h 2001"/>
                  <a:gd name="T12" fmla="*/ 0 w 1283"/>
                  <a:gd name="T13" fmla="*/ 1000 h 2001"/>
                  <a:gd name="T14" fmla="*/ 938 w 1283"/>
                  <a:gd name="T15" fmla="*/ 1938 h 2001"/>
                  <a:gd name="T16" fmla="*/ 1219 w 1283"/>
                  <a:gd name="T17" fmla="*/ 1938 h 2001"/>
                  <a:gd name="T18" fmla="*/ 1282 w 1283"/>
                  <a:gd name="T19" fmla="*/ 1781 h 2001"/>
                  <a:gd name="T20" fmla="*/ 1219 w 1283"/>
                  <a:gd name="T21" fmla="*/ 1656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2001">
                    <a:moveTo>
                      <a:pt x="1219" y="1656"/>
                    </a:moveTo>
                    <a:lnTo>
                      <a:pt x="1219" y="1656"/>
                    </a:lnTo>
                    <a:cubicBezTo>
                      <a:pt x="563" y="1000"/>
                      <a:pt x="563" y="1000"/>
                      <a:pt x="563" y="1000"/>
                    </a:cubicBezTo>
                    <a:cubicBezTo>
                      <a:pt x="1219" y="344"/>
                      <a:pt x="1219" y="344"/>
                      <a:pt x="1219" y="344"/>
                    </a:cubicBezTo>
                    <a:cubicBezTo>
                      <a:pt x="1282" y="250"/>
                      <a:pt x="1282" y="125"/>
                      <a:pt x="1219" y="63"/>
                    </a:cubicBezTo>
                    <a:cubicBezTo>
                      <a:pt x="1157" y="0"/>
                      <a:pt x="1032" y="0"/>
                      <a:pt x="938" y="63"/>
                    </a:cubicBezTo>
                    <a:cubicBezTo>
                      <a:pt x="0" y="1000"/>
                      <a:pt x="0" y="1000"/>
                      <a:pt x="0" y="1000"/>
                    </a:cubicBezTo>
                    <a:cubicBezTo>
                      <a:pt x="938" y="1938"/>
                      <a:pt x="938" y="1938"/>
                      <a:pt x="938" y="1938"/>
                    </a:cubicBezTo>
                    <a:cubicBezTo>
                      <a:pt x="1032" y="2000"/>
                      <a:pt x="1157" y="2000"/>
                      <a:pt x="1219" y="1938"/>
                    </a:cubicBezTo>
                    <a:cubicBezTo>
                      <a:pt x="1251" y="1875"/>
                      <a:pt x="1282" y="1844"/>
                      <a:pt x="1282" y="1781"/>
                    </a:cubicBezTo>
                    <a:cubicBezTo>
                      <a:pt x="1282" y="1719"/>
                      <a:pt x="1251" y="1688"/>
                      <a:pt x="1219" y="16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68" name="Freeform 28">
                <a:extLst>
                  <a:ext uri="{FF2B5EF4-FFF2-40B4-BE49-F238E27FC236}">
                    <a16:creationId xmlns:a16="http://schemas.microsoft.com/office/drawing/2014/main" id="{2FDCCD32-B6E9-4FA7-98F3-E55CE0F91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6254750"/>
                <a:ext cx="146050" cy="147638"/>
              </a:xfrm>
              <a:custGeom>
                <a:avLst/>
                <a:gdLst>
                  <a:gd name="T0" fmla="*/ 187 w 407"/>
                  <a:gd name="T1" fmla="*/ 0 h 408"/>
                  <a:gd name="T2" fmla="*/ 187 w 407"/>
                  <a:gd name="T3" fmla="*/ 0 h 408"/>
                  <a:gd name="T4" fmla="*/ 406 w 407"/>
                  <a:gd name="T5" fmla="*/ 219 h 408"/>
                  <a:gd name="T6" fmla="*/ 187 w 407"/>
                  <a:gd name="T7" fmla="*/ 407 h 408"/>
                  <a:gd name="T8" fmla="*/ 0 w 407"/>
                  <a:gd name="T9" fmla="*/ 219 h 408"/>
                  <a:gd name="T10" fmla="*/ 187 w 407"/>
                  <a:gd name="T11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8">
                    <a:moveTo>
                      <a:pt x="187" y="0"/>
                    </a:moveTo>
                    <a:lnTo>
                      <a:pt x="187" y="0"/>
                    </a:lnTo>
                    <a:cubicBezTo>
                      <a:pt x="312" y="0"/>
                      <a:pt x="406" y="94"/>
                      <a:pt x="406" y="219"/>
                    </a:cubicBezTo>
                    <a:cubicBezTo>
                      <a:pt x="406" y="313"/>
                      <a:pt x="312" y="407"/>
                      <a:pt x="187" y="407"/>
                    </a:cubicBezTo>
                    <a:cubicBezTo>
                      <a:pt x="93" y="407"/>
                      <a:pt x="0" y="313"/>
                      <a:pt x="0" y="219"/>
                    </a:cubicBezTo>
                    <a:cubicBezTo>
                      <a:pt x="0" y="94"/>
                      <a:pt x="93" y="0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BB37253B-C765-4B4F-BA62-1797648E1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657600"/>
                <a:ext cx="146050" cy="146050"/>
              </a:xfrm>
              <a:custGeom>
                <a:avLst/>
                <a:gdLst>
                  <a:gd name="T0" fmla="*/ 187 w 407"/>
                  <a:gd name="T1" fmla="*/ 0 h 407"/>
                  <a:gd name="T2" fmla="*/ 187 w 407"/>
                  <a:gd name="T3" fmla="*/ 0 h 407"/>
                  <a:gd name="T4" fmla="*/ 406 w 407"/>
                  <a:gd name="T5" fmla="*/ 187 h 407"/>
                  <a:gd name="T6" fmla="*/ 187 w 407"/>
                  <a:gd name="T7" fmla="*/ 406 h 407"/>
                  <a:gd name="T8" fmla="*/ 0 w 407"/>
                  <a:gd name="T9" fmla="*/ 187 h 407"/>
                  <a:gd name="T10" fmla="*/ 187 w 407"/>
                  <a:gd name="T11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7">
                    <a:moveTo>
                      <a:pt x="187" y="0"/>
                    </a:moveTo>
                    <a:lnTo>
                      <a:pt x="187" y="0"/>
                    </a:lnTo>
                    <a:cubicBezTo>
                      <a:pt x="312" y="0"/>
                      <a:pt x="406" y="93"/>
                      <a:pt x="406" y="187"/>
                    </a:cubicBezTo>
                    <a:cubicBezTo>
                      <a:pt x="406" y="312"/>
                      <a:pt x="312" y="406"/>
                      <a:pt x="187" y="406"/>
                    </a:cubicBezTo>
                    <a:cubicBezTo>
                      <a:pt x="93" y="406"/>
                      <a:pt x="0" y="312"/>
                      <a:pt x="0" y="187"/>
                    </a:cubicBezTo>
                    <a:cubicBezTo>
                      <a:pt x="0" y="93"/>
                      <a:pt x="93" y="0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0" name="Freeform 30">
                <a:extLst>
                  <a:ext uri="{FF2B5EF4-FFF2-40B4-BE49-F238E27FC236}">
                    <a16:creationId xmlns:a16="http://schemas.microsoft.com/office/drawing/2014/main" id="{00E5EC40-9CFD-43EA-8BDB-939E2BA87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6675" y="4962525"/>
                <a:ext cx="146050" cy="134938"/>
              </a:xfrm>
              <a:custGeom>
                <a:avLst/>
                <a:gdLst>
                  <a:gd name="T0" fmla="*/ 406 w 407"/>
                  <a:gd name="T1" fmla="*/ 187 h 375"/>
                  <a:gd name="T2" fmla="*/ 406 w 407"/>
                  <a:gd name="T3" fmla="*/ 187 h 375"/>
                  <a:gd name="T4" fmla="*/ 187 w 407"/>
                  <a:gd name="T5" fmla="*/ 374 h 375"/>
                  <a:gd name="T6" fmla="*/ 0 w 407"/>
                  <a:gd name="T7" fmla="*/ 187 h 375"/>
                  <a:gd name="T8" fmla="*/ 187 w 407"/>
                  <a:gd name="T9" fmla="*/ 0 h 375"/>
                  <a:gd name="T10" fmla="*/ 406 w 407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375">
                    <a:moveTo>
                      <a:pt x="406" y="187"/>
                    </a:moveTo>
                    <a:lnTo>
                      <a:pt x="406" y="187"/>
                    </a:lnTo>
                    <a:cubicBezTo>
                      <a:pt x="406" y="311"/>
                      <a:pt x="312" y="374"/>
                      <a:pt x="187" y="374"/>
                    </a:cubicBezTo>
                    <a:cubicBezTo>
                      <a:pt x="93" y="374"/>
                      <a:pt x="0" y="311"/>
                      <a:pt x="0" y="187"/>
                    </a:cubicBezTo>
                    <a:cubicBezTo>
                      <a:pt x="0" y="93"/>
                      <a:pt x="93" y="0"/>
                      <a:pt x="187" y="0"/>
                    </a:cubicBezTo>
                    <a:cubicBezTo>
                      <a:pt x="312" y="0"/>
                      <a:pt x="406" y="93"/>
                      <a:pt x="406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1" name="Freeform 31">
                <a:extLst>
                  <a:ext uri="{FF2B5EF4-FFF2-40B4-BE49-F238E27FC236}">
                    <a16:creationId xmlns:a16="http://schemas.microsoft.com/office/drawing/2014/main" id="{4345C41C-4459-4AC1-92CA-23238C033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2975" y="4027488"/>
                <a:ext cx="157163" cy="157162"/>
              </a:xfrm>
              <a:custGeom>
                <a:avLst/>
                <a:gdLst>
                  <a:gd name="T0" fmla="*/ 375 w 438"/>
                  <a:gd name="T1" fmla="*/ 93 h 438"/>
                  <a:gd name="T2" fmla="*/ 375 w 438"/>
                  <a:gd name="T3" fmla="*/ 93 h 438"/>
                  <a:gd name="T4" fmla="*/ 375 w 438"/>
                  <a:gd name="T5" fmla="*/ 375 h 438"/>
                  <a:gd name="T6" fmla="*/ 94 w 438"/>
                  <a:gd name="T7" fmla="*/ 375 h 438"/>
                  <a:gd name="T8" fmla="*/ 94 w 438"/>
                  <a:gd name="T9" fmla="*/ 93 h 438"/>
                  <a:gd name="T10" fmla="*/ 375 w 438"/>
                  <a:gd name="T11" fmla="*/ 9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375" y="93"/>
                    </a:moveTo>
                    <a:lnTo>
                      <a:pt x="375" y="93"/>
                    </a:lnTo>
                    <a:cubicBezTo>
                      <a:pt x="437" y="156"/>
                      <a:pt x="437" y="281"/>
                      <a:pt x="375" y="375"/>
                    </a:cubicBezTo>
                    <a:cubicBezTo>
                      <a:pt x="281" y="437"/>
                      <a:pt x="156" y="437"/>
                      <a:pt x="94" y="375"/>
                    </a:cubicBezTo>
                    <a:cubicBezTo>
                      <a:pt x="0" y="281"/>
                      <a:pt x="0" y="156"/>
                      <a:pt x="94" y="93"/>
                    </a:cubicBezTo>
                    <a:cubicBezTo>
                      <a:pt x="156" y="0"/>
                      <a:pt x="281" y="0"/>
                      <a:pt x="375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21300933-BE66-4D95-ADB7-738637781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413" y="4027488"/>
                <a:ext cx="158750" cy="157162"/>
              </a:xfrm>
              <a:custGeom>
                <a:avLst/>
                <a:gdLst>
                  <a:gd name="T0" fmla="*/ 344 w 439"/>
                  <a:gd name="T1" fmla="*/ 375 h 438"/>
                  <a:gd name="T2" fmla="*/ 344 w 439"/>
                  <a:gd name="T3" fmla="*/ 375 h 438"/>
                  <a:gd name="T4" fmla="*/ 63 w 439"/>
                  <a:gd name="T5" fmla="*/ 375 h 438"/>
                  <a:gd name="T6" fmla="*/ 63 w 439"/>
                  <a:gd name="T7" fmla="*/ 93 h 438"/>
                  <a:gd name="T8" fmla="*/ 344 w 439"/>
                  <a:gd name="T9" fmla="*/ 93 h 438"/>
                  <a:gd name="T10" fmla="*/ 344 w 439"/>
                  <a:gd name="T11" fmla="*/ 375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344" y="375"/>
                    </a:moveTo>
                    <a:lnTo>
                      <a:pt x="344" y="375"/>
                    </a:lnTo>
                    <a:cubicBezTo>
                      <a:pt x="281" y="437"/>
                      <a:pt x="156" y="437"/>
                      <a:pt x="63" y="375"/>
                    </a:cubicBezTo>
                    <a:cubicBezTo>
                      <a:pt x="0" y="281"/>
                      <a:pt x="0" y="156"/>
                      <a:pt x="63" y="93"/>
                    </a:cubicBezTo>
                    <a:cubicBezTo>
                      <a:pt x="156" y="0"/>
                      <a:pt x="281" y="0"/>
                      <a:pt x="344" y="93"/>
                    </a:cubicBezTo>
                    <a:cubicBezTo>
                      <a:pt x="438" y="156"/>
                      <a:pt x="438" y="281"/>
                      <a:pt x="344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64479A59-04F9-4B7E-B712-8BE835092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2975" y="5872163"/>
                <a:ext cx="157163" cy="157162"/>
              </a:xfrm>
              <a:custGeom>
                <a:avLst/>
                <a:gdLst>
                  <a:gd name="T0" fmla="*/ 375 w 438"/>
                  <a:gd name="T1" fmla="*/ 344 h 438"/>
                  <a:gd name="T2" fmla="*/ 375 w 438"/>
                  <a:gd name="T3" fmla="*/ 344 h 438"/>
                  <a:gd name="T4" fmla="*/ 94 w 438"/>
                  <a:gd name="T5" fmla="*/ 344 h 438"/>
                  <a:gd name="T6" fmla="*/ 94 w 438"/>
                  <a:gd name="T7" fmla="*/ 62 h 438"/>
                  <a:gd name="T8" fmla="*/ 375 w 438"/>
                  <a:gd name="T9" fmla="*/ 62 h 438"/>
                  <a:gd name="T10" fmla="*/ 375 w 438"/>
                  <a:gd name="T11" fmla="*/ 344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375" y="344"/>
                    </a:moveTo>
                    <a:lnTo>
                      <a:pt x="375" y="344"/>
                    </a:lnTo>
                    <a:cubicBezTo>
                      <a:pt x="281" y="437"/>
                      <a:pt x="156" y="437"/>
                      <a:pt x="94" y="344"/>
                    </a:cubicBezTo>
                    <a:cubicBezTo>
                      <a:pt x="0" y="281"/>
                      <a:pt x="0" y="156"/>
                      <a:pt x="94" y="62"/>
                    </a:cubicBezTo>
                    <a:cubicBezTo>
                      <a:pt x="156" y="0"/>
                      <a:pt x="281" y="0"/>
                      <a:pt x="375" y="62"/>
                    </a:cubicBezTo>
                    <a:cubicBezTo>
                      <a:pt x="437" y="156"/>
                      <a:pt x="437" y="281"/>
                      <a:pt x="375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4" name="Freeform 34">
                <a:extLst>
                  <a:ext uri="{FF2B5EF4-FFF2-40B4-BE49-F238E27FC236}">
                    <a16:creationId xmlns:a16="http://schemas.microsoft.com/office/drawing/2014/main" id="{639F9E39-4466-43ED-9CB7-C1A60595D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7050" y="3746500"/>
                <a:ext cx="157163" cy="168275"/>
              </a:xfrm>
              <a:custGeom>
                <a:avLst/>
                <a:gdLst>
                  <a:gd name="T0" fmla="*/ 281 w 438"/>
                  <a:gd name="T1" fmla="*/ 31 h 469"/>
                  <a:gd name="T2" fmla="*/ 281 w 438"/>
                  <a:gd name="T3" fmla="*/ 31 h 469"/>
                  <a:gd name="T4" fmla="*/ 406 w 438"/>
                  <a:gd name="T5" fmla="*/ 312 h 469"/>
                  <a:gd name="T6" fmla="*/ 125 w 438"/>
                  <a:gd name="T7" fmla="*/ 406 h 469"/>
                  <a:gd name="T8" fmla="*/ 31 w 438"/>
                  <a:gd name="T9" fmla="*/ 156 h 469"/>
                  <a:gd name="T10" fmla="*/ 281 w 438"/>
                  <a:gd name="T11" fmla="*/ 3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69">
                    <a:moveTo>
                      <a:pt x="281" y="31"/>
                    </a:moveTo>
                    <a:lnTo>
                      <a:pt x="281" y="31"/>
                    </a:lnTo>
                    <a:cubicBezTo>
                      <a:pt x="375" y="93"/>
                      <a:pt x="437" y="187"/>
                      <a:pt x="406" y="312"/>
                    </a:cubicBezTo>
                    <a:cubicBezTo>
                      <a:pt x="343" y="406"/>
                      <a:pt x="250" y="468"/>
                      <a:pt x="125" y="406"/>
                    </a:cubicBezTo>
                    <a:cubicBezTo>
                      <a:pt x="31" y="375"/>
                      <a:pt x="0" y="250"/>
                      <a:pt x="31" y="156"/>
                    </a:cubicBezTo>
                    <a:cubicBezTo>
                      <a:pt x="62" y="62"/>
                      <a:pt x="187" y="0"/>
                      <a:pt x="281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5" name="Freeform 35">
                <a:extLst>
                  <a:ext uri="{FF2B5EF4-FFF2-40B4-BE49-F238E27FC236}">
                    <a16:creationId xmlns:a16="http://schemas.microsoft.com/office/drawing/2014/main" id="{7E8AD126-E63B-46FE-A799-408212229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313" y="4456113"/>
                <a:ext cx="168275" cy="158750"/>
              </a:xfrm>
              <a:custGeom>
                <a:avLst/>
                <a:gdLst>
                  <a:gd name="T0" fmla="*/ 437 w 469"/>
                  <a:gd name="T1" fmla="*/ 282 h 439"/>
                  <a:gd name="T2" fmla="*/ 437 w 469"/>
                  <a:gd name="T3" fmla="*/ 282 h 439"/>
                  <a:gd name="T4" fmla="*/ 156 w 469"/>
                  <a:gd name="T5" fmla="*/ 407 h 439"/>
                  <a:gd name="T6" fmla="*/ 62 w 469"/>
                  <a:gd name="T7" fmla="*/ 125 h 439"/>
                  <a:gd name="T8" fmla="*/ 312 w 469"/>
                  <a:gd name="T9" fmla="*/ 32 h 439"/>
                  <a:gd name="T10" fmla="*/ 437 w 469"/>
                  <a:gd name="T11" fmla="*/ 282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437" y="282"/>
                    </a:moveTo>
                    <a:lnTo>
                      <a:pt x="437" y="282"/>
                    </a:lnTo>
                    <a:cubicBezTo>
                      <a:pt x="375" y="407"/>
                      <a:pt x="250" y="438"/>
                      <a:pt x="156" y="407"/>
                    </a:cubicBezTo>
                    <a:cubicBezTo>
                      <a:pt x="62" y="344"/>
                      <a:pt x="0" y="250"/>
                      <a:pt x="62" y="125"/>
                    </a:cubicBezTo>
                    <a:cubicBezTo>
                      <a:pt x="93" y="32"/>
                      <a:pt x="218" y="0"/>
                      <a:pt x="312" y="32"/>
                    </a:cubicBezTo>
                    <a:cubicBezTo>
                      <a:pt x="406" y="63"/>
                      <a:pt x="468" y="188"/>
                      <a:pt x="437" y="2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6466B9C2-371C-4EFF-9FC5-995C9944D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3963" y="5445125"/>
                <a:ext cx="169862" cy="169863"/>
              </a:xfrm>
              <a:custGeom>
                <a:avLst/>
                <a:gdLst>
                  <a:gd name="T0" fmla="*/ 406 w 470"/>
                  <a:gd name="T1" fmla="*/ 313 h 470"/>
                  <a:gd name="T2" fmla="*/ 406 w 470"/>
                  <a:gd name="T3" fmla="*/ 313 h 470"/>
                  <a:gd name="T4" fmla="*/ 156 w 470"/>
                  <a:gd name="T5" fmla="*/ 407 h 470"/>
                  <a:gd name="T6" fmla="*/ 31 w 470"/>
                  <a:gd name="T7" fmla="*/ 157 h 470"/>
                  <a:gd name="T8" fmla="*/ 313 w 470"/>
                  <a:gd name="T9" fmla="*/ 32 h 470"/>
                  <a:gd name="T10" fmla="*/ 406 w 470"/>
                  <a:gd name="T11" fmla="*/ 31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406" y="313"/>
                    </a:moveTo>
                    <a:lnTo>
                      <a:pt x="406" y="313"/>
                    </a:lnTo>
                    <a:cubicBezTo>
                      <a:pt x="375" y="407"/>
                      <a:pt x="250" y="469"/>
                      <a:pt x="156" y="407"/>
                    </a:cubicBezTo>
                    <a:cubicBezTo>
                      <a:pt x="63" y="375"/>
                      <a:pt x="0" y="250"/>
                      <a:pt x="31" y="157"/>
                    </a:cubicBezTo>
                    <a:cubicBezTo>
                      <a:pt x="94" y="63"/>
                      <a:pt x="219" y="0"/>
                      <a:pt x="313" y="32"/>
                    </a:cubicBezTo>
                    <a:cubicBezTo>
                      <a:pt x="406" y="94"/>
                      <a:pt x="469" y="219"/>
                      <a:pt x="406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7B0DEBA4-2F07-48EB-B2DD-4779CE834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3963" y="4456113"/>
                <a:ext cx="169862" cy="158750"/>
              </a:xfrm>
              <a:custGeom>
                <a:avLst/>
                <a:gdLst>
                  <a:gd name="T0" fmla="*/ 406 w 470"/>
                  <a:gd name="T1" fmla="*/ 125 h 439"/>
                  <a:gd name="T2" fmla="*/ 406 w 470"/>
                  <a:gd name="T3" fmla="*/ 125 h 439"/>
                  <a:gd name="T4" fmla="*/ 313 w 470"/>
                  <a:gd name="T5" fmla="*/ 407 h 439"/>
                  <a:gd name="T6" fmla="*/ 31 w 470"/>
                  <a:gd name="T7" fmla="*/ 282 h 439"/>
                  <a:gd name="T8" fmla="*/ 156 w 470"/>
                  <a:gd name="T9" fmla="*/ 32 h 439"/>
                  <a:gd name="T10" fmla="*/ 406 w 470"/>
                  <a:gd name="T11" fmla="*/ 12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6" y="125"/>
                    </a:moveTo>
                    <a:lnTo>
                      <a:pt x="406" y="125"/>
                    </a:lnTo>
                    <a:cubicBezTo>
                      <a:pt x="469" y="250"/>
                      <a:pt x="406" y="344"/>
                      <a:pt x="313" y="407"/>
                    </a:cubicBezTo>
                    <a:cubicBezTo>
                      <a:pt x="219" y="438"/>
                      <a:pt x="94" y="407"/>
                      <a:pt x="31" y="282"/>
                    </a:cubicBezTo>
                    <a:cubicBezTo>
                      <a:pt x="0" y="188"/>
                      <a:pt x="63" y="63"/>
                      <a:pt x="156" y="32"/>
                    </a:cubicBezTo>
                    <a:cubicBezTo>
                      <a:pt x="250" y="0"/>
                      <a:pt x="375" y="32"/>
                      <a:pt x="406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E5902373-BB50-4AF5-B8E4-363F47A60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5338" y="3746500"/>
                <a:ext cx="158750" cy="168275"/>
              </a:xfrm>
              <a:custGeom>
                <a:avLst/>
                <a:gdLst>
                  <a:gd name="T0" fmla="*/ 313 w 439"/>
                  <a:gd name="T1" fmla="*/ 406 h 469"/>
                  <a:gd name="T2" fmla="*/ 313 w 439"/>
                  <a:gd name="T3" fmla="*/ 406 h 469"/>
                  <a:gd name="T4" fmla="*/ 32 w 439"/>
                  <a:gd name="T5" fmla="*/ 312 h 469"/>
                  <a:gd name="T6" fmla="*/ 157 w 439"/>
                  <a:gd name="T7" fmla="*/ 31 h 469"/>
                  <a:gd name="T8" fmla="*/ 406 w 439"/>
                  <a:gd name="T9" fmla="*/ 156 h 469"/>
                  <a:gd name="T10" fmla="*/ 313 w 439"/>
                  <a:gd name="T11" fmla="*/ 406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69">
                    <a:moveTo>
                      <a:pt x="313" y="406"/>
                    </a:moveTo>
                    <a:lnTo>
                      <a:pt x="313" y="406"/>
                    </a:lnTo>
                    <a:cubicBezTo>
                      <a:pt x="188" y="468"/>
                      <a:pt x="94" y="406"/>
                      <a:pt x="32" y="312"/>
                    </a:cubicBezTo>
                    <a:cubicBezTo>
                      <a:pt x="0" y="187"/>
                      <a:pt x="63" y="93"/>
                      <a:pt x="157" y="31"/>
                    </a:cubicBezTo>
                    <a:cubicBezTo>
                      <a:pt x="250" y="0"/>
                      <a:pt x="375" y="62"/>
                      <a:pt x="406" y="156"/>
                    </a:cubicBezTo>
                    <a:cubicBezTo>
                      <a:pt x="438" y="250"/>
                      <a:pt x="406" y="375"/>
                      <a:pt x="313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5711210D-C7DD-46CD-9B98-AC0D3D6E1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7050" y="6153150"/>
                <a:ext cx="157163" cy="158750"/>
              </a:xfrm>
              <a:custGeom>
                <a:avLst/>
                <a:gdLst>
                  <a:gd name="T0" fmla="*/ 281 w 438"/>
                  <a:gd name="T1" fmla="*/ 406 h 439"/>
                  <a:gd name="T2" fmla="*/ 281 w 438"/>
                  <a:gd name="T3" fmla="*/ 406 h 439"/>
                  <a:gd name="T4" fmla="*/ 31 w 438"/>
                  <a:gd name="T5" fmla="*/ 281 h 439"/>
                  <a:gd name="T6" fmla="*/ 125 w 438"/>
                  <a:gd name="T7" fmla="*/ 31 h 439"/>
                  <a:gd name="T8" fmla="*/ 406 w 438"/>
                  <a:gd name="T9" fmla="*/ 156 h 439"/>
                  <a:gd name="T10" fmla="*/ 281 w 438"/>
                  <a:gd name="T11" fmla="*/ 40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281" y="406"/>
                    </a:moveTo>
                    <a:lnTo>
                      <a:pt x="281" y="406"/>
                    </a:lnTo>
                    <a:cubicBezTo>
                      <a:pt x="187" y="438"/>
                      <a:pt x="62" y="406"/>
                      <a:pt x="31" y="281"/>
                    </a:cubicBezTo>
                    <a:cubicBezTo>
                      <a:pt x="0" y="188"/>
                      <a:pt x="31" y="63"/>
                      <a:pt x="125" y="31"/>
                    </a:cubicBezTo>
                    <a:cubicBezTo>
                      <a:pt x="250" y="0"/>
                      <a:pt x="343" y="31"/>
                      <a:pt x="406" y="156"/>
                    </a:cubicBezTo>
                    <a:cubicBezTo>
                      <a:pt x="437" y="250"/>
                      <a:pt x="375" y="344"/>
                      <a:pt x="281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E2121CAA-E152-4C59-A85C-7A18DEDD5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9400" y="6232525"/>
                <a:ext cx="158750" cy="146050"/>
              </a:xfrm>
              <a:custGeom>
                <a:avLst/>
                <a:gdLst>
                  <a:gd name="T0" fmla="*/ 188 w 439"/>
                  <a:gd name="T1" fmla="*/ 0 h 407"/>
                  <a:gd name="T2" fmla="*/ 188 w 439"/>
                  <a:gd name="T3" fmla="*/ 0 h 407"/>
                  <a:gd name="T4" fmla="*/ 406 w 439"/>
                  <a:gd name="T5" fmla="*/ 156 h 407"/>
                  <a:gd name="T6" fmla="*/ 250 w 439"/>
                  <a:gd name="T7" fmla="*/ 406 h 407"/>
                  <a:gd name="T8" fmla="*/ 31 w 439"/>
                  <a:gd name="T9" fmla="*/ 250 h 407"/>
                  <a:gd name="T10" fmla="*/ 188 w 439"/>
                  <a:gd name="T11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188" y="0"/>
                    </a:moveTo>
                    <a:lnTo>
                      <a:pt x="188" y="0"/>
                    </a:lnTo>
                    <a:cubicBezTo>
                      <a:pt x="281" y="0"/>
                      <a:pt x="406" y="62"/>
                      <a:pt x="406" y="156"/>
                    </a:cubicBezTo>
                    <a:cubicBezTo>
                      <a:pt x="438" y="281"/>
                      <a:pt x="375" y="375"/>
                      <a:pt x="250" y="406"/>
                    </a:cubicBezTo>
                    <a:cubicBezTo>
                      <a:pt x="156" y="406"/>
                      <a:pt x="31" y="344"/>
                      <a:pt x="31" y="250"/>
                    </a:cubicBezTo>
                    <a:cubicBezTo>
                      <a:pt x="0" y="125"/>
                      <a:pt x="63" y="31"/>
                      <a:pt x="18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1" name="Freeform 41">
                <a:extLst>
                  <a:ext uri="{FF2B5EF4-FFF2-40B4-BE49-F238E27FC236}">
                    <a16:creationId xmlns:a16="http://schemas.microsoft.com/office/drawing/2014/main" id="{D54C7399-E352-4016-8094-928F045AE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988" y="3679825"/>
                <a:ext cx="157162" cy="158750"/>
              </a:xfrm>
              <a:custGeom>
                <a:avLst/>
                <a:gdLst>
                  <a:gd name="T0" fmla="*/ 187 w 438"/>
                  <a:gd name="T1" fmla="*/ 0 h 439"/>
                  <a:gd name="T2" fmla="*/ 187 w 438"/>
                  <a:gd name="T3" fmla="*/ 0 h 439"/>
                  <a:gd name="T4" fmla="*/ 406 w 438"/>
                  <a:gd name="T5" fmla="*/ 156 h 439"/>
                  <a:gd name="T6" fmla="*/ 250 w 438"/>
                  <a:gd name="T7" fmla="*/ 406 h 439"/>
                  <a:gd name="T8" fmla="*/ 31 w 438"/>
                  <a:gd name="T9" fmla="*/ 250 h 439"/>
                  <a:gd name="T10" fmla="*/ 187 w 438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187" y="0"/>
                    </a:moveTo>
                    <a:lnTo>
                      <a:pt x="187" y="0"/>
                    </a:lnTo>
                    <a:cubicBezTo>
                      <a:pt x="281" y="0"/>
                      <a:pt x="375" y="63"/>
                      <a:pt x="406" y="156"/>
                    </a:cubicBezTo>
                    <a:cubicBezTo>
                      <a:pt x="437" y="281"/>
                      <a:pt x="375" y="375"/>
                      <a:pt x="250" y="406"/>
                    </a:cubicBezTo>
                    <a:cubicBezTo>
                      <a:pt x="156" y="438"/>
                      <a:pt x="31" y="344"/>
                      <a:pt x="31" y="250"/>
                    </a:cubicBezTo>
                    <a:cubicBezTo>
                      <a:pt x="0" y="125"/>
                      <a:pt x="62" y="31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B84B9776-400C-4521-BAF1-348F5C81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338" y="4703763"/>
                <a:ext cx="157162" cy="146050"/>
              </a:xfrm>
              <a:custGeom>
                <a:avLst/>
                <a:gdLst>
                  <a:gd name="T0" fmla="*/ 406 w 438"/>
                  <a:gd name="T1" fmla="*/ 156 h 407"/>
                  <a:gd name="T2" fmla="*/ 406 w 438"/>
                  <a:gd name="T3" fmla="*/ 156 h 407"/>
                  <a:gd name="T4" fmla="*/ 250 w 438"/>
                  <a:gd name="T5" fmla="*/ 406 h 407"/>
                  <a:gd name="T6" fmla="*/ 31 w 438"/>
                  <a:gd name="T7" fmla="*/ 250 h 407"/>
                  <a:gd name="T8" fmla="*/ 187 w 438"/>
                  <a:gd name="T9" fmla="*/ 0 h 407"/>
                  <a:gd name="T10" fmla="*/ 406 w 438"/>
                  <a:gd name="T11" fmla="*/ 15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406" y="156"/>
                    </a:moveTo>
                    <a:lnTo>
                      <a:pt x="406" y="156"/>
                    </a:lnTo>
                    <a:cubicBezTo>
                      <a:pt x="437" y="281"/>
                      <a:pt x="375" y="375"/>
                      <a:pt x="250" y="406"/>
                    </a:cubicBezTo>
                    <a:cubicBezTo>
                      <a:pt x="156" y="406"/>
                      <a:pt x="31" y="344"/>
                      <a:pt x="31" y="250"/>
                    </a:cubicBezTo>
                    <a:cubicBezTo>
                      <a:pt x="0" y="125"/>
                      <a:pt x="62" y="31"/>
                      <a:pt x="187" y="0"/>
                    </a:cubicBezTo>
                    <a:cubicBezTo>
                      <a:pt x="281" y="0"/>
                      <a:pt x="375" y="62"/>
                      <a:pt x="406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3" name="Freeform 43">
                <a:extLst>
                  <a:ext uri="{FF2B5EF4-FFF2-40B4-BE49-F238E27FC236}">
                    <a16:creationId xmlns:a16="http://schemas.microsoft.com/office/drawing/2014/main" id="{826EAA19-D728-4F1F-85C9-B52C2A6D1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1363" y="3870325"/>
                <a:ext cx="169862" cy="158750"/>
              </a:xfrm>
              <a:custGeom>
                <a:avLst/>
                <a:gdLst>
                  <a:gd name="T0" fmla="*/ 344 w 470"/>
                  <a:gd name="T1" fmla="*/ 63 h 439"/>
                  <a:gd name="T2" fmla="*/ 344 w 470"/>
                  <a:gd name="T3" fmla="*/ 63 h 439"/>
                  <a:gd name="T4" fmla="*/ 407 w 470"/>
                  <a:gd name="T5" fmla="*/ 313 h 439"/>
                  <a:gd name="T6" fmla="*/ 125 w 470"/>
                  <a:gd name="T7" fmla="*/ 375 h 439"/>
                  <a:gd name="T8" fmla="*/ 63 w 470"/>
                  <a:gd name="T9" fmla="*/ 94 h 439"/>
                  <a:gd name="T10" fmla="*/ 344 w 470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344" y="63"/>
                    </a:moveTo>
                    <a:lnTo>
                      <a:pt x="344" y="63"/>
                    </a:lnTo>
                    <a:cubicBezTo>
                      <a:pt x="438" y="125"/>
                      <a:pt x="469" y="250"/>
                      <a:pt x="407" y="313"/>
                    </a:cubicBezTo>
                    <a:cubicBezTo>
                      <a:pt x="344" y="407"/>
                      <a:pt x="219" y="438"/>
                      <a:pt x="125" y="375"/>
                    </a:cubicBezTo>
                    <a:cubicBezTo>
                      <a:pt x="32" y="313"/>
                      <a:pt x="0" y="188"/>
                      <a:pt x="63" y="94"/>
                    </a:cubicBezTo>
                    <a:cubicBezTo>
                      <a:pt x="125" y="0"/>
                      <a:pt x="250" y="0"/>
                      <a:pt x="344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834636DA-57E0-485E-A8AC-BBA3280C5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138" y="4230688"/>
                <a:ext cx="169862" cy="158750"/>
              </a:xfrm>
              <a:custGeom>
                <a:avLst/>
                <a:gdLst>
                  <a:gd name="T0" fmla="*/ 407 w 470"/>
                  <a:gd name="T1" fmla="*/ 313 h 439"/>
                  <a:gd name="T2" fmla="*/ 407 w 470"/>
                  <a:gd name="T3" fmla="*/ 313 h 439"/>
                  <a:gd name="T4" fmla="*/ 125 w 470"/>
                  <a:gd name="T5" fmla="*/ 375 h 439"/>
                  <a:gd name="T6" fmla="*/ 63 w 470"/>
                  <a:gd name="T7" fmla="*/ 94 h 439"/>
                  <a:gd name="T8" fmla="*/ 344 w 470"/>
                  <a:gd name="T9" fmla="*/ 63 h 439"/>
                  <a:gd name="T10" fmla="*/ 407 w 470"/>
                  <a:gd name="T11" fmla="*/ 31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7" y="313"/>
                    </a:moveTo>
                    <a:lnTo>
                      <a:pt x="407" y="313"/>
                    </a:lnTo>
                    <a:cubicBezTo>
                      <a:pt x="344" y="407"/>
                      <a:pt x="219" y="438"/>
                      <a:pt x="125" y="375"/>
                    </a:cubicBezTo>
                    <a:cubicBezTo>
                      <a:pt x="32" y="313"/>
                      <a:pt x="0" y="188"/>
                      <a:pt x="63" y="94"/>
                    </a:cubicBezTo>
                    <a:cubicBezTo>
                      <a:pt x="125" y="0"/>
                      <a:pt x="250" y="0"/>
                      <a:pt x="344" y="63"/>
                    </a:cubicBezTo>
                    <a:cubicBezTo>
                      <a:pt x="438" y="125"/>
                      <a:pt x="469" y="219"/>
                      <a:pt x="407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EEC4F564-8225-4F21-9778-13FB19A70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138" y="5670550"/>
                <a:ext cx="169862" cy="169863"/>
              </a:xfrm>
              <a:custGeom>
                <a:avLst/>
                <a:gdLst>
                  <a:gd name="T0" fmla="*/ 407 w 470"/>
                  <a:gd name="T1" fmla="*/ 344 h 470"/>
                  <a:gd name="T2" fmla="*/ 407 w 470"/>
                  <a:gd name="T3" fmla="*/ 344 h 470"/>
                  <a:gd name="T4" fmla="*/ 125 w 470"/>
                  <a:gd name="T5" fmla="*/ 407 h 470"/>
                  <a:gd name="T6" fmla="*/ 63 w 470"/>
                  <a:gd name="T7" fmla="*/ 125 h 470"/>
                  <a:gd name="T8" fmla="*/ 344 w 470"/>
                  <a:gd name="T9" fmla="*/ 63 h 470"/>
                  <a:gd name="T10" fmla="*/ 407 w 470"/>
                  <a:gd name="T11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407" y="344"/>
                    </a:moveTo>
                    <a:lnTo>
                      <a:pt x="407" y="344"/>
                    </a:lnTo>
                    <a:cubicBezTo>
                      <a:pt x="344" y="438"/>
                      <a:pt x="219" y="469"/>
                      <a:pt x="125" y="407"/>
                    </a:cubicBezTo>
                    <a:cubicBezTo>
                      <a:pt x="32" y="344"/>
                      <a:pt x="0" y="219"/>
                      <a:pt x="63" y="125"/>
                    </a:cubicBezTo>
                    <a:cubicBezTo>
                      <a:pt x="125" y="32"/>
                      <a:pt x="250" y="0"/>
                      <a:pt x="344" y="63"/>
                    </a:cubicBezTo>
                    <a:cubicBezTo>
                      <a:pt x="438" y="125"/>
                      <a:pt x="469" y="250"/>
                      <a:pt x="407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6" name="Freeform 46">
                <a:extLst>
                  <a:ext uri="{FF2B5EF4-FFF2-40B4-BE49-F238E27FC236}">
                    <a16:creationId xmlns:a16="http://schemas.microsoft.com/office/drawing/2014/main" id="{6FA1D5F1-40F9-42FA-80B8-1EC71B8CC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9400" y="3679825"/>
                <a:ext cx="158750" cy="158750"/>
              </a:xfrm>
              <a:custGeom>
                <a:avLst/>
                <a:gdLst>
                  <a:gd name="T0" fmla="*/ 250 w 439"/>
                  <a:gd name="T1" fmla="*/ 0 h 439"/>
                  <a:gd name="T2" fmla="*/ 250 w 439"/>
                  <a:gd name="T3" fmla="*/ 0 h 439"/>
                  <a:gd name="T4" fmla="*/ 406 w 439"/>
                  <a:gd name="T5" fmla="*/ 250 h 439"/>
                  <a:gd name="T6" fmla="*/ 188 w 439"/>
                  <a:gd name="T7" fmla="*/ 406 h 439"/>
                  <a:gd name="T8" fmla="*/ 31 w 439"/>
                  <a:gd name="T9" fmla="*/ 156 h 439"/>
                  <a:gd name="T10" fmla="*/ 250 w 439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250" y="0"/>
                    </a:moveTo>
                    <a:lnTo>
                      <a:pt x="250" y="0"/>
                    </a:lnTo>
                    <a:cubicBezTo>
                      <a:pt x="375" y="31"/>
                      <a:pt x="438" y="125"/>
                      <a:pt x="406" y="250"/>
                    </a:cubicBezTo>
                    <a:cubicBezTo>
                      <a:pt x="406" y="344"/>
                      <a:pt x="281" y="438"/>
                      <a:pt x="188" y="406"/>
                    </a:cubicBezTo>
                    <a:cubicBezTo>
                      <a:pt x="63" y="375"/>
                      <a:pt x="0" y="281"/>
                      <a:pt x="31" y="156"/>
                    </a:cubicBezTo>
                    <a:cubicBezTo>
                      <a:pt x="31" y="63"/>
                      <a:pt x="156" y="0"/>
                      <a:pt x="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7" name="Freeform 47">
                <a:extLst>
                  <a:ext uri="{FF2B5EF4-FFF2-40B4-BE49-F238E27FC236}">
                    <a16:creationId xmlns:a16="http://schemas.microsoft.com/office/drawing/2014/main" id="{EB388148-68FE-48B9-922E-F5AB248B4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638" y="4703763"/>
                <a:ext cx="157162" cy="146050"/>
              </a:xfrm>
              <a:custGeom>
                <a:avLst/>
                <a:gdLst>
                  <a:gd name="T0" fmla="*/ 405 w 438"/>
                  <a:gd name="T1" fmla="*/ 250 h 407"/>
                  <a:gd name="T2" fmla="*/ 405 w 438"/>
                  <a:gd name="T3" fmla="*/ 250 h 407"/>
                  <a:gd name="T4" fmla="*/ 187 w 438"/>
                  <a:gd name="T5" fmla="*/ 406 h 407"/>
                  <a:gd name="T6" fmla="*/ 31 w 438"/>
                  <a:gd name="T7" fmla="*/ 156 h 407"/>
                  <a:gd name="T8" fmla="*/ 249 w 438"/>
                  <a:gd name="T9" fmla="*/ 0 h 407"/>
                  <a:gd name="T10" fmla="*/ 405 w 438"/>
                  <a:gd name="T11" fmla="*/ 25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405" y="250"/>
                    </a:moveTo>
                    <a:lnTo>
                      <a:pt x="405" y="250"/>
                    </a:lnTo>
                    <a:cubicBezTo>
                      <a:pt x="405" y="344"/>
                      <a:pt x="280" y="406"/>
                      <a:pt x="187" y="406"/>
                    </a:cubicBezTo>
                    <a:cubicBezTo>
                      <a:pt x="63" y="375"/>
                      <a:pt x="0" y="281"/>
                      <a:pt x="31" y="156"/>
                    </a:cubicBezTo>
                    <a:cubicBezTo>
                      <a:pt x="63" y="62"/>
                      <a:pt x="156" y="0"/>
                      <a:pt x="249" y="0"/>
                    </a:cubicBezTo>
                    <a:cubicBezTo>
                      <a:pt x="374" y="31"/>
                      <a:pt x="437" y="125"/>
                      <a:pt x="405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8" name="Freeform 48">
                <a:extLst>
                  <a:ext uri="{FF2B5EF4-FFF2-40B4-BE49-F238E27FC236}">
                    <a16:creationId xmlns:a16="http://schemas.microsoft.com/office/drawing/2014/main" id="{98E53A7F-1F62-4A6F-904B-A93B47F79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338" y="5208588"/>
                <a:ext cx="157162" cy="158750"/>
              </a:xfrm>
              <a:custGeom>
                <a:avLst/>
                <a:gdLst>
                  <a:gd name="T0" fmla="*/ 406 w 438"/>
                  <a:gd name="T1" fmla="*/ 250 h 439"/>
                  <a:gd name="T2" fmla="*/ 406 w 438"/>
                  <a:gd name="T3" fmla="*/ 250 h 439"/>
                  <a:gd name="T4" fmla="*/ 187 w 438"/>
                  <a:gd name="T5" fmla="*/ 406 h 439"/>
                  <a:gd name="T6" fmla="*/ 31 w 438"/>
                  <a:gd name="T7" fmla="*/ 156 h 439"/>
                  <a:gd name="T8" fmla="*/ 250 w 438"/>
                  <a:gd name="T9" fmla="*/ 0 h 439"/>
                  <a:gd name="T10" fmla="*/ 406 w 438"/>
                  <a:gd name="T11" fmla="*/ 25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406" y="250"/>
                    </a:moveTo>
                    <a:lnTo>
                      <a:pt x="406" y="250"/>
                    </a:lnTo>
                    <a:cubicBezTo>
                      <a:pt x="375" y="344"/>
                      <a:pt x="281" y="438"/>
                      <a:pt x="187" y="406"/>
                    </a:cubicBezTo>
                    <a:cubicBezTo>
                      <a:pt x="62" y="375"/>
                      <a:pt x="0" y="281"/>
                      <a:pt x="31" y="156"/>
                    </a:cubicBezTo>
                    <a:cubicBezTo>
                      <a:pt x="31" y="63"/>
                      <a:pt x="156" y="0"/>
                      <a:pt x="250" y="0"/>
                    </a:cubicBezTo>
                    <a:cubicBezTo>
                      <a:pt x="375" y="31"/>
                      <a:pt x="437" y="125"/>
                      <a:pt x="406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9" name="Freeform 49">
                <a:extLst>
                  <a:ext uri="{FF2B5EF4-FFF2-40B4-BE49-F238E27FC236}">
                    <a16:creationId xmlns:a16="http://schemas.microsoft.com/office/drawing/2014/main" id="{01451980-ADA6-4D15-B647-A5969341C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0138" y="4230688"/>
                <a:ext cx="169862" cy="158750"/>
              </a:xfrm>
              <a:custGeom>
                <a:avLst/>
                <a:gdLst>
                  <a:gd name="T0" fmla="*/ 407 w 470"/>
                  <a:gd name="T1" fmla="*/ 94 h 439"/>
                  <a:gd name="T2" fmla="*/ 407 w 470"/>
                  <a:gd name="T3" fmla="*/ 94 h 439"/>
                  <a:gd name="T4" fmla="*/ 344 w 470"/>
                  <a:gd name="T5" fmla="*/ 375 h 439"/>
                  <a:gd name="T6" fmla="*/ 63 w 470"/>
                  <a:gd name="T7" fmla="*/ 313 h 439"/>
                  <a:gd name="T8" fmla="*/ 125 w 470"/>
                  <a:gd name="T9" fmla="*/ 63 h 439"/>
                  <a:gd name="T10" fmla="*/ 407 w 470"/>
                  <a:gd name="T11" fmla="*/ 9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7" y="94"/>
                    </a:moveTo>
                    <a:lnTo>
                      <a:pt x="407" y="94"/>
                    </a:lnTo>
                    <a:cubicBezTo>
                      <a:pt x="469" y="188"/>
                      <a:pt x="438" y="313"/>
                      <a:pt x="344" y="375"/>
                    </a:cubicBezTo>
                    <a:cubicBezTo>
                      <a:pt x="250" y="438"/>
                      <a:pt x="125" y="407"/>
                      <a:pt x="63" y="313"/>
                    </a:cubicBezTo>
                    <a:cubicBezTo>
                      <a:pt x="0" y="219"/>
                      <a:pt x="32" y="125"/>
                      <a:pt x="125" y="63"/>
                    </a:cubicBezTo>
                    <a:cubicBezTo>
                      <a:pt x="219" y="0"/>
                      <a:pt x="344" y="0"/>
                      <a:pt x="407" y="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0" name="Freeform 50">
                <a:extLst>
                  <a:ext uri="{FF2B5EF4-FFF2-40B4-BE49-F238E27FC236}">
                    <a16:creationId xmlns:a16="http://schemas.microsoft.com/office/drawing/2014/main" id="{61E430CB-3AAD-44D4-9F18-07D493BD9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0" y="3870325"/>
                <a:ext cx="158750" cy="158750"/>
              </a:xfrm>
              <a:custGeom>
                <a:avLst/>
                <a:gdLst>
                  <a:gd name="T0" fmla="*/ 344 w 439"/>
                  <a:gd name="T1" fmla="*/ 375 h 439"/>
                  <a:gd name="T2" fmla="*/ 344 w 439"/>
                  <a:gd name="T3" fmla="*/ 375 h 439"/>
                  <a:gd name="T4" fmla="*/ 63 w 439"/>
                  <a:gd name="T5" fmla="*/ 313 h 439"/>
                  <a:gd name="T6" fmla="*/ 125 w 439"/>
                  <a:gd name="T7" fmla="*/ 63 h 439"/>
                  <a:gd name="T8" fmla="*/ 407 w 439"/>
                  <a:gd name="T9" fmla="*/ 94 h 439"/>
                  <a:gd name="T10" fmla="*/ 344 w 439"/>
                  <a:gd name="T11" fmla="*/ 37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344" y="375"/>
                    </a:moveTo>
                    <a:lnTo>
                      <a:pt x="344" y="375"/>
                    </a:lnTo>
                    <a:cubicBezTo>
                      <a:pt x="250" y="438"/>
                      <a:pt x="125" y="407"/>
                      <a:pt x="63" y="313"/>
                    </a:cubicBezTo>
                    <a:cubicBezTo>
                      <a:pt x="0" y="250"/>
                      <a:pt x="32" y="125"/>
                      <a:pt x="125" y="63"/>
                    </a:cubicBezTo>
                    <a:cubicBezTo>
                      <a:pt x="219" y="0"/>
                      <a:pt x="344" y="0"/>
                      <a:pt x="407" y="94"/>
                    </a:cubicBezTo>
                    <a:cubicBezTo>
                      <a:pt x="438" y="188"/>
                      <a:pt x="438" y="313"/>
                      <a:pt x="344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2" name="Freeform 51">
                <a:extLst>
                  <a:ext uri="{FF2B5EF4-FFF2-40B4-BE49-F238E27FC236}">
                    <a16:creationId xmlns:a16="http://schemas.microsoft.com/office/drawing/2014/main" id="{7B7A518D-779D-4571-BAED-AC318465B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1363" y="6029325"/>
                <a:ext cx="169862" cy="169863"/>
              </a:xfrm>
              <a:custGeom>
                <a:avLst/>
                <a:gdLst>
                  <a:gd name="T0" fmla="*/ 344 w 470"/>
                  <a:gd name="T1" fmla="*/ 407 h 470"/>
                  <a:gd name="T2" fmla="*/ 344 w 470"/>
                  <a:gd name="T3" fmla="*/ 407 h 470"/>
                  <a:gd name="T4" fmla="*/ 63 w 470"/>
                  <a:gd name="T5" fmla="*/ 344 h 470"/>
                  <a:gd name="T6" fmla="*/ 125 w 470"/>
                  <a:gd name="T7" fmla="*/ 63 h 470"/>
                  <a:gd name="T8" fmla="*/ 407 w 470"/>
                  <a:gd name="T9" fmla="*/ 125 h 470"/>
                  <a:gd name="T10" fmla="*/ 344 w 470"/>
                  <a:gd name="T11" fmla="*/ 407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344" y="407"/>
                    </a:moveTo>
                    <a:lnTo>
                      <a:pt x="344" y="407"/>
                    </a:lnTo>
                    <a:cubicBezTo>
                      <a:pt x="250" y="469"/>
                      <a:pt x="125" y="438"/>
                      <a:pt x="63" y="344"/>
                    </a:cubicBezTo>
                    <a:cubicBezTo>
                      <a:pt x="0" y="250"/>
                      <a:pt x="32" y="125"/>
                      <a:pt x="125" y="63"/>
                    </a:cubicBezTo>
                    <a:cubicBezTo>
                      <a:pt x="219" y="0"/>
                      <a:pt x="344" y="32"/>
                      <a:pt x="407" y="125"/>
                    </a:cubicBezTo>
                    <a:cubicBezTo>
                      <a:pt x="469" y="219"/>
                      <a:pt x="438" y="344"/>
                      <a:pt x="344" y="40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76D7EA-F5FD-4A4F-83E5-C69325C416FC}"/>
                </a:ext>
              </a:extLst>
            </p:cNvPr>
            <p:cNvSpPr/>
            <p:nvPr/>
          </p:nvSpPr>
          <p:spPr>
            <a:xfrm>
              <a:off x="17771883" y="9037590"/>
              <a:ext cx="1456594" cy="14564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78F02D-AEE3-4ADF-B707-01BA5BEB10FD}"/>
                </a:ext>
              </a:extLst>
            </p:cNvPr>
            <p:cNvSpPr/>
            <p:nvPr/>
          </p:nvSpPr>
          <p:spPr>
            <a:xfrm>
              <a:off x="16103258" y="4325336"/>
              <a:ext cx="1456594" cy="14564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/>
              </a:endParaRPr>
            </a:p>
          </p:txBody>
        </p:sp>
        <p:grpSp>
          <p:nvGrpSpPr>
            <p:cNvPr id="18" name="Group 4698">
              <a:extLst>
                <a:ext uri="{FF2B5EF4-FFF2-40B4-BE49-F238E27FC236}">
                  <a16:creationId xmlns:a16="http://schemas.microsoft.com/office/drawing/2014/main" id="{4DD2297C-71DE-466F-9F7D-C958DF2CE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4374" y="4577786"/>
              <a:ext cx="901816" cy="883596"/>
              <a:chOff x="5427663" y="4046537"/>
              <a:chExt cx="395287" cy="387350"/>
            </a:xfrm>
            <a:solidFill>
              <a:schemeClr val="bg1"/>
            </a:solidFill>
          </p:grpSpPr>
          <p:sp>
            <p:nvSpPr>
              <p:cNvPr id="30" name="Freeform 418">
                <a:extLst>
                  <a:ext uri="{FF2B5EF4-FFF2-40B4-BE49-F238E27FC236}">
                    <a16:creationId xmlns:a16="http://schemas.microsoft.com/office/drawing/2014/main" id="{99785BCB-E9F9-454E-AD9E-086E9E37A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5625" y="4046537"/>
                <a:ext cx="187325" cy="184150"/>
              </a:xfrm>
              <a:custGeom>
                <a:avLst/>
                <a:gdLst>
                  <a:gd name="T0" fmla="*/ 301 w 520"/>
                  <a:gd name="T1" fmla="*/ 75 h 511"/>
                  <a:gd name="T2" fmla="*/ 444 w 520"/>
                  <a:gd name="T3" fmla="*/ 217 h 511"/>
                  <a:gd name="T4" fmla="*/ 394 w 520"/>
                  <a:gd name="T5" fmla="*/ 267 h 511"/>
                  <a:gd name="T6" fmla="*/ 327 w 520"/>
                  <a:gd name="T7" fmla="*/ 200 h 511"/>
                  <a:gd name="T8" fmla="*/ 301 w 520"/>
                  <a:gd name="T9" fmla="*/ 225 h 511"/>
                  <a:gd name="T10" fmla="*/ 368 w 520"/>
                  <a:gd name="T11" fmla="*/ 292 h 511"/>
                  <a:gd name="T12" fmla="*/ 335 w 520"/>
                  <a:gd name="T13" fmla="*/ 326 h 511"/>
                  <a:gd name="T14" fmla="*/ 293 w 520"/>
                  <a:gd name="T15" fmla="*/ 275 h 511"/>
                  <a:gd name="T16" fmla="*/ 268 w 520"/>
                  <a:gd name="T17" fmla="*/ 309 h 511"/>
                  <a:gd name="T18" fmla="*/ 310 w 520"/>
                  <a:gd name="T19" fmla="*/ 351 h 511"/>
                  <a:gd name="T20" fmla="*/ 268 w 520"/>
                  <a:gd name="T21" fmla="*/ 393 h 511"/>
                  <a:gd name="T22" fmla="*/ 201 w 520"/>
                  <a:gd name="T23" fmla="*/ 326 h 511"/>
                  <a:gd name="T24" fmla="*/ 168 w 520"/>
                  <a:gd name="T25" fmla="*/ 351 h 511"/>
                  <a:gd name="T26" fmla="*/ 243 w 520"/>
                  <a:gd name="T27" fmla="*/ 418 h 511"/>
                  <a:gd name="T28" fmla="*/ 209 w 520"/>
                  <a:gd name="T29" fmla="*/ 443 h 511"/>
                  <a:gd name="T30" fmla="*/ 168 w 520"/>
                  <a:gd name="T31" fmla="*/ 401 h 511"/>
                  <a:gd name="T32" fmla="*/ 134 w 520"/>
                  <a:gd name="T33" fmla="*/ 426 h 511"/>
                  <a:gd name="T34" fmla="*/ 218 w 520"/>
                  <a:gd name="T35" fmla="*/ 510 h 511"/>
                  <a:gd name="T36" fmla="*/ 519 w 520"/>
                  <a:gd name="T37" fmla="*/ 217 h 511"/>
                  <a:gd name="T38" fmla="*/ 301 w 520"/>
                  <a:gd name="T39" fmla="*/ 0 h 511"/>
                  <a:gd name="T40" fmla="*/ 0 w 520"/>
                  <a:gd name="T41" fmla="*/ 292 h 511"/>
                  <a:gd name="T42" fmla="*/ 34 w 520"/>
                  <a:gd name="T43" fmla="*/ 334 h 511"/>
                  <a:gd name="T44" fmla="*/ 301 w 520"/>
                  <a:gd name="T45" fmla="*/ 75 h 511"/>
                  <a:gd name="T46" fmla="*/ 301 w 520"/>
                  <a:gd name="T47" fmla="*/ 75 h 511"/>
                  <a:gd name="T48" fmla="*/ 301 w 520"/>
                  <a:gd name="T49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0" h="511">
                    <a:moveTo>
                      <a:pt x="301" y="75"/>
                    </a:moveTo>
                    <a:lnTo>
                      <a:pt x="444" y="217"/>
                    </a:lnTo>
                    <a:lnTo>
                      <a:pt x="394" y="267"/>
                    </a:lnTo>
                    <a:lnTo>
                      <a:pt x="327" y="200"/>
                    </a:lnTo>
                    <a:lnTo>
                      <a:pt x="301" y="225"/>
                    </a:lnTo>
                    <a:lnTo>
                      <a:pt x="368" y="292"/>
                    </a:lnTo>
                    <a:lnTo>
                      <a:pt x="335" y="326"/>
                    </a:lnTo>
                    <a:lnTo>
                      <a:pt x="293" y="275"/>
                    </a:lnTo>
                    <a:lnTo>
                      <a:pt x="268" y="309"/>
                    </a:lnTo>
                    <a:lnTo>
                      <a:pt x="310" y="351"/>
                    </a:lnTo>
                    <a:lnTo>
                      <a:pt x="268" y="393"/>
                    </a:lnTo>
                    <a:lnTo>
                      <a:pt x="201" y="326"/>
                    </a:lnTo>
                    <a:lnTo>
                      <a:pt x="168" y="351"/>
                    </a:lnTo>
                    <a:lnTo>
                      <a:pt x="243" y="418"/>
                    </a:lnTo>
                    <a:lnTo>
                      <a:pt x="209" y="443"/>
                    </a:lnTo>
                    <a:lnTo>
                      <a:pt x="168" y="401"/>
                    </a:lnTo>
                    <a:lnTo>
                      <a:pt x="134" y="426"/>
                    </a:lnTo>
                    <a:lnTo>
                      <a:pt x="218" y="510"/>
                    </a:lnTo>
                    <a:lnTo>
                      <a:pt x="519" y="217"/>
                    </a:lnTo>
                    <a:lnTo>
                      <a:pt x="301" y="0"/>
                    </a:lnTo>
                    <a:lnTo>
                      <a:pt x="0" y="292"/>
                    </a:lnTo>
                    <a:lnTo>
                      <a:pt x="34" y="334"/>
                    </a:lnTo>
                    <a:lnTo>
                      <a:pt x="301" y="75"/>
                    </a:lnTo>
                    <a:close/>
                    <a:moveTo>
                      <a:pt x="301" y="75"/>
                    </a:moveTo>
                    <a:lnTo>
                      <a:pt x="301" y="7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31" name="Freeform 419">
                <a:extLst>
                  <a:ext uri="{FF2B5EF4-FFF2-40B4-BE49-F238E27FC236}">
                    <a16:creationId xmlns:a16="http://schemas.microsoft.com/office/drawing/2014/main" id="{EDF57C05-BF5B-403F-891C-297A5C2F8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5625" y="4046537"/>
                <a:ext cx="187325" cy="184150"/>
              </a:xfrm>
              <a:custGeom>
                <a:avLst/>
                <a:gdLst>
                  <a:gd name="T0" fmla="*/ 301 w 520"/>
                  <a:gd name="T1" fmla="*/ 75 h 511"/>
                  <a:gd name="T2" fmla="*/ 444 w 520"/>
                  <a:gd name="T3" fmla="*/ 217 h 511"/>
                  <a:gd name="T4" fmla="*/ 394 w 520"/>
                  <a:gd name="T5" fmla="*/ 267 h 511"/>
                  <a:gd name="T6" fmla="*/ 327 w 520"/>
                  <a:gd name="T7" fmla="*/ 200 h 511"/>
                  <a:gd name="T8" fmla="*/ 301 w 520"/>
                  <a:gd name="T9" fmla="*/ 225 h 511"/>
                  <a:gd name="T10" fmla="*/ 368 w 520"/>
                  <a:gd name="T11" fmla="*/ 292 h 511"/>
                  <a:gd name="T12" fmla="*/ 335 w 520"/>
                  <a:gd name="T13" fmla="*/ 326 h 511"/>
                  <a:gd name="T14" fmla="*/ 293 w 520"/>
                  <a:gd name="T15" fmla="*/ 275 h 511"/>
                  <a:gd name="T16" fmla="*/ 268 w 520"/>
                  <a:gd name="T17" fmla="*/ 309 h 511"/>
                  <a:gd name="T18" fmla="*/ 310 w 520"/>
                  <a:gd name="T19" fmla="*/ 351 h 511"/>
                  <a:gd name="T20" fmla="*/ 268 w 520"/>
                  <a:gd name="T21" fmla="*/ 393 h 511"/>
                  <a:gd name="T22" fmla="*/ 201 w 520"/>
                  <a:gd name="T23" fmla="*/ 326 h 511"/>
                  <a:gd name="T24" fmla="*/ 168 w 520"/>
                  <a:gd name="T25" fmla="*/ 351 h 511"/>
                  <a:gd name="T26" fmla="*/ 243 w 520"/>
                  <a:gd name="T27" fmla="*/ 418 h 511"/>
                  <a:gd name="T28" fmla="*/ 209 w 520"/>
                  <a:gd name="T29" fmla="*/ 443 h 511"/>
                  <a:gd name="T30" fmla="*/ 168 w 520"/>
                  <a:gd name="T31" fmla="*/ 401 h 511"/>
                  <a:gd name="T32" fmla="*/ 134 w 520"/>
                  <a:gd name="T33" fmla="*/ 426 h 511"/>
                  <a:gd name="T34" fmla="*/ 218 w 520"/>
                  <a:gd name="T35" fmla="*/ 510 h 511"/>
                  <a:gd name="T36" fmla="*/ 519 w 520"/>
                  <a:gd name="T37" fmla="*/ 217 h 511"/>
                  <a:gd name="T38" fmla="*/ 301 w 520"/>
                  <a:gd name="T39" fmla="*/ 0 h 511"/>
                  <a:gd name="T40" fmla="*/ 0 w 520"/>
                  <a:gd name="T41" fmla="*/ 292 h 511"/>
                  <a:gd name="T42" fmla="*/ 34 w 520"/>
                  <a:gd name="T43" fmla="*/ 334 h 511"/>
                  <a:gd name="T44" fmla="*/ 301 w 520"/>
                  <a:gd name="T45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511">
                    <a:moveTo>
                      <a:pt x="301" y="75"/>
                    </a:moveTo>
                    <a:lnTo>
                      <a:pt x="444" y="217"/>
                    </a:lnTo>
                    <a:lnTo>
                      <a:pt x="394" y="267"/>
                    </a:lnTo>
                    <a:lnTo>
                      <a:pt x="327" y="200"/>
                    </a:lnTo>
                    <a:lnTo>
                      <a:pt x="301" y="225"/>
                    </a:lnTo>
                    <a:lnTo>
                      <a:pt x="368" y="292"/>
                    </a:lnTo>
                    <a:lnTo>
                      <a:pt x="335" y="326"/>
                    </a:lnTo>
                    <a:lnTo>
                      <a:pt x="293" y="275"/>
                    </a:lnTo>
                    <a:lnTo>
                      <a:pt x="268" y="309"/>
                    </a:lnTo>
                    <a:lnTo>
                      <a:pt x="310" y="351"/>
                    </a:lnTo>
                    <a:lnTo>
                      <a:pt x="268" y="393"/>
                    </a:lnTo>
                    <a:lnTo>
                      <a:pt x="201" y="326"/>
                    </a:lnTo>
                    <a:lnTo>
                      <a:pt x="168" y="351"/>
                    </a:lnTo>
                    <a:lnTo>
                      <a:pt x="243" y="418"/>
                    </a:lnTo>
                    <a:lnTo>
                      <a:pt x="209" y="443"/>
                    </a:lnTo>
                    <a:lnTo>
                      <a:pt x="168" y="401"/>
                    </a:lnTo>
                    <a:lnTo>
                      <a:pt x="134" y="426"/>
                    </a:lnTo>
                    <a:lnTo>
                      <a:pt x="218" y="510"/>
                    </a:lnTo>
                    <a:lnTo>
                      <a:pt x="519" y="217"/>
                    </a:lnTo>
                    <a:lnTo>
                      <a:pt x="301" y="0"/>
                    </a:lnTo>
                    <a:lnTo>
                      <a:pt x="0" y="292"/>
                    </a:lnTo>
                    <a:lnTo>
                      <a:pt x="34" y="334"/>
                    </a:lnTo>
                    <a:lnTo>
                      <a:pt x="301" y="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32" name="Freeform 420">
                <a:extLst>
                  <a:ext uri="{FF2B5EF4-FFF2-40B4-BE49-F238E27FC236}">
                    <a16:creationId xmlns:a16="http://schemas.microsoft.com/office/drawing/2014/main" id="{2BB9F1FC-9D30-4E0E-9FAE-8704448C4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3575" y="4073524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33" name="Freeform 421">
                <a:extLst>
                  <a:ext uri="{FF2B5EF4-FFF2-40B4-BE49-F238E27FC236}">
                    <a16:creationId xmlns:a16="http://schemas.microsoft.com/office/drawing/2014/main" id="{E68A274C-6BB1-4184-8614-991BE9ECE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663" y="4229099"/>
                <a:ext cx="204787" cy="204788"/>
              </a:xfrm>
              <a:custGeom>
                <a:avLst/>
                <a:gdLst>
                  <a:gd name="T0" fmla="*/ 451 w 569"/>
                  <a:gd name="T1" fmla="*/ 158 h 569"/>
                  <a:gd name="T2" fmla="*/ 501 w 569"/>
                  <a:gd name="T3" fmla="*/ 209 h 569"/>
                  <a:gd name="T4" fmla="*/ 468 w 569"/>
                  <a:gd name="T5" fmla="*/ 251 h 569"/>
                  <a:gd name="T6" fmla="*/ 393 w 569"/>
                  <a:gd name="T7" fmla="*/ 175 h 569"/>
                  <a:gd name="T8" fmla="*/ 368 w 569"/>
                  <a:gd name="T9" fmla="*/ 200 h 569"/>
                  <a:gd name="T10" fmla="*/ 443 w 569"/>
                  <a:gd name="T11" fmla="*/ 275 h 569"/>
                  <a:gd name="T12" fmla="*/ 409 w 569"/>
                  <a:gd name="T13" fmla="*/ 309 h 569"/>
                  <a:gd name="T14" fmla="*/ 359 w 569"/>
                  <a:gd name="T15" fmla="*/ 251 h 569"/>
                  <a:gd name="T16" fmla="*/ 334 w 569"/>
                  <a:gd name="T17" fmla="*/ 284 h 569"/>
                  <a:gd name="T18" fmla="*/ 384 w 569"/>
                  <a:gd name="T19" fmla="*/ 334 h 569"/>
                  <a:gd name="T20" fmla="*/ 342 w 569"/>
                  <a:gd name="T21" fmla="*/ 376 h 569"/>
                  <a:gd name="T22" fmla="*/ 267 w 569"/>
                  <a:gd name="T23" fmla="*/ 301 h 569"/>
                  <a:gd name="T24" fmla="*/ 234 w 569"/>
                  <a:gd name="T25" fmla="*/ 326 h 569"/>
                  <a:gd name="T26" fmla="*/ 309 w 569"/>
                  <a:gd name="T27" fmla="*/ 401 h 569"/>
                  <a:gd name="T28" fmla="*/ 284 w 569"/>
                  <a:gd name="T29" fmla="*/ 434 h 569"/>
                  <a:gd name="T30" fmla="*/ 234 w 569"/>
                  <a:gd name="T31" fmla="*/ 376 h 569"/>
                  <a:gd name="T32" fmla="*/ 200 w 569"/>
                  <a:gd name="T33" fmla="*/ 409 h 569"/>
                  <a:gd name="T34" fmla="*/ 250 w 569"/>
                  <a:gd name="T35" fmla="*/ 459 h 569"/>
                  <a:gd name="T36" fmla="*/ 217 w 569"/>
                  <a:gd name="T37" fmla="*/ 493 h 569"/>
                  <a:gd name="T38" fmla="*/ 75 w 569"/>
                  <a:gd name="T39" fmla="*/ 351 h 569"/>
                  <a:gd name="T40" fmla="*/ 393 w 569"/>
                  <a:gd name="T41" fmla="*/ 41 h 569"/>
                  <a:gd name="T42" fmla="*/ 351 w 569"/>
                  <a:gd name="T43" fmla="*/ 0 h 569"/>
                  <a:gd name="T44" fmla="*/ 0 w 569"/>
                  <a:gd name="T45" fmla="*/ 351 h 569"/>
                  <a:gd name="T46" fmla="*/ 217 w 569"/>
                  <a:gd name="T47" fmla="*/ 568 h 569"/>
                  <a:gd name="T48" fmla="*/ 568 w 569"/>
                  <a:gd name="T49" fmla="*/ 225 h 569"/>
                  <a:gd name="T50" fmla="*/ 484 w 569"/>
                  <a:gd name="T51" fmla="*/ 133 h 569"/>
                  <a:gd name="T52" fmla="*/ 451 w 569"/>
                  <a:gd name="T53" fmla="*/ 158 h 569"/>
                  <a:gd name="T54" fmla="*/ 451 w 569"/>
                  <a:gd name="T55" fmla="*/ 158 h 569"/>
                  <a:gd name="T56" fmla="*/ 451 w 569"/>
                  <a:gd name="T57" fmla="*/ 158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9" h="569">
                    <a:moveTo>
                      <a:pt x="451" y="158"/>
                    </a:moveTo>
                    <a:lnTo>
                      <a:pt x="501" y="209"/>
                    </a:lnTo>
                    <a:lnTo>
                      <a:pt x="468" y="251"/>
                    </a:lnTo>
                    <a:lnTo>
                      <a:pt x="393" y="175"/>
                    </a:lnTo>
                    <a:lnTo>
                      <a:pt x="368" y="200"/>
                    </a:lnTo>
                    <a:lnTo>
                      <a:pt x="443" y="275"/>
                    </a:lnTo>
                    <a:lnTo>
                      <a:pt x="409" y="309"/>
                    </a:lnTo>
                    <a:lnTo>
                      <a:pt x="359" y="251"/>
                    </a:lnTo>
                    <a:lnTo>
                      <a:pt x="334" y="284"/>
                    </a:lnTo>
                    <a:lnTo>
                      <a:pt x="384" y="334"/>
                    </a:lnTo>
                    <a:lnTo>
                      <a:pt x="342" y="376"/>
                    </a:lnTo>
                    <a:lnTo>
                      <a:pt x="267" y="301"/>
                    </a:lnTo>
                    <a:lnTo>
                      <a:pt x="234" y="326"/>
                    </a:lnTo>
                    <a:lnTo>
                      <a:pt x="309" y="401"/>
                    </a:lnTo>
                    <a:lnTo>
                      <a:pt x="284" y="434"/>
                    </a:lnTo>
                    <a:lnTo>
                      <a:pt x="234" y="376"/>
                    </a:lnTo>
                    <a:lnTo>
                      <a:pt x="200" y="409"/>
                    </a:lnTo>
                    <a:lnTo>
                      <a:pt x="250" y="459"/>
                    </a:lnTo>
                    <a:lnTo>
                      <a:pt x="217" y="493"/>
                    </a:lnTo>
                    <a:lnTo>
                      <a:pt x="75" y="351"/>
                    </a:lnTo>
                    <a:lnTo>
                      <a:pt x="393" y="41"/>
                    </a:lnTo>
                    <a:lnTo>
                      <a:pt x="351" y="0"/>
                    </a:lnTo>
                    <a:lnTo>
                      <a:pt x="0" y="351"/>
                    </a:lnTo>
                    <a:lnTo>
                      <a:pt x="217" y="568"/>
                    </a:lnTo>
                    <a:lnTo>
                      <a:pt x="568" y="225"/>
                    </a:lnTo>
                    <a:lnTo>
                      <a:pt x="484" y="133"/>
                    </a:lnTo>
                    <a:lnTo>
                      <a:pt x="451" y="158"/>
                    </a:lnTo>
                    <a:close/>
                    <a:moveTo>
                      <a:pt x="451" y="158"/>
                    </a:moveTo>
                    <a:lnTo>
                      <a:pt x="451" y="1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34" name="Freeform 422">
                <a:extLst>
                  <a:ext uri="{FF2B5EF4-FFF2-40B4-BE49-F238E27FC236}">
                    <a16:creationId xmlns:a16="http://schemas.microsoft.com/office/drawing/2014/main" id="{52FC5956-4E00-4C80-A44C-E1B3287F0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663" y="4229099"/>
                <a:ext cx="204787" cy="204788"/>
              </a:xfrm>
              <a:custGeom>
                <a:avLst/>
                <a:gdLst>
                  <a:gd name="T0" fmla="*/ 451 w 569"/>
                  <a:gd name="T1" fmla="*/ 158 h 569"/>
                  <a:gd name="T2" fmla="*/ 501 w 569"/>
                  <a:gd name="T3" fmla="*/ 209 h 569"/>
                  <a:gd name="T4" fmla="*/ 468 w 569"/>
                  <a:gd name="T5" fmla="*/ 251 h 569"/>
                  <a:gd name="T6" fmla="*/ 393 w 569"/>
                  <a:gd name="T7" fmla="*/ 175 h 569"/>
                  <a:gd name="T8" fmla="*/ 368 w 569"/>
                  <a:gd name="T9" fmla="*/ 200 h 569"/>
                  <a:gd name="T10" fmla="*/ 443 w 569"/>
                  <a:gd name="T11" fmla="*/ 275 h 569"/>
                  <a:gd name="T12" fmla="*/ 409 w 569"/>
                  <a:gd name="T13" fmla="*/ 309 h 569"/>
                  <a:gd name="T14" fmla="*/ 359 w 569"/>
                  <a:gd name="T15" fmla="*/ 251 h 569"/>
                  <a:gd name="T16" fmla="*/ 334 w 569"/>
                  <a:gd name="T17" fmla="*/ 284 h 569"/>
                  <a:gd name="T18" fmla="*/ 384 w 569"/>
                  <a:gd name="T19" fmla="*/ 334 h 569"/>
                  <a:gd name="T20" fmla="*/ 342 w 569"/>
                  <a:gd name="T21" fmla="*/ 376 h 569"/>
                  <a:gd name="T22" fmla="*/ 267 w 569"/>
                  <a:gd name="T23" fmla="*/ 301 h 569"/>
                  <a:gd name="T24" fmla="*/ 234 w 569"/>
                  <a:gd name="T25" fmla="*/ 326 h 569"/>
                  <a:gd name="T26" fmla="*/ 309 w 569"/>
                  <a:gd name="T27" fmla="*/ 401 h 569"/>
                  <a:gd name="T28" fmla="*/ 284 w 569"/>
                  <a:gd name="T29" fmla="*/ 434 h 569"/>
                  <a:gd name="T30" fmla="*/ 234 w 569"/>
                  <a:gd name="T31" fmla="*/ 376 h 569"/>
                  <a:gd name="T32" fmla="*/ 200 w 569"/>
                  <a:gd name="T33" fmla="*/ 409 h 569"/>
                  <a:gd name="T34" fmla="*/ 250 w 569"/>
                  <a:gd name="T35" fmla="*/ 459 h 569"/>
                  <a:gd name="T36" fmla="*/ 217 w 569"/>
                  <a:gd name="T37" fmla="*/ 493 h 569"/>
                  <a:gd name="T38" fmla="*/ 75 w 569"/>
                  <a:gd name="T39" fmla="*/ 351 h 569"/>
                  <a:gd name="T40" fmla="*/ 393 w 569"/>
                  <a:gd name="T41" fmla="*/ 41 h 569"/>
                  <a:gd name="T42" fmla="*/ 351 w 569"/>
                  <a:gd name="T43" fmla="*/ 0 h 569"/>
                  <a:gd name="T44" fmla="*/ 0 w 569"/>
                  <a:gd name="T45" fmla="*/ 351 h 569"/>
                  <a:gd name="T46" fmla="*/ 217 w 569"/>
                  <a:gd name="T47" fmla="*/ 568 h 569"/>
                  <a:gd name="T48" fmla="*/ 568 w 569"/>
                  <a:gd name="T49" fmla="*/ 225 h 569"/>
                  <a:gd name="T50" fmla="*/ 484 w 569"/>
                  <a:gd name="T51" fmla="*/ 133 h 569"/>
                  <a:gd name="T52" fmla="*/ 451 w 569"/>
                  <a:gd name="T53" fmla="*/ 158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9" h="569">
                    <a:moveTo>
                      <a:pt x="451" y="158"/>
                    </a:moveTo>
                    <a:lnTo>
                      <a:pt x="501" y="209"/>
                    </a:lnTo>
                    <a:lnTo>
                      <a:pt x="468" y="251"/>
                    </a:lnTo>
                    <a:lnTo>
                      <a:pt x="393" y="175"/>
                    </a:lnTo>
                    <a:lnTo>
                      <a:pt x="368" y="200"/>
                    </a:lnTo>
                    <a:lnTo>
                      <a:pt x="443" y="275"/>
                    </a:lnTo>
                    <a:lnTo>
                      <a:pt x="409" y="309"/>
                    </a:lnTo>
                    <a:lnTo>
                      <a:pt x="359" y="251"/>
                    </a:lnTo>
                    <a:lnTo>
                      <a:pt x="334" y="284"/>
                    </a:lnTo>
                    <a:lnTo>
                      <a:pt x="384" y="334"/>
                    </a:lnTo>
                    <a:lnTo>
                      <a:pt x="342" y="376"/>
                    </a:lnTo>
                    <a:lnTo>
                      <a:pt x="267" y="301"/>
                    </a:lnTo>
                    <a:lnTo>
                      <a:pt x="234" y="326"/>
                    </a:lnTo>
                    <a:lnTo>
                      <a:pt x="309" y="401"/>
                    </a:lnTo>
                    <a:lnTo>
                      <a:pt x="284" y="434"/>
                    </a:lnTo>
                    <a:lnTo>
                      <a:pt x="234" y="376"/>
                    </a:lnTo>
                    <a:lnTo>
                      <a:pt x="200" y="409"/>
                    </a:lnTo>
                    <a:lnTo>
                      <a:pt x="250" y="459"/>
                    </a:lnTo>
                    <a:lnTo>
                      <a:pt x="217" y="493"/>
                    </a:lnTo>
                    <a:lnTo>
                      <a:pt x="75" y="351"/>
                    </a:lnTo>
                    <a:lnTo>
                      <a:pt x="393" y="41"/>
                    </a:lnTo>
                    <a:lnTo>
                      <a:pt x="351" y="0"/>
                    </a:lnTo>
                    <a:lnTo>
                      <a:pt x="0" y="351"/>
                    </a:lnTo>
                    <a:lnTo>
                      <a:pt x="217" y="568"/>
                    </a:lnTo>
                    <a:lnTo>
                      <a:pt x="568" y="225"/>
                    </a:lnTo>
                    <a:lnTo>
                      <a:pt x="484" y="133"/>
                    </a:lnTo>
                    <a:lnTo>
                      <a:pt x="451" y="1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35" name="Freeform 423">
                <a:extLst>
                  <a:ext uri="{FF2B5EF4-FFF2-40B4-BE49-F238E27FC236}">
                    <a16:creationId xmlns:a16="http://schemas.microsoft.com/office/drawing/2014/main" id="{6BBC0422-DD4F-49D8-8E75-D6C3EB286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1175" y="4286249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36" name="Freeform 424">
                <a:extLst>
                  <a:ext uri="{FF2B5EF4-FFF2-40B4-BE49-F238E27FC236}">
                    <a16:creationId xmlns:a16="http://schemas.microsoft.com/office/drawing/2014/main" id="{C2898C05-60D9-4A70-828C-49E8F77E5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700" y="4070349"/>
                <a:ext cx="312738" cy="319088"/>
              </a:xfrm>
              <a:custGeom>
                <a:avLst/>
                <a:gdLst>
                  <a:gd name="T0" fmla="*/ 318 w 870"/>
                  <a:gd name="T1" fmla="*/ 142 h 887"/>
                  <a:gd name="T2" fmla="*/ 167 w 870"/>
                  <a:gd name="T3" fmla="*/ 0 h 887"/>
                  <a:gd name="T4" fmla="*/ 0 w 870"/>
                  <a:gd name="T5" fmla="*/ 167 h 887"/>
                  <a:gd name="T6" fmla="*/ 142 w 870"/>
                  <a:gd name="T7" fmla="*/ 317 h 887"/>
                  <a:gd name="T8" fmla="*/ 594 w 870"/>
                  <a:gd name="T9" fmla="*/ 760 h 887"/>
                  <a:gd name="T10" fmla="*/ 869 w 870"/>
                  <a:gd name="T11" fmla="*/ 886 h 887"/>
                  <a:gd name="T12" fmla="*/ 769 w 870"/>
                  <a:gd name="T13" fmla="*/ 601 h 887"/>
                  <a:gd name="T14" fmla="*/ 318 w 870"/>
                  <a:gd name="T15" fmla="*/ 142 h 887"/>
                  <a:gd name="T16" fmla="*/ 117 w 870"/>
                  <a:gd name="T17" fmla="*/ 225 h 887"/>
                  <a:gd name="T18" fmla="*/ 58 w 870"/>
                  <a:gd name="T19" fmla="*/ 167 h 887"/>
                  <a:gd name="T20" fmla="*/ 167 w 870"/>
                  <a:gd name="T21" fmla="*/ 58 h 887"/>
                  <a:gd name="T22" fmla="*/ 226 w 870"/>
                  <a:gd name="T23" fmla="*/ 116 h 887"/>
                  <a:gd name="T24" fmla="*/ 117 w 870"/>
                  <a:gd name="T25" fmla="*/ 225 h 887"/>
                  <a:gd name="T26" fmla="*/ 769 w 870"/>
                  <a:gd name="T27" fmla="*/ 819 h 887"/>
                  <a:gd name="T28" fmla="*/ 610 w 870"/>
                  <a:gd name="T29" fmla="*/ 744 h 887"/>
                  <a:gd name="T30" fmla="*/ 594 w 870"/>
                  <a:gd name="T31" fmla="*/ 727 h 887"/>
                  <a:gd name="T32" fmla="*/ 677 w 870"/>
                  <a:gd name="T33" fmla="*/ 735 h 887"/>
                  <a:gd name="T34" fmla="*/ 669 w 870"/>
                  <a:gd name="T35" fmla="*/ 668 h 887"/>
                  <a:gd name="T36" fmla="*/ 736 w 870"/>
                  <a:gd name="T37" fmla="*/ 677 h 887"/>
                  <a:gd name="T38" fmla="*/ 736 w 870"/>
                  <a:gd name="T39" fmla="*/ 593 h 887"/>
                  <a:gd name="T40" fmla="*/ 752 w 870"/>
                  <a:gd name="T41" fmla="*/ 610 h 887"/>
                  <a:gd name="T42" fmla="*/ 811 w 870"/>
                  <a:gd name="T43" fmla="*/ 769 h 887"/>
                  <a:gd name="T44" fmla="*/ 769 w 870"/>
                  <a:gd name="T45" fmla="*/ 819 h 887"/>
                  <a:gd name="T46" fmla="*/ 769 w 870"/>
                  <a:gd name="T47" fmla="*/ 819 h 887"/>
                  <a:gd name="T48" fmla="*/ 769 w 870"/>
                  <a:gd name="T49" fmla="*/ 819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0" h="887">
                    <a:moveTo>
                      <a:pt x="318" y="142"/>
                    </a:moveTo>
                    <a:lnTo>
                      <a:pt x="167" y="0"/>
                    </a:lnTo>
                    <a:lnTo>
                      <a:pt x="0" y="167"/>
                    </a:lnTo>
                    <a:lnTo>
                      <a:pt x="142" y="317"/>
                    </a:lnTo>
                    <a:lnTo>
                      <a:pt x="594" y="760"/>
                    </a:lnTo>
                    <a:lnTo>
                      <a:pt x="869" y="886"/>
                    </a:lnTo>
                    <a:lnTo>
                      <a:pt x="769" y="601"/>
                    </a:lnTo>
                    <a:lnTo>
                      <a:pt x="318" y="142"/>
                    </a:lnTo>
                    <a:close/>
                    <a:moveTo>
                      <a:pt x="117" y="225"/>
                    </a:moveTo>
                    <a:lnTo>
                      <a:pt x="58" y="167"/>
                    </a:lnTo>
                    <a:lnTo>
                      <a:pt x="167" y="58"/>
                    </a:lnTo>
                    <a:lnTo>
                      <a:pt x="226" y="116"/>
                    </a:lnTo>
                    <a:lnTo>
                      <a:pt x="117" y="225"/>
                    </a:lnTo>
                    <a:close/>
                    <a:moveTo>
                      <a:pt x="769" y="819"/>
                    </a:moveTo>
                    <a:lnTo>
                      <a:pt x="610" y="744"/>
                    </a:lnTo>
                    <a:lnTo>
                      <a:pt x="594" y="727"/>
                    </a:lnTo>
                    <a:lnTo>
                      <a:pt x="677" y="735"/>
                    </a:lnTo>
                    <a:lnTo>
                      <a:pt x="669" y="668"/>
                    </a:lnTo>
                    <a:lnTo>
                      <a:pt x="736" y="677"/>
                    </a:lnTo>
                    <a:lnTo>
                      <a:pt x="736" y="593"/>
                    </a:lnTo>
                    <a:lnTo>
                      <a:pt x="752" y="610"/>
                    </a:lnTo>
                    <a:lnTo>
                      <a:pt x="811" y="769"/>
                    </a:lnTo>
                    <a:lnTo>
                      <a:pt x="769" y="819"/>
                    </a:lnTo>
                    <a:close/>
                    <a:moveTo>
                      <a:pt x="769" y="819"/>
                    </a:moveTo>
                    <a:lnTo>
                      <a:pt x="769" y="8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37" name="Freeform 425">
                <a:extLst>
                  <a:ext uri="{FF2B5EF4-FFF2-40B4-BE49-F238E27FC236}">
                    <a16:creationId xmlns:a16="http://schemas.microsoft.com/office/drawing/2014/main" id="{D681A94B-589B-4AE0-AFF3-2762A8331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700" y="4070349"/>
                <a:ext cx="312738" cy="319088"/>
              </a:xfrm>
              <a:custGeom>
                <a:avLst/>
                <a:gdLst>
                  <a:gd name="T0" fmla="*/ 318 w 870"/>
                  <a:gd name="T1" fmla="*/ 142 h 887"/>
                  <a:gd name="T2" fmla="*/ 318 w 870"/>
                  <a:gd name="T3" fmla="*/ 142 h 887"/>
                  <a:gd name="T4" fmla="*/ 167 w 870"/>
                  <a:gd name="T5" fmla="*/ 0 h 887"/>
                  <a:gd name="T6" fmla="*/ 0 w 870"/>
                  <a:gd name="T7" fmla="*/ 167 h 887"/>
                  <a:gd name="T8" fmla="*/ 142 w 870"/>
                  <a:gd name="T9" fmla="*/ 317 h 887"/>
                  <a:gd name="T10" fmla="*/ 142 w 870"/>
                  <a:gd name="T11" fmla="*/ 317 h 887"/>
                  <a:gd name="T12" fmla="*/ 594 w 870"/>
                  <a:gd name="T13" fmla="*/ 760 h 887"/>
                  <a:gd name="T14" fmla="*/ 869 w 870"/>
                  <a:gd name="T15" fmla="*/ 886 h 887"/>
                  <a:gd name="T16" fmla="*/ 769 w 870"/>
                  <a:gd name="T17" fmla="*/ 601 h 887"/>
                  <a:gd name="T18" fmla="*/ 318 w 870"/>
                  <a:gd name="T19" fmla="*/ 142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0" h="887">
                    <a:moveTo>
                      <a:pt x="318" y="142"/>
                    </a:moveTo>
                    <a:lnTo>
                      <a:pt x="318" y="142"/>
                    </a:lnTo>
                    <a:lnTo>
                      <a:pt x="167" y="0"/>
                    </a:lnTo>
                    <a:lnTo>
                      <a:pt x="0" y="167"/>
                    </a:lnTo>
                    <a:lnTo>
                      <a:pt x="142" y="317"/>
                    </a:lnTo>
                    <a:lnTo>
                      <a:pt x="142" y="317"/>
                    </a:lnTo>
                    <a:lnTo>
                      <a:pt x="594" y="760"/>
                    </a:lnTo>
                    <a:lnTo>
                      <a:pt x="869" y="886"/>
                    </a:lnTo>
                    <a:lnTo>
                      <a:pt x="769" y="601"/>
                    </a:lnTo>
                    <a:lnTo>
                      <a:pt x="318" y="14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38" name="Freeform 426">
                <a:extLst>
                  <a:ext uri="{FF2B5EF4-FFF2-40B4-BE49-F238E27FC236}">
                    <a16:creationId xmlns:a16="http://schemas.microsoft.com/office/drawing/2014/main" id="{41A0D267-E91B-4FE4-BA07-3B8DD8EA4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4090987"/>
                <a:ext cx="60325" cy="60325"/>
              </a:xfrm>
              <a:custGeom>
                <a:avLst/>
                <a:gdLst>
                  <a:gd name="T0" fmla="*/ 59 w 169"/>
                  <a:gd name="T1" fmla="*/ 167 h 168"/>
                  <a:gd name="T2" fmla="*/ 0 w 169"/>
                  <a:gd name="T3" fmla="*/ 109 h 168"/>
                  <a:gd name="T4" fmla="*/ 109 w 169"/>
                  <a:gd name="T5" fmla="*/ 0 h 168"/>
                  <a:gd name="T6" fmla="*/ 168 w 169"/>
                  <a:gd name="T7" fmla="*/ 58 h 168"/>
                  <a:gd name="T8" fmla="*/ 59 w 16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68">
                    <a:moveTo>
                      <a:pt x="59" y="167"/>
                    </a:moveTo>
                    <a:lnTo>
                      <a:pt x="0" y="109"/>
                    </a:lnTo>
                    <a:lnTo>
                      <a:pt x="109" y="0"/>
                    </a:lnTo>
                    <a:lnTo>
                      <a:pt x="168" y="58"/>
                    </a:lnTo>
                    <a:lnTo>
                      <a:pt x="59" y="1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39" name="Freeform 427">
                <a:extLst>
                  <a:ext uri="{FF2B5EF4-FFF2-40B4-BE49-F238E27FC236}">
                    <a16:creationId xmlns:a16="http://schemas.microsoft.com/office/drawing/2014/main" id="{206B3764-B4B7-48A1-828C-4172D69CD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8013" y="4283074"/>
                <a:ext cx="77787" cy="80963"/>
              </a:xfrm>
              <a:custGeom>
                <a:avLst/>
                <a:gdLst>
                  <a:gd name="T0" fmla="*/ 175 w 218"/>
                  <a:gd name="T1" fmla="*/ 226 h 227"/>
                  <a:gd name="T2" fmla="*/ 16 w 218"/>
                  <a:gd name="T3" fmla="*/ 151 h 227"/>
                  <a:gd name="T4" fmla="*/ 0 w 218"/>
                  <a:gd name="T5" fmla="*/ 134 h 227"/>
                  <a:gd name="T6" fmla="*/ 83 w 218"/>
                  <a:gd name="T7" fmla="*/ 142 h 227"/>
                  <a:gd name="T8" fmla="*/ 75 w 218"/>
                  <a:gd name="T9" fmla="*/ 75 h 227"/>
                  <a:gd name="T10" fmla="*/ 142 w 218"/>
                  <a:gd name="T11" fmla="*/ 84 h 227"/>
                  <a:gd name="T12" fmla="*/ 142 w 218"/>
                  <a:gd name="T13" fmla="*/ 0 h 227"/>
                  <a:gd name="T14" fmla="*/ 158 w 218"/>
                  <a:gd name="T15" fmla="*/ 17 h 227"/>
                  <a:gd name="T16" fmla="*/ 217 w 218"/>
                  <a:gd name="T17" fmla="*/ 176 h 227"/>
                  <a:gd name="T18" fmla="*/ 175 w 218"/>
                  <a:gd name="T19" fmla="*/ 2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27">
                    <a:moveTo>
                      <a:pt x="175" y="226"/>
                    </a:moveTo>
                    <a:lnTo>
                      <a:pt x="16" y="151"/>
                    </a:lnTo>
                    <a:lnTo>
                      <a:pt x="0" y="134"/>
                    </a:lnTo>
                    <a:lnTo>
                      <a:pt x="83" y="142"/>
                    </a:lnTo>
                    <a:lnTo>
                      <a:pt x="75" y="75"/>
                    </a:lnTo>
                    <a:lnTo>
                      <a:pt x="142" y="84"/>
                    </a:lnTo>
                    <a:lnTo>
                      <a:pt x="142" y="0"/>
                    </a:lnTo>
                    <a:lnTo>
                      <a:pt x="158" y="17"/>
                    </a:lnTo>
                    <a:lnTo>
                      <a:pt x="217" y="176"/>
                    </a:lnTo>
                    <a:lnTo>
                      <a:pt x="175" y="22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40" name="Freeform 428">
                <a:extLst>
                  <a:ext uri="{FF2B5EF4-FFF2-40B4-BE49-F238E27FC236}">
                    <a16:creationId xmlns:a16="http://schemas.microsoft.com/office/drawing/2014/main" id="{FFE061C6-B273-4ACA-8370-6A3B27DA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9925" y="4365624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</p:grpSp>
        <p:grpSp>
          <p:nvGrpSpPr>
            <p:cNvPr id="19" name="Group 4681">
              <a:extLst>
                <a:ext uri="{FF2B5EF4-FFF2-40B4-BE49-F238E27FC236}">
                  <a16:creationId xmlns:a16="http://schemas.microsoft.com/office/drawing/2014/main" id="{E136D617-168C-4984-A7F4-F898888E6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61358" y="9289027"/>
              <a:ext cx="736695" cy="965199"/>
              <a:chOff x="4576763" y="2300287"/>
              <a:chExt cx="276225" cy="361950"/>
            </a:xfrm>
            <a:solidFill>
              <a:schemeClr val="bg1"/>
            </a:solidFill>
          </p:grpSpPr>
          <p:sp>
            <p:nvSpPr>
              <p:cNvPr id="20" name="Freeform 250">
                <a:extLst>
                  <a:ext uri="{FF2B5EF4-FFF2-40B4-BE49-F238E27FC236}">
                    <a16:creationId xmlns:a16="http://schemas.microsoft.com/office/drawing/2014/main" id="{1FBD50AB-A437-43F8-8EBD-F5DC505A3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  <a:gd name="T14" fmla="*/ 92 w 336"/>
                  <a:gd name="T15" fmla="*/ 0 h 336"/>
                  <a:gd name="T16" fmla="*/ 92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  <a:close/>
                    <a:moveTo>
                      <a:pt x="92" y="0"/>
                    </a:move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21" name="Freeform 251">
                <a:extLst>
                  <a:ext uri="{FF2B5EF4-FFF2-40B4-BE49-F238E27FC236}">
                    <a16:creationId xmlns:a16="http://schemas.microsoft.com/office/drawing/2014/main" id="{D10CF1B2-4502-4C42-BE79-776A27974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22" name="Freeform 252">
                <a:extLst>
                  <a:ext uri="{FF2B5EF4-FFF2-40B4-BE49-F238E27FC236}">
                    <a16:creationId xmlns:a16="http://schemas.microsoft.com/office/drawing/2014/main" id="{C202F80B-7F73-493B-9A63-1B19ADA0A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23" name="Freeform 253">
                <a:extLst>
                  <a:ext uri="{FF2B5EF4-FFF2-40B4-BE49-F238E27FC236}">
                    <a16:creationId xmlns:a16="http://schemas.microsoft.com/office/drawing/2014/main" id="{8ADA2E88-3E84-4DA7-B4FB-C1756DEE1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  <a:gd name="T14" fmla="*/ 251 w 336"/>
                  <a:gd name="T15" fmla="*/ 0 h 336"/>
                  <a:gd name="T16" fmla="*/ 251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  <a:close/>
                    <a:moveTo>
                      <a:pt x="251" y="0"/>
                    </a:moveTo>
                    <a:lnTo>
                      <a:pt x="251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24" name="Freeform 254">
                <a:extLst>
                  <a:ext uri="{FF2B5EF4-FFF2-40B4-BE49-F238E27FC236}">
                    <a16:creationId xmlns:a16="http://schemas.microsoft.com/office/drawing/2014/main" id="{D9B137C6-48F1-43D4-86EB-D14708E2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25" name="Freeform 255">
                <a:extLst>
                  <a:ext uri="{FF2B5EF4-FFF2-40B4-BE49-F238E27FC236}">
                    <a16:creationId xmlns:a16="http://schemas.microsoft.com/office/drawing/2014/main" id="{01E0F26B-1C4E-47C4-8EBC-D72FB0546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26" name="Freeform 256">
                <a:extLst>
                  <a:ext uri="{FF2B5EF4-FFF2-40B4-BE49-F238E27FC236}">
                    <a16:creationId xmlns:a16="http://schemas.microsoft.com/office/drawing/2014/main" id="{6F2F0899-6A39-4737-948C-5DF66BB39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288" y="2300287"/>
                <a:ext cx="261937" cy="258762"/>
              </a:xfrm>
              <a:custGeom>
                <a:avLst/>
                <a:gdLst>
                  <a:gd name="T0" fmla="*/ 618 w 728"/>
                  <a:gd name="T1" fmla="*/ 619 h 720"/>
                  <a:gd name="T2" fmla="*/ 627 w 728"/>
                  <a:gd name="T3" fmla="*/ 469 h 720"/>
                  <a:gd name="T4" fmla="*/ 727 w 728"/>
                  <a:gd name="T5" fmla="*/ 360 h 720"/>
                  <a:gd name="T6" fmla="*/ 627 w 728"/>
                  <a:gd name="T7" fmla="*/ 251 h 720"/>
                  <a:gd name="T8" fmla="*/ 618 w 728"/>
                  <a:gd name="T9" fmla="*/ 101 h 720"/>
                  <a:gd name="T10" fmla="*/ 468 w 728"/>
                  <a:gd name="T11" fmla="*/ 92 h 720"/>
                  <a:gd name="T12" fmla="*/ 359 w 728"/>
                  <a:gd name="T13" fmla="*/ 0 h 720"/>
                  <a:gd name="T14" fmla="*/ 250 w 728"/>
                  <a:gd name="T15" fmla="*/ 92 h 720"/>
                  <a:gd name="T16" fmla="*/ 100 w 728"/>
                  <a:gd name="T17" fmla="*/ 101 h 720"/>
                  <a:gd name="T18" fmla="*/ 92 w 728"/>
                  <a:gd name="T19" fmla="*/ 251 h 720"/>
                  <a:gd name="T20" fmla="*/ 0 w 728"/>
                  <a:gd name="T21" fmla="*/ 360 h 720"/>
                  <a:gd name="T22" fmla="*/ 92 w 728"/>
                  <a:gd name="T23" fmla="*/ 469 h 720"/>
                  <a:gd name="T24" fmla="*/ 100 w 728"/>
                  <a:gd name="T25" fmla="*/ 619 h 720"/>
                  <a:gd name="T26" fmla="*/ 250 w 728"/>
                  <a:gd name="T27" fmla="*/ 628 h 720"/>
                  <a:gd name="T28" fmla="*/ 359 w 728"/>
                  <a:gd name="T29" fmla="*/ 719 h 720"/>
                  <a:gd name="T30" fmla="*/ 468 w 728"/>
                  <a:gd name="T31" fmla="*/ 628 h 720"/>
                  <a:gd name="T32" fmla="*/ 618 w 728"/>
                  <a:gd name="T33" fmla="*/ 619 h 720"/>
                  <a:gd name="T34" fmla="*/ 359 w 728"/>
                  <a:gd name="T35" fmla="*/ 561 h 720"/>
                  <a:gd name="T36" fmla="*/ 159 w 728"/>
                  <a:gd name="T37" fmla="*/ 360 h 720"/>
                  <a:gd name="T38" fmla="*/ 359 w 728"/>
                  <a:gd name="T39" fmla="*/ 159 h 720"/>
                  <a:gd name="T40" fmla="*/ 560 w 728"/>
                  <a:gd name="T41" fmla="*/ 360 h 720"/>
                  <a:gd name="T42" fmla="*/ 359 w 728"/>
                  <a:gd name="T43" fmla="*/ 561 h 720"/>
                  <a:gd name="T44" fmla="*/ 359 w 728"/>
                  <a:gd name="T45" fmla="*/ 561 h 720"/>
                  <a:gd name="T46" fmla="*/ 359 w 728"/>
                  <a:gd name="T47" fmla="*/ 56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8" h="720">
                    <a:moveTo>
                      <a:pt x="618" y="619"/>
                    </a:moveTo>
                    <a:cubicBezTo>
                      <a:pt x="627" y="469"/>
                      <a:pt x="627" y="469"/>
                      <a:pt x="627" y="469"/>
                    </a:cubicBezTo>
                    <a:cubicBezTo>
                      <a:pt x="727" y="360"/>
                      <a:pt x="727" y="360"/>
                      <a:pt x="727" y="360"/>
                    </a:cubicBezTo>
                    <a:cubicBezTo>
                      <a:pt x="627" y="251"/>
                      <a:pt x="627" y="251"/>
                      <a:pt x="627" y="251"/>
                    </a:cubicBezTo>
                    <a:cubicBezTo>
                      <a:pt x="618" y="101"/>
                      <a:pt x="618" y="101"/>
                      <a:pt x="618" y="101"/>
                    </a:cubicBezTo>
                    <a:cubicBezTo>
                      <a:pt x="468" y="92"/>
                      <a:pt x="468" y="92"/>
                      <a:pt x="468" y="92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250" y="92"/>
                      <a:pt x="250" y="92"/>
                      <a:pt x="250" y="9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92" y="251"/>
                      <a:pt x="92" y="251"/>
                      <a:pt x="92" y="251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92" y="469"/>
                      <a:pt x="92" y="469"/>
                      <a:pt x="92" y="469"/>
                    </a:cubicBezTo>
                    <a:cubicBezTo>
                      <a:pt x="100" y="619"/>
                      <a:pt x="100" y="619"/>
                      <a:pt x="100" y="619"/>
                    </a:cubicBezTo>
                    <a:cubicBezTo>
                      <a:pt x="250" y="628"/>
                      <a:pt x="250" y="628"/>
                      <a:pt x="250" y="628"/>
                    </a:cubicBezTo>
                    <a:cubicBezTo>
                      <a:pt x="359" y="719"/>
                      <a:pt x="359" y="719"/>
                      <a:pt x="359" y="719"/>
                    </a:cubicBezTo>
                    <a:cubicBezTo>
                      <a:pt x="468" y="628"/>
                      <a:pt x="468" y="628"/>
                      <a:pt x="468" y="628"/>
                    </a:cubicBezTo>
                    <a:lnTo>
                      <a:pt x="618" y="619"/>
                    </a:lnTo>
                    <a:close/>
                    <a:moveTo>
                      <a:pt x="359" y="561"/>
                    </a:moveTo>
                    <a:cubicBezTo>
                      <a:pt x="250" y="561"/>
                      <a:pt x="159" y="469"/>
                      <a:pt x="159" y="360"/>
                    </a:cubicBezTo>
                    <a:cubicBezTo>
                      <a:pt x="159" y="243"/>
                      <a:pt x="250" y="159"/>
                      <a:pt x="359" y="159"/>
                    </a:cubicBezTo>
                    <a:cubicBezTo>
                      <a:pt x="468" y="159"/>
                      <a:pt x="560" y="243"/>
                      <a:pt x="560" y="360"/>
                    </a:cubicBezTo>
                    <a:cubicBezTo>
                      <a:pt x="560" y="469"/>
                      <a:pt x="468" y="561"/>
                      <a:pt x="359" y="561"/>
                    </a:cubicBezTo>
                    <a:close/>
                    <a:moveTo>
                      <a:pt x="359" y="561"/>
                    </a:moveTo>
                    <a:lnTo>
                      <a:pt x="359" y="56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27" name="Freeform 257">
                <a:extLst>
                  <a:ext uri="{FF2B5EF4-FFF2-40B4-BE49-F238E27FC236}">
                    <a16:creationId xmlns:a16="http://schemas.microsoft.com/office/drawing/2014/main" id="{508AABB6-32AD-4F22-AC0A-8AC056BAC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226 h 227"/>
                  <a:gd name="T8" fmla="*/ 101 w 102"/>
                  <a:gd name="T9" fmla="*/ 226 h 227"/>
                  <a:gd name="T10" fmla="*/ 101 w 102"/>
                  <a:gd name="T11" fmla="*/ 0 h 227"/>
                  <a:gd name="T12" fmla="*/ 59 w 102"/>
                  <a:gd name="T13" fmla="*/ 0 h 227"/>
                  <a:gd name="T14" fmla="*/ 0 w 102"/>
                  <a:gd name="T15" fmla="*/ 33 h 227"/>
                  <a:gd name="T16" fmla="*/ 0 w 102"/>
                  <a:gd name="T17" fmla="*/ 33 h 227"/>
                  <a:gd name="T18" fmla="*/ 0 w 102"/>
                  <a:gd name="T19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  <a:close/>
                    <a:moveTo>
                      <a:pt x="0" y="33"/>
                    </a:move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28" name="Freeform 258">
                <a:extLst>
                  <a:ext uri="{FF2B5EF4-FFF2-40B4-BE49-F238E27FC236}">
                    <a16:creationId xmlns:a16="http://schemas.microsoft.com/office/drawing/2014/main" id="{3F844151-64B9-4CD1-990A-FB46D0CF1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50 h 227"/>
                  <a:gd name="T8" fmla="*/ 50 w 102"/>
                  <a:gd name="T9" fmla="*/ 226 h 227"/>
                  <a:gd name="T10" fmla="*/ 101 w 102"/>
                  <a:gd name="T11" fmla="*/ 226 h 227"/>
                  <a:gd name="T12" fmla="*/ 101 w 102"/>
                  <a:gd name="T13" fmla="*/ 0 h 227"/>
                  <a:gd name="T14" fmla="*/ 59 w 102"/>
                  <a:gd name="T15" fmla="*/ 0 h 227"/>
                  <a:gd name="T16" fmla="*/ 0 w 102"/>
                  <a:gd name="T17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29" name="Freeform 259">
                <a:extLst>
                  <a:ext uri="{FF2B5EF4-FFF2-40B4-BE49-F238E27FC236}">
                    <a16:creationId xmlns:a16="http://schemas.microsoft.com/office/drawing/2014/main" id="{4D664D73-B61F-4062-AFF0-CDBECF253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347F46D-F9EF-4494-AD4E-6A7F67A07290}"/>
              </a:ext>
            </a:extLst>
          </p:cNvPr>
          <p:cNvGrpSpPr/>
          <p:nvPr/>
        </p:nvGrpSpPr>
        <p:grpSpPr>
          <a:xfrm>
            <a:off x="1591948" y="3640626"/>
            <a:ext cx="13770816" cy="8048965"/>
            <a:chOff x="1784003" y="3595816"/>
            <a:chExt cx="13770816" cy="80489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001B00-08CC-4F70-8441-AD92F5509B2F}"/>
                </a:ext>
              </a:extLst>
            </p:cNvPr>
            <p:cNvSpPr txBox="1"/>
            <p:nvPr/>
          </p:nvSpPr>
          <p:spPr>
            <a:xfrm>
              <a:off x="2754585" y="4539180"/>
              <a:ext cx="12670972" cy="361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200000"/>
                </a:lnSpc>
                <a:spcBef>
                  <a:spcPct val="0"/>
                </a:spcBef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sz="4000" b="1" dirty="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/>
                  <a:ea typeface="+mj-ea"/>
                  <a:cs typeface="Open Sans Light"/>
                </a:rPr>
                <a:t> Multinomial Naive Bayes</a:t>
              </a:r>
            </a:p>
            <a:p>
              <a:pPr marL="571500" indent="-571500">
                <a:lnSpc>
                  <a:spcPct val="200000"/>
                </a:lnSpc>
                <a:spcBef>
                  <a:spcPct val="0"/>
                </a:spcBef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sz="4000" b="1" dirty="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/>
                  <a:ea typeface="+mj-ea"/>
                  <a:cs typeface="Open Sans Light"/>
                </a:rPr>
                <a:t>Logistic Regression</a:t>
              </a:r>
            </a:p>
            <a:p>
              <a:pPr marL="571500" indent="-571500">
                <a:lnSpc>
                  <a:spcPct val="200000"/>
                </a:lnSpc>
                <a:spcBef>
                  <a:spcPct val="0"/>
                </a:spcBef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sz="4000" b="1" dirty="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/>
                  <a:ea typeface="+mj-ea"/>
                  <a:cs typeface="Open Sans Light"/>
                </a:rPr>
                <a:t>Gaussian NB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6C941B-868C-4D06-81B8-52EB965337C2}"/>
                </a:ext>
              </a:extLst>
            </p:cNvPr>
            <p:cNvSpPr txBox="1"/>
            <p:nvPr/>
          </p:nvSpPr>
          <p:spPr>
            <a:xfrm>
              <a:off x="2038864" y="3595816"/>
              <a:ext cx="135159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500">
                  <a:latin typeface="Open Sans Light"/>
                  <a:ea typeface="+mj-ea"/>
                  <a:cs typeface="Open Sans Light"/>
                </a:defRPr>
              </a:lvl1pPr>
              <a:lvl3pPr marL="1200150" lvl="2" indent="-285750">
                <a:buFont typeface="Wingdings" panose="05000000000000000000" pitchFamily="2" charset="2"/>
                <a:buChar char="v"/>
                <a:defRPr sz="3500">
                  <a:latin typeface="Open Sans Light"/>
                  <a:ea typeface="+mj-ea"/>
                  <a:cs typeface="Open Sans Light"/>
                </a:defRPr>
              </a:lvl3pPr>
            </a:lstStyle>
            <a:p>
              <a:r>
                <a:rPr lang="en-US" sz="5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Traditional Machine Learning Models: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90E559-08AC-47FB-A2F3-881AB80F9516}"/>
                </a:ext>
              </a:extLst>
            </p:cNvPr>
            <p:cNvSpPr txBox="1"/>
            <p:nvPr/>
          </p:nvSpPr>
          <p:spPr>
            <a:xfrm>
              <a:off x="1784003" y="9028680"/>
              <a:ext cx="74021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>
                  <a:latin typeface="Open Sans Light"/>
                  <a:ea typeface="+mj-ea"/>
                  <a:cs typeface="Open Sans Light"/>
                </a:rPr>
                <a:t> </a:t>
              </a:r>
              <a:r>
                <a:rPr lang="en-US" sz="5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Transfer Learning:</a:t>
              </a:r>
            </a:p>
            <a:p>
              <a:endParaRPr lang="en-US" sz="3500" dirty="0"/>
            </a:p>
            <a:p>
              <a:pPr marL="1485900" lvl="2" indent="-571500"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sz="4000" b="1" dirty="0" err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/>
                  <a:ea typeface="+mj-ea"/>
                  <a:cs typeface="Open Sans Light"/>
                </a:rPr>
                <a:t>DistilBERT</a:t>
              </a:r>
              <a:endParaRPr lang="en-US" sz="4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endParaRPr>
            </a:p>
            <a:p>
              <a:endParaRPr lang="en-US" sz="3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4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6462" y="518074"/>
            <a:ext cx="22261475" cy="1583126"/>
            <a:chOff x="415636" y="511491"/>
            <a:chExt cx="22261475" cy="1548391"/>
          </a:xfrm>
        </p:grpSpPr>
        <p:sp>
          <p:nvSpPr>
            <p:cNvPr id="5" name="TextBox 4"/>
            <p:cNvSpPr txBox="1"/>
            <p:nvPr/>
          </p:nvSpPr>
          <p:spPr>
            <a:xfrm>
              <a:off x="415636" y="511491"/>
              <a:ext cx="22261475" cy="1414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ML MODEL’S ACCURACIES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195908" y="1986712"/>
              <a:ext cx="2738812" cy="73170"/>
              <a:chOff x="918489" y="2026727"/>
              <a:chExt cx="3631537" cy="45731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918489" y="2026727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1534052" y="2026734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2168790" y="2026739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2784484" y="2026739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3400046" y="2026739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4009672" y="2026739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A0FD3-5EEB-4840-86AA-F38F6D71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01B00-08CC-4F70-8441-AD92F5509B2F}"/>
              </a:ext>
            </a:extLst>
          </p:cNvPr>
          <p:cNvSpPr txBox="1"/>
          <p:nvPr/>
        </p:nvSpPr>
        <p:spPr>
          <a:xfrm>
            <a:off x="1135279" y="5052858"/>
            <a:ext cx="6911442" cy="361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spcBef>
                <a:spcPct val="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 Multinomial Naive Bayes</a:t>
            </a:r>
          </a:p>
          <a:p>
            <a:pPr marL="571500" indent="-571500">
              <a:lnSpc>
                <a:spcPct val="200000"/>
              </a:lnSpc>
              <a:spcBef>
                <a:spcPct val="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Gaussian NB</a:t>
            </a:r>
          </a:p>
          <a:p>
            <a:pPr marL="571500" indent="-571500">
              <a:lnSpc>
                <a:spcPct val="200000"/>
              </a:lnSpc>
              <a:spcBef>
                <a:spcPct val="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Logistic Regression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92633D0-7E0A-4857-98B9-EE6DF3EBF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745421"/>
              </p:ext>
            </p:extLst>
          </p:nvPr>
        </p:nvGraphicFramePr>
        <p:xfrm>
          <a:off x="8194431" y="2835032"/>
          <a:ext cx="14444690" cy="950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792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CF2F1-4E0D-417C-AAA0-9A1225C7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B463E4-58B3-4E6F-A4B2-6720D8C2A303}"/>
              </a:ext>
            </a:extLst>
          </p:cNvPr>
          <p:cNvGrpSpPr/>
          <p:nvPr/>
        </p:nvGrpSpPr>
        <p:grpSpPr>
          <a:xfrm>
            <a:off x="8993187" y="6858000"/>
            <a:ext cx="5788025" cy="977900"/>
            <a:chOff x="5424261" y="6381750"/>
            <a:chExt cx="5788025" cy="9779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 flipH="1">
              <a:off x="5424261" y="6381750"/>
              <a:ext cx="990600" cy="952500"/>
              <a:chOff x="854383" y="3000651"/>
              <a:chExt cx="1420925" cy="136516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M</a:t>
                </a: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 flipH="1">
              <a:off x="6589486" y="6381750"/>
              <a:ext cx="990600" cy="952500"/>
              <a:chOff x="854383" y="3000651"/>
              <a:chExt cx="1420925" cy="136516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O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flipH="1">
              <a:off x="7800749" y="6381750"/>
              <a:ext cx="990600" cy="952500"/>
              <a:chOff x="854383" y="3000651"/>
              <a:chExt cx="1420925" cy="136516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D</a:t>
                </a: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 flipH="1">
              <a:off x="8972324" y="6408738"/>
              <a:ext cx="990600" cy="950912"/>
              <a:chOff x="854383" y="3000651"/>
              <a:chExt cx="1420925" cy="136516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E</a:t>
                </a:r>
              </a:p>
            </p:txBody>
          </p: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 flipH="1">
              <a:off x="10221686" y="6381750"/>
              <a:ext cx="990600" cy="952500"/>
              <a:chOff x="854383" y="3000651"/>
              <a:chExt cx="1420925" cy="136516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L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7E33FD-B3DB-4CE9-BAB0-4E97C79C660F}"/>
              </a:ext>
            </a:extLst>
          </p:cNvPr>
          <p:cNvGrpSpPr/>
          <p:nvPr/>
        </p:nvGrpSpPr>
        <p:grpSpPr>
          <a:xfrm>
            <a:off x="7201353" y="4863977"/>
            <a:ext cx="9371693" cy="1003300"/>
            <a:chOff x="7804150" y="4881562"/>
            <a:chExt cx="9371693" cy="10033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0190634-572D-497A-A42F-AD9222BFD84E}"/>
                </a:ext>
              </a:extLst>
            </p:cNvPr>
            <p:cNvGrpSpPr/>
            <p:nvPr/>
          </p:nvGrpSpPr>
          <p:grpSpPr>
            <a:xfrm>
              <a:off x="7804150" y="4906962"/>
              <a:ext cx="8166100" cy="977900"/>
              <a:chOff x="5424261" y="6381750"/>
              <a:chExt cx="8166100" cy="9779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4B0005-8390-4256-B9CE-3609CC33FB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424261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D09E29A-0850-4AAF-80E6-D6741FCB1DEF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AAE8AB9-0E13-4148-B9EC-B093627F387E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P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9C7CB72-EB32-44A5-A7FA-AE0757EE70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589486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DFE7A36-BB17-42BD-94F3-44DE3890CAE4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2B10E93-5EE7-4651-831C-FCDEF6D75530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R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E06A0F3-7DD2-4DE3-BE1C-55AC9BEBD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800749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64893F3-CD40-4B27-AA86-AE164BED559C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43811CD-2DAB-43CD-B486-6633A6BF2AD2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O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1DE0D47-812F-49B9-9AB9-1A95FC611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972324" y="6408738"/>
                <a:ext cx="990600" cy="950912"/>
                <a:chOff x="854383" y="3000651"/>
                <a:chExt cx="1420925" cy="136516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2EC0C36-F883-468B-BE87-40AC7D5D3D62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D7A4C31-6995-42A5-A09A-F789A8172B33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P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0D89456-1CA2-48A8-B389-8501C244C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221686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281C5C5-A343-428A-9959-7D3120542A11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2E40A50-0F06-4194-A2D7-B469D728204A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O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EC915A-AE31-4BB8-ABD0-874452520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88499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5390E41-FBA4-4829-B1F6-3AE4B1261372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EBE6A7C-1C08-469A-B08D-32AB5D50F127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S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1E2D3E5-C2DB-4A02-A43C-FB7B7F58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2599761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6809DAB-286C-4BD0-893A-3CB98CEFC0C0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E0FD407-77E4-40BD-BA8B-2D1123EF651A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E</a:t>
                  </a: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80BE4AD-C9E5-405A-8BAB-0AF9FC2BC4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6185243" y="4881562"/>
              <a:ext cx="990600" cy="952500"/>
              <a:chOff x="854383" y="3000651"/>
              <a:chExt cx="1420925" cy="136516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FF919C0-385A-41C2-BAC0-A2BD2C58A92F}"/>
                  </a:ext>
                </a:extLst>
              </p:cNvPr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39243BE-B824-408B-9353-99ECAC9B5335}"/>
                  </a:ext>
                </a:extLst>
              </p:cNvPr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914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768456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AFBED-4A77-43CE-A65C-004951E6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17" y="914400"/>
            <a:ext cx="21273798" cy="273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3000"/>
              <a:t>PROPOSED MODEL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7656" y="3701366"/>
            <a:ext cx="6419088" cy="36576"/>
          </a:xfrm>
          <a:custGeom>
            <a:avLst/>
            <a:gdLst>
              <a:gd name="connsiteX0" fmla="*/ 0 w 6419088"/>
              <a:gd name="connsiteY0" fmla="*/ 0 h 36576"/>
              <a:gd name="connsiteX1" fmla="*/ 577718 w 6419088"/>
              <a:gd name="connsiteY1" fmla="*/ 0 h 36576"/>
              <a:gd name="connsiteX2" fmla="*/ 1091245 w 6419088"/>
              <a:gd name="connsiteY2" fmla="*/ 0 h 36576"/>
              <a:gd name="connsiteX3" fmla="*/ 1797345 w 6419088"/>
              <a:gd name="connsiteY3" fmla="*/ 0 h 36576"/>
              <a:gd name="connsiteX4" fmla="*/ 2503444 w 6419088"/>
              <a:gd name="connsiteY4" fmla="*/ 0 h 36576"/>
              <a:gd name="connsiteX5" fmla="*/ 3145353 w 6419088"/>
              <a:gd name="connsiteY5" fmla="*/ 0 h 36576"/>
              <a:gd name="connsiteX6" fmla="*/ 3594689 w 6419088"/>
              <a:gd name="connsiteY6" fmla="*/ 0 h 36576"/>
              <a:gd name="connsiteX7" fmla="*/ 4300789 w 6419088"/>
              <a:gd name="connsiteY7" fmla="*/ 0 h 36576"/>
              <a:gd name="connsiteX8" fmla="*/ 4750125 w 6419088"/>
              <a:gd name="connsiteY8" fmla="*/ 0 h 36576"/>
              <a:gd name="connsiteX9" fmla="*/ 5199461 w 6419088"/>
              <a:gd name="connsiteY9" fmla="*/ 0 h 36576"/>
              <a:gd name="connsiteX10" fmla="*/ 6419088 w 6419088"/>
              <a:gd name="connsiteY10" fmla="*/ 0 h 36576"/>
              <a:gd name="connsiteX11" fmla="*/ 6419088 w 6419088"/>
              <a:gd name="connsiteY11" fmla="*/ 36576 h 36576"/>
              <a:gd name="connsiteX12" fmla="*/ 5648797 w 6419088"/>
              <a:gd name="connsiteY12" fmla="*/ 36576 h 36576"/>
              <a:gd name="connsiteX13" fmla="*/ 5006889 w 6419088"/>
              <a:gd name="connsiteY13" fmla="*/ 36576 h 36576"/>
              <a:gd name="connsiteX14" fmla="*/ 4236598 w 6419088"/>
              <a:gd name="connsiteY14" fmla="*/ 36576 h 36576"/>
              <a:gd name="connsiteX15" fmla="*/ 3723071 w 6419088"/>
              <a:gd name="connsiteY15" fmla="*/ 36576 h 36576"/>
              <a:gd name="connsiteX16" fmla="*/ 3081162 w 6419088"/>
              <a:gd name="connsiteY16" fmla="*/ 36576 h 36576"/>
              <a:gd name="connsiteX17" fmla="*/ 2310872 w 6419088"/>
              <a:gd name="connsiteY17" fmla="*/ 36576 h 36576"/>
              <a:gd name="connsiteX18" fmla="*/ 1733154 w 6419088"/>
              <a:gd name="connsiteY18" fmla="*/ 36576 h 36576"/>
              <a:gd name="connsiteX19" fmla="*/ 962863 w 6419088"/>
              <a:gd name="connsiteY19" fmla="*/ 36576 h 36576"/>
              <a:gd name="connsiteX20" fmla="*/ 0 w 6419088"/>
              <a:gd name="connsiteY20" fmla="*/ 36576 h 36576"/>
              <a:gd name="connsiteX21" fmla="*/ 0 w 6419088"/>
              <a:gd name="connsiteY21" fmla="*/ 0 h 36576"/>
              <a:gd name="connsiteX0" fmla="*/ 0 w 6419088"/>
              <a:gd name="connsiteY0" fmla="*/ 0 h 36576"/>
              <a:gd name="connsiteX1" fmla="*/ 513527 w 6419088"/>
              <a:gd name="connsiteY1" fmla="*/ 0 h 36576"/>
              <a:gd name="connsiteX2" fmla="*/ 1283818 w 6419088"/>
              <a:gd name="connsiteY2" fmla="*/ 0 h 36576"/>
              <a:gd name="connsiteX3" fmla="*/ 1733154 w 6419088"/>
              <a:gd name="connsiteY3" fmla="*/ 0 h 36576"/>
              <a:gd name="connsiteX4" fmla="*/ 2182490 w 6419088"/>
              <a:gd name="connsiteY4" fmla="*/ 0 h 36576"/>
              <a:gd name="connsiteX5" fmla="*/ 2824399 w 6419088"/>
              <a:gd name="connsiteY5" fmla="*/ 0 h 36576"/>
              <a:gd name="connsiteX6" fmla="*/ 3402117 w 6419088"/>
              <a:gd name="connsiteY6" fmla="*/ 0 h 36576"/>
              <a:gd name="connsiteX7" fmla="*/ 4108216 w 6419088"/>
              <a:gd name="connsiteY7" fmla="*/ 0 h 36576"/>
              <a:gd name="connsiteX8" fmla="*/ 4621743 w 6419088"/>
              <a:gd name="connsiteY8" fmla="*/ 0 h 36576"/>
              <a:gd name="connsiteX9" fmla="*/ 5392034 w 6419088"/>
              <a:gd name="connsiteY9" fmla="*/ 0 h 36576"/>
              <a:gd name="connsiteX10" fmla="*/ 6419088 w 6419088"/>
              <a:gd name="connsiteY10" fmla="*/ 0 h 36576"/>
              <a:gd name="connsiteX11" fmla="*/ 6419088 w 6419088"/>
              <a:gd name="connsiteY11" fmla="*/ 36576 h 36576"/>
              <a:gd name="connsiteX12" fmla="*/ 5905561 w 6419088"/>
              <a:gd name="connsiteY12" fmla="*/ 36576 h 36576"/>
              <a:gd name="connsiteX13" fmla="*/ 5392034 w 6419088"/>
              <a:gd name="connsiteY13" fmla="*/ 36576 h 36576"/>
              <a:gd name="connsiteX14" fmla="*/ 4814316 w 6419088"/>
              <a:gd name="connsiteY14" fmla="*/ 36576 h 36576"/>
              <a:gd name="connsiteX15" fmla="*/ 4364980 w 6419088"/>
              <a:gd name="connsiteY15" fmla="*/ 36576 h 36576"/>
              <a:gd name="connsiteX16" fmla="*/ 3787262 w 6419088"/>
              <a:gd name="connsiteY16" fmla="*/ 36576 h 36576"/>
              <a:gd name="connsiteX17" fmla="*/ 3273735 w 6419088"/>
              <a:gd name="connsiteY17" fmla="*/ 36576 h 36576"/>
              <a:gd name="connsiteX18" fmla="*/ 2503444 w 6419088"/>
              <a:gd name="connsiteY18" fmla="*/ 36576 h 36576"/>
              <a:gd name="connsiteX19" fmla="*/ 1797345 w 6419088"/>
              <a:gd name="connsiteY19" fmla="*/ 36576 h 36576"/>
              <a:gd name="connsiteX20" fmla="*/ 1348008 w 6419088"/>
              <a:gd name="connsiteY20" fmla="*/ 36576 h 36576"/>
              <a:gd name="connsiteX21" fmla="*/ 706100 w 6419088"/>
              <a:gd name="connsiteY21" fmla="*/ 36576 h 36576"/>
              <a:gd name="connsiteX22" fmla="*/ 0 w 6419088"/>
              <a:gd name="connsiteY22" fmla="*/ 36576 h 36576"/>
              <a:gd name="connsiteX23" fmla="*/ 0 w 6419088"/>
              <a:gd name="connsiteY23" fmla="*/ 0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19088" h="36576" fill="none" extrusionOk="0">
                <a:moveTo>
                  <a:pt x="0" y="0"/>
                </a:moveTo>
                <a:cubicBezTo>
                  <a:pt x="218098" y="-42925"/>
                  <a:pt x="372138" y="31237"/>
                  <a:pt x="577718" y="0"/>
                </a:cubicBezTo>
                <a:cubicBezTo>
                  <a:pt x="765205" y="-10016"/>
                  <a:pt x="1012947" y="-19683"/>
                  <a:pt x="1091245" y="0"/>
                </a:cubicBezTo>
                <a:cubicBezTo>
                  <a:pt x="1153385" y="20695"/>
                  <a:pt x="1593423" y="-19394"/>
                  <a:pt x="1797345" y="0"/>
                </a:cubicBezTo>
                <a:cubicBezTo>
                  <a:pt x="2014020" y="243"/>
                  <a:pt x="2280101" y="-47429"/>
                  <a:pt x="2503444" y="0"/>
                </a:cubicBezTo>
                <a:cubicBezTo>
                  <a:pt x="2769878" y="43427"/>
                  <a:pt x="2839345" y="27832"/>
                  <a:pt x="3145353" y="0"/>
                </a:cubicBezTo>
                <a:cubicBezTo>
                  <a:pt x="3430798" y="-35672"/>
                  <a:pt x="3456773" y="8238"/>
                  <a:pt x="3594689" y="0"/>
                </a:cubicBezTo>
                <a:cubicBezTo>
                  <a:pt x="3762648" y="11182"/>
                  <a:pt x="4144285" y="-48866"/>
                  <a:pt x="4300789" y="0"/>
                </a:cubicBezTo>
                <a:cubicBezTo>
                  <a:pt x="4458595" y="37042"/>
                  <a:pt x="4610608" y="-31998"/>
                  <a:pt x="4750125" y="0"/>
                </a:cubicBezTo>
                <a:cubicBezTo>
                  <a:pt x="4894579" y="16159"/>
                  <a:pt x="5103805" y="10180"/>
                  <a:pt x="5199461" y="0"/>
                </a:cubicBezTo>
                <a:cubicBezTo>
                  <a:pt x="5312409" y="40579"/>
                  <a:pt x="5904559" y="-60369"/>
                  <a:pt x="6419088" y="0"/>
                </a:cubicBezTo>
                <a:cubicBezTo>
                  <a:pt x="6419839" y="13078"/>
                  <a:pt x="6417395" y="18813"/>
                  <a:pt x="6419088" y="36576"/>
                </a:cubicBezTo>
                <a:cubicBezTo>
                  <a:pt x="6211293" y="-788"/>
                  <a:pt x="5913406" y="40918"/>
                  <a:pt x="5648797" y="36576"/>
                </a:cubicBezTo>
                <a:cubicBezTo>
                  <a:pt x="5420687" y="17236"/>
                  <a:pt x="5256067" y="15559"/>
                  <a:pt x="5006889" y="36576"/>
                </a:cubicBezTo>
                <a:cubicBezTo>
                  <a:pt x="4724061" y="24700"/>
                  <a:pt x="4485865" y="54007"/>
                  <a:pt x="4236598" y="36576"/>
                </a:cubicBezTo>
                <a:cubicBezTo>
                  <a:pt x="3933802" y="33476"/>
                  <a:pt x="3841519" y="24744"/>
                  <a:pt x="3723071" y="36576"/>
                </a:cubicBezTo>
                <a:cubicBezTo>
                  <a:pt x="3579253" y="105343"/>
                  <a:pt x="3271552" y="8317"/>
                  <a:pt x="3081162" y="36576"/>
                </a:cubicBezTo>
                <a:cubicBezTo>
                  <a:pt x="2860664" y="47498"/>
                  <a:pt x="2594055" y="46927"/>
                  <a:pt x="2310872" y="36576"/>
                </a:cubicBezTo>
                <a:cubicBezTo>
                  <a:pt x="2026201" y="24864"/>
                  <a:pt x="1977309" y="24713"/>
                  <a:pt x="1733154" y="36576"/>
                </a:cubicBezTo>
                <a:cubicBezTo>
                  <a:pt x="1476062" y="70550"/>
                  <a:pt x="1321433" y="35062"/>
                  <a:pt x="962863" y="36576"/>
                </a:cubicBezTo>
                <a:cubicBezTo>
                  <a:pt x="615818" y="35677"/>
                  <a:pt x="434318" y="35145"/>
                  <a:pt x="0" y="36576"/>
                </a:cubicBezTo>
                <a:cubicBezTo>
                  <a:pt x="-74" y="25243"/>
                  <a:pt x="-1329" y="14357"/>
                  <a:pt x="0" y="0"/>
                </a:cubicBezTo>
                <a:close/>
              </a:path>
              <a:path w="6419088" h="36576" stroke="0" extrusionOk="0">
                <a:moveTo>
                  <a:pt x="0" y="0"/>
                </a:moveTo>
                <a:cubicBezTo>
                  <a:pt x="235396" y="-7046"/>
                  <a:pt x="372654" y="14653"/>
                  <a:pt x="513527" y="0"/>
                </a:cubicBezTo>
                <a:cubicBezTo>
                  <a:pt x="645655" y="-13753"/>
                  <a:pt x="1086907" y="19120"/>
                  <a:pt x="1283818" y="0"/>
                </a:cubicBezTo>
                <a:cubicBezTo>
                  <a:pt x="1490867" y="12075"/>
                  <a:pt x="1588002" y="-28303"/>
                  <a:pt x="1733154" y="0"/>
                </a:cubicBezTo>
                <a:cubicBezTo>
                  <a:pt x="1858045" y="23003"/>
                  <a:pt x="2007169" y="3479"/>
                  <a:pt x="2182490" y="0"/>
                </a:cubicBezTo>
                <a:cubicBezTo>
                  <a:pt x="2370915" y="-21721"/>
                  <a:pt x="2556689" y="-25307"/>
                  <a:pt x="2824399" y="0"/>
                </a:cubicBezTo>
                <a:cubicBezTo>
                  <a:pt x="3053168" y="8124"/>
                  <a:pt x="3180777" y="7774"/>
                  <a:pt x="3402117" y="0"/>
                </a:cubicBezTo>
                <a:cubicBezTo>
                  <a:pt x="3604153" y="-8545"/>
                  <a:pt x="3769449" y="-5878"/>
                  <a:pt x="4108216" y="0"/>
                </a:cubicBezTo>
                <a:cubicBezTo>
                  <a:pt x="4426975" y="-37753"/>
                  <a:pt x="4462481" y="-7120"/>
                  <a:pt x="4621743" y="0"/>
                </a:cubicBezTo>
                <a:cubicBezTo>
                  <a:pt x="4745592" y="26306"/>
                  <a:pt x="5229053" y="55563"/>
                  <a:pt x="5392034" y="0"/>
                </a:cubicBezTo>
                <a:cubicBezTo>
                  <a:pt x="5548549" y="23569"/>
                  <a:pt x="6170521" y="-6646"/>
                  <a:pt x="6419088" y="0"/>
                </a:cubicBezTo>
                <a:cubicBezTo>
                  <a:pt x="6419444" y="14764"/>
                  <a:pt x="6419335" y="28138"/>
                  <a:pt x="6419088" y="36576"/>
                </a:cubicBezTo>
                <a:cubicBezTo>
                  <a:pt x="6159863" y="5336"/>
                  <a:pt x="6064072" y="41566"/>
                  <a:pt x="5905561" y="36576"/>
                </a:cubicBezTo>
                <a:cubicBezTo>
                  <a:pt x="5713150" y="6081"/>
                  <a:pt x="5589118" y="44680"/>
                  <a:pt x="5392034" y="36576"/>
                </a:cubicBezTo>
                <a:cubicBezTo>
                  <a:pt x="5168481" y="35814"/>
                  <a:pt x="4945937" y="46438"/>
                  <a:pt x="4814316" y="36576"/>
                </a:cubicBezTo>
                <a:cubicBezTo>
                  <a:pt x="4675710" y="10642"/>
                  <a:pt x="4509409" y="65033"/>
                  <a:pt x="4364980" y="36576"/>
                </a:cubicBezTo>
                <a:cubicBezTo>
                  <a:pt x="4215088" y="55512"/>
                  <a:pt x="3944335" y="67531"/>
                  <a:pt x="3787262" y="36576"/>
                </a:cubicBezTo>
                <a:cubicBezTo>
                  <a:pt x="3607632" y="38552"/>
                  <a:pt x="3427575" y="54493"/>
                  <a:pt x="3273735" y="36576"/>
                </a:cubicBezTo>
                <a:cubicBezTo>
                  <a:pt x="3127277" y="47160"/>
                  <a:pt x="2756751" y="32647"/>
                  <a:pt x="2503444" y="36576"/>
                </a:cubicBezTo>
                <a:cubicBezTo>
                  <a:pt x="2325107" y="66189"/>
                  <a:pt x="2001112" y="48290"/>
                  <a:pt x="1797345" y="36576"/>
                </a:cubicBezTo>
                <a:cubicBezTo>
                  <a:pt x="1625583" y="22747"/>
                  <a:pt x="1569413" y="57636"/>
                  <a:pt x="1348008" y="36576"/>
                </a:cubicBezTo>
                <a:cubicBezTo>
                  <a:pt x="1128600" y="24840"/>
                  <a:pt x="860486" y="44197"/>
                  <a:pt x="706100" y="36576"/>
                </a:cubicBezTo>
                <a:cubicBezTo>
                  <a:pt x="543975" y="38706"/>
                  <a:pt x="187982" y="58632"/>
                  <a:pt x="0" y="36576"/>
                </a:cubicBezTo>
                <a:cubicBezTo>
                  <a:pt x="-214" y="19997"/>
                  <a:pt x="129" y="8550"/>
                  <a:pt x="0" y="0"/>
                </a:cubicBezTo>
                <a:close/>
              </a:path>
              <a:path w="6419088" h="36576" fill="none" stroke="0" extrusionOk="0">
                <a:moveTo>
                  <a:pt x="0" y="0"/>
                </a:moveTo>
                <a:cubicBezTo>
                  <a:pt x="210679" y="-26256"/>
                  <a:pt x="370436" y="26338"/>
                  <a:pt x="577718" y="0"/>
                </a:cubicBezTo>
                <a:cubicBezTo>
                  <a:pt x="792219" y="-33288"/>
                  <a:pt x="973128" y="-22854"/>
                  <a:pt x="1091245" y="0"/>
                </a:cubicBezTo>
                <a:cubicBezTo>
                  <a:pt x="1191480" y="5248"/>
                  <a:pt x="1563937" y="18449"/>
                  <a:pt x="1797345" y="0"/>
                </a:cubicBezTo>
                <a:cubicBezTo>
                  <a:pt x="2018580" y="56786"/>
                  <a:pt x="2190579" y="-23732"/>
                  <a:pt x="2503444" y="0"/>
                </a:cubicBezTo>
                <a:cubicBezTo>
                  <a:pt x="2758501" y="30621"/>
                  <a:pt x="2850533" y="45854"/>
                  <a:pt x="3145353" y="0"/>
                </a:cubicBezTo>
                <a:cubicBezTo>
                  <a:pt x="3435206" y="-28081"/>
                  <a:pt x="3448484" y="9312"/>
                  <a:pt x="3594689" y="0"/>
                </a:cubicBezTo>
                <a:cubicBezTo>
                  <a:pt x="3727707" y="-982"/>
                  <a:pt x="4109003" y="-6966"/>
                  <a:pt x="4300789" y="0"/>
                </a:cubicBezTo>
                <a:cubicBezTo>
                  <a:pt x="4491013" y="39208"/>
                  <a:pt x="4627991" y="-21328"/>
                  <a:pt x="4750125" y="0"/>
                </a:cubicBezTo>
                <a:cubicBezTo>
                  <a:pt x="4911443" y="9645"/>
                  <a:pt x="5076950" y="9557"/>
                  <a:pt x="5199461" y="0"/>
                </a:cubicBezTo>
                <a:cubicBezTo>
                  <a:pt x="5383727" y="105148"/>
                  <a:pt x="5823072" y="19841"/>
                  <a:pt x="6419088" y="0"/>
                </a:cubicBezTo>
                <a:cubicBezTo>
                  <a:pt x="6420449" y="13802"/>
                  <a:pt x="6416967" y="18889"/>
                  <a:pt x="6419088" y="36576"/>
                </a:cubicBezTo>
                <a:cubicBezTo>
                  <a:pt x="6215848" y="46780"/>
                  <a:pt x="5865571" y="18958"/>
                  <a:pt x="5648797" y="36576"/>
                </a:cubicBezTo>
                <a:cubicBezTo>
                  <a:pt x="5435634" y="68898"/>
                  <a:pt x="5257542" y="-7925"/>
                  <a:pt x="5006889" y="36576"/>
                </a:cubicBezTo>
                <a:cubicBezTo>
                  <a:pt x="4729745" y="50371"/>
                  <a:pt x="4540545" y="17456"/>
                  <a:pt x="4236598" y="36576"/>
                </a:cubicBezTo>
                <a:cubicBezTo>
                  <a:pt x="3930246" y="24616"/>
                  <a:pt x="3870648" y="13299"/>
                  <a:pt x="3723071" y="36576"/>
                </a:cubicBezTo>
                <a:cubicBezTo>
                  <a:pt x="3597140" y="82427"/>
                  <a:pt x="3318208" y="11741"/>
                  <a:pt x="3081162" y="36576"/>
                </a:cubicBezTo>
                <a:cubicBezTo>
                  <a:pt x="2878889" y="94245"/>
                  <a:pt x="2638779" y="5114"/>
                  <a:pt x="2310872" y="36576"/>
                </a:cubicBezTo>
                <a:cubicBezTo>
                  <a:pt x="2027424" y="14434"/>
                  <a:pt x="1970834" y="20514"/>
                  <a:pt x="1733154" y="36576"/>
                </a:cubicBezTo>
                <a:cubicBezTo>
                  <a:pt x="1472699" y="41633"/>
                  <a:pt x="1315598" y="63978"/>
                  <a:pt x="962863" y="36576"/>
                </a:cubicBezTo>
                <a:cubicBezTo>
                  <a:pt x="599803" y="76369"/>
                  <a:pt x="436560" y="19111"/>
                  <a:pt x="0" y="36576"/>
                </a:cubicBezTo>
                <a:cubicBezTo>
                  <a:pt x="968" y="25122"/>
                  <a:pt x="-1630" y="119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6419088"/>
                      <a:gd name="connsiteY0" fmla="*/ 0 h 36576"/>
                      <a:gd name="connsiteX1" fmla="*/ 577718 w 6419088"/>
                      <a:gd name="connsiteY1" fmla="*/ 0 h 36576"/>
                      <a:gd name="connsiteX2" fmla="*/ 1091245 w 6419088"/>
                      <a:gd name="connsiteY2" fmla="*/ 0 h 36576"/>
                      <a:gd name="connsiteX3" fmla="*/ 1797345 w 6419088"/>
                      <a:gd name="connsiteY3" fmla="*/ 0 h 36576"/>
                      <a:gd name="connsiteX4" fmla="*/ 2503444 w 6419088"/>
                      <a:gd name="connsiteY4" fmla="*/ 0 h 36576"/>
                      <a:gd name="connsiteX5" fmla="*/ 3145353 w 6419088"/>
                      <a:gd name="connsiteY5" fmla="*/ 0 h 36576"/>
                      <a:gd name="connsiteX6" fmla="*/ 3594689 w 6419088"/>
                      <a:gd name="connsiteY6" fmla="*/ 0 h 36576"/>
                      <a:gd name="connsiteX7" fmla="*/ 4300789 w 6419088"/>
                      <a:gd name="connsiteY7" fmla="*/ 0 h 36576"/>
                      <a:gd name="connsiteX8" fmla="*/ 4750125 w 6419088"/>
                      <a:gd name="connsiteY8" fmla="*/ 0 h 36576"/>
                      <a:gd name="connsiteX9" fmla="*/ 5199461 w 6419088"/>
                      <a:gd name="connsiteY9" fmla="*/ 0 h 36576"/>
                      <a:gd name="connsiteX10" fmla="*/ 6419088 w 6419088"/>
                      <a:gd name="connsiteY10" fmla="*/ 0 h 36576"/>
                      <a:gd name="connsiteX11" fmla="*/ 6419088 w 6419088"/>
                      <a:gd name="connsiteY11" fmla="*/ 36576 h 36576"/>
                      <a:gd name="connsiteX12" fmla="*/ 5648797 w 6419088"/>
                      <a:gd name="connsiteY12" fmla="*/ 36576 h 36576"/>
                      <a:gd name="connsiteX13" fmla="*/ 5006889 w 6419088"/>
                      <a:gd name="connsiteY13" fmla="*/ 36576 h 36576"/>
                      <a:gd name="connsiteX14" fmla="*/ 4236598 w 6419088"/>
                      <a:gd name="connsiteY14" fmla="*/ 36576 h 36576"/>
                      <a:gd name="connsiteX15" fmla="*/ 3723071 w 6419088"/>
                      <a:gd name="connsiteY15" fmla="*/ 36576 h 36576"/>
                      <a:gd name="connsiteX16" fmla="*/ 3081162 w 6419088"/>
                      <a:gd name="connsiteY16" fmla="*/ 36576 h 36576"/>
                      <a:gd name="connsiteX17" fmla="*/ 2310872 w 6419088"/>
                      <a:gd name="connsiteY17" fmla="*/ 36576 h 36576"/>
                      <a:gd name="connsiteX18" fmla="*/ 1733154 w 6419088"/>
                      <a:gd name="connsiteY18" fmla="*/ 36576 h 36576"/>
                      <a:gd name="connsiteX19" fmla="*/ 962863 w 6419088"/>
                      <a:gd name="connsiteY19" fmla="*/ 36576 h 36576"/>
                      <a:gd name="connsiteX20" fmla="*/ 0 w 6419088"/>
                      <a:gd name="connsiteY20" fmla="*/ 36576 h 36576"/>
                      <a:gd name="connsiteX21" fmla="*/ 0 w 6419088"/>
                      <a:gd name="connsiteY21" fmla="*/ 0 h 36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19088" h="36576" fill="none" extrusionOk="0">
                        <a:moveTo>
                          <a:pt x="0" y="0"/>
                        </a:moveTo>
                        <a:cubicBezTo>
                          <a:pt x="201752" y="-13003"/>
                          <a:pt x="371631" y="20908"/>
                          <a:pt x="577718" y="0"/>
                        </a:cubicBezTo>
                        <a:cubicBezTo>
                          <a:pt x="783805" y="-20908"/>
                          <a:pt x="987934" y="-21798"/>
                          <a:pt x="1091245" y="0"/>
                        </a:cubicBezTo>
                        <a:cubicBezTo>
                          <a:pt x="1194556" y="21798"/>
                          <a:pt x="1578802" y="-9945"/>
                          <a:pt x="1797345" y="0"/>
                        </a:cubicBezTo>
                        <a:cubicBezTo>
                          <a:pt x="2015888" y="9945"/>
                          <a:pt x="2237116" y="-27624"/>
                          <a:pt x="2503444" y="0"/>
                        </a:cubicBezTo>
                        <a:cubicBezTo>
                          <a:pt x="2769772" y="27624"/>
                          <a:pt x="2860130" y="27658"/>
                          <a:pt x="3145353" y="0"/>
                        </a:cubicBezTo>
                        <a:cubicBezTo>
                          <a:pt x="3430576" y="-27658"/>
                          <a:pt x="3451857" y="10724"/>
                          <a:pt x="3594689" y="0"/>
                        </a:cubicBezTo>
                        <a:cubicBezTo>
                          <a:pt x="3737521" y="-10724"/>
                          <a:pt x="4137864" y="-23721"/>
                          <a:pt x="4300789" y="0"/>
                        </a:cubicBezTo>
                        <a:cubicBezTo>
                          <a:pt x="4463714" y="23721"/>
                          <a:pt x="4605945" y="-20180"/>
                          <a:pt x="4750125" y="0"/>
                        </a:cubicBezTo>
                        <a:cubicBezTo>
                          <a:pt x="4894305" y="20180"/>
                          <a:pt x="5088914" y="9571"/>
                          <a:pt x="5199461" y="0"/>
                        </a:cubicBezTo>
                        <a:cubicBezTo>
                          <a:pt x="5310008" y="-9571"/>
                          <a:pt x="5858451" y="-49760"/>
                          <a:pt x="6419088" y="0"/>
                        </a:cubicBezTo>
                        <a:cubicBezTo>
                          <a:pt x="6420424" y="14036"/>
                          <a:pt x="6417650" y="18623"/>
                          <a:pt x="6419088" y="36576"/>
                        </a:cubicBezTo>
                        <a:cubicBezTo>
                          <a:pt x="6218938" y="56653"/>
                          <a:pt x="5882944" y="31218"/>
                          <a:pt x="5648797" y="36576"/>
                        </a:cubicBezTo>
                        <a:cubicBezTo>
                          <a:pt x="5414650" y="41934"/>
                          <a:pt x="5277417" y="13908"/>
                          <a:pt x="5006889" y="36576"/>
                        </a:cubicBezTo>
                        <a:cubicBezTo>
                          <a:pt x="4736361" y="59244"/>
                          <a:pt x="4535499" y="52031"/>
                          <a:pt x="4236598" y="36576"/>
                        </a:cubicBezTo>
                        <a:cubicBezTo>
                          <a:pt x="3937697" y="21121"/>
                          <a:pt x="3856303" y="17053"/>
                          <a:pt x="3723071" y="36576"/>
                        </a:cubicBezTo>
                        <a:cubicBezTo>
                          <a:pt x="3589839" y="56099"/>
                          <a:pt x="3288980" y="29281"/>
                          <a:pt x="3081162" y="36576"/>
                        </a:cubicBezTo>
                        <a:cubicBezTo>
                          <a:pt x="2873344" y="43871"/>
                          <a:pt x="2594261" y="55883"/>
                          <a:pt x="2310872" y="36576"/>
                        </a:cubicBezTo>
                        <a:cubicBezTo>
                          <a:pt x="2027483" y="17270"/>
                          <a:pt x="1979191" y="24534"/>
                          <a:pt x="1733154" y="36576"/>
                        </a:cubicBezTo>
                        <a:cubicBezTo>
                          <a:pt x="1487117" y="48618"/>
                          <a:pt x="1330737" y="41519"/>
                          <a:pt x="962863" y="36576"/>
                        </a:cubicBezTo>
                        <a:cubicBezTo>
                          <a:pt x="594989" y="31633"/>
                          <a:pt x="405608" y="13153"/>
                          <a:pt x="0" y="36576"/>
                        </a:cubicBezTo>
                        <a:cubicBezTo>
                          <a:pt x="-44" y="24172"/>
                          <a:pt x="86" y="11981"/>
                          <a:pt x="0" y="0"/>
                        </a:cubicBezTo>
                        <a:close/>
                      </a:path>
                      <a:path w="6419088" h="36576" stroke="0" extrusionOk="0">
                        <a:moveTo>
                          <a:pt x="0" y="0"/>
                        </a:moveTo>
                        <a:cubicBezTo>
                          <a:pt x="250979" y="-19806"/>
                          <a:pt x="371487" y="9248"/>
                          <a:pt x="513527" y="0"/>
                        </a:cubicBezTo>
                        <a:cubicBezTo>
                          <a:pt x="655567" y="-9248"/>
                          <a:pt x="1089140" y="-10750"/>
                          <a:pt x="1283818" y="0"/>
                        </a:cubicBezTo>
                        <a:cubicBezTo>
                          <a:pt x="1478496" y="10750"/>
                          <a:pt x="1590801" y="-22090"/>
                          <a:pt x="1733154" y="0"/>
                        </a:cubicBezTo>
                        <a:cubicBezTo>
                          <a:pt x="1875507" y="22090"/>
                          <a:pt x="2012625" y="15130"/>
                          <a:pt x="2182490" y="0"/>
                        </a:cubicBezTo>
                        <a:cubicBezTo>
                          <a:pt x="2352355" y="-15130"/>
                          <a:pt x="2585499" y="-12094"/>
                          <a:pt x="2824399" y="0"/>
                        </a:cubicBezTo>
                        <a:cubicBezTo>
                          <a:pt x="3063299" y="12094"/>
                          <a:pt x="3176273" y="13884"/>
                          <a:pt x="3402117" y="0"/>
                        </a:cubicBezTo>
                        <a:cubicBezTo>
                          <a:pt x="3627961" y="-13884"/>
                          <a:pt x="3783394" y="30940"/>
                          <a:pt x="4108216" y="0"/>
                        </a:cubicBezTo>
                        <a:cubicBezTo>
                          <a:pt x="4433038" y="-30940"/>
                          <a:pt x="4461505" y="-6876"/>
                          <a:pt x="4621743" y="0"/>
                        </a:cubicBezTo>
                        <a:cubicBezTo>
                          <a:pt x="4781981" y="6876"/>
                          <a:pt x="5227549" y="33314"/>
                          <a:pt x="5392034" y="0"/>
                        </a:cubicBezTo>
                        <a:cubicBezTo>
                          <a:pt x="5556519" y="-33314"/>
                          <a:pt x="6125277" y="-25523"/>
                          <a:pt x="6419088" y="0"/>
                        </a:cubicBezTo>
                        <a:cubicBezTo>
                          <a:pt x="6419390" y="16774"/>
                          <a:pt x="6418517" y="27779"/>
                          <a:pt x="6419088" y="36576"/>
                        </a:cubicBezTo>
                        <a:cubicBezTo>
                          <a:pt x="6174290" y="27328"/>
                          <a:pt x="6068187" y="51873"/>
                          <a:pt x="5905561" y="36576"/>
                        </a:cubicBezTo>
                        <a:cubicBezTo>
                          <a:pt x="5742935" y="21279"/>
                          <a:pt x="5604927" y="47834"/>
                          <a:pt x="5392034" y="36576"/>
                        </a:cubicBezTo>
                        <a:cubicBezTo>
                          <a:pt x="5179141" y="25318"/>
                          <a:pt x="4948786" y="54716"/>
                          <a:pt x="4814316" y="36576"/>
                        </a:cubicBezTo>
                        <a:cubicBezTo>
                          <a:pt x="4679846" y="18436"/>
                          <a:pt x="4517759" y="55325"/>
                          <a:pt x="4364980" y="36576"/>
                        </a:cubicBezTo>
                        <a:cubicBezTo>
                          <a:pt x="4212201" y="17827"/>
                          <a:pt x="3954138" y="45198"/>
                          <a:pt x="3787262" y="36576"/>
                        </a:cubicBezTo>
                        <a:cubicBezTo>
                          <a:pt x="3620386" y="27954"/>
                          <a:pt x="3428742" y="21311"/>
                          <a:pt x="3273735" y="36576"/>
                        </a:cubicBezTo>
                        <a:cubicBezTo>
                          <a:pt x="3118728" y="51841"/>
                          <a:pt x="2708431" y="19162"/>
                          <a:pt x="2503444" y="36576"/>
                        </a:cubicBezTo>
                        <a:cubicBezTo>
                          <a:pt x="2298457" y="53990"/>
                          <a:pt x="1978918" y="53270"/>
                          <a:pt x="1797345" y="36576"/>
                        </a:cubicBezTo>
                        <a:cubicBezTo>
                          <a:pt x="1615772" y="19882"/>
                          <a:pt x="1560013" y="52291"/>
                          <a:pt x="1348008" y="36576"/>
                        </a:cubicBezTo>
                        <a:cubicBezTo>
                          <a:pt x="1136003" y="20861"/>
                          <a:pt x="871313" y="38029"/>
                          <a:pt x="706100" y="36576"/>
                        </a:cubicBezTo>
                        <a:cubicBezTo>
                          <a:pt x="540887" y="35123"/>
                          <a:pt x="172790" y="69835"/>
                          <a:pt x="0" y="36576"/>
                        </a:cubicBezTo>
                        <a:cubicBezTo>
                          <a:pt x="566" y="19755"/>
                          <a:pt x="-1" y="87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7DD00-5A64-4E9A-9EBE-DEB8822D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90670" y="12712700"/>
            <a:ext cx="5349240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B618960-8005-486C-9A75-10CB2AAC16F9}" type="slidenum">
              <a:rPr lang="en-US" sz="2300" smtClean="0"/>
              <a:pPr defTabSz="914400">
                <a:spcAft>
                  <a:spcPts val="600"/>
                </a:spcAft>
              </a:pPr>
              <a:t>13</a:t>
            </a:fld>
            <a:endParaRPr lang="en-US" sz="2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7E129-DF6E-48CF-94AA-730AA4C3EDF2}"/>
              </a:ext>
            </a:extLst>
          </p:cNvPr>
          <p:cNvSpPr txBox="1"/>
          <p:nvPr/>
        </p:nvSpPr>
        <p:spPr>
          <a:xfrm>
            <a:off x="826477" y="3859917"/>
            <a:ext cx="8915400" cy="829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 Learning:</a:t>
            </a:r>
          </a:p>
          <a:p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00" lvl="2" indent="-5715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DistilBERT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used transformer method's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distilBERT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language model. The proposed version of the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distilBERT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is tweeter-based language model for sentiment analysis.</a:t>
            </a:r>
          </a:p>
          <a:p>
            <a:pPr lvl="2"/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43100" lvl="3" indent="-5715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Accuracy: </a:t>
            </a:r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0.86868</a:t>
            </a:r>
          </a:p>
          <a:p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098F1-1C5C-495D-B0A4-DCA7D00C44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282" t="152" r="1282" b="8884"/>
          <a:stretch/>
        </p:blipFill>
        <p:spPr>
          <a:xfrm>
            <a:off x="9741877" y="5440346"/>
            <a:ext cx="12576016" cy="5483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44446-584B-432F-89D4-875003DC9AAD}"/>
              </a:ext>
            </a:extLst>
          </p:cNvPr>
          <p:cNvSpPr txBox="1"/>
          <p:nvPr/>
        </p:nvSpPr>
        <p:spPr>
          <a:xfrm>
            <a:off x="14818518" y="11356675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 Paper</a:t>
            </a:r>
          </a:p>
        </p:txBody>
      </p:sp>
    </p:spTree>
    <p:extLst>
      <p:ext uri="{BB962C8B-B14F-4D97-AF65-F5344CB8AC3E}">
        <p14:creationId xmlns:p14="http://schemas.microsoft.com/office/powerpoint/2010/main" val="196865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6462" y="518074"/>
            <a:ext cx="22261475" cy="1583126"/>
            <a:chOff x="415636" y="511491"/>
            <a:chExt cx="22261475" cy="1548391"/>
          </a:xfrm>
        </p:grpSpPr>
        <p:sp>
          <p:nvSpPr>
            <p:cNvPr id="5" name="TextBox 4"/>
            <p:cNvSpPr txBox="1"/>
            <p:nvPr/>
          </p:nvSpPr>
          <p:spPr>
            <a:xfrm>
              <a:off x="415636" y="511491"/>
              <a:ext cx="22261475" cy="1414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DistilBERT</a:t>
              </a:r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Model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195908" y="1986712"/>
              <a:ext cx="2738812" cy="73170"/>
              <a:chOff x="918489" y="2026727"/>
              <a:chExt cx="3631537" cy="45731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918489" y="2026727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1534052" y="2026734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2168790" y="2026739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2784484" y="2026739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3400046" y="2026739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4009672" y="2026739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A0FD3-5EEB-4840-86AA-F38F6D71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FD493DB-0A17-4098-8EE3-939E7EEB1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803" y="4303238"/>
            <a:ext cx="10641733" cy="6376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FB8B029-C537-4D57-9B0B-E08BAD121D16}"/>
              </a:ext>
            </a:extLst>
          </p:cNvPr>
          <p:cNvSpPr txBox="1"/>
          <p:nvPr/>
        </p:nvSpPr>
        <p:spPr>
          <a:xfrm>
            <a:off x="14019803" y="11003910"/>
            <a:ext cx="609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 Comparison (From paper)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0B63B5D-727D-474B-B7B9-818BA422641C}"/>
              </a:ext>
            </a:extLst>
          </p:cNvPr>
          <p:cNvSpPr txBox="1"/>
          <p:nvPr/>
        </p:nvSpPr>
        <p:spPr>
          <a:xfrm>
            <a:off x="1182042" y="4190365"/>
            <a:ext cx="935469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between BERT and </a:t>
            </a:r>
            <a:r>
              <a:rPr lang="en-US" sz="5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DistilBERT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5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40% less parameter to train than BERT model</a:t>
            </a:r>
          </a:p>
          <a:p>
            <a:pPr marL="914400" lvl="1" indent="-4572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60% faster than BERT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6249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6462" y="518074"/>
            <a:ext cx="22261475" cy="1583126"/>
            <a:chOff x="415636" y="511491"/>
            <a:chExt cx="22261475" cy="1548391"/>
          </a:xfrm>
        </p:grpSpPr>
        <p:sp>
          <p:nvSpPr>
            <p:cNvPr id="5" name="TextBox 4"/>
            <p:cNvSpPr txBox="1"/>
            <p:nvPr/>
          </p:nvSpPr>
          <p:spPr>
            <a:xfrm>
              <a:off x="415636" y="511491"/>
              <a:ext cx="22261475" cy="1414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DistilBERT</a:t>
              </a:r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IMPLEMENTATION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195908" y="1986712"/>
              <a:ext cx="2738812" cy="73170"/>
              <a:chOff x="918489" y="2026727"/>
              <a:chExt cx="3631537" cy="45731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918489" y="2026727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1534052" y="2026734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2168790" y="2026739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2784484" y="2026739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3400046" y="2026739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4009672" y="2026739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A0FD3-5EEB-4840-86AA-F38F6D71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5B7DC7FD-77C1-4ED5-8BA6-6A630AB48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7573"/>
          <a:stretch/>
        </p:blipFill>
        <p:spPr bwMode="auto">
          <a:xfrm>
            <a:off x="11887199" y="5081769"/>
            <a:ext cx="10639207" cy="6109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485FE5-C49A-4AED-AE08-C9F3CE8987F9}"/>
              </a:ext>
            </a:extLst>
          </p:cNvPr>
          <p:cNvSpPr txBox="1"/>
          <p:nvPr/>
        </p:nvSpPr>
        <p:spPr>
          <a:xfrm>
            <a:off x="9478527" y="2796079"/>
            <a:ext cx="4817344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PyTorch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2991D-CA48-4CA5-8AAF-5601D4FE4044}"/>
              </a:ext>
            </a:extLst>
          </p:cNvPr>
          <p:cNvSpPr txBox="1"/>
          <p:nvPr/>
        </p:nvSpPr>
        <p:spPr>
          <a:xfrm>
            <a:off x="1417360" y="4414310"/>
            <a:ext cx="9583616" cy="73211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figure shows the detailed processing for the language using the testing data.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proposed model takes huge training time using the training data, we have also shown the pretrained model processing for testing data output.</a:t>
            </a:r>
          </a:p>
        </p:txBody>
      </p:sp>
    </p:spTree>
    <p:extLst>
      <p:ext uri="{BB962C8B-B14F-4D97-AF65-F5344CB8AC3E}">
        <p14:creationId xmlns:p14="http://schemas.microsoft.com/office/powerpoint/2010/main" val="41655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6462" y="518074"/>
            <a:ext cx="22261475" cy="1583126"/>
            <a:chOff x="415636" y="511491"/>
            <a:chExt cx="22261475" cy="1548391"/>
          </a:xfrm>
        </p:grpSpPr>
        <p:sp>
          <p:nvSpPr>
            <p:cNvPr id="5" name="TextBox 4"/>
            <p:cNvSpPr txBox="1"/>
            <p:nvPr/>
          </p:nvSpPr>
          <p:spPr>
            <a:xfrm>
              <a:off x="415636" y="511491"/>
              <a:ext cx="22261475" cy="1414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DistilBERT</a:t>
              </a:r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IMPLEMENTATION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195908" y="1986712"/>
              <a:ext cx="2738812" cy="73170"/>
              <a:chOff x="918489" y="2026727"/>
              <a:chExt cx="3631537" cy="45731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918489" y="2026727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1534052" y="2026734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2168790" y="2026739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2784484" y="2026739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3400046" y="2026739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4009672" y="2026739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A0FD3-5EEB-4840-86AA-F38F6D71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F0620153-5E0F-47F3-B6F2-EDC5EBA4B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" r="47034"/>
          <a:stretch/>
        </p:blipFill>
        <p:spPr bwMode="auto">
          <a:xfrm>
            <a:off x="12920879" y="5537287"/>
            <a:ext cx="10097057" cy="4508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2F43F7-C970-43B1-9F80-0616BC6DB95C}"/>
              </a:ext>
            </a:extLst>
          </p:cNvPr>
          <p:cNvSpPr txBox="1"/>
          <p:nvPr/>
        </p:nvSpPr>
        <p:spPr>
          <a:xfrm>
            <a:off x="15232119" y="10411500"/>
            <a:ext cx="547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 label on 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85FE5-C49A-4AED-AE08-C9F3CE8987F9}"/>
              </a:ext>
            </a:extLst>
          </p:cNvPr>
          <p:cNvSpPr txBox="1"/>
          <p:nvPr/>
        </p:nvSpPr>
        <p:spPr>
          <a:xfrm>
            <a:off x="9478527" y="2796079"/>
            <a:ext cx="4817344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PyTorch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55400-749D-45DF-A06C-F8314CDB9A38}"/>
              </a:ext>
            </a:extLst>
          </p:cNvPr>
          <p:cNvSpPr txBox="1"/>
          <p:nvPr/>
        </p:nvSpPr>
        <p:spPr>
          <a:xfrm>
            <a:off x="1023209" y="4273865"/>
            <a:ext cx="10920811" cy="7690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figure shows the sample output labels for each images.</a:t>
            </a:r>
          </a:p>
          <a:p>
            <a:pPr marL="571500" indent="-571500">
              <a:lnSpc>
                <a:spcPct val="20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depicts the probability of being positive or negative for each of the images based on the accuracy metric.</a:t>
            </a:r>
          </a:p>
          <a:p>
            <a:pPr marL="571500" indent="-571500">
              <a:lnSpc>
                <a:spcPct val="20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output are coming from the proposed model using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35347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D3D0BC-8CF0-45E7-95EA-A3E159B84FA8}"/>
              </a:ext>
            </a:extLst>
          </p:cNvPr>
          <p:cNvGrpSpPr/>
          <p:nvPr/>
        </p:nvGrpSpPr>
        <p:grpSpPr>
          <a:xfrm>
            <a:off x="5310301" y="6368256"/>
            <a:ext cx="13153798" cy="979488"/>
            <a:chOff x="5424261" y="6381750"/>
            <a:chExt cx="13153798" cy="979488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 flipH="1">
              <a:off x="5424261" y="6381750"/>
              <a:ext cx="990600" cy="952500"/>
              <a:chOff x="854383" y="3000651"/>
              <a:chExt cx="1420925" cy="136516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L</a:t>
                </a: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 flipH="1">
              <a:off x="6589486" y="6381750"/>
              <a:ext cx="990600" cy="952500"/>
              <a:chOff x="854383" y="3000651"/>
              <a:chExt cx="1420925" cy="136516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I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flipH="1">
              <a:off x="7800749" y="6381750"/>
              <a:ext cx="990600" cy="952500"/>
              <a:chOff x="854383" y="3000651"/>
              <a:chExt cx="1420925" cy="136516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M</a:t>
                </a: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 flipH="1">
              <a:off x="8972324" y="6408738"/>
              <a:ext cx="990600" cy="950912"/>
              <a:chOff x="854383" y="3000651"/>
              <a:chExt cx="1420925" cy="136516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I</a:t>
                </a:r>
              </a:p>
            </p:txBody>
          </p: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 flipH="1">
              <a:off x="10221686" y="6381750"/>
              <a:ext cx="990600" cy="952500"/>
              <a:chOff x="854383" y="3000651"/>
              <a:chExt cx="1420925" cy="136516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T</a:t>
                </a:r>
              </a:p>
            </p:txBody>
          </p:sp>
        </p:grp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 flipH="1">
              <a:off x="11388499" y="6381750"/>
              <a:ext cx="990600" cy="952500"/>
              <a:chOff x="854383" y="3000651"/>
              <a:chExt cx="1420925" cy="136516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 flipH="1">
              <a:off x="12599761" y="6381750"/>
              <a:ext cx="990600" cy="952500"/>
              <a:chOff x="854383" y="3000651"/>
              <a:chExt cx="1420925" cy="136516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T</a:t>
                </a: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 flipH="1">
              <a:off x="13771336" y="6408738"/>
              <a:ext cx="990600" cy="950912"/>
              <a:chOff x="854383" y="3000651"/>
              <a:chExt cx="1420925" cy="136516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I</a:t>
                </a: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 flipH="1">
              <a:off x="15025688" y="6408738"/>
              <a:ext cx="990600" cy="952500"/>
              <a:chOff x="854383" y="3000651"/>
              <a:chExt cx="1420925" cy="13651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O</a:t>
                </a:r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 flipH="1">
              <a:off x="16288657" y="6381750"/>
              <a:ext cx="990600" cy="952500"/>
              <a:chOff x="854383" y="3000651"/>
              <a:chExt cx="1420925" cy="136516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N</a:t>
                </a:r>
              </a:p>
            </p:txBody>
          </p:sp>
        </p:grp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 flipH="1">
              <a:off x="17587459" y="6408738"/>
              <a:ext cx="990600" cy="952500"/>
              <a:chOff x="854383" y="3000651"/>
              <a:chExt cx="1420925" cy="136516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S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992EC0-A1ED-4FFF-85A0-22966A4A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5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768456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AFBED-4A77-43CE-A65C-004951E6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17" y="914400"/>
            <a:ext cx="21273798" cy="273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3000"/>
              <a:t>LIMITATIONS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7656" y="3701366"/>
            <a:ext cx="6419088" cy="36576"/>
          </a:xfrm>
          <a:custGeom>
            <a:avLst/>
            <a:gdLst>
              <a:gd name="connsiteX0" fmla="*/ 0 w 6419088"/>
              <a:gd name="connsiteY0" fmla="*/ 0 h 36576"/>
              <a:gd name="connsiteX1" fmla="*/ 577718 w 6419088"/>
              <a:gd name="connsiteY1" fmla="*/ 0 h 36576"/>
              <a:gd name="connsiteX2" fmla="*/ 1091245 w 6419088"/>
              <a:gd name="connsiteY2" fmla="*/ 0 h 36576"/>
              <a:gd name="connsiteX3" fmla="*/ 1797345 w 6419088"/>
              <a:gd name="connsiteY3" fmla="*/ 0 h 36576"/>
              <a:gd name="connsiteX4" fmla="*/ 2503444 w 6419088"/>
              <a:gd name="connsiteY4" fmla="*/ 0 h 36576"/>
              <a:gd name="connsiteX5" fmla="*/ 3145353 w 6419088"/>
              <a:gd name="connsiteY5" fmla="*/ 0 h 36576"/>
              <a:gd name="connsiteX6" fmla="*/ 3594689 w 6419088"/>
              <a:gd name="connsiteY6" fmla="*/ 0 h 36576"/>
              <a:gd name="connsiteX7" fmla="*/ 4300789 w 6419088"/>
              <a:gd name="connsiteY7" fmla="*/ 0 h 36576"/>
              <a:gd name="connsiteX8" fmla="*/ 4750125 w 6419088"/>
              <a:gd name="connsiteY8" fmla="*/ 0 h 36576"/>
              <a:gd name="connsiteX9" fmla="*/ 5199461 w 6419088"/>
              <a:gd name="connsiteY9" fmla="*/ 0 h 36576"/>
              <a:gd name="connsiteX10" fmla="*/ 6419088 w 6419088"/>
              <a:gd name="connsiteY10" fmla="*/ 0 h 36576"/>
              <a:gd name="connsiteX11" fmla="*/ 6419088 w 6419088"/>
              <a:gd name="connsiteY11" fmla="*/ 36576 h 36576"/>
              <a:gd name="connsiteX12" fmla="*/ 5648797 w 6419088"/>
              <a:gd name="connsiteY12" fmla="*/ 36576 h 36576"/>
              <a:gd name="connsiteX13" fmla="*/ 5006889 w 6419088"/>
              <a:gd name="connsiteY13" fmla="*/ 36576 h 36576"/>
              <a:gd name="connsiteX14" fmla="*/ 4236598 w 6419088"/>
              <a:gd name="connsiteY14" fmla="*/ 36576 h 36576"/>
              <a:gd name="connsiteX15" fmla="*/ 3723071 w 6419088"/>
              <a:gd name="connsiteY15" fmla="*/ 36576 h 36576"/>
              <a:gd name="connsiteX16" fmla="*/ 3081162 w 6419088"/>
              <a:gd name="connsiteY16" fmla="*/ 36576 h 36576"/>
              <a:gd name="connsiteX17" fmla="*/ 2310872 w 6419088"/>
              <a:gd name="connsiteY17" fmla="*/ 36576 h 36576"/>
              <a:gd name="connsiteX18" fmla="*/ 1733154 w 6419088"/>
              <a:gd name="connsiteY18" fmla="*/ 36576 h 36576"/>
              <a:gd name="connsiteX19" fmla="*/ 962863 w 6419088"/>
              <a:gd name="connsiteY19" fmla="*/ 36576 h 36576"/>
              <a:gd name="connsiteX20" fmla="*/ 0 w 6419088"/>
              <a:gd name="connsiteY20" fmla="*/ 36576 h 36576"/>
              <a:gd name="connsiteX21" fmla="*/ 0 w 6419088"/>
              <a:gd name="connsiteY21" fmla="*/ 0 h 36576"/>
              <a:gd name="connsiteX0" fmla="*/ 0 w 6419088"/>
              <a:gd name="connsiteY0" fmla="*/ 0 h 36576"/>
              <a:gd name="connsiteX1" fmla="*/ 513527 w 6419088"/>
              <a:gd name="connsiteY1" fmla="*/ 0 h 36576"/>
              <a:gd name="connsiteX2" fmla="*/ 1283818 w 6419088"/>
              <a:gd name="connsiteY2" fmla="*/ 0 h 36576"/>
              <a:gd name="connsiteX3" fmla="*/ 1733154 w 6419088"/>
              <a:gd name="connsiteY3" fmla="*/ 0 h 36576"/>
              <a:gd name="connsiteX4" fmla="*/ 2182490 w 6419088"/>
              <a:gd name="connsiteY4" fmla="*/ 0 h 36576"/>
              <a:gd name="connsiteX5" fmla="*/ 2824399 w 6419088"/>
              <a:gd name="connsiteY5" fmla="*/ 0 h 36576"/>
              <a:gd name="connsiteX6" fmla="*/ 3402117 w 6419088"/>
              <a:gd name="connsiteY6" fmla="*/ 0 h 36576"/>
              <a:gd name="connsiteX7" fmla="*/ 4108216 w 6419088"/>
              <a:gd name="connsiteY7" fmla="*/ 0 h 36576"/>
              <a:gd name="connsiteX8" fmla="*/ 4621743 w 6419088"/>
              <a:gd name="connsiteY8" fmla="*/ 0 h 36576"/>
              <a:gd name="connsiteX9" fmla="*/ 5392034 w 6419088"/>
              <a:gd name="connsiteY9" fmla="*/ 0 h 36576"/>
              <a:gd name="connsiteX10" fmla="*/ 6419088 w 6419088"/>
              <a:gd name="connsiteY10" fmla="*/ 0 h 36576"/>
              <a:gd name="connsiteX11" fmla="*/ 6419088 w 6419088"/>
              <a:gd name="connsiteY11" fmla="*/ 36576 h 36576"/>
              <a:gd name="connsiteX12" fmla="*/ 5905561 w 6419088"/>
              <a:gd name="connsiteY12" fmla="*/ 36576 h 36576"/>
              <a:gd name="connsiteX13" fmla="*/ 5392034 w 6419088"/>
              <a:gd name="connsiteY13" fmla="*/ 36576 h 36576"/>
              <a:gd name="connsiteX14" fmla="*/ 4814316 w 6419088"/>
              <a:gd name="connsiteY14" fmla="*/ 36576 h 36576"/>
              <a:gd name="connsiteX15" fmla="*/ 4364980 w 6419088"/>
              <a:gd name="connsiteY15" fmla="*/ 36576 h 36576"/>
              <a:gd name="connsiteX16" fmla="*/ 3787262 w 6419088"/>
              <a:gd name="connsiteY16" fmla="*/ 36576 h 36576"/>
              <a:gd name="connsiteX17" fmla="*/ 3273735 w 6419088"/>
              <a:gd name="connsiteY17" fmla="*/ 36576 h 36576"/>
              <a:gd name="connsiteX18" fmla="*/ 2503444 w 6419088"/>
              <a:gd name="connsiteY18" fmla="*/ 36576 h 36576"/>
              <a:gd name="connsiteX19" fmla="*/ 1797345 w 6419088"/>
              <a:gd name="connsiteY19" fmla="*/ 36576 h 36576"/>
              <a:gd name="connsiteX20" fmla="*/ 1348008 w 6419088"/>
              <a:gd name="connsiteY20" fmla="*/ 36576 h 36576"/>
              <a:gd name="connsiteX21" fmla="*/ 706100 w 6419088"/>
              <a:gd name="connsiteY21" fmla="*/ 36576 h 36576"/>
              <a:gd name="connsiteX22" fmla="*/ 0 w 6419088"/>
              <a:gd name="connsiteY22" fmla="*/ 36576 h 36576"/>
              <a:gd name="connsiteX23" fmla="*/ 0 w 6419088"/>
              <a:gd name="connsiteY23" fmla="*/ 0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19088" h="36576" fill="none" extrusionOk="0">
                <a:moveTo>
                  <a:pt x="0" y="0"/>
                </a:moveTo>
                <a:cubicBezTo>
                  <a:pt x="218098" y="-42925"/>
                  <a:pt x="372138" y="31237"/>
                  <a:pt x="577718" y="0"/>
                </a:cubicBezTo>
                <a:cubicBezTo>
                  <a:pt x="765205" y="-10016"/>
                  <a:pt x="1012947" y="-19683"/>
                  <a:pt x="1091245" y="0"/>
                </a:cubicBezTo>
                <a:cubicBezTo>
                  <a:pt x="1153385" y="20695"/>
                  <a:pt x="1593423" y="-19394"/>
                  <a:pt x="1797345" y="0"/>
                </a:cubicBezTo>
                <a:cubicBezTo>
                  <a:pt x="2014020" y="243"/>
                  <a:pt x="2280101" y="-47429"/>
                  <a:pt x="2503444" y="0"/>
                </a:cubicBezTo>
                <a:cubicBezTo>
                  <a:pt x="2769878" y="43427"/>
                  <a:pt x="2839345" y="27832"/>
                  <a:pt x="3145353" y="0"/>
                </a:cubicBezTo>
                <a:cubicBezTo>
                  <a:pt x="3430798" y="-35672"/>
                  <a:pt x="3456773" y="8238"/>
                  <a:pt x="3594689" y="0"/>
                </a:cubicBezTo>
                <a:cubicBezTo>
                  <a:pt x="3762648" y="11182"/>
                  <a:pt x="4144285" y="-48866"/>
                  <a:pt x="4300789" y="0"/>
                </a:cubicBezTo>
                <a:cubicBezTo>
                  <a:pt x="4458595" y="37042"/>
                  <a:pt x="4610608" y="-31998"/>
                  <a:pt x="4750125" y="0"/>
                </a:cubicBezTo>
                <a:cubicBezTo>
                  <a:pt x="4894579" y="16159"/>
                  <a:pt x="5103805" y="10180"/>
                  <a:pt x="5199461" y="0"/>
                </a:cubicBezTo>
                <a:cubicBezTo>
                  <a:pt x="5312409" y="40579"/>
                  <a:pt x="5904559" y="-60369"/>
                  <a:pt x="6419088" y="0"/>
                </a:cubicBezTo>
                <a:cubicBezTo>
                  <a:pt x="6419839" y="13078"/>
                  <a:pt x="6417395" y="18813"/>
                  <a:pt x="6419088" y="36576"/>
                </a:cubicBezTo>
                <a:cubicBezTo>
                  <a:pt x="6211293" y="-788"/>
                  <a:pt x="5913406" y="40918"/>
                  <a:pt x="5648797" y="36576"/>
                </a:cubicBezTo>
                <a:cubicBezTo>
                  <a:pt x="5420687" y="17236"/>
                  <a:pt x="5256067" y="15559"/>
                  <a:pt x="5006889" y="36576"/>
                </a:cubicBezTo>
                <a:cubicBezTo>
                  <a:pt x="4724061" y="24700"/>
                  <a:pt x="4485865" y="54007"/>
                  <a:pt x="4236598" y="36576"/>
                </a:cubicBezTo>
                <a:cubicBezTo>
                  <a:pt x="3933802" y="33476"/>
                  <a:pt x="3841519" y="24744"/>
                  <a:pt x="3723071" y="36576"/>
                </a:cubicBezTo>
                <a:cubicBezTo>
                  <a:pt x="3579253" y="105343"/>
                  <a:pt x="3271552" y="8317"/>
                  <a:pt x="3081162" y="36576"/>
                </a:cubicBezTo>
                <a:cubicBezTo>
                  <a:pt x="2860664" y="47498"/>
                  <a:pt x="2594055" y="46927"/>
                  <a:pt x="2310872" y="36576"/>
                </a:cubicBezTo>
                <a:cubicBezTo>
                  <a:pt x="2026201" y="24864"/>
                  <a:pt x="1977309" y="24713"/>
                  <a:pt x="1733154" y="36576"/>
                </a:cubicBezTo>
                <a:cubicBezTo>
                  <a:pt x="1476062" y="70550"/>
                  <a:pt x="1321433" y="35062"/>
                  <a:pt x="962863" y="36576"/>
                </a:cubicBezTo>
                <a:cubicBezTo>
                  <a:pt x="615818" y="35677"/>
                  <a:pt x="434318" y="35145"/>
                  <a:pt x="0" y="36576"/>
                </a:cubicBezTo>
                <a:cubicBezTo>
                  <a:pt x="-74" y="25243"/>
                  <a:pt x="-1329" y="14357"/>
                  <a:pt x="0" y="0"/>
                </a:cubicBezTo>
                <a:close/>
              </a:path>
              <a:path w="6419088" h="36576" stroke="0" extrusionOk="0">
                <a:moveTo>
                  <a:pt x="0" y="0"/>
                </a:moveTo>
                <a:cubicBezTo>
                  <a:pt x="235396" y="-7046"/>
                  <a:pt x="372654" y="14653"/>
                  <a:pt x="513527" y="0"/>
                </a:cubicBezTo>
                <a:cubicBezTo>
                  <a:pt x="645655" y="-13753"/>
                  <a:pt x="1086907" y="19120"/>
                  <a:pt x="1283818" y="0"/>
                </a:cubicBezTo>
                <a:cubicBezTo>
                  <a:pt x="1490867" y="12075"/>
                  <a:pt x="1588002" y="-28303"/>
                  <a:pt x="1733154" y="0"/>
                </a:cubicBezTo>
                <a:cubicBezTo>
                  <a:pt x="1858045" y="23003"/>
                  <a:pt x="2007169" y="3479"/>
                  <a:pt x="2182490" y="0"/>
                </a:cubicBezTo>
                <a:cubicBezTo>
                  <a:pt x="2370915" y="-21721"/>
                  <a:pt x="2556689" y="-25307"/>
                  <a:pt x="2824399" y="0"/>
                </a:cubicBezTo>
                <a:cubicBezTo>
                  <a:pt x="3053168" y="8124"/>
                  <a:pt x="3180777" y="7774"/>
                  <a:pt x="3402117" y="0"/>
                </a:cubicBezTo>
                <a:cubicBezTo>
                  <a:pt x="3604153" y="-8545"/>
                  <a:pt x="3769449" y="-5878"/>
                  <a:pt x="4108216" y="0"/>
                </a:cubicBezTo>
                <a:cubicBezTo>
                  <a:pt x="4426975" y="-37753"/>
                  <a:pt x="4462481" y="-7120"/>
                  <a:pt x="4621743" y="0"/>
                </a:cubicBezTo>
                <a:cubicBezTo>
                  <a:pt x="4745592" y="26306"/>
                  <a:pt x="5229053" y="55563"/>
                  <a:pt x="5392034" y="0"/>
                </a:cubicBezTo>
                <a:cubicBezTo>
                  <a:pt x="5548549" y="23569"/>
                  <a:pt x="6170521" y="-6646"/>
                  <a:pt x="6419088" y="0"/>
                </a:cubicBezTo>
                <a:cubicBezTo>
                  <a:pt x="6419444" y="14764"/>
                  <a:pt x="6419335" y="28138"/>
                  <a:pt x="6419088" y="36576"/>
                </a:cubicBezTo>
                <a:cubicBezTo>
                  <a:pt x="6159863" y="5336"/>
                  <a:pt x="6064072" y="41566"/>
                  <a:pt x="5905561" y="36576"/>
                </a:cubicBezTo>
                <a:cubicBezTo>
                  <a:pt x="5713150" y="6081"/>
                  <a:pt x="5589118" y="44680"/>
                  <a:pt x="5392034" y="36576"/>
                </a:cubicBezTo>
                <a:cubicBezTo>
                  <a:pt x="5168481" y="35814"/>
                  <a:pt x="4945937" y="46438"/>
                  <a:pt x="4814316" y="36576"/>
                </a:cubicBezTo>
                <a:cubicBezTo>
                  <a:pt x="4675710" y="10642"/>
                  <a:pt x="4509409" y="65033"/>
                  <a:pt x="4364980" y="36576"/>
                </a:cubicBezTo>
                <a:cubicBezTo>
                  <a:pt x="4215088" y="55512"/>
                  <a:pt x="3944335" y="67531"/>
                  <a:pt x="3787262" y="36576"/>
                </a:cubicBezTo>
                <a:cubicBezTo>
                  <a:pt x="3607632" y="38552"/>
                  <a:pt x="3427575" y="54493"/>
                  <a:pt x="3273735" y="36576"/>
                </a:cubicBezTo>
                <a:cubicBezTo>
                  <a:pt x="3127277" y="47160"/>
                  <a:pt x="2756751" y="32647"/>
                  <a:pt x="2503444" y="36576"/>
                </a:cubicBezTo>
                <a:cubicBezTo>
                  <a:pt x="2325107" y="66189"/>
                  <a:pt x="2001112" y="48290"/>
                  <a:pt x="1797345" y="36576"/>
                </a:cubicBezTo>
                <a:cubicBezTo>
                  <a:pt x="1625583" y="22747"/>
                  <a:pt x="1569413" y="57636"/>
                  <a:pt x="1348008" y="36576"/>
                </a:cubicBezTo>
                <a:cubicBezTo>
                  <a:pt x="1128600" y="24840"/>
                  <a:pt x="860486" y="44197"/>
                  <a:pt x="706100" y="36576"/>
                </a:cubicBezTo>
                <a:cubicBezTo>
                  <a:pt x="543975" y="38706"/>
                  <a:pt x="187982" y="58632"/>
                  <a:pt x="0" y="36576"/>
                </a:cubicBezTo>
                <a:cubicBezTo>
                  <a:pt x="-214" y="19997"/>
                  <a:pt x="129" y="8550"/>
                  <a:pt x="0" y="0"/>
                </a:cubicBezTo>
                <a:close/>
              </a:path>
              <a:path w="6419088" h="36576" fill="none" stroke="0" extrusionOk="0">
                <a:moveTo>
                  <a:pt x="0" y="0"/>
                </a:moveTo>
                <a:cubicBezTo>
                  <a:pt x="210679" y="-26256"/>
                  <a:pt x="370436" y="26338"/>
                  <a:pt x="577718" y="0"/>
                </a:cubicBezTo>
                <a:cubicBezTo>
                  <a:pt x="792219" y="-33288"/>
                  <a:pt x="973128" y="-22854"/>
                  <a:pt x="1091245" y="0"/>
                </a:cubicBezTo>
                <a:cubicBezTo>
                  <a:pt x="1191480" y="5248"/>
                  <a:pt x="1563937" y="18449"/>
                  <a:pt x="1797345" y="0"/>
                </a:cubicBezTo>
                <a:cubicBezTo>
                  <a:pt x="2018580" y="56786"/>
                  <a:pt x="2190579" y="-23732"/>
                  <a:pt x="2503444" y="0"/>
                </a:cubicBezTo>
                <a:cubicBezTo>
                  <a:pt x="2758501" y="30621"/>
                  <a:pt x="2850533" y="45854"/>
                  <a:pt x="3145353" y="0"/>
                </a:cubicBezTo>
                <a:cubicBezTo>
                  <a:pt x="3435206" y="-28081"/>
                  <a:pt x="3448484" y="9312"/>
                  <a:pt x="3594689" y="0"/>
                </a:cubicBezTo>
                <a:cubicBezTo>
                  <a:pt x="3727707" y="-982"/>
                  <a:pt x="4109003" y="-6966"/>
                  <a:pt x="4300789" y="0"/>
                </a:cubicBezTo>
                <a:cubicBezTo>
                  <a:pt x="4491013" y="39208"/>
                  <a:pt x="4627991" y="-21328"/>
                  <a:pt x="4750125" y="0"/>
                </a:cubicBezTo>
                <a:cubicBezTo>
                  <a:pt x="4911443" y="9645"/>
                  <a:pt x="5076950" y="9557"/>
                  <a:pt x="5199461" y="0"/>
                </a:cubicBezTo>
                <a:cubicBezTo>
                  <a:pt x="5383727" y="105148"/>
                  <a:pt x="5823072" y="19841"/>
                  <a:pt x="6419088" y="0"/>
                </a:cubicBezTo>
                <a:cubicBezTo>
                  <a:pt x="6420449" y="13802"/>
                  <a:pt x="6416967" y="18889"/>
                  <a:pt x="6419088" y="36576"/>
                </a:cubicBezTo>
                <a:cubicBezTo>
                  <a:pt x="6215848" y="46780"/>
                  <a:pt x="5865571" y="18958"/>
                  <a:pt x="5648797" y="36576"/>
                </a:cubicBezTo>
                <a:cubicBezTo>
                  <a:pt x="5435634" y="68898"/>
                  <a:pt x="5257542" y="-7925"/>
                  <a:pt x="5006889" y="36576"/>
                </a:cubicBezTo>
                <a:cubicBezTo>
                  <a:pt x="4729745" y="50371"/>
                  <a:pt x="4540545" y="17456"/>
                  <a:pt x="4236598" y="36576"/>
                </a:cubicBezTo>
                <a:cubicBezTo>
                  <a:pt x="3930246" y="24616"/>
                  <a:pt x="3870648" y="13299"/>
                  <a:pt x="3723071" y="36576"/>
                </a:cubicBezTo>
                <a:cubicBezTo>
                  <a:pt x="3597140" y="82427"/>
                  <a:pt x="3318208" y="11741"/>
                  <a:pt x="3081162" y="36576"/>
                </a:cubicBezTo>
                <a:cubicBezTo>
                  <a:pt x="2878889" y="94245"/>
                  <a:pt x="2638779" y="5114"/>
                  <a:pt x="2310872" y="36576"/>
                </a:cubicBezTo>
                <a:cubicBezTo>
                  <a:pt x="2027424" y="14434"/>
                  <a:pt x="1970834" y="20514"/>
                  <a:pt x="1733154" y="36576"/>
                </a:cubicBezTo>
                <a:cubicBezTo>
                  <a:pt x="1472699" y="41633"/>
                  <a:pt x="1315598" y="63978"/>
                  <a:pt x="962863" y="36576"/>
                </a:cubicBezTo>
                <a:cubicBezTo>
                  <a:pt x="599803" y="76369"/>
                  <a:pt x="436560" y="19111"/>
                  <a:pt x="0" y="36576"/>
                </a:cubicBezTo>
                <a:cubicBezTo>
                  <a:pt x="968" y="25122"/>
                  <a:pt x="-1630" y="119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6419088"/>
                      <a:gd name="connsiteY0" fmla="*/ 0 h 36576"/>
                      <a:gd name="connsiteX1" fmla="*/ 577718 w 6419088"/>
                      <a:gd name="connsiteY1" fmla="*/ 0 h 36576"/>
                      <a:gd name="connsiteX2" fmla="*/ 1091245 w 6419088"/>
                      <a:gd name="connsiteY2" fmla="*/ 0 h 36576"/>
                      <a:gd name="connsiteX3" fmla="*/ 1797345 w 6419088"/>
                      <a:gd name="connsiteY3" fmla="*/ 0 h 36576"/>
                      <a:gd name="connsiteX4" fmla="*/ 2503444 w 6419088"/>
                      <a:gd name="connsiteY4" fmla="*/ 0 h 36576"/>
                      <a:gd name="connsiteX5" fmla="*/ 3145353 w 6419088"/>
                      <a:gd name="connsiteY5" fmla="*/ 0 h 36576"/>
                      <a:gd name="connsiteX6" fmla="*/ 3594689 w 6419088"/>
                      <a:gd name="connsiteY6" fmla="*/ 0 h 36576"/>
                      <a:gd name="connsiteX7" fmla="*/ 4300789 w 6419088"/>
                      <a:gd name="connsiteY7" fmla="*/ 0 h 36576"/>
                      <a:gd name="connsiteX8" fmla="*/ 4750125 w 6419088"/>
                      <a:gd name="connsiteY8" fmla="*/ 0 h 36576"/>
                      <a:gd name="connsiteX9" fmla="*/ 5199461 w 6419088"/>
                      <a:gd name="connsiteY9" fmla="*/ 0 h 36576"/>
                      <a:gd name="connsiteX10" fmla="*/ 6419088 w 6419088"/>
                      <a:gd name="connsiteY10" fmla="*/ 0 h 36576"/>
                      <a:gd name="connsiteX11" fmla="*/ 6419088 w 6419088"/>
                      <a:gd name="connsiteY11" fmla="*/ 36576 h 36576"/>
                      <a:gd name="connsiteX12" fmla="*/ 5648797 w 6419088"/>
                      <a:gd name="connsiteY12" fmla="*/ 36576 h 36576"/>
                      <a:gd name="connsiteX13" fmla="*/ 5006889 w 6419088"/>
                      <a:gd name="connsiteY13" fmla="*/ 36576 h 36576"/>
                      <a:gd name="connsiteX14" fmla="*/ 4236598 w 6419088"/>
                      <a:gd name="connsiteY14" fmla="*/ 36576 h 36576"/>
                      <a:gd name="connsiteX15" fmla="*/ 3723071 w 6419088"/>
                      <a:gd name="connsiteY15" fmla="*/ 36576 h 36576"/>
                      <a:gd name="connsiteX16" fmla="*/ 3081162 w 6419088"/>
                      <a:gd name="connsiteY16" fmla="*/ 36576 h 36576"/>
                      <a:gd name="connsiteX17" fmla="*/ 2310872 w 6419088"/>
                      <a:gd name="connsiteY17" fmla="*/ 36576 h 36576"/>
                      <a:gd name="connsiteX18" fmla="*/ 1733154 w 6419088"/>
                      <a:gd name="connsiteY18" fmla="*/ 36576 h 36576"/>
                      <a:gd name="connsiteX19" fmla="*/ 962863 w 6419088"/>
                      <a:gd name="connsiteY19" fmla="*/ 36576 h 36576"/>
                      <a:gd name="connsiteX20" fmla="*/ 0 w 6419088"/>
                      <a:gd name="connsiteY20" fmla="*/ 36576 h 36576"/>
                      <a:gd name="connsiteX21" fmla="*/ 0 w 6419088"/>
                      <a:gd name="connsiteY21" fmla="*/ 0 h 36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19088" h="36576" fill="none" extrusionOk="0">
                        <a:moveTo>
                          <a:pt x="0" y="0"/>
                        </a:moveTo>
                        <a:cubicBezTo>
                          <a:pt x="201752" y="-13003"/>
                          <a:pt x="371631" y="20908"/>
                          <a:pt x="577718" y="0"/>
                        </a:cubicBezTo>
                        <a:cubicBezTo>
                          <a:pt x="783805" y="-20908"/>
                          <a:pt x="987934" y="-21798"/>
                          <a:pt x="1091245" y="0"/>
                        </a:cubicBezTo>
                        <a:cubicBezTo>
                          <a:pt x="1194556" y="21798"/>
                          <a:pt x="1578802" y="-9945"/>
                          <a:pt x="1797345" y="0"/>
                        </a:cubicBezTo>
                        <a:cubicBezTo>
                          <a:pt x="2015888" y="9945"/>
                          <a:pt x="2237116" y="-27624"/>
                          <a:pt x="2503444" y="0"/>
                        </a:cubicBezTo>
                        <a:cubicBezTo>
                          <a:pt x="2769772" y="27624"/>
                          <a:pt x="2860130" y="27658"/>
                          <a:pt x="3145353" y="0"/>
                        </a:cubicBezTo>
                        <a:cubicBezTo>
                          <a:pt x="3430576" y="-27658"/>
                          <a:pt x="3451857" y="10724"/>
                          <a:pt x="3594689" y="0"/>
                        </a:cubicBezTo>
                        <a:cubicBezTo>
                          <a:pt x="3737521" y="-10724"/>
                          <a:pt x="4137864" y="-23721"/>
                          <a:pt x="4300789" y="0"/>
                        </a:cubicBezTo>
                        <a:cubicBezTo>
                          <a:pt x="4463714" y="23721"/>
                          <a:pt x="4605945" y="-20180"/>
                          <a:pt x="4750125" y="0"/>
                        </a:cubicBezTo>
                        <a:cubicBezTo>
                          <a:pt x="4894305" y="20180"/>
                          <a:pt x="5088914" y="9571"/>
                          <a:pt x="5199461" y="0"/>
                        </a:cubicBezTo>
                        <a:cubicBezTo>
                          <a:pt x="5310008" y="-9571"/>
                          <a:pt x="5858451" y="-49760"/>
                          <a:pt x="6419088" y="0"/>
                        </a:cubicBezTo>
                        <a:cubicBezTo>
                          <a:pt x="6420424" y="14036"/>
                          <a:pt x="6417650" y="18623"/>
                          <a:pt x="6419088" y="36576"/>
                        </a:cubicBezTo>
                        <a:cubicBezTo>
                          <a:pt x="6218938" y="56653"/>
                          <a:pt x="5882944" y="31218"/>
                          <a:pt x="5648797" y="36576"/>
                        </a:cubicBezTo>
                        <a:cubicBezTo>
                          <a:pt x="5414650" y="41934"/>
                          <a:pt x="5277417" y="13908"/>
                          <a:pt x="5006889" y="36576"/>
                        </a:cubicBezTo>
                        <a:cubicBezTo>
                          <a:pt x="4736361" y="59244"/>
                          <a:pt x="4535499" y="52031"/>
                          <a:pt x="4236598" y="36576"/>
                        </a:cubicBezTo>
                        <a:cubicBezTo>
                          <a:pt x="3937697" y="21121"/>
                          <a:pt x="3856303" y="17053"/>
                          <a:pt x="3723071" y="36576"/>
                        </a:cubicBezTo>
                        <a:cubicBezTo>
                          <a:pt x="3589839" y="56099"/>
                          <a:pt x="3288980" y="29281"/>
                          <a:pt x="3081162" y="36576"/>
                        </a:cubicBezTo>
                        <a:cubicBezTo>
                          <a:pt x="2873344" y="43871"/>
                          <a:pt x="2594261" y="55883"/>
                          <a:pt x="2310872" y="36576"/>
                        </a:cubicBezTo>
                        <a:cubicBezTo>
                          <a:pt x="2027483" y="17270"/>
                          <a:pt x="1979191" y="24534"/>
                          <a:pt x="1733154" y="36576"/>
                        </a:cubicBezTo>
                        <a:cubicBezTo>
                          <a:pt x="1487117" y="48618"/>
                          <a:pt x="1330737" y="41519"/>
                          <a:pt x="962863" y="36576"/>
                        </a:cubicBezTo>
                        <a:cubicBezTo>
                          <a:pt x="594989" y="31633"/>
                          <a:pt x="405608" y="13153"/>
                          <a:pt x="0" y="36576"/>
                        </a:cubicBezTo>
                        <a:cubicBezTo>
                          <a:pt x="-44" y="24172"/>
                          <a:pt x="86" y="11981"/>
                          <a:pt x="0" y="0"/>
                        </a:cubicBezTo>
                        <a:close/>
                      </a:path>
                      <a:path w="6419088" h="36576" stroke="0" extrusionOk="0">
                        <a:moveTo>
                          <a:pt x="0" y="0"/>
                        </a:moveTo>
                        <a:cubicBezTo>
                          <a:pt x="250979" y="-19806"/>
                          <a:pt x="371487" y="9248"/>
                          <a:pt x="513527" y="0"/>
                        </a:cubicBezTo>
                        <a:cubicBezTo>
                          <a:pt x="655567" y="-9248"/>
                          <a:pt x="1089140" y="-10750"/>
                          <a:pt x="1283818" y="0"/>
                        </a:cubicBezTo>
                        <a:cubicBezTo>
                          <a:pt x="1478496" y="10750"/>
                          <a:pt x="1590801" y="-22090"/>
                          <a:pt x="1733154" y="0"/>
                        </a:cubicBezTo>
                        <a:cubicBezTo>
                          <a:pt x="1875507" y="22090"/>
                          <a:pt x="2012625" y="15130"/>
                          <a:pt x="2182490" y="0"/>
                        </a:cubicBezTo>
                        <a:cubicBezTo>
                          <a:pt x="2352355" y="-15130"/>
                          <a:pt x="2585499" y="-12094"/>
                          <a:pt x="2824399" y="0"/>
                        </a:cubicBezTo>
                        <a:cubicBezTo>
                          <a:pt x="3063299" y="12094"/>
                          <a:pt x="3176273" y="13884"/>
                          <a:pt x="3402117" y="0"/>
                        </a:cubicBezTo>
                        <a:cubicBezTo>
                          <a:pt x="3627961" y="-13884"/>
                          <a:pt x="3783394" y="30940"/>
                          <a:pt x="4108216" y="0"/>
                        </a:cubicBezTo>
                        <a:cubicBezTo>
                          <a:pt x="4433038" y="-30940"/>
                          <a:pt x="4461505" y="-6876"/>
                          <a:pt x="4621743" y="0"/>
                        </a:cubicBezTo>
                        <a:cubicBezTo>
                          <a:pt x="4781981" y="6876"/>
                          <a:pt x="5227549" y="33314"/>
                          <a:pt x="5392034" y="0"/>
                        </a:cubicBezTo>
                        <a:cubicBezTo>
                          <a:pt x="5556519" y="-33314"/>
                          <a:pt x="6125277" y="-25523"/>
                          <a:pt x="6419088" y="0"/>
                        </a:cubicBezTo>
                        <a:cubicBezTo>
                          <a:pt x="6419390" y="16774"/>
                          <a:pt x="6418517" y="27779"/>
                          <a:pt x="6419088" y="36576"/>
                        </a:cubicBezTo>
                        <a:cubicBezTo>
                          <a:pt x="6174290" y="27328"/>
                          <a:pt x="6068187" y="51873"/>
                          <a:pt x="5905561" y="36576"/>
                        </a:cubicBezTo>
                        <a:cubicBezTo>
                          <a:pt x="5742935" y="21279"/>
                          <a:pt x="5604927" y="47834"/>
                          <a:pt x="5392034" y="36576"/>
                        </a:cubicBezTo>
                        <a:cubicBezTo>
                          <a:pt x="5179141" y="25318"/>
                          <a:pt x="4948786" y="54716"/>
                          <a:pt x="4814316" y="36576"/>
                        </a:cubicBezTo>
                        <a:cubicBezTo>
                          <a:pt x="4679846" y="18436"/>
                          <a:pt x="4517759" y="55325"/>
                          <a:pt x="4364980" y="36576"/>
                        </a:cubicBezTo>
                        <a:cubicBezTo>
                          <a:pt x="4212201" y="17827"/>
                          <a:pt x="3954138" y="45198"/>
                          <a:pt x="3787262" y="36576"/>
                        </a:cubicBezTo>
                        <a:cubicBezTo>
                          <a:pt x="3620386" y="27954"/>
                          <a:pt x="3428742" y="21311"/>
                          <a:pt x="3273735" y="36576"/>
                        </a:cubicBezTo>
                        <a:cubicBezTo>
                          <a:pt x="3118728" y="51841"/>
                          <a:pt x="2708431" y="19162"/>
                          <a:pt x="2503444" y="36576"/>
                        </a:cubicBezTo>
                        <a:cubicBezTo>
                          <a:pt x="2298457" y="53990"/>
                          <a:pt x="1978918" y="53270"/>
                          <a:pt x="1797345" y="36576"/>
                        </a:cubicBezTo>
                        <a:cubicBezTo>
                          <a:pt x="1615772" y="19882"/>
                          <a:pt x="1560013" y="52291"/>
                          <a:pt x="1348008" y="36576"/>
                        </a:cubicBezTo>
                        <a:cubicBezTo>
                          <a:pt x="1136003" y="20861"/>
                          <a:pt x="871313" y="38029"/>
                          <a:pt x="706100" y="36576"/>
                        </a:cubicBezTo>
                        <a:cubicBezTo>
                          <a:pt x="540887" y="35123"/>
                          <a:pt x="172790" y="69835"/>
                          <a:pt x="0" y="36576"/>
                        </a:cubicBezTo>
                        <a:cubicBezTo>
                          <a:pt x="566" y="19755"/>
                          <a:pt x="-1" y="87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7DD00-5A64-4E9A-9EBE-DEB8822D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90670" y="12712700"/>
            <a:ext cx="5349240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B618960-8005-486C-9A75-10CB2AAC16F9}" type="slidenum">
              <a:rPr lang="en-US" sz="2300" smtClean="0"/>
              <a:pPr defTabSz="914400">
                <a:spcAft>
                  <a:spcPts val="600"/>
                </a:spcAft>
              </a:pPr>
              <a:t>18</a:t>
            </a:fld>
            <a:endParaRPr lang="en-US" sz="2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E541B-2FE4-4239-9DC0-F0C0985E2171}"/>
              </a:ext>
            </a:extLst>
          </p:cNvPr>
          <p:cNvSpPr txBox="1"/>
          <p:nvPr/>
        </p:nvSpPr>
        <p:spPr>
          <a:xfrm>
            <a:off x="4333420" y="5521390"/>
            <a:ext cx="14090717" cy="4456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 intensive</a:t>
            </a:r>
          </a:p>
          <a:p>
            <a:pPr marL="571500" indent="-571500">
              <a:lnSpc>
                <a:spcPct val="2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(~2-3 days to train)</a:t>
            </a:r>
          </a:p>
          <a:p>
            <a:pPr marL="571500" indent="-571500">
              <a:lnSpc>
                <a:spcPct val="2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 to install in local machine (Complex perquisites</a:t>
            </a:r>
            <a:r>
              <a:rPr lang="en-US" sz="3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217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6F8D23-4D5A-40D6-BF8B-A835476BCD8F}"/>
              </a:ext>
            </a:extLst>
          </p:cNvPr>
          <p:cNvGrpSpPr/>
          <p:nvPr/>
        </p:nvGrpSpPr>
        <p:grpSpPr>
          <a:xfrm>
            <a:off x="6040033" y="6368256"/>
            <a:ext cx="11694333" cy="979488"/>
            <a:chOff x="7218362" y="7043737"/>
            <a:chExt cx="11694333" cy="979488"/>
          </a:xfrm>
        </p:grpSpPr>
        <p:grpSp>
          <p:nvGrpSpPr>
            <p:cNvPr id="41" name="Group 40"/>
            <p:cNvGrpSpPr>
              <a:grpSpLocks/>
            </p:cNvGrpSpPr>
            <p:nvPr/>
          </p:nvGrpSpPr>
          <p:grpSpPr bwMode="auto">
            <a:xfrm flipH="1">
              <a:off x="16742096" y="7070725"/>
              <a:ext cx="990600" cy="952500"/>
              <a:chOff x="854383" y="3000651"/>
              <a:chExt cx="1420925" cy="1365162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O</a:t>
                </a:r>
              </a:p>
            </p:txBody>
          </p:sp>
        </p:grp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 flipH="1">
              <a:off x="17922095" y="7070725"/>
              <a:ext cx="990600" cy="952500"/>
              <a:chOff x="854383" y="3000651"/>
              <a:chExt cx="1420925" cy="136516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N</a:t>
                </a:r>
              </a:p>
            </p:txBody>
          </p:sp>
        </p:grp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 flipH="1">
              <a:off x="7218362" y="7043737"/>
              <a:ext cx="990600" cy="952500"/>
              <a:chOff x="854383" y="3000651"/>
              <a:chExt cx="1420925" cy="136516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C</a:t>
                </a:r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 flipH="1">
              <a:off x="8383587" y="7043737"/>
              <a:ext cx="990600" cy="952500"/>
              <a:chOff x="854383" y="3000651"/>
              <a:chExt cx="1420925" cy="1365162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O</a:t>
                </a: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 flipH="1">
              <a:off x="9594850" y="7043737"/>
              <a:ext cx="990600" cy="952500"/>
              <a:chOff x="854383" y="3000651"/>
              <a:chExt cx="1420925" cy="1365162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N</a:t>
                </a:r>
              </a:p>
            </p:txBody>
          </p:sp>
        </p:grpSp>
        <p:grpSp>
          <p:nvGrpSpPr>
            <p:cNvPr id="48" name="Group 47"/>
            <p:cNvGrpSpPr>
              <a:grpSpLocks/>
            </p:cNvGrpSpPr>
            <p:nvPr/>
          </p:nvGrpSpPr>
          <p:grpSpPr bwMode="auto">
            <a:xfrm flipH="1">
              <a:off x="10766425" y="7070725"/>
              <a:ext cx="990600" cy="950912"/>
              <a:chOff x="854383" y="3000651"/>
              <a:chExt cx="1420925" cy="136516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C</a:t>
                </a:r>
              </a:p>
            </p:txBody>
          </p: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 flipH="1">
              <a:off x="12015787" y="7043737"/>
              <a:ext cx="990600" cy="952500"/>
              <a:chOff x="854383" y="3000651"/>
              <a:chExt cx="1420925" cy="136516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L</a:t>
                </a:r>
              </a:p>
            </p:txBody>
          </p: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 flipH="1">
              <a:off x="13182600" y="7043737"/>
              <a:ext cx="990600" cy="952500"/>
              <a:chOff x="854383" y="3000651"/>
              <a:chExt cx="1420925" cy="136516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U</a:t>
                </a:r>
              </a:p>
            </p:txBody>
          </p:sp>
        </p:grp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 flipH="1">
              <a:off x="14393862" y="7043737"/>
              <a:ext cx="990600" cy="952500"/>
              <a:chOff x="854383" y="3000651"/>
              <a:chExt cx="1420925" cy="136516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S</a:t>
                </a:r>
              </a:p>
            </p:txBody>
          </p: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 flipH="1">
              <a:off x="15565437" y="7070725"/>
              <a:ext cx="990600" cy="950912"/>
              <a:chOff x="854383" y="3000651"/>
              <a:chExt cx="1420925" cy="1365162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I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24A1F-A8CB-41F7-9497-BD66D9E9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3390909" y="8100482"/>
            <a:ext cx="5243717" cy="1478988"/>
            <a:chOff x="1859072" y="7374266"/>
            <a:chExt cx="3944438" cy="1478988"/>
          </a:xfrm>
        </p:grpSpPr>
        <p:sp>
          <p:nvSpPr>
            <p:cNvPr id="137" name="Content Placeholder 2"/>
            <p:cNvSpPr txBox="1">
              <a:spLocks/>
            </p:cNvSpPr>
            <p:nvPr/>
          </p:nvSpPr>
          <p:spPr bwMode="auto">
            <a:xfrm>
              <a:off x="1984918" y="7374266"/>
              <a:ext cx="3648182" cy="12234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4000" b="1">
                  <a:solidFill>
                    <a:schemeClr val="tx1"/>
                  </a:solidFill>
                  <a:latin typeface="Barlow Condensed SemiBold" panose="00000706000000000000" pitchFamily="2" charset="0"/>
                  <a:cs typeface="Lato Regular"/>
                </a:rPr>
                <a:t>Amit Das</a:t>
              </a:r>
            </a:p>
          </p:txBody>
        </p:sp>
        <p:sp>
          <p:nvSpPr>
            <p:cNvPr id="138" name="Content Placeholder 2"/>
            <p:cNvSpPr txBox="1">
              <a:spLocks/>
            </p:cNvSpPr>
            <p:nvPr/>
          </p:nvSpPr>
          <p:spPr bwMode="auto">
            <a:xfrm>
              <a:off x="1859072" y="8342143"/>
              <a:ext cx="3944438" cy="51111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4000" b="1">
                  <a:solidFill>
                    <a:schemeClr val="tx1"/>
                  </a:solidFill>
                  <a:latin typeface="Barlow Condensed SemiBold" panose="00000706000000000000" pitchFamily="2" charset="0"/>
                  <a:cs typeface="Calibri Light"/>
                </a:rPr>
                <a:t>ID: 20603120</a:t>
              </a:r>
              <a:endParaRPr lang="en-US" sz="4000">
                <a:solidFill>
                  <a:schemeClr val="tx1"/>
                </a:solidFill>
                <a:latin typeface="Barlow Condensed SemiBold" panose="00000706000000000000" pitchFamily="2" charset="0"/>
                <a:cs typeface="Calibri Light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442341" y="8203744"/>
              <a:ext cx="2738812" cy="73150"/>
              <a:chOff x="1775295" y="2028842"/>
              <a:chExt cx="3631535" cy="45719"/>
            </a:xfrm>
          </p:grpSpPr>
          <p:sp>
            <p:nvSpPr>
              <p:cNvPr id="141" name="Rectangle 140"/>
              <p:cNvSpPr/>
              <p:nvPr/>
            </p:nvSpPr>
            <p:spPr>
              <a:xfrm flipV="1">
                <a:off x="1775295" y="2028842"/>
                <a:ext cx="540353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 flipV="1">
                <a:off x="2390858" y="2028842"/>
                <a:ext cx="540353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 flipV="1">
                <a:off x="3025596" y="2028842"/>
                <a:ext cx="540353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 flipV="1">
                <a:off x="3641289" y="2028842"/>
                <a:ext cx="540353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 flipV="1">
                <a:off x="4256852" y="2028842"/>
                <a:ext cx="540353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V="1">
                <a:off x="4866477" y="2028842"/>
                <a:ext cx="540353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9193180" y="8062095"/>
            <a:ext cx="4765030" cy="1478988"/>
            <a:chOff x="1748310" y="7354682"/>
            <a:chExt cx="4242920" cy="1478988"/>
          </a:xfrm>
        </p:grpSpPr>
        <p:sp>
          <p:nvSpPr>
            <p:cNvPr id="151" name="Content Placeholder 2"/>
            <p:cNvSpPr txBox="1">
              <a:spLocks/>
            </p:cNvSpPr>
            <p:nvPr/>
          </p:nvSpPr>
          <p:spPr bwMode="auto">
            <a:xfrm>
              <a:off x="1748310" y="7354682"/>
              <a:ext cx="4242920" cy="12234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4000" b="1">
                  <a:solidFill>
                    <a:schemeClr val="tx1"/>
                  </a:solidFill>
                  <a:latin typeface="Barlow Condensed SemiBold" panose="00000706000000000000" pitchFamily="2" charset="0"/>
                  <a:cs typeface="Lato Regular"/>
                </a:rPr>
                <a:t>Ashraful Tauhid</a:t>
              </a:r>
            </a:p>
          </p:txBody>
        </p:sp>
        <p:sp>
          <p:nvSpPr>
            <p:cNvPr id="152" name="Content Placeholder 2"/>
            <p:cNvSpPr txBox="1">
              <a:spLocks/>
            </p:cNvSpPr>
            <p:nvPr/>
          </p:nvSpPr>
          <p:spPr bwMode="auto">
            <a:xfrm>
              <a:off x="1859070" y="8322559"/>
              <a:ext cx="3944438" cy="51111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4000" b="1">
                  <a:solidFill>
                    <a:schemeClr val="tx1"/>
                  </a:solidFill>
                  <a:latin typeface="Barlow Condensed SemiBold" panose="00000706000000000000" pitchFamily="2" charset="0"/>
                  <a:cs typeface="Calibri Light"/>
                </a:rPr>
                <a:t>ID: 20576202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2442341" y="8203744"/>
              <a:ext cx="2738812" cy="73150"/>
              <a:chOff x="1775295" y="2028842"/>
              <a:chExt cx="3631535" cy="45719"/>
            </a:xfrm>
          </p:grpSpPr>
          <p:sp>
            <p:nvSpPr>
              <p:cNvPr id="155" name="Rectangle 154"/>
              <p:cNvSpPr/>
              <p:nvPr/>
            </p:nvSpPr>
            <p:spPr>
              <a:xfrm flipV="1">
                <a:off x="1775295" y="2028842"/>
                <a:ext cx="540353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V="1">
                <a:off x="2390858" y="2028842"/>
                <a:ext cx="540353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V="1">
                <a:off x="3025596" y="2028842"/>
                <a:ext cx="540353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 flipV="1">
                <a:off x="3641289" y="2028842"/>
                <a:ext cx="540353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 flipV="1">
                <a:off x="4256852" y="2028842"/>
                <a:ext cx="540353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V="1">
                <a:off x="4866477" y="2028842"/>
                <a:ext cx="540353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</p:grpSp>
      </p:grpSp>
      <p:grpSp>
        <p:nvGrpSpPr>
          <p:cNvPr id="164" name="Group 163"/>
          <p:cNvGrpSpPr/>
          <p:nvPr/>
        </p:nvGrpSpPr>
        <p:grpSpPr>
          <a:xfrm>
            <a:off x="14305942" y="8100482"/>
            <a:ext cx="6088215" cy="1440601"/>
            <a:chOff x="1877407" y="7374266"/>
            <a:chExt cx="3948381" cy="1440601"/>
          </a:xfrm>
        </p:grpSpPr>
        <p:sp>
          <p:nvSpPr>
            <p:cNvPr id="165" name="Content Placeholder 2"/>
            <p:cNvSpPr txBox="1">
              <a:spLocks/>
            </p:cNvSpPr>
            <p:nvPr/>
          </p:nvSpPr>
          <p:spPr bwMode="auto">
            <a:xfrm>
              <a:off x="1881350" y="7374266"/>
              <a:ext cx="3944438" cy="12234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4000" b="1">
                  <a:solidFill>
                    <a:schemeClr val="tx1"/>
                  </a:solidFill>
                  <a:latin typeface="Barlow Condensed SemiBold" panose="00000706000000000000" pitchFamily="2" charset="0"/>
                  <a:cs typeface="Lato Regular"/>
                </a:rPr>
                <a:t>Mahmudul Hasan Robin</a:t>
              </a:r>
            </a:p>
          </p:txBody>
        </p:sp>
        <p:sp>
          <p:nvSpPr>
            <p:cNvPr id="166" name="Content Placeholder 2"/>
            <p:cNvSpPr txBox="1">
              <a:spLocks/>
            </p:cNvSpPr>
            <p:nvPr/>
          </p:nvSpPr>
          <p:spPr bwMode="auto">
            <a:xfrm>
              <a:off x="1877407" y="8303756"/>
              <a:ext cx="3944438" cy="51111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4000" b="1">
                  <a:solidFill>
                    <a:schemeClr val="tx1"/>
                  </a:solidFill>
                  <a:latin typeface="Barlow Condensed SemiBold" panose="00000706000000000000" pitchFamily="2" charset="0"/>
                  <a:cs typeface="Calibri Light"/>
                </a:rPr>
                <a:t>ID: 20602571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442341" y="8203744"/>
              <a:ext cx="2738812" cy="73150"/>
              <a:chOff x="1775295" y="2028842"/>
              <a:chExt cx="3631535" cy="45719"/>
            </a:xfrm>
          </p:grpSpPr>
          <p:sp>
            <p:nvSpPr>
              <p:cNvPr id="169" name="Rectangle 168"/>
              <p:cNvSpPr/>
              <p:nvPr/>
            </p:nvSpPr>
            <p:spPr>
              <a:xfrm flipV="1">
                <a:off x="1775295" y="2028842"/>
                <a:ext cx="540353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 flipV="1">
                <a:off x="2390858" y="2028842"/>
                <a:ext cx="540353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V="1">
                <a:off x="3025596" y="2028842"/>
                <a:ext cx="540353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V="1">
                <a:off x="3641289" y="2028842"/>
                <a:ext cx="540353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 flipV="1">
                <a:off x="4256852" y="2028842"/>
                <a:ext cx="540353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V="1">
                <a:off x="4866477" y="2028842"/>
                <a:ext cx="540353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sz="2000">
                  <a:latin typeface="Barlow Condensed SemiBold" panose="00000706000000000000" pitchFamily="2" charset="0"/>
                </a:endParaRP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1313138" y="1101590"/>
            <a:ext cx="20937538" cy="1520208"/>
            <a:chOff x="1316265" y="342632"/>
            <a:chExt cx="20937538" cy="1987493"/>
          </a:xfrm>
        </p:grpSpPr>
        <p:sp>
          <p:nvSpPr>
            <p:cNvPr id="193" name="TextBox 192"/>
            <p:cNvSpPr txBox="1"/>
            <p:nvPr/>
          </p:nvSpPr>
          <p:spPr>
            <a:xfrm>
              <a:off x="1316265" y="342632"/>
              <a:ext cx="20937538" cy="1891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>
                  <a:solidFill>
                    <a:schemeClr val="tx2"/>
                  </a:solidFill>
                  <a:latin typeface="Lato Regular"/>
                  <a:cs typeface="Lato Regular"/>
                </a:rPr>
                <a:t>MEET OUR TEAM</a:t>
              </a:r>
              <a:endParaRPr lang="id-ID" sz="8800" b="1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10014285" y="2256972"/>
              <a:ext cx="2738813" cy="73153"/>
              <a:chOff x="677666" y="2195620"/>
              <a:chExt cx="3631536" cy="45720"/>
            </a:xfrm>
          </p:grpSpPr>
          <p:sp>
            <p:nvSpPr>
              <p:cNvPr id="196" name="Rectangle 195"/>
              <p:cNvSpPr/>
              <p:nvPr/>
            </p:nvSpPr>
            <p:spPr>
              <a:xfrm flipV="1">
                <a:off x="677666" y="2195621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 flipV="1">
                <a:off x="1293229" y="2195620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 flipV="1">
                <a:off x="1927966" y="2195620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V="1">
                <a:off x="2543661" y="2195620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V="1">
                <a:off x="3159224" y="2195620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 flipV="1">
                <a:off x="3768848" y="2195620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>
                  <a:latin typeface="Calibri Light"/>
                </a:endParaRPr>
              </a:p>
            </p:txBody>
          </p:sp>
        </p:grp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D3D5E-5038-42E0-9B70-57727DD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269F7-913A-4BC2-944E-016F37F44CBB}"/>
              </a:ext>
            </a:extLst>
          </p:cNvPr>
          <p:cNvSpPr txBox="1"/>
          <p:nvPr/>
        </p:nvSpPr>
        <p:spPr>
          <a:xfrm>
            <a:off x="8408084" y="4602610"/>
            <a:ext cx="6614311" cy="1107996"/>
          </a:xfrm>
          <a:custGeom>
            <a:avLst/>
            <a:gdLst>
              <a:gd name="connsiteX0" fmla="*/ 0 w 6614311"/>
              <a:gd name="connsiteY0" fmla="*/ 0 h 1107996"/>
              <a:gd name="connsiteX1" fmla="*/ 352763 w 6614311"/>
              <a:gd name="connsiteY1" fmla="*/ 0 h 1107996"/>
              <a:gd name="connsiteX2" fmla="*/ 771670 w 6614311"/>
              <a:gd name="connsiteY2" fmla="*/ 0 h 1107996"/>
              <a:gd name="connsiteX3" fmla="*/ 1455148 w 6614311"/>
              <a:gd name="connsiteY3" fmla="*/ 0 h 1107996"/>
              <a:gd name="connsiteX4" fmla="*/ 1940198 w 6614311"/>
              <a:gd name="connsiteY4" fmla="*/ 0 h 1107996"/>
              <a:gd name="connsiteX5" fmla="*/ 2292961 w 6614311"/>
              <a:gd name="connsiteY5" fmla="*/ 0 h 1107996"/>
              <a:gd name="connsiteX6" fmla="*/ 2844154 w 6614311"/>
              <a:gd name="connsiteY6" fmla="*/ 0 h 1107996"/>
              <a:gd name="connsiteX7" fmla="*/ 3263060 w 6614311"/>
              <a:gd name="connsiteY7" fmla="*/ 0 h 1107996"/>
              <a:gd name="connsiteX8" fmla="*/ 3814253 w 6614311"/>
              <a:gd name="connsiteY8" fmla="*/ 0 h 1107996"/>
              <a:gd name="connsiteX9" fmla="*/ 4431588 w 6614311"/>
              <a:gd name="connsiteY9" fmla="*/ 0 h 1107996"/>
              <a:gd name="connsiteX10" fmla="*/ 4916638 w 6614311"/>
              <a:gd name="connsiteY10" fmla="*/ 0 h 1107996"/>
              <a:gd name="connsiteX11" fmla="*/ 5401687 w 6614311"/>
              <a:gd name="connsiteY11" fmla="*/ 0 h 1107996"/>
              <a:gd name="connsiteX12" fmla="*/ 5754451 w 6614311"/>
              <a:gd name="connsiteY12" fmla="*/ 0 h 1107996"/>
              <a:gd name="connsiteX13" fmla="*/ 6614311 w 6614311"/>
              <a:gd name="connsiteY13" fmla="*/ 0 h 1107996"/>
              <a:gd name="connsiteX14" fmla="*/ 6614311 w 6614311"/>
              <a:gd name="connsiteY14" fmla="*/ 576158 h 1107996"/>
              <a:gd name="connsiteX15" fmla="*/ 6614311 w 6614311"/>
              <a:gd name="connsiteY15" fmla="*/ 1107996 h 1107996"/>
              <a:gd name="connsiteX16" fmla="*/ 6129262 w 6614311"/>
              <a:gd name="connsiteY16" fmla="*/ 1107996 h 1107996"/>
              <a:gd name="connsiteX17" fmla="*/ 5445783 w 6614311"/>
              <a:gd name="connsiteY17" fmla="*/ 1107996 h 1107996"/>
              <a:gd name="connsiteX18" fmla="*/ 4828447 w 6614311"/>
              <a:gd name="connsiteY18" fmla="*/ 1107996 h 1107996"/>
              <a:gd name="connsiteX19" fmla="*/ 4211111 w 6614311"/>
              <a:gd name="connsiteY19" fmla="*/ 1107996 h 1107996"/>
              <a:gd name="connsiteX20" fmla="*/ 3527633 w 6614311"/>
              <a:gd name="connsiteY20" fmla="*/ 1107996 h 1107996"/>
              <a:gd name="connsiteX21" fmla="*/ 2910297 w 6614311"/>
              <a:gd name="connsiteY21" fmla="*/ 1107996 h 1107996"/>
              <a:gd name="connsiteX22" fmla="*/ 2292961 w 6614311"/>
              <a:gd name="connsiteY22" fmla="*/ 1107996 h 1107996"/>
              <a:gd name="connsiteX23" fmla="*/ 1874055 w 6614311"/>
              <a:gd name="connsiteY23" fmla="*/ 1107996 h 1107996"/>
              <a:gd name="connsiteX24" fmla="*/ 1256719 w 6614311"/>
              <a:gd name="connsiteY24" fmla="*/ 1107996 h 1107996"/>
              <a:gd name="connsiteX25" fmla="*/ 573240 w 6614311"/>
              <a:gd name="connsiteY25" fmla="*/ 1107996 h 1107996"/>
              <a:gd name="connsiteX26" fmla="*/ 0 w 6614311"/>
              <a:gd name="connsiteY26" fmla="*/ 1107996 h 1107996"/>
              <a:gd name="connsiteX27" fmla="*/ 0 w 6614311"/>
              <a:gd name="connsiteY27" fmla="*/ 565078 h 1107996"/>
              <a:gd name="connsiteX28" fmla="*/ 0 w 6614311"/>
              <a:gd name="connsiteY28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614311" h="1107996" fill="none" extrusionOk="0">
                <a:moveTo>
                  <a:pt x="0" y="0"/>
                </a:moveTo>
                <a:cubicBezTo>
                  <a:pt x="71531" y="-15244"/>
                  <a:pt x="187931" y="30639"/>
                  <a:pt x="352763" y="0"/>
                </a:cubicBezTo>
                <a:cubicBezTo>
                  <a:pt x="517595" y="-30639"/>
                  <a:pt x="579799" y="49931"/>
                  <a:pt x="771670" y="0"/>
                </a:cubicBezTo>
                <a:cubicBezTo>
                  <a:pt x="963541" y="-49931"/>
                  <a:pt x="1220149" y="20166"/>
                  <a:pt x="1455148" y="0"/>
                </a:cubicBezTo>
                <a:cubicBezTo>
                  <a:pt x="1690147" y="-20166"/>
                  <a:pt x="1737457" y="36001"/>
                  <a:pt x="1940198" y="0"/>
                </a:cubicBezTo>
                <a:cubicBezTo>
                  <a:pt x="2142939" y="-36001"/>
                  <a:pt x="2145113" y="21892"/>
                  <a:pt x="2292961" y="0"/>
                </a:cubicBezTo>
                <a:cubicBezTo>
                  <a:pt x="2440809" y="-21892"/>
                  <a:pt x="2633055" y="38353"/>
                  <a:pt x="2844154" y="0"/>
                </a:cubicBezTo>
                <a:cubicBezTo>
                  <a:pt x="3055253" y="-38353"/>
                  <a:pt x="3065145" y="18130"/>
                  <a:pt x="3263060" y="0"/>
                </a:cubicBezTo>
                <a:cubicBezTo>
                  <a:pt x="3460975" y="-18130"/>
                  <a:pt x="3672772" y="702"/>
                  <a:pt x="3814253" y="0"/>
                </a:cubicBezTo>
                <a:cubicBezTo>
                  <a:pt x="3955734" y="-702"/>
                  <a:pt x="4250128" y="66698"/>
                  <a:pt x="4431588" y="0"/>
                </a:cubicBezTo>
                <a:cubicBezTo>
                  <a:pt x="4613048" y="-66698"/>
                  <a:pt x="4771083" y="3037"/>
                  <a:pt x="4916638" y="0"/>
                </a:cubicBezTo>
                <a:cubicBezTo>
                  <a:pt x="5062193" y="-3037"/>
                  <a:pt x="5241223" y="48045"/>
                  <a:pt x="5401687" y="0"/>
                </a:cubicBezTo>
                <a:cubicBezTo>
                  <a:pt x="5562151" y="-48045"/>
                  <a:pt x="5594181" y="25279"/>
                  <a:pt x="5754451" y="0"/>
                </a:cubicBezTo>
                <a:cubicBezTo>
                  <a:pt x="5914721" y="-25279"/>
                  <a:pt x="6208312" y="47661"/>
                  <a:pt x="6614311" y="0"/>
                </a:cubicBezTo>
                <a:cubicBezTo>
                  <a:pt x="6636533" y="235008"/>
                  <a:pt x="6611214" y="325088"/>
                  <a:pt x="6614311" y="576158"/>
                </a:cubicBezTo>
                <a:cubicBezTo>
                  <a:pt x="6617408" y="827228"/>
                  <a:pt x="6583463" y="897995"/>
                  <a:pt x="6614311" y="1107996"/>
                </a:cubicBezTo>
                <a:cubicBezTo>
                  <a:pt x="6511377" y="1137306"/>
                  <a:pt x="6340789" y="1082014"/>
                  <a:pt x="6129262" y="1107996"/>
                </a:cubicBezTo>
                <a:cubicBezTo>
                  <a:pt x="5917735" y="1133978"/>
                  <a:pt x="5631952" y="1071145"/>
                  <a:pt x="5445783" y="1107996"/>
                </a:cubicBezTo>
                <a:cubicBezTo>
                  <a:pt x="5259614" y="1144847"/>
                  <a:pt x="5065302" y="1105332"/>
                  <a:pt x="4828447" y="1107996"/>
                </a:cubicBezTo>
                <a:cubicBezTo>
                  <a:pt x="4591592" y="1110660"/>
                  <a:pt x="4456585" y="1034627"/>
                  <a:pt x="4211111" y="1107996"/>
                </a:cubicBezTo>
                <a:cubicBezTo>
                  <a:pt x="3965637" y="1181365"/>
                  <a:pt x="3746495" y="1042485"/>
                  <a:pt x="3527633" y="1107996"/>
                </a:cubicBezTo>
                <a:cubicBezTo>
                  <a:pt x="3308771" y="1173507"/>
                  <a:pt x="3136922" y="1090737"/>
                  <a:pt x="2910297" y="1107996"/>
                </a:cubicBezTo>
                <a:cubicBezTo>
                  <a:pt x="2683672" y="1125255"/>
                  <a:pt x="2543108" y="1042618"/>
                  <a:pt x="2292961" y="1107996"/>
                </a:cubicBezTo>
                <a:cubicBezTo>
                  <a:pt x="2042814" y="1173374"/>
                  <a:pt x="2051232" y="1068109"/>
                  <a:pt x="1874055" y="1107996"/>
                </a:cubicBezTo>
                <a:cubicBezTo>
                  <a:pt x="1696878" y="1147883"/>
                  <a:pt x="1557638" y="1091083"/>
                  <a:pt x="1256719" y="1107996"/>
                </a:cubicBezTo>
                <a:cubicBezTo>
                  <a:pt x="955800" y="1124909"/>
                  <a:pt x="815806" y="1082495"/>
                  <a:pt x="573240" y="1107996"/>
                </a:cubicBezTo>
                <a:cubicBezTo>
                  <a:pt x="330674" y="1133497"/>
                  <a:pt x="143425" y="1075318"/>
                  <a:pt x="0" y="1107996"/>
                </a:cubicBezTo>
                <a:cubicBezTo>
                  <a:pt x="-7204" y="864832"/>
                  <a:pt x="14468" y="693455"/>
                  <a:pt x="0" y="565078"/>
                </a:cubicBezTo>
                <a:cubicBezTo>
                  <a:pt x="-14468" y="436701"/>
                  <a:pt x="47684" y="150335"/>
                  <a:pt x="0" y="0"/>
                </a:cubicBezTo>
                <a:close/>
              </a:path>
              <a:path w="6614311" h="1107996" stroke="0" extrusionOk="0">
                <a:moveTo>
                  <a:pt x="0" y="0"/>
                </a:moveTo>
                <a:cubicBezTo>
                  <a:pt x="169254" y="-55651"/>
                  <a:pt x="385856" y="20169"/>
                  <a:pt x="551193" y="0"/>
                </a:cubicBezTo>
                <a:cubicBezTo>
                  <a:pt x="716530" y="-20169"/>
                  <a:pt x="858130" y="42583"/>
                  <a:pt x="1102385" y="0"/>
                </a:cubicBezTo>
                <a:cubicBezTo>
                  <a:pt x="1346640" y="-42583"/>
                  <a:pt x="1585877" y="79764"/>
                  <a:pt x="1785864" y="0"/>
                </a:cubicBezTo>
                <a:cubicBezTo>
                  <a:pt x="1985851" y="-79764"/>
                  <a:pt x="2180868" y="20296"/>
                  <a:pt x="2403200" y="0"/>
                </a:cubicBezTo>
                <a:cubicBezTo>
                  <a:pt x="2625532" y="-20296"/>
                  <a:pt x="2943412" y="52213"/>
                  <a:pt x="3086678" y="0"/>
                </a:cubicBezTo>
                <a:cubicBezTo>
                  <a:pt x="3229944" y="-52213"/>
                  <a:pt x="3428700" y="35955"/>
                  <a:pt x="3637871" y="0"/>
                </a:cubicBezTo>
                <a:cubicBezTo>
                  <a:pt x="3847042" y="-35955"/>
                  <a:pt x="3889089" y="3769"/>
                  <a:pt x="3990634" y="0"/>
                </a:cubicBezTo>
                <a:cubicBezTo>
                  <a:pt x="4092179" y="-3769"/>
                  <a:pt x="4300059" y="9503"/>
                  <a:pt x="4409541" y="0"/>
                </a:cubicBezTo>
                <a:cubicBezTo>
                  <a:pt x="4519023" y="-9503"/>
                  <a:pt x="4679150" y="2056"/>
                  <a:pt x="4762304" y="0"/>
                </a:cubicBezTo>
                <a:cubicBezTo>
                  <a:pt x="4845458" y="-2056"/>
                  <a:pt x="5063887" y="34385"/>
                  <a:pt x="5181210" y="0"/>
                </a:cubicBezTo>
                <a:cubicBezTo>
                  <a:pt x="5298533" y="-34385"/>
                  <a:pt x="5453116" y="21842"/>
                  <a:pt x="5533974" y="0"/>
                </a:cubicBezTo>
                <a:cubicBezTo>
                  <a:pt x="5614832" y="-21842"/>
                  <a:pt x="5785218" y="42065"/>
                  <a:pt x="6019023" y="0"/>
                </a:cubicBezTo>
                <a:cubicBezTo>
                  <a:pt x="6252828" y="-42065"/>
                  <a:pt x="6406905" y="29111"/>
                  <a:pt x="6614311" y="0"/>
                </a:cubicBezTo>
                <a:cubicBezTo>
                  <a:pt x="6621072" y="216428"/>
                  <a:pt x="6603121" y="350951"/>
                  <a:pt x="6614311" y="553998"/>
                </a:cubicBezTo>
                <a:cubicBezTo>
                  <a:pt x="6625501" y="757045"/>
                  <a:pt x="6575765" y="957785"/>
                  <a:pt x="6614311" y="1107996"/>
                </a:cubicBezTo>
                <a:cubicBezTo>
                  <a:pt x="6419476" y="1110469"/>
                  <a:pt x="6402945" y="1081764"/>
                  <a:pt x="6195405" y="1107996"/>
                </a:cubicBezTo>
                <a:cubicBezTo>
                  <a:pt x="5987865" y="1134228"/>
                  <a:pt x="5821136" y="1068872"/>
                  <a:pt x="5710355" y="1107996"/>
                </a:cubicBezTo>
                <a:cubicBezTo>
                  <a:pt x="5599574" y="1147120"/>
                  <a:pt x="5220720" y="1076146"/>
                  <a:pt x="5093019" y="1107996"/>
                </a:cubicBezTo>
                <a:cubicBezTo>
                  <a:pt x="4965318" y="1139846"/>
                  <a:pt x="4751159" y="1102273"/>
                  <a:pt x="4607970" y="1107996"/>
                </a:cubicBezTo>
                <a:cubicBezTo>
                  <a:pt x="4464781" y="1113719"/>
                  <a:pt x="4253964" y="1056751"/>
                  <a:pt x="4122921" y="1107996"/>
                </a:cubicBezTo>
                <a:cubicBezTo>
                  <a:pt x="3991878" y="1159241"/>
                  <a:pt x="3844753" y="1075956"/>
                  <a:pt x="3571728" y="1107996"/>
                </a:cubicBezTo>
                <a:cubicBezTo>
                  <a:pt x="3298703" y="1140036"/>
                  <a:pt x="3180800" y="1067678"/>
                  <a:pt x="3020535" y="1107996"/>
                </a:cubicBezTo>
                <a:cubicBezTo>
                  <a:pt x="2860270" y="1148314"/>
                  <a:pt x="2658848" y="1083444"/>
                  <a:pt x="2403200" y="1107996"/>
                </a:cubicBezTo>
                <a:cubicBezTo>
                  <a:pt x="2147552" y="1132548"/>
                  <a:pt x="2044452" y="1080571"/>
                  <a:pt x="1852007" y="1107996"/>
                </a:cubicBezTo>
                <a:cubicBezTo>
                  <a:pt x="1659562" y="1135421"/>
                  <a:pt x="1494343" y="1059189"/>
                  <a:pt x="1168528" y="1107996"/>
                </a:cubicBezTo>
                <a:cubicBezTo>
                  <a:pt x="842713" y="1156803"/>
                  <a:pt x="757367" y="1047598"/>
                  <a:pt x="617336" y="1107996"/>
                </a:cubicBezTo>
                <a:cubicBezTo>
                  <a:pt x="477305" y="1168394"/>
                  <a:pt x="154972" y="1067107"/>
                  <a:pt x="0" y="1107996"/>
                </a:cubicBezTo>
                <a:cubicBezTo>
                  <a:pt x="-43689" y="895414"/>
                  <a:pt x="9831" y="712202"/>
                  <a:pt x="0" y="531838"/>
                </a:cubicBezTo>
                <a:cubicBezTo>
                  <a:pt x="-9831" y="351474"/>
                  <a:pt x="8991" y="19176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8502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chemeClr val="tx2"/>
                </a:solidFill>
                <a:latin typeface="Lato Regular"/>
              </a:rPr>
              <a:t> Team </a:t>
            </a:r>
            <a:r>
              <a:rPr lang="en-US" sz="6600" b="1" err="1">
                <a:solidFill>
                  <a:schemeClr val="tx2"/>
                </a:solidFill>
                <a:latin typeface="Lato Regular"/>
              </a:rPr>
              <a:t>RoadBlock</a:t>
            </a:r>
            <a:r>
              <a:rPr lang="en-US" sz="6600" b="1">
                <a:solidFill>
                  <a:schemeClr val="tx2"/>
                </a:solidFill>
                <a:latin typeface="Lato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768456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AFBED-4A77-43CE-A65C-004951E6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17" y="914400"/>
            <a:ext cx="21273798" cy="273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3000"/>
              <a:t>CONCLUSION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7656" y="3701366"/>
            <a:ext cx="6419088" cy="36576"/>
          </a:xfrm>
          <a:custGeom>
            <a:avLst/>
            <a:gdLst>
              <a:gd name="connsiteX0" fmla="*/ 0 w 6419088"/>
              <a:gd name="connsiteY0" fmla="*/ 0 h 36576"/>
              <a:gd name="connsiteX1" fmla="*/ 577718 w 6419088"/>
              <a:gd name="connsiteY1" fmla="*/ 0 h 36576"/>
              <a:gd name="connsiteX2" fmla="*/ 1091245 w 6419088"/>
              <a:gd name="connsiteY2" fmla="*/ 0 h 36576"/>
              <a:gd name="connsiteX3" fmla="*/ 1797345 w 6419088"/>
              <a:gd name="connsiteY3" fmla="*/ 0 h 36576"/>
              <a:gd name="connsiteX4" fmla="*/ 2503444 w 6419088"/>
              <a:gd name="connsiteY4" fmla="*/ 0 h 36576"/>
              <a:gd name="connsiteX5" fmla="*/ 3145353 w 6419088"/>
              <a:gd name="connsiteY5" fmla="*/ 0 h 36576"/>
              <a:gd name="connsiteX6" fmla="*/ 3594689 w 6419088"/>
              <a:gd name="connsiteY6" fmla="*/ 0 h 36576"/>
              <a:gd name="connsiteX7" fmla="*/ 4300789 w 6419088"/>
              <a:gd name="connsiteY7" fmla="*/ 0 h 36576"/>
              <a:gd name="connsiteX8" fmla="*/ 4750125 w 6419088"/>
              <a:gd name="connsiteY8" fmla="*/ 0 h 36576"/>
              <a:gd name="connsiteX9" fmla="*/ 5199461 w 6419088"/>
              <a:gd name="connsiteY9" fmla="*/ 0 h 36576"/>
              <a:gd name="connsiteX10" fmla="*/ 6419088 w 6419088"/>
              <a:gd name="connsiteY10" fmla="*/ 0 h 36576"/>
              <a:gd name="connsiteX11" fmla="*/ 6419088 w 6419088"/>
              <a:gd name="connsiteY11" fmla="*/ 36576 h 36576"/>
              <a:gd name="connsiteX12" fmla="*/ 5648797 w 6419088"/>
              <a:gd name="connsiteY12" fmla="*/ 36576 h 36576"/>
              <a:gd name="connsiteX13" fmla="*/ 5006889 w 6419088"/>
              <a:gd name="connsiteY13" fmla="*/ 36576 h 36576"/>
              <a:gd name="connsiteX14" fmla="*/ 4236598 w 6419088"/>
              <a:gd name="connsiteY14" fmla="*/ 36576 h 36576"/>
              <a:gd name="connsiteX15" fmla="*/ 3723071 w 6419088"/>
              <a:gd name="connsiteY15" fmla="*/ 36576 h 36576"/>
              <a:gd name="connsiteX16" fmla="*/ 3081162 w 6419088"/>
              <a:gd name="connsiteY16" fmla="*/ 36576 h 36576"/>
              <a:gd name="connsiteX17" fmla="*/ 2310872 w 6419088"/>
              <a:gd name="connsiteY17" fmla="*/ 36576 h 36576"/>
              <a:gd name="connsiteX18" fmla="*/ 1733154 w 6419088"/>
              <a:gd name="connsiteY18" fmla="*/ 36576 h 36576"/>
              <a:gd name="connsiteX19" fmla="*/ 962863 w 6419088"/>
              <a:gd name="connsiteY19" fmla="*/ 36576 h 36576"/>
              <a:gd name="connsiteX20" fmla="*/ 0 w 6419088"/>
              <a:gd name="connsiteY20" fmla="*/ 36576 h 36576"/>
              <a:gd name="connsiteX21" fmla="*/ 0 w 6419088"/>
              <a:gd name="connsiteY21" fmla="*/ 0 h 36576"/>
              <a:gd name="connsiteX0" fmla="*/ 0 w 6419088"/>
              <a:gd name="connsiteY0" fmla="*/ 0 h 36576"/>
              <a:gd name="connsiteX1" fmla="*/ 513527 w 6419088"/>
              <a:gd name="connsiteY1" fmla="*/ 0 h 36576"/>
              <a:gd name="connsiteX2" fmla="*/ 1283818 w 6419088"/>
              <a:gd name="connsiteY2" fmla="*/ 0 h 36576"/>
              <a:gd name="connsiteX3" fmla="*/ 1733154 w 6419088"/>
              <a:gd name="connsiteY3" fmla="*/ 0 h 36576"/>
              <a:gd name="connsiteX4" fmla="*/ 2182490 w 6419088"/>
              <a:gd name="connsiteY4" fmla="*/ 0 h 36576"/>
              <a:gd name="connsiteX5" fmla="*/ 2824399 w 6419088"/>
              <a:gd name="connsiteY5" fmla="*/ 0 h 36576"/>
              <a:gd name="connsiteX6" fmla="*/ 3402117 w 6419088"/>
              <a:gd name="connsiteY6" fmla="*/ 0 h 36576"/>
              <a:gd name="connsiteX7" fmla="*/ 4108216 w 6419088"/>
              <a:gd name="connsiteY7" fmla="*/ 0 h 36576"/>
              <a:gd name="connsiteX8" fmla="*/ 4621743 w 6419088"/>
              <a:gd name="connsiteY8" fmla="*/ 0 h 36576"/>
              <a:gd name="connsiteX9" fmla="*/ 5392034 w 6419088"/>
              <a:gd name="connsiteY9" fmla="*/ 0 h 36576"/>
              <a:gd name="connsiteX10" fmla="*/ 6419088 w 6419088"/>
              <a:gd name="connsiteY10" fmla="*/ 0 h 36576"/>
              <a:gd name="connsiteX11" fmla="*/ 6419088 w 6419088"/>
              <a:gd name="connsiteY11" fmla="*/ 36576 h 36576"/>
              <a:gd name="connsiteX12" fmla="*/ 5905561 w 6419088"/>
              <a:gd name="connsiteY12" fmla="*/ 36576 h 36576"/>
              <a:gd name="connsiteX13" fmla="*/ 5392034 w 6419088"/>
              <a:gd name="connsiteY13" fmla="*/ 36576 h 36576"/>
              <a:gd name="connsiteX14" fmla="*/ 4814316 w 6419088"/>
              <a:gd name="connsiteY14" fmla="*/ 36576 h 36576"/>
              <a:gd name="connsiteX15" fmla="*/ 4364980 w 6419088"/>
              <a:gd name="connsiteY15" fmla="*/ 36576 h 36576"/>
              <a:gd name="connsiteX16" fmla="*/ 3787262 w 6419088"/>
              <a:gd name="connsiteY16" fmla="*/ 36576 h 36576"/>
              <a:gd name="connsiteX17" fmla="*/ 3273735 w 6419088"/>
              <a:gd name="connsiteY17" fmla="*/ 36576 h 36576"/>
              <a:gd name="connsiteX18" fmla="*/ 2503444 w 6419088"/>
              <a:gd name="connsiteY18" fmla="*/ 36576 h 36576"/>
              <a:gd name="connsiteX19" fmla="*/ 1797345 w 6419088"/>
              <a:gd name="connsiteY19" fmla="*/ 36576 h 36576"/>
              <a:gd name="connsiteX20" fmla="*/ 1348008 w 6419088"/>
              <a:gd name="connsiteY20" fmla="*/ 36576 h 36576"/>
              <a:gd name="connsiteX21" fmla="*/ 706100 w 6419088"/>
              <a:gd name="connsiteY21" fmla="*/ 36576 h 36576"/>
              <a:gd name="connsiteX22" fmla="*/ 0 w 6419088"/>
              <a:gd name="connsiteY22" fmla="*/ 36576 h 36576"/>
              <a:gd name="connsiteX23" fmla="*/ 0 w 6419088"/>
              <a:gd name="connsiteY23" fmla="*/ 0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19088" h="36576" fill="none" extrusionOk="0">
                <a:moveTo>
                  <a:pt x="0" y="0"/>
                </a:moveTo>
                <a:cubicBezTo>
                  <a:pt x="218098" y="-42925"/>
                  <a:pt x="372138" y="31237"/>
                  <a:pt x="577718" y="0"/>
                </a:cubicBezTo>
                <a:cubicBezTo>
                  <a:pt x="765205" y="-10016"/>
                  <a:pt x="1012947" y="-19683"/>
                  <a:pt x="1091245" y="0"/>
                </a:cubicBezTo>
                <a:cubicBezTo>
                  <a:pt x="1153385" y="20695"/>
                  <a:pt x="1593423" y="-19394"/>
                  <a:pt x="1797345" y="0"/>
                </a:cubicBezTo>
                <a:cubicBezTo>
                  <a:pt x="2014020" y="243"/>
                  <a:pt x="2280101" y="-47429"/>
                  <a:pt x="2503444" y="0"/>
                </a:cubicBezTo>
                <a:cubicBezTo>
                  <a:pt x="2769878" y="43427"/>
                  <a:pt x="2839345" y="27832"/>
                  <a:pt x="3145353" y="0"/>
                </a:cubicBezTo>
                <a:cubicBezTo>
                  <a:pt x="3430798" y="-35672"/>
                  <a:pt x="3456773" y="8238"/>
                  <a:pt x="3594689" y="0"/>
                </a:cubicBezTo>
                <a:cubicBezTo>
                  <a:pt x="3762648" y="11182"/>
                  <a:pt x="4144285" y="-48866"/>
                  <a:pt x="4300789" y="0"/>
                </a:cubicBezTo>
                <a:cubicBezTo>
                  <a:pt x="4458595" y="37042"/>
                  <a:pt x="4610608" y="-31998"/>
                  <a:pt x="4750125" y="0"/>
                </a:cubicBezTo>
                <a:cubicBezTo>
                  <a:pt x="4894579" y="16159"/>
                  <a:pt x="5103805" y="10180"/>
                  <a:pt x="5199461" y="0"/>
                </a:cubicBezTo>
                <a:cubicBezTo>
                  <a:pt x="5312409" y="40579"/>
                  <a:pt x="5904559" y="-60369"/>
                  <a:pt x="6419088" y="0"/>
                </a:cubicBezTo>
                <a:cubicBezTo>
                  <a:pt x="6419839" y="13078"/>
                  <a:pt x="6417395" y="18813"/>
                  <a:pt x="6419088" y="36576"/>
                </a:cubicBezTo>
                <a:cubicBezTo>
                  <a:pt x="6211293" y="-788"/>
                  <a:pt x="5913406" y="40918"/>
                  <a:pt x="5648797" y="36576"/>
                </a:cubicBezTo>
                <a:cubicBezTo>
                  <a:pt x="5420687" y="17236"/>
                  <a:pt x="5256067" y="15559"/>
                  <a:pt x="5006889" y="36576"/>
                </a:cubicBezTo>
                <a:cubicBezTo>
                  <a:pt x="4724061" y="24700"/>
                  <a:pt x="4485865" y="54007"/>
                  <a:pt x="4236598" y="36576"/>
                </a:cubicBezTo>
                <a:cubicBezTo>
                  <a:pt x="3933802" y="33476"/>
                  <a:pt x="3841519" y="24744"/>
                  <a:pt x="3723071" y="36576"/>
                </a:cubicBezTo>
                <a:cubicBezTo>
                  <a:pt x="3579253" y="105343"/>
                  <a:pt x="3271552" y="8317"/>
                  <a:pt x="3081162" y="36576"/>
                </a:cubicBezTo>
                <a:cubicBezTo>
                  <a:pt x="2860664" y="47498"/>
                  <a:pt x="2594055" y="46927"/>
                  <a:pt x="2310872" y="36576"/>
                </a:cubicBezTo>
                <a:cubicBezTo>
                  <a:pt x="2026201" y="24864"/>
                  <a:pt x="1977309" y="24713"/>
                  <a:pt x="1733154" y="36576"/>
                </a:cubicBezTo>
                <a:cubicBezTo>
                  <a:pt x="1476062" y="70550"/>
                  <a:pt x="1321433" y="35062"/>
                  <a:pt x="962863" y="36576"/>
                </a:cubicBezTo>
                <a:cubicBezTo>
                  <a:pt x="615818" y="35677"/>
                  <a:pt x="434318" y="35145"/>
                  <a:pt x="0" y="36576"/>
                </a:cubicBezTo>
                <a:cubicBezTo>
                  <a:pt x="-74" y="25243"/>
                  <a:pt x="-1329" y="14357"/>
                  <a:pt x="0" y="0"/>
                </a:cubicBezTo>
                <a:close/>
              </a:path>
              <a:path w="6419088" h="36576" stroke="0" extrusionOk="0">
                <a:moveTo>
                  <a:pt x="0" y="0"/>
                </a:moveTo>
                <a:cubicBezTo>
                  <a:pt x="235396" y="-7046"/>
                  <a:pt x="372654" y="14653"/>
                  <a:pt x="513527" y="0"/>
                </a:cubicBezTo>
                <a:cubicBezTo>
                  <a:pt x="645655" y="-13753"/>
                  <a:pt x="1086907" y="19120"/>
                  <a:pt x="1283818" y="0"/>
                </a:cubicBezTo>
                <a:cubicBezTo>
                  <a:pt x="1490867" y="12075"/>
                  <a:pt x="1588002" y="-28303"/>
                  <a:pt x="1733154" y="0"/>
                </a:cubicBezTo>
                <a:cubicBezTo>
                  <a:pt x="1858045" y="23003"/>
                  <a:pt x="2007169" y="3479"/>
                  <a:pt x="2182490" y="0"/>
                </a:cubicBezTo>
                <a:cubicBezTo>
                  <a:pt x="2370915" y="-21721"/>
                  <a:pt x="2556689" y="-25307"/>
                  <a:pt x="2824399" y="0"/>
                </a:cubicBezTo>
                <a:cubicBezTo>
                  <a:pt x="3053168" y="8124"/>
                  <a:pt x="3180777" y="7774"/>
                  <a:pt x="3402117" y="0"/>
                </a:cubicBezTo>
                <a:cubicBezTo>
                  <a:pt x="3604153" y="-8545"/>
                  <a:pt x="3769449" y="-5878"/>
                  <a:pt x="4108216" y="0"/>
                </a:cubicBezTo>
                <a:cubicBezTo>
                  <a:pt x="4426975" y="-37753"/>
                  <a:pt x="4462481" y="-7120"/>
                  <a:pt x="4621743" y="0"/>
                </a:cubicBezTo>
                <a:cubicBezTo>
                  <a:pt x="4745592" y="26306"/>
                  <a:pt x="5229053" y="55563"/>
                  <a:pt x="5392034" y="0"/>
                </a:cubicBezTo>
                <a:cubicBezTo>
                  <a:pt x="5548549" y="23569"/>
                  <a:pt x="6170521" y="-6646"/>
                  <a:pt x="6419088" y="0"/>
                </a:cubicBezTo>
                <a:cubicBezTo>
                  <a:pt x="6419444" y="14764"/>
                  <a:pt x="6419335" y="28138"/>
                  <a:pt x="6419088" y="36576"/>
                </a:cubicBezTo>
                <a:cubicBezTo>
                  <a:pt x="6159863" y="5336"/>
                  <a:pt x="6064072" y="41566"/>
                  <a:pt x="5905561" y="36576"/>
                </a:cubicBezTo>
                <a:cubicBezTo>
                  <a:pt x="5713150" y="6081"/>
                  <a:pt x="5589118" y="44680"/>
                  <a:pt x="5392034" y="36576"/>
                </a:cubicBezTo>
                <a:cubicBezTo>
                  <a:pt x="5168481" y="35814"/>
                  <a:pt x="4945937" y="46438"/>
                  <a:pt x="4814316" y="36576"/>
                </a:cubicBezTo>
                <a:cubicBezTo>
                  <a:pt x="4675710" y="10642"/>
                  <a:pt x="4509409" y="65033"/>
                  <a:pt x="4364980" y="36576"/>
                </a:cubicBezTo>
                <a:cubicBezTo>
                  <a:pt x="4215088" y="55512"/>
                  <a:pt x="3944335" y="67531"/>
                  <a:pt x="3787262" y="36576"/>
                </a:cubicBezTo>
                <a:cubicBezTo>
                  <a:pt x="3607632" y="38552"/>
                  <a:pt x="3427575" y="54493"/>
                  <a:pt x="3273735" y="36576"/>
                </a:cubicBezTo>
                <a:cubicBezTo>
                  <a:pt x="3127277" y="47160"/>
                  <a:pt x="2756751" y="32647"/>
                  <a:pt x="2503444" y="36576"/>
                </a:cubicBezTo>
                <a:cubicBezTo>
                  <a:pt x="2325107" y="66189"/>
                  <a:pt x="2001112" y="48290"/>
                  <a:pt x="1797345" y="36576"/>
                </a:cubicBezTo>
                <a:cubicBezTo>
                  <a:pt x="1625583" y="22747"/>
                  <a:pt x="1569413" y="57636"/>
                  <a:pt x="1348008" y="36576"/>
                </a:cubicBezTo>
                <a:cubicBezTo>
                  <a:pt x="1128600" y="24840"/>
                  <a:pt x="860486" y="44197"/>
                  <a:pt x="706100" y="36576"/>
                </a:cubicBezTo>
                <a:cubicBezTo>
                  <a:pt x="543975" y="38706"/>
                  <a:pt x="187982" y="58632"/>
                  <a:pt x="0" y="36576"/>
                </a:cubicBezTo>
                <a:cubicBezTo>
                  <a:pt x="-214" y="19997"/>
                  <a:pt x="129" y="8550"/>
                  <a:pt x="0" y="0"/>
                </a:cubicBezTo>
                <a:close/>
              </a:path>
              <a:path w="6419088" h="36576" fill="none" stroke="0" extrusionOk="0">
                <a:moveTo>
                  <a:pt x="0" y="0"/>
                </a:moveTo>
                <a:cubicBezTo>
                  <a:pt x="210679" y="-26256"/>
                  <a:pt x="370436" y="26338"/>
                  <a:pt x="577718" y="0"/>
                </a:cubicBezTo>
                <a:cubicBezTo>
                  <a:pt x="792219" y="-33288"/>
                  <a:pt x="973128" y="-22854"/>
                  <a:pt x="1091245" y="0"/>
                </a:cubicBezTo>
                <a:cubicBezTo>
                  <a:pt x="1191480" y="5248"/>
                  <a:pt x="1563937" y="18449"/>
                  <a:pt x="1797345" y="0"/>
                </a:cubicBezTo>
                <a:cubicBezTo>
                  <a:pt x="2018580" y="56786"/>
                  <a:pt x="2190579" y="-23732"/>
                  <a:pt x="2503444" y="0"/>
                </a:cubicBezTo>
                <a:cubicBezTo>
                  <a:pt x="2758501" y="30621"/>
                  <a:pt x="2850533" y="45854"/>
                  <a:pt x="3145353" y="0"/>
                </a:cubicBezTo>
                <a:cubicBezTo>
                  <a:pt x="3435206" y="-28081"/>
                  <a:pt x="3448484" y="9312"/>
                  <a:pt x="3594689" y="0"/>
                </a:cubicBezTo>
                <a:cubicBezTo>
                  <a:pt x="3727707" y="-982"/>
                  <a:pt x="4109003" y="-6966"/>
                  <a:pt x="4300789" y="0"/>
                </a:cubicBezTo>
                <a:cubicBezTo>
                  <a:pt x="4491013" y="39208"/>
                  <a:pt x="4627991" y="-21328"/>
                  <a:pt x="4750125" y="0"/>
                </a:cubicBezTo>
                <a:cubicBezTo>
                  <a:pt x="4911443" y="9645"/>
                  <a:pt x="5076950" y="9557"/>
                  <a:pt x="5199461" y="0"/>
                </a:cubicBezTo>
                <a:cubicBezTo>
                  <a:pt x="5383727" y="105148"/>
                  <a:pt x="5823072" y="19841"/>
                  <a:pt x="6419088" y="0"/>
                </a:cubicBezTo>
                <a:cubicBezTo>
                  <a:pt x="6420449" y="13802"/>
                  <a:pt x="6416967" y="18889"/>
                  <a:pt x="6419088" y="36576"/>
                </a:cubicBezTo>
                <a:cubicBezTo>
                  <a:pt x="6215848" y="46780"/>
                  <a:pt x="5865571" y="18958"/>
                  <a:pt x="5648797" y="36576"/>
                </a:cubicBezTo>
                <a:cubicBezTo>
                  <a:pt x="5435634" y="68898"/>
                  <a:pt x="5257542" y="-7925"/>
                  <a:pt x="5006889" y="36576"/>
                </a:cubicBezTo>
                <a:cubicBezTo>
                  <a:pt x="4729745" y="50371"/>
                  <a:pt x="4540545" y="17456"/>
                  <a:pt x="4236598" y="36576"/>
                </a:cubicBezTo>
                <a:cubicBezTo>
                  <a:pt x="3930246" y="24616"/>
                  <a:pt x="3870648" y="13299"/>
                  <a:pt x="3723071" y="36576"/>
                </a:cubicBezTo>
                <a:cubicBezTo>
                  <a:pt x="3597140" y="82427"/>
                  <a:pt x="3318208" y="11741"/>
                  <a:pt x="3081162" y="36576"/>
                </a:cubicBezTo>
                <a:cubicBezTo>
                  <a:pt x="2878889" y="94245"/>
                  <a:pt x="2638779" y="5114"/>
                  <a:pt x="2310872" y="36576"/>
                </a:cubicBezTo>
                <a:cubicBezTo>
                  <a:pt x="2027424" y="14434"/>
                  <a:pt x="1970834" y="20514"/>
                  <a:pt x="1733154" y="36576"/>
                </a:cubicBezTo>
                <a:cubicBezTo>
                  <a:pt x="1472699" y="41633"/>
                  <a:pt x="1315598" y="63978"/>
                  <a:pt x="962863" y="36576"/>
                </a:cubicBezTo>
                <a:cubicBezTo>
                  <a:pt x="599803" y="76369"/>
                  <a:pt x="436560" y="19111"/>
                  <a:pt x="0" y="36576"/>
                </a:cubicBezTo>
                <a:cubicBezTo>
                  <a:pt x="968" y="25122"/>
                  <a:pt x="-1630" y="119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6419088"/>
                      <a:gd name="connsiteY0" fmla="*/ 0 h 36576"/>
                      <a:gd name="connsiteX1" fmla="*/ 577718 w 6419088"/>
                      <a:gd name="connsiteY1" fmla="*/ 0 h 36576"/>
                      <a:gd name="connsiteX2" fmla="*/ 1091245 w 6419088"/>
                      <a:gd name="connsiteY2" fmla="*/ 0 h 36576"/>
                      <a:gd name="connsiteX3" fmla="*/ 1797345 w 6419088"/>
                      <a:gd name="connsiteY3" fmla="*/ 0 h 36576"/>
                      <a:gd name="connsiteX4" fmla="*/ 2503444 w 6419088"/>
                      <a:gd name="connsiteY4" fmla="*/ 0 h 36576"/>
                      <a:gd name="connsiteX5" fmla="*/ 3145353 w 6419088"/>
                      <a:gd name="connsiteY5" fmla="*/ 0 h 36576"/>
                      <a:gd name="connsiteX6" fmla="*/ 3594689 w 6419088"/>
                      <a:gd name="connsiteY6" fmla="*/ 0 h 36576"/>
                      <a:gd name="connsiteX7" fmla="*/ 4300789 w 6419088"/>
                      <a:gd name="connsiteY7" fmla="*/ 0 h 36576"/>
                      <a:gd name="connsiteX8" fmla="*/ 4750125 w 6419088"/>
                      <a:gd name="connsiteY8" fmla="*/ 0 h 36576"/>
                      <a:gd name="connsiteX9" fmla="*/ 5199461 w 6419088"/>
                      <a:gd name="connsiteY9" fmla="*/ 0 h 36576"/>
                      <a:gd name="connsiteX10" fmla="*/ 6419088 w 6419088"/>
                      <a:gd name="connsiteY10" fmla="*/ 0 h 36576"/>
                      <a:gd name="connsiteX11" fmla="*/ 6419088 w 6419088"/>
                      <a:gd name="connsiteY11" fmla="*/ 36576 h 36576"/>
                      <a:gd name="connsiteX12" fmla="*/ 5648797 w 6419088"/>
                      <a:gd name="connsiteY12" fmla="*/ 36576 h 36576"/>
                      <a:gd name="connsiteX13" fmla="*/ 5006889 w 6419088"/>
                      <a:gd name="connsiteY13" fmla="*/ 36576 h 36576"/>
                      <a:gd name="connsiteX14" fmla="*/ 4236598 w 6419088"/>
                      <a:gd name="connsiteY14" fmla="*/ 36576 h 36576"/>
                      <a:gd name="connsiteX15" fmla="*/ 3723071 w 6419088"/>
                      <a:gd name="connsiteY15" fmla="*/ 36576 h 36576"/>
                      <a:gd name="connsiteX16" fmla="*/ 3081162 w 6419088"/>
                      <a:gd name="connsiteY16" fmla="*/ 36576 h 36576"/>
                      <a:gd name="connsiteX17" fmla="*/ 2310872 w 6419088"/>
                      <a:gd name="connsiteY17" fmla="*/ 36576 h 36576"/>
                      <a:gd name="connsiteX18" fmla="*/ 1733154 w 6419088"/>
                      <a:gd name="connsiteY18" fmla="*/ 36576 h 36576"/>
                      <a:gd name="connsiteX19" fmla="*/ 962863 w 6419088"/>
                      <a:gd name="connsiteY19" fmla="*/ 36576 h 36576"/>
                      <a:gd name="connsiteX20" fmla="*/ 0 w 6419088"/>
                      <a:gd name="connsiteY20" fmla="*/ 36576 h 36576"/>
                      <a:gd name="connsiteX21" fmla="*/ 0 w 6419088"/>
                      <a:gd name="connsiteY21" fmla="*/ 0 h 36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19088" h="36576" fill="none" extrusionOk="0">
                        <a:moveTo>
                          <a:pt x="0" y="0"/>
                        </a:moveTo>
                        <a:cubicBezTo>
                          <a:pt x="201752" y="-13003"/>
                          <a:pt x="371631" y="20908"/>
                          <a:pt x="577718" y="0"/>
                        </a:cubicBezTo>
                        <a:cubicBezTo>
                          <a:pt x="783805" y="-20908"/>
                          <a:pt x="987934" y="-21798"/>
                          <a:pt x="1091245" y="0"/>
                        </a:cubicBezTo>
                        <a:cubicBezTo>
                          <a:pt x="1194556" y="21798"/>
                          <a:pt x="1578802" y="-9945"/>
                          <a:pt x="1797345" y="0"/>
                        </a:cubicBezTo>
                        <a:cubicBezTo>
                          <a:pt x="2015888" y="9945"/>
                          <a:pt x="2237116" y="-27624"/>
                          <a:pt x="2503444" y="0"/>
                        </a:cubicBezTo>
                        <a:cubicBezTo>
                          <a:pt x="2769772" y="27624"/>
                          <a:pt x="2860130" y="27658"/>
                          <a:pt x="3145353" y="0"/>
                        </a:cubicBezTo>
                        <a:cubicBezTo>
                          <a:pt x="3430576" y="-27658"/>
                          <a:pt x="3451857" y="10724"/>
                          <a:pt x="3594689" y="0"/>
                        </a:cubicBezTo>
                        <a:cubicBezTo>
                          <a:pt x="3737521" y="-10724"/>
                          <a:pt x="4137864" y="-23721"/>
                          <a:pt x="4300789" y="0"/>
                        </a:cubicBezTo>
                        <a:cubicBezTo>
                          <a:pt x="4463714" y="23721"/>
                          <a:pt x="4605945" y="-20180"/>
                          <a:pt x="4750125" y="0"/>
                        </a:cubicBezTo>
                        <a:cubicBezTo>
                          <a:pt x="4894305" y="20180"/>
                          <a:pt x="5088914" y="9571"/>
                          <a:pt x="5199461" y="0"/>
                        </a:cubicBezTo>
                        <a:cubicBezTo>
                          <a:pt x="5310008" y="-9571"/>
                          <a:pt x="5858451" y="-49760"/>
                          <a:pt x="6419088" y="0"/>
                        </a:cubicBezTo>
                        <a:cubicBezTo>
                          <a:pt x="6420424" y="14036"/>
                          <a:pt x="6417650" y="18623"/>
                          <a:pt x="6419088" y="36576"/>
                        </a:cubicBezTo>
                        <a:cubicBezTo>
                          <a:pt x="6218938" y="56653"/>
                          <a:pt x="5882944" y="31218"/>
                          <a:pt x="5648797" y="36576"/>
                        </a:cubicBezTo>
                        <a:cubicBezTo>
                          <a:pt x="5414650" y="41934"/>
                          <a:pt x="5277417" y="13908"/>
                          <a:pt x="5006889" y="36576"/>
                        </a:cubicBezTo>
                        <a:cubicBezTo>
                          <a:pt x="4736361" y="59244"/>
                          <a:pt x="4535499" y="52031"/>
                          <a:pt x="4236598" y="36576"/>
                        </a:cubicBezTo>
                        <a:cubicBezTo>
                          <a:pt x="3937697" y="21121"/>
                          <a:pt x="3856303" y="17053"/>
                          <a:pt x="3723071" y="36576"/>
                        </a:cubicBezTo>
                        <a:cubicBezTo>
                          <a:pt x="3589839" y="56099"/>
                          <a:pt x="3288980" y="29281"/>
                          <a:pt x="3081162" y="36576"/>
                        </a:cubicBezTo>
                        <a:cubicBezTo>
                          <a:pt x="2873344" y="43871"/>
                          <a:pt x="2594261" y="55883"/>
                          <a:pt x="2310872" y="36576"/>
                        </a:cubicBezTo>
                        <a:cubicBezTo>
                          <a:pt x="2027483" y="17270"/>
                          <a:pt x="1979191" y="24534"/>
                          <a:pt x="1733154" y="36576"/>
                        </a:cubicBezTo>
                        <a:cubicBezTo>
                          <a:pt x="1487117" y="48618"/>
                          <a:pt x="1330737" y="41519"/>
                          <a:pt x="962863" y="36576"/>
                        </a:cubicBezTo>
                        <a:cubicBezTo>
                          <a:pt x="594989" y="31633"/>
                          <a:pt x="405608" y="13153"/>
                          <a:pt x="0" y="36576"/>
                        </a:cubicBezTo>
                        <a:cubicBezTo>
                          <a:pt x="-44" y="24172"/>
                          <a:pt x="86" y="11981"/>
                          <a:pt x="0" y="0"/>
                        </a:cubicBezTo>
                        <a:close/>
                      </a:path>
                      <a:path w="6419088" h="36576" stroke="0" extrusionOk="0">
                        <a:moveTo>
                          <a:pt x="0" y="0"/>
                        </a:moveTo>
                        <a:cubicBezTo>
                          <a:pt x="250979" y="-19806"/>
                          <a:pt x="371487" y="9248"/>
                          <a:pt x="513527" y="0"/>
                        </a:cubicBezTo>
                        <a:cubicBezTo>
                          <a:pt x="655567" y="-9248"/>
                          <a:pt x="1089140" y="-10750"/>
                          <a:pt x="1283818" y="0"/>
                        </a:cubicBezTo>
                        <a:cubicBezTo>
                          <a:pt x="1478496" y="10750"/>
                          <a:pt x="1590801" y="-22090"/>
                          <a:pt x="1733154" y="0"/>
                        </a:cubicBezTo>
                        <a:cubicBezTo>
                          <a:pt x="1875507" y="22090"/>
                          <a:pt x="2012625" y="15130"/>
                          <a:pt x="2182490" y="0"/>
                        </a:cubicBezTo>
                        <a:cubicBezTo>
                          <a:pt x="2352355" y="-15130"/>
                          <a:pt x="2585499" y="-12094"/>
                          <a:pt x="2824399" y="0"/>
                        </a:cubicBezTo>
                        <a:cubicBezTo>
                          <a:pt x="3063299" y="12094"/>
                          <a:pt x="3176273" y="13884"/>
                          <a:pt x="3402117" y="0"/>
                        </a:cubicBezTo>
                        <a:cubicBezTo>
                          <a:pt x="3627961" y="-13884"/>
                          <a:pt x="3783394" y="30940"/>
                          <a:pt x="4108216" y="0"/>
                        </a:cubicBezTo>
                        <a:cubicBezTo>
                          <a:pt x="4433038" y="-30940"/>
                          <a:pt x="4461505" y="-6876"/>
                          <a:pt x="4621743" y="0"/>
                        </a:cubicBezTo>
                        <a:cubicBezTo>
                          <a:pt x="4781981" y="6876"/>
                          <a:pt x="5227549" y="33314"/>
                          <a:pt x="5392034" y="0"/>
                        </a:cubicBezTo>
                        <a:cubicBezTo>
                          <a:pt x="5556519" y="-33314"/>
                          <a:pt x="6125277" y="-25523"/>
                          <a:pt x="6419088" y="0"/>
                        </a:cubicBezTo>
                        <a:cubicBezTo>
                          <a:pt x="6419390" y="16774"/>
                          <a:pt x="6418517" y="27779"/>
                          <a:pt x="6419088" y="36576"/>
                        </a:cubicBezTo>
                        <a:cubicBezTo>
                          <a:pt x="6174290" y="27328"/>
                          <a:pt x="6068187" y="51873"/>
                          <a:pt x="5905561" y="36576"/>
                        </a:cubicBezTo>
                        <a:cubicBezTo>
                          <a:pt x="5742935" y="21279"/>
                          <a:pt x="5604927" y="47834"/>
                          <a:pt x="5392034" y="36576"/>
                        </a:cubicBezTo>
                        <a:cubicBezTo>
                          <a:pt x="5179141" y="25318"/>
                          <a:pt x="4948786" y="54716"/>
                          <a:pt x="4814316" y="36576"/>
                        </a:cubicBezTo>
                        <a:cubicBezTo>
                          <a:pt x="4679846" y="18436"/>
                          <a:pt x="4517759" y="55325"/>
                          <a:pt x="4364980" y="36576"/>
                        </a:cubicBezTo>
                        <a:cubicBezTo>
                          <a:pt x="4212201" y="17827"/>
                          <a:pt x="3954138" y="45198"/>
                          <a:pt x="3787262" y="36576"/>
                        </a:cubicBezTo>
                        <a:cubicBezTo>
                          <a:pt x="3620386" y="27954"/>
                          <a:pt x="3428742" y="21311"/>
                          <a:pt x="3273735" y="36576"/>
                        </a:cubicBezTo>
                        <a:cubicBezTo>
                          <a:pt x="3118728" y="51841"/>
                          <a:pt x="2708431" y="19162"/>
                          <a:pt x="2503444" y="36576"/>
                        </a:cubicBezTo>
                        <a:cubicBezTo>
                          <a:pt x="2298457" y="53990"/>
                          <a:pt x="1978918" y="53270"/>
                          <a:pt x="1797345" y="36576"/>
                        </a:cubicBezTo>
                        <a:cubicBezTo>
                          <a:pt x="1615772" y="19882"/>
                          <a:pt x="1560013" y="52291"/>
                          <a:pt x="1348008" y="36576"/>
                        </a:cubicBezTo>
                        <a:cubicBezTo>
                          <a:pt x="1136003" y="20861"/>
                          <a:pt x="871313" y="38029"/>
                          <a:pt x="706100" y="36576"/>
                        </a:cubicBezTo>
                        <a:cubicBezTo>
                          <a:pt x="540887" y="35123"/>
                          <a:pt x="172790" y="69835"/>
                          <a:pt x="0" y="36576"/>
                        </a:cubicBezTo>
                        <a:cubicBezTo>
                          <a:pt x="566" y="19755"/>
                          <a:pt x="-1" y="87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7DD00-5A64-4E9A-9EBE-DEB8822D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90670" y="12712700"/>
            <a:ext cx="5349240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B618960-8005-486C-9A75-10CB2AAC16F9}" type="slidenum">
              <a:rPr lang="en-US" sz="2300" smtClean="0"/>
              <a:pPr defTabSz="914400">
                <a:spcAft>
                  <a:spcPts val="600"/>
                </a:spcAft>
              </a:pPr>
              <a:t>20</a:t>
            </a:fld>
            <a:endParaRPr lang="en-US" sz="2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FDE66-AD0E-4B54-A34B-A2AF67371F75}"/>
              </a:ext>
            </a:extLst>
          </p:cNvPr>
          <p:cNvSpPr txBox="1"/>
          <p:nvPr/>
        </p:nvSpPr>
        <p:spPr>
          <a:xfrm>
            <a:off x="2161669" y="5380114"/>
            <a:ext cx="1944209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Gained experience to work with raw real-world data</a:t>
            </a:r>
          </a:p>
          <a:p>
            <a:pPr marL="571500" indent="-57150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Challenging but learned a greatly from hands-on competition</a:t>
            </a:r>
          </a:p>
          <a:p>
            <a:pPr marL="571500" indent="-57150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 across different situations and tried different algorithms to tackle the tasks and complete within the time constraint.</a:t>
            </a:r>
          </a:p>
          <a:p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69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39AE6A9-1012-4DE8-A098-764AA30FC8F0}"/>
              </a:ext>
            </a:extLst>
          </p:cNvPr>
          <p:cNvGrpSpPr/>
          <p:nvPr/>
        </p:nvGrpSpPr>
        <p:grpSpPr>
          <a:xfrm>
            <a:off x="9001918" y="5707062"/>
            <a:ext cx="5770563" cy="2301875"/>
            <a:chOff x="8402637" y="5719762"/>
            <a:chExt cx="5770563" cy="2301875"/>
          </a:xfrm>
        </p:grpSpPr>
        <p:grpSp>
          <p:nvGrpSpPr>
            <p:cNvPr id="41" name="Group 40"/>
            <p:cNvGrpSpPr>
              <a:grpSpLocks/>
            </p:cNvGrpSpPr>
            <p:nvPr/>
          </p:nvGrpSpPr>
          <p:grpSpPr bwMode="auto">
            <a:xfrm flipH="1">
              <a:off x="8402637" y="5719762"/>
              <a:ext cx="990600" cy="952500"/>
              <a:chOff x="854383" y="3000651"/>
              <a:chExt cx="1420925" cy="1365162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T</a:t>
                </a:r>
              </a:p>
            </p:txBody>
          </p:sp>
        </p:grp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 flipH="1">
              <a:off x="9577342" y="5719762"/>
              <a:ext cx="990600" cy="952500"/>
              <a:chOff x="854383" y="3000651"/>
              <a:chExt cx="1420925" cy="136516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H</a:t>
                </a:r>
              </a:p>
            </p:txBody>
          </p:sp>
        </p:grp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 flipH="1">
              <a:off x="10764225" y="5719762"/>
              <a:ext cx="990600" cy="952500"/>
              <a:chOff x="854383" y="3000651"/>
              <a:chExt cx="1420925" cy="1365162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 flipH="1">
              <a:off x="11977687" y="5719762"/>
              <a:ext cx="990600" cy="952500"/>
              <a:chOff x="854383" y="3000651"/>
              <a:chExt cx="1420925" cy="136516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N</a:t>
                </a: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 flipH="1">
              <a:off x="9594850" y="7043737"/>
              <a:ext cx="990600" cy="952500"/>
              <a:chOff x="854383" y="3000651"/>
              <a:chExt cx="1420925" cy="1365162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Y</a:t>
                </a:r>
              </a:p>
            </p:txBody>
          </p:sp>
        </p:grpSp>
        <p:grpSp>
          <p:nvGrpSpPr>
            <p:cNvPr id="48" name="Group 47"/>
            <p:cNvGrpSpPr>
              <a:grpSpLocks/>
            </p:cNvGrpSpPr>
            <p:nvPr/>
          </p:nvGrpSpPr>
          <p:grpSpPr bwMode="auto">
            <a:xfrm flipH="1">
              <a:off x="10766425" y="7070725"/>
              <a:ext cx="990600" cy="950912"/>
              <a:chOff x="854383" y="3000651"/>
              <a:chExt cx="1420925" cy="136516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O</a:t>
                </a:r>
              </a:p>
            </p:txBody>
          </p: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 flipH="1">
              <a:off x="12015787" y="7043737"/>
              <a:ext cx="990600" cy="952500"/>
              <a:chOff x="854383" y="3000651"/>
              <a:chExt cx="1420925" cy="136516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U</a:t>
                </a:r>
              </a:p>
            </p:txBody>
          </p:sp>
        </p:grp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 flipH="1">
              <a:off x="13182600" y="5719762"/>
              <a:ext cx="990600" cy="952500"/>
              <a:chOff x="854383" y="3000651"/>
              <a:chExt cx="1420925" cy="1365162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K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07AEC-2F29-4DFB-B8F4-A7E30B01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6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1A604D-2A33-4DC1-BA86-1F1810163844}"/>
              </a:ext>
            </a:extLst>
          </p:cNvPr>
          <p:cNvGrpSpPr/>
          <p:nvPr/>
        </p:nvGrpSpPr>
        <p:grpSpPr>
          <a:xfrm>
            <a:off x="4772024" y="6368256"/>
            <a:ext cx="14230352" cy="979488"/>
            <a:chOff x="4113171" y="6354762"/>
            <a:chExt cx="14230352" cy="979488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 flipH="1">
              <a:off x="16233054" y="6381750"/>
              <a:ext cx="990600" cy="952500"/>
              <a:chOff x="854383" y="3000651"/>
              <a:chExt cx="1420925" cy="136516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O</a:t>
                </a: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 flipH="1">
              <a:off x="5342577" y="6354762"/>
              <a:ext cx="990600" cy="952500"/>
              <a:chOff x="854383" y="3000651"/>
              <a:chExt cx="1420925" cy="136516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N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flipH="1">
              <a:off x="6553840" y="6354762"/>
              <a:ext cx="990600" cy="952500"/>
              <a:chOff x="854383" y="3000651"/>
              <a:chExt cx="1420925" cy="136516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T</a:t>
                </a: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 flipH="1">
              <a:off x="7725415" y="6381750"/>
              <a:ext cx="990600" cy="950912"/>
              <a:chOff x="854383" y="3000651"/>
              <a:chExt cx="1420925" cy="136516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R</a:t>
                </a:r>
              </a:p>
            </p:txBody>
          </p: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 flipH="1">
              <a:off x="8974777" y="6354762"/>
              <a:ext cx="990600" cy="952500"/>
              <a:chOff x="854383" y="3000651"/>
              <a:chExt cx="1420925" cy="136516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O</a:t>
                </a:r>
              </a:p>
            </p:txBody>
          </p:sp>
        </p:grp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 flipH="1">
              <a:off x="10141590" y="6354762"/>
              <a:ext cx="990600" cy="952500"/>
              <a:chOff x="854383" y="3000651"/>
              <a:chExt cx="1420925" cy="136516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D</a:t>
                </a:r>
              </a:p>
            </p:txBody>
          </p:sp>
        </p:grp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 flipH="1">
              <a:off x="11352852" y="6354762"/>
              <a:ext cx="990600" cy="952500"/>
              <a:chOff x="854383" y="3000651"/>
              <a:chExt cx="1420925" cy="136516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U</a:t>
                </a: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 flipH="1">
              <a:off x="12524427" y="6381750"/>
              <a:ext cx="990600" cy="950912"/>
              <a:chOff x="854383" y="3000651"/>
              <a:chExt cx="1420925" cy="136516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C</a:t>
                </a: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 flipH="1">
              <a:off x="13778779" y="6381750"/>
              <a:ext cx="990600" cy="952500"/>
              <a:chOff x="854383" y="3000651"/>
              <a:chExt cx="1420925" cy="13651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T</a:t>
                </a:r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 flipH="1">
              <a:off x="15041748" y="6354762"/>
              <a:ext cx="990600" cy="952500"/>
              <a:chOff x="854383" y="3000651"/>
              <a:chExt cx="1420925" cy="136516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I</a:t>
                </a:r>
              </a:p>
            </p:txBody>
          </p:sp>
        </p:grp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 flipH="1">
              <a:off x="4113171" y="6381750"/>
              <a:ext cx="990600" cy="952500"/>
              <a:chOff x="854383" y="3000651"/>
              <a:chExt cx="1420925" cy="136516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I</a:t>
                </a:r>
              </a:p>
            </p:txBody>
          </p:sp>
        </p:grp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 flipH="1">
              <a:off x="17352923" y="6381750"/>
              <a:ext cx="990600" cy="952500"/>
              <a:chOff x="854383" y="3000651"/>
              <a:chExt cx="1420925" cy="136516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N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D5A09-458F-42E8-B5A3-7683C442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7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415636" y="488028"/>
            <a:ext cx="2226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Regular"/>
                <a:cs typeface="Lato Regular"/>
              </a:rPr>
              <a:t>INTRODUCTION</a:t>
            </a:r>
            <a:endParaRPr lang="id-ID" sz="8800" b="1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0412598" y="1934578"/>
            <a:ext cx="2738812" cy="134891"/>
            <a:chOff x="1775295" y="2020905"/>
            <a:chExt cx="3631535" cy="45719"/>
          </a:xfrm>
        </p:grpSpPr>
        <p:sp>
          <p:nvSpPr>
            <p:cNvPr id="68" name="Rectangle 67"/>
            <p:cNvSpPr/>
            <p:nvPr/>
          </p:nvSpPr>
          <p:spPr>
            <a:xfrm flipV="1">
              <a:off x="1775295" y="2020905"/>
              <a:ext cx="54035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V="1">
              <a:off x="2390858" y="2020905"/>
              <a:ext cx="54035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3025595" y="2020905"/>
              <a:ext cx="54035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3641290" y="2020905"/>
              <a:ext cx="54035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V="1">
              <a:off x="4256852" y="2020905"/>
              <a:ext cx="54035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V="1">
              <a:off x="4866476" y="2020905"/>
              <a:ext cx="54035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E48F5A-51DF-4ED3-9131-CB53F75BAD58}"/>
              </a:ext>
            </a:extLst>
          </p:cNvPr>
          <p:cNvGrpSpPr/>
          <p:nvPr/>
        </p:nvGrpSpPr>
        <p:grpSpPr>
          <a:xfrm>
            <a:off x="13508522" y="4393046"/>
            <a:ext cx="9627480" cy="6168658"/>
            <a:chOff x="12870295" y="4325336"/>
            <a:chExt cx="9627480" cy="6168658"/>
          </a:xfrm>
        </p:grpSpPr>
        <p:grpSp>
          <p:nvGrpSpPr>
            <p:cNvPr id="74" name="Group 73"/>
            <p:cNvGrpSpPr/>
            <p:nvPr/>
          </p:nvGrpSpPr>
          <p:grpSpPr>
            <a:xfrm>
              <a:off x="12870295" y="4448393"/>
              <a:ext cx="9627480" cy="5987495"/>
              <a:chOff x="1208088" y="3363913"/>
              <a:chExt cx="5354637" cy="3330575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"/>
              <p:cNvSpPr>
                <a:spLocks noChangeArrowheads="1"/>
              </p:cNvSpPr>
              <p:nvPr/>
            </p:nvSpPr>
            <p:spPr bwMode="auto">
              <a:xfrm>
                <a:off x="2503488" y="3363913"/>
                <a:ext cx="461962" cy="731837"/>
              </a:xfrm>
              <a:custGeom>
                <a:avLst/>
                <a:gdLst>
                  <a:gd name="T0" fmla="*/ 93 w 1282"/>
                  <a:gd name="T1" fmla="*/ 344 h 2032"/>
                  <a:gd name="T2" fmla="*/ 93 w 1282"/>
                  <a:gd name="T3" fmla="*/ 344 h 2032"/>
                  <a:gd name="T4" fmla="*/ 750 w 1282"/>
                  <a:gd name="T5" fmla="*/ 1000 h 2032"/>
                  <a:gd name="T6" fmla="*/ 93 w 1282"/>
                  <a:gd name="T7" fmla="*/ 1656 h 2032"/>
                  <a:gd name="T8" fmla="*/ 93 w 1282"/>
                  <a:gd name="T9" fmla="*/ 1937 h 2032"/>
                  <a:gd name="T10" fmla="*/ 375 w 1282"/>
                  <a:gd name="T11" fmla="*/ 1937 h 2032"/>
                  <a:gd name="T12" fmla="*/ 1281 w 1282"/>
                  <a:gd name="T13" fmla="*/ 1000 h 2032"/>
                  <a:gd name="T14" fmla="*/ 375 w 1282"/>
                  <a:gd name="T15" fmla="*/ 94 h 2032"/>
                  <a:gd name="T16" fmla="*/ 93 w 1282"/>
                  <a:gd name="T17" fmla="*/ 94 h 2032"/>
                  <a:gd name="T18" fmla="*/ 31 w 1282"/>
                  <a:gd name="T19" fmla="*/ 219 h 2032"/>
                  <a:gd name="T20" fmla="*/ 93 w 1282"/>
                  <a:gd name="T21" fmla="*/ 344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2" h="2032">
                    <a:moveTo>
                      <a:pt x="93" y="344"/>
                    </a:moveTo>
                    <a:lnTo>
                      <a:pt x="93" y="344"/>
                    </a:lnTo>
                    <a:cubicBezTo>
                      <a:pt x="750" y="1000"/>
                      <a:pt x="750" y="1000"/>
                      <a:pt x="750" y="1000"/>
                    </a:cubicBezTo>
                    <a:cubicBezTo>
                      <a:pt x="93" y="1656"/>
                      <a:pt x="93" y="1656"/>
                      <a:pt x="93" y="1656"/>
                    </a:cubicBezTo>
                    <a:cubicBezTo>
                      <a:pt x="0" y="1750"/>
                      <a:pt x="0" y="1875"/>
                      <a:pt x="93" y="1937"/>
                    </a:cubicBezTo>
                    <a:cubicBezTo>
                      <a:pt x="156" y="2031"/>
                      <a:pt x="281" y="2031"/>
                      <a:pt x="375" y="1937"/>
                    </a:cubicBezTo>
                    <a:cubicBezTo>
                      <a:pt x="1281" y="1000"/>
                      <a:pt x="1281" y="1000"/>
                      <a:pt x="1281" y="1000"/>
                    </a:cubicBezTo>
                    <a:cubicBezTo>
                      <a:pt x="375" y="94"/>
                      <a:pt x="375" y="94"/>
                      <a:pt x="375" y="94"/>
                    </a:cubicBezTo>
                    <a:cubicBezTo>
                      <a:pt x="281" y="0"/>
                      <a:pt x="156" y="0"/>
                      <a:pt x="93" y="94"/>
                    </a:cubicBezTo>
                    <a:cubicBezTo>
                      <a:pt x="62" y="125"/>
                      <a:pt x="31" y="156"/>
                      <a:pt x="31" y="219"/>
                    </a:cubicBezTo>
                    <a:cubicBezTo>
                      <a:pt x="31" y="281"/>
                      <a:pt x="62" y="313"/>
                      <a:pt x="93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6" name="Freeform 2"/>
              <p:cNvSpPr>
                <a:spLocks noChangeArrowheads="1"/>
              </p:cNvSpPr>
              <p:nvPr/>
            </p:nvSpPr>
            <p:spPr bwMode="auto">
              <a:xfrm>
                <a:off x="2514600" y="3657600"/>
                <a:ext cx="146050" cy="146050"/>
              </a:xfrm>
              <a:custGeom>
                <a:avLst/>
                <a:gdLst>
                  <a:gd name="T0" fmla="*/ 187 w 407"/>
                  <a:gd name="T1" fmla="*/ 406 h 407"/>
                  <a:gd name="T2" fmla="*/ 187 w 407"/>
                  <a:gd name="T3" fmla="*/ 406 h 407"/>
                  <a:gd name="T4" fmla="*/ 0 w 407"/>
                  <a:gd name="T5" fmla="*/ 187 h 407"/>
                  <a:gd name="T6" fmla="*/ 187 w 407"/>
                  <a:gd name="T7" fmla="*/ 0 h 407"/>
                  <a:gd name="T8" fmla="*/ 406 w 407"/>
                  <a:gd name="T9" fmla="*/ 187 h 407"/>
                  <a:gd name="T10" fmla="*/ 187 w 407"/>
                  <a:gd name="T11" fmla="*/ 40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7">
                    <a:moveTo>
                      <a:pt x="187" y="406"/>
                    </a:moveTo>
                    <a:lnTo>
                      <a:pt x="187" y="406"/>
                    </a:lnTo>
                    <a:cubicBezTo>
                      <a:pt x="94" y="406"/>
                      <a:pt x="0" y="312"/>
                      <a:pt x="0" y="187"/>
                    </a:cubicBezTo>
                    <a:cubicBezTo>
                      <a:pt x="0" y="93"/>
                      <a:pt x="94" y="0"/>
                      <a:pt x="187" y="0"/>
                    </a:cubicBezTo>
                    <a:cubicBezTo>
                      <a:pt x="312" y="0"/>
                      <a:pt x="406" y="93"/>
                      <a:pt x="406" y="187"/>
                    </a:cubicBezTo>
                    <a:cubicBezTo>
                      <a:pt x="406" y="312"/>
                      <a:pt x="312" y="406"/>
                      <a:pt x="187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7" name="Freeform 3"/>
              <p:cNvSpPr>
                <a:spLocks noChangeArrowheads="1"/>
              </p:cNvSpPr>
              <p:nvPr/>
            </p:nvSpPr>
            <p:spPr bwMode="auto">
              <a:xfrm>
                <a:off x="2514600" y="6254750"/>
                <a:ext cx="146050" cy="147638"/>
              </a:xfrm>
              <a:custGeom>
                <a:avLst/>
                <a:gdLst>
                  <a:gd name="T0" fmla="*/ 187 w 407"/>
                  <a:gd name="T1" fmla="*/ 407 h 408"/>
                  <a:gd name="T2" fmla="*/ 187 w 407"/>
                  <a:gd name="T3" fmla="*/ 407 h 408"/>
                  <a:gd name="T4" fmla="*/ 0 w 407"/>
                  <a:gd name="T5" fmla="*/ 219 h 408"/>
                  <a:gd name="T6" fmla="*/ 187 w 407"/>
                  <a:gd name="T7" fmla="*/ 0 h 408"/>
                  <a:gd name="T8" fmla="*/ 406 w 407"/>
                  <a:gd name="T9" fmla="*/ 219 h 408"/>
                  <a:gd name="T10" fmla="*/ 187 w 407"/>
                  <a:gd name="T11" fmla="*/ 407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8">
                    <a:moveTo>
                      <a:pt x="187" y="407"/>
                    </a:moveTo>
                    <a:lnTo>
                      <a:pt x="187" y="407"/>
                    </a:lnTo>
                    <a:cubicBezTo>
                      <a:pt x="94" y="407"/>
                      <a:pt x="0" y="313"/>
                      <a:pt x="0" y="219"/>
                    </a:cubicBezTo>
                    <a:cubicBezTo>
                      <a:pt x="0" y="94"/>
                      <a:pt x="94" y="0"/>
                      <a:pt x="187" y="0"/>
                    </a:cubicBezTo>
                    <a:cubicBezTo>
                      <a:pt x="312" y="0"/>
                      <a:pt x="406" y="94"/>
                      <a:pt x="406" y="219"/>
                    </a:cubicBezTo>
                    <a:cubicBezTo>
                      <a:pt x="406" y="313"/>
                      <a:pt x="312" y="407"/>
                      <a:pt x="187" y="40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8" name="Freeform 4"/>
              <p:cNvSpPr>
                <a:spLocks noChangeArrowheads="1"/>
              </p:cNvSpPr>
              <p:nvPr/>
            </p:nvSpPr>
            <p:spPr bwMode="auto">
              <a:xfrm>
                <a:off x="3808413" y="4962525"/>
                <a:ext cx="146050" cy="134938"/>
              </a:xfrm>
              <a:custGeom>
                <a:avLst/>
                <a:gdLst>
                  <a:gd name="T0" fmla="*/ 0 w 406"/>
                  <a:gd name="T1" fmla="*/ 187 h 375"/>
                  <a:gd name="T2" fmla="*/ 0 w 406"/>
                  <a:gd name="T3" fmla="*/ 187 h 375"/>
                  <a:gd name="T4" fmla="*/ 218 w 406"/>
                  <a:gd name="T5" fmla="*/ 0 h 375"/>
                  <a:gd name="T6" fmla="*/ 405 w 406"/>
                  <a:gd name="T7" fmla="*/ 187 h 375"/>
                  <a:gd name="T8" fmla="*/ 218 w 406"/>
                  <a:gd name="T9" fmla="*/ 374 h 375"/>
                  <a:gd name="T10" fmla="*/ 0 w 406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375">
                    <a:moveTo>
                      <a:pt x="0" y="187"/>
                    </a:moveTo>
                    <a:lnTo>
                      <a:pt x="0" y="187"/>
                    </a:lnTo>
                    <a:cubicBezTo>
                      <a:pt x="0" y="62"/>
                      <a:pt x="93" y="0"/>
                      <a:pt x="218" y="0"/>
                    </a:cubicBezTo>
                    <a:cubicBezTo>
                      <a:pt x="311" y="0"/>
                      <a:pt x="405" y="62"/>
                      <a:pt x="405" y="187"/>
                    </a:cubicBezTo>
                    <a:cubicBezTo>
                      <a:pt x="405" y="280"/>
                      <a:pt x="311" y="374"/>
                      <a:pt x="218" y="374"/>
                    </a:cubicBezTo>
                    <a:cubicBezTo>
                      <a:pt x="93" y="374"/>
                      <a:pt x="0" y="280"/>
                      <a:pt x="0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9" name="Freeform 5"/>
              <p:cNvSpPr>
                <a:spLocks noChangeArrowheads="1"/>
              </p:cNvSpPr>
              <p:nvPr/>
            </p:nvSpPr>
            <p:spPr bwMode="auto">
              <a:xfrm>
                <a:off x="1208088" y="4962525"/>
                <a:ext cx="146050" cy="134938"/>
              </a:xfrm>
              <a:custGeom>
                <a:avLst/>
                <a:gdLst>
                  <a:gd name="T0" fmla="*/ 0 w 407"/>
                  <a:gd name="T1" fmla="*/ 187 h 375"/>
                  <a:gd name="T2" fmla="*/ 0 w 407"/>
                  <a:gd name="T3" fmla="*/ 187 h 375"/>
                  <a:gd name="T4" fmla="*/ 219 w 407"/>
                  <a:gd name="T5" fmla="*/ 0 h 375"/>
                  <a:gd name="T6" fmla="*/ 406 w 407"/>
                  <a:gd name="T7" fmla="*/ 187 h 375"/>
                  <a:gd name="T8" fmla="*/ 219 w 407"/>
                  <a:gd name="T9" fmla="*/ 374 h 375"/>
                  <a:gd name="T10" fmla="*/ 0 w 407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375">
                    <a:moveTo>
                      <a:pt x="0" y="187"/>
                    </a:moveTo>
                    <a:lnTo>
                      <a:pt x="0" y="187"/>
                    </a:lnTo>
                    <a:cubicBezTo>
                      <a:pt x="0" y="62"/>
                      <a:pt x="94" y="0"/>
                      <a:pt x="219" y="0"/>
                    </a:cubicBezTo>
                    <a:cubicBezTo>
                      <a:pt x="312" y="0"/>
                      <a:pt x="406" y="62"/>
                      <a:pt x="406" y="187"/>
                    </a:cubicBezTo>
                    <a:cubicBezTo>
                      <a:pt x="406" y="280"/>
                      <a:pt x="312" y="374"/>
                      <a:pt x="219" y="374"/>
                    </a:cubicBezTo>
                    <a:cubicBezTo>
                      <a:pt x="94" y="374"/>
                      <a:pt x="0" y="280"/>
                      <a:pt x="0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0" name="Freeform 6"/>
              <p:cNvSpPr>
                <a:spLocks noChangeArrowheads="1"/>
              </p:cNvSpPr>
              <p:nvPr/>
            </p:nvSpPr>
            <p:spPr bwMode="auto">
              <a:xfrm>
                <a:off x="1579563" y="5872163"/>
                <a:ext cx="158750" cy="157162"/>
              </a:xfrm>
              <a:custGeom>
                <a:avLst/>
                <a:gdLst>
                  <a:gd name="T0" fmla="*/ 94 w 439"/>
                  <a:gd name="T1" fmla="*/ 344 h 438"/>
                  <a:gd name="T2" fmla="*/ 94 w 439"/>
                  <a:gd name="T3" fmla="*/ 344 h 438"/>
                  <a:gd name="T4" fmla="*/ 94 w 439"/>
                  <a:gd name="T5" fmla="*/ 62 h 438"/>
                  <a:gd name="T6" fmla="*/ 375 w 439"/>
                  <a:gd name="T7" fmla="*/ 62 h 438"/>
                  <a:gd name="T8" fmla="*/ 375 w 439"/>
                  <a:gd name="T9" fmla="*/ 344 h 438"/>
                  <a:gd name="T10" fmla="*/ 94 w 439"/>
                  <a:gd name="T11" fmla="*/ 344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94" y="344"/>
                    </a:moveTo>
                    <a:lnTo>
                      <a:pt x="94" y="344"/>
                    </a:lnTo>
                    <a:cubicBezTo>
                      <a:pt x="0" y="281"/>
                      <a:pt x="0" y="156"/>
                      <a:pt x="94" y="62"/>
                    </a:cubicBezTo>
                    <a:cubicBezTo>
                      <a:pt x="156" y="0"/>
                      <a:pt x="281" y="0"/>
                      <a:pt x="375" y="62"/>
                    </a:cubicBezTo>
                    <a:cubicBezTo>
                      <a:pt x="438" y="156"/>
                      <a:pt x="438" y="281"/>
                      <a:pt x="375" y="344"/>
                    </a:cubicBezTo>
                    <a:cubicBezTo>
                      <a:pt x="281" y="437"/>
                      <a:pt x="156" y="437"/>
                      <a:pt x="94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1" name="Freeform 7"/>
              <p:cNvSpPr>
                <a:spLocks noChangeArrowheads="1"/>
              </p:cNvSpPr>
              <p:nvPr/>
            </p:nvSpPr>
            <p:spPr bwMode="auto">
              <a:xfrm>
                <a:off x="3425825" y="5872163"/>
                <a:ext cx="158750" cy="157162"/>
              </a:xfrm>
              <a:custGeom>
                <a:avLst/>
                <a:gdLst>
                  <a:gd name="T0" fmla="*/ 63 w 439"/>
                  <a:gd name="T1" fmla="*/ 62 h 438"/>
                  <a:gd name="T2" fmla="*/ 63 w 439"/>
                  <a:gd name="T3" fmla="*/ 62 h 438"/>
                  <a:gd name="T4" fmla="*/ 344 w 439"/>
                  <a:gd name="T5" fmla="*/ 62 h 438"/>
                  <a:gd name="T6" fmla="*/ 344 w 439"/>
                  <a:gd name="T7" fmla="*/ 344 h 438"/>
                  <a:gd name="T8" fmla="*/ 63 w 439"/>
                  <a:gd name="T9" fmla="*/ 344 h 438"/>
                  <a:gd name="T10" fmla="*/ 63 w 439"/>
                  <a:gd name="T11" fmla="*/ 62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63" y="62"/>
                    </a:moveTo>
                    <a:lnTo>
                      <a:pt x="63" y="62"/>
                    </a:lnTo>
                    <a:cubicBezTo>
                      <a:pt x="156" y="0"/>
                      <a:pt x="281" y="0"/>
                      <a:pt x="344" y="62"/>
                    </a:cubicBezTo>
                    <a:cubicBezTo>
                      <a:pt x="438" y="156"/>
                      <a:pt x="438" y="281"/>
                      <a:pt x="344" y="344"/>
                    </a:cubicBezTo>
                    <a:cubicBezTo>
                      <a:pt x="281" y="437"/>
                      <a:pt x="156" y="437"/>
                      <a:pt x="63" y="344"/>
                    </a:cubicBezTo>
                    <a:cubicBezTo>
                      <a:pt x="0" y="281"/>
                      <a:pt x="0" y="156"/>
                      <a:pt x="63" y="6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2" name="Freeform 8"/>
              <p:cNvSpPr>
                <a:spLocks noChangeArrowheads="1"/>
              </p:cNvSpPr>
              <p:nvPr/>
            </p:nvSpPr>
            <p:spPr bwMode="auto">
              <a:xfrm>
                <a:off x="1579563" y="4027488"/>
                <a:ext cx="158750" cy="157162"/>
              </a:xfrm>
              <a:custGeom>
                <a:avLst/>
                <a:gdLst>
                  <a:gd name="T0" fmla="*/ 94 w 439"/>
                  <a:gd name="T1" fmla="*/ 93 h 438"/>
                  <a:gd name="T2" fmla="*/ 94 w 439"/>
                  <a:gd name="T3" fmla="*/ 93 h 438"/>
                  <a:gd name="T4" fmla="*/ 375 w 439"/>
                  <a:gd name="T5" fmla="*/ 93 h 438"/>
                  <a:gd name="T6" fmla="*/ 375 w 439"/>
                  <a:gd name="T7" fmla="*/ 375 h 438"/>
                  <a:gd name="T8" fmla="*/ 94 w 439"/>
                  <a:gd name="T9" fmla="*/ 375 h 438"/>
                  <a:gd name="T10" fmla="*/ 94 w 439"/>
                  <a:gd name="T11" fmla="*/ 9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94" y="93"/>
                    </a:moveTo>
                    <a:lnTo>
                      <a:pt x="94" y="93"/>
                    </a:lnTo>
                    <a:cubicBezTo>
                      <a:pt x="156" y="0"/>
                      <a:pt x="281" y="0"/>
                      <a:pt x="375" y="93"/>
                    </a:cubicBezTo>
                    <a:cubicBezTo>
                      <a:pt x="438" y="156"/>
                      <a:pt x="438" y="281"/>
                      <a:pt x="375" y="375"/>
                    </a:cubicBezTo>
                    <a:cubicBezTo>
                      <a:pt x="281" y="437"/>
                      <a:pt x="156" y="437"/>
                      <a:pt x="94" y="375"/>
                    </a:cubicBezTo>
                    <a:cubicBezTo>
                      <a:pt x="0" y="281"/>
                      <a:pt x="0" y="156"/>
                      <a:pt x="94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3" name="Freeform 9"/>
              <p:cNvSpPr>
                <a:spLocks noChangeArrowheads="1"/>
              </p:cNvSpPr>
              <p:nvPr/>
            </p:nvSpPr>
            <p:spPr bwMode="auto">
              <a:xfrm>
                <a:off x="2008188" y="6153150"/>
                <a:ext cx="157162" cy="158750"/>
              </a:xfrm>
              <a:custGeom>
                <a:avLst/>
                <a:gdLst>
                  <a:gd name="T0" fmla="*/ 156 w 438"/>
                  <a:gd name="T1" fmla="*/ 406 h 439"/>
                  <a:gd name="T2" fmla="*/ 156 w 438"/>
                  <a:gd name="T3" fmla="*/ 406 h 439"/>
                  <a:gd name="T4" fmla="*/ 31 w 438"/>
                  <a:gd name="T5" fmla="*/ 125 h 439"/>
                  <a:gd name="T6" fmla="*/ 281 w 438"/>
                  <a:gd name="T7" fmla="*/ 31 h 439"/>
                  <a:gd name="T8" fmla="*/ 406 w 438"/>
                  <a:gd name="T9" fmla="*/ 281 h 439"/>
                  <a:gd name="T10" fmla="*/ 156 w 438"/>
                  <a:gd name="T11" fmla="*/ 40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156" y="406"/>
                    </a:moveTo>
                    <a:lnTo>
                      <a:pt x="156" y="406"/>
                    </a:lnTo>
                    <a:cubicBezTo>
                      <a:pt x="31" y="344"/>
                      <a:pt x="0" y="250"/>
                      <a:pt x="31" y="125"/>
                    </a:cubicBezTo>
                    <a:cubicBezTo>
                      <a:pt x="62" y="31"/>
                      <a:pt x="187" y="0"/>
                      <a:pt x="281" y="31"/>
                    </a:cubicBezTo>
                    <a:cubicBezTo>
                      <a:pt x="406" y="63"/>
                      <a:pt x="437" y="188"/>
                      <a:pt x="406" y="281"/>
                    </a:cubicBezTo>
                    <a:cubicBezTo>
                      <a:pt x="343" y="406"/>
                      <a:pt x="250" y="438"/>
                      <a:pt x="156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4" name="Freeform 10"/>
              <p:cNvSpPr>
                <a:spLocks noChangeArrowheads="1"/>
              </p:cNvSpPr>
              <p:nvPr/>
            </p:nvSpPr>
            <p:spPr bwMode="auto">
              <a:xfrm>
                <a:off x="3706813" y="5445125"/>
                <a:ext cx="158750" cy="158750"/>
              </a:xfrm>
              <a:custGeom>
                <a:avLst/>
                <a:gdLst>
                  <a:gd name="T0" fmla="*/ 32 w 439"/>
                  <a:gd name="T1" fmla="*/ 157 h 439"/>
                  <a:gd name="T2" fmla="*/ 32 w 439"/>
                  <a:gd name="T3" fmla="*/ 157 h 439"/>
                  <a:gd name="T4" fmla="*/ 282 w 439"/>
                  <a:gd name="T5" fmla="*/ 32 h 439"/>
                  <a:gd name="T6" fmla="*/ 407 w 439"/>
                  <a:gd name="T7" fmla="*/ 313 h 439"/>
                  <a:gd name="T8" fmla="*/ 157 w 439"/>
                  <a:gd name="T9" fmla="*/ 407 h 439"/>
                  <a:gd name="T10" fmla="*/ 32 w 439"/>
                  <a:gd name="T11" fmla="*/ 157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32" y="157"/>
                    </a:moveTo>
                    <a:lnTo>
                      <a:pt x="32" y="157"/>
                    </a:lnTo>
                    <a:cubicBezTo>
                      <a:pt x="94" y="63"/>
                      <a:pt x="188" y="0"/>
                      <a:pt x="282" y="32"/>
                    </a:cubicBezTo>
                    <a:cubicBezTo>
                      <a:pt x="407" y="94"/>
                      <a:pt x="438" y="188"/>
                      <a:pt x="407" y="313"/>
                    </a:cubicBezTo>
                    <a:cubicBezTo>
                      <a:pt x="375" y="407"/>
                      <a:pt x="250" y="438"/>
                      <a:pt x="157" y="407"/>
                    </a:cubicBezTo>
                    <a:cubicBezTo>
                      <a:pt x="32" y="375"/>
                      <a:pt x="0" y="250"/>
                      <a:pt x="32" y="15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5" name="Freeform 11"/>
              <p:cNvSpPr>
                <a:spLocks noChangeArrowheads="1"/>
              </p:cNvSpPr>
              <p:nvPr/>
            </p:nvSpPr>
            <p:spPr bwMode="auto">
              <a:xfrm>
                <a:off x="1298575" y="4443413"/>
                <a:ext cx="169863" cy="169862"/>
              </a:xfrm>
              <a:custGeom>
                <a:avLst/>
                <a:gdLst>
                  <a:gd name="T0" fmla="*/ 31 w 470"/>
                  <a:gd name="T1" fmla="*/ 156 h 470"/>
                  <a:gd name="T2" fmla="*/ 31 w 470"/>
                  <a:gd name="T3" fmla="*/ 156 h 470"/>
                  <a:gd name="T4" fmla="*/ 312 w 470"/>
                  <a:gd name="T5" fmla="*/ 63 h 470"/>
                  <a:gd name="T6" fmla="*/ 406 w 470"/>
                  <a:gd name="T7" fmla="*/ 313 h 470"/>
                  <a:gd name="T8" fmla="*/ 156 w 470"/>
                  <a:gd name="T9" fmla="*/ 438 h 470"/>
                  <a:gd name="T10" fmla="*/ 31 w 470"/>
                  <a:gd name="T11" fmla="*/ 15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31" y="156"/>
                    </a:moveTo>
                    <a:lnTo>
                      <a:pt x="31" y="156"/>
                    </a:lnTo>
                    <a:cubicBezTo>
                      <a:pt x="94" y="63"/>
                      <a:pt x="219" y="0"/>
                      <a:pt x="312" y="63"/>
                    </a:cubicBezTo>
                    <a:cubicBezTo>
                      <a:pt x="406" y="94"/>
                      <a:pt x="469" y="219"/>
                      <a:pt x="406" y="313"/>
                    </a:cubicBezTo>
                    <a:cubicBezTo>
                      <a:pt x="375" y="406"/>
                      <a:pt x="250" y="469"/>
                      <a:pt x="156" y="438"/>
                    </a:cubicBezTo>
                    <a:cubicBezTo>
                      <a:pt x="62" y="375"/>
                      <a:pt x="0" y="281"/>
                      <a:pt x="31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6" name="Freeform 12"/>
              <p:cNvSpPr>
                <a:spLocks noChangeArrowheads="1"/>
              </p:cNvSpPr>
              <p:nvPr/>
            </p:nvSpPr>
            <p:spPr bwMode="auto">
              <a:xfrm>
                <a:off x="1298575" y="5445125"/>
                <a:ext cx="169863" cy="158750"/>
              </a:xfrm>
              <a:custGeom>
                <a:avLst/>
                <a:gdLst>
                  <a:gd name="T0" fmla="*/ 31 w 470"/>
                  <a:gd name="T1" fmla="*/ 313 h 439"/>
                  <a:gd name="T2" fmla="*/ 31 w 470"/>
                  <a:gd name="T3" fmla="*/ 313 h 439"/>
                  <a:gd name="T4" fmla="*/ 156 w 470"/>
                  <a:gd name="T5" fmla="*/ 32 h 439"/>
                  <a:gd name="T6" fmla="*/ 406 w 470"/>
                  <a:gd name="T7" fmla="*/ 157 h 439"/>
                  <a:gd name="T8" fmla="*/ 312 w 470"/>
                  <a:gd name="T9" fmla="*/ 407 h 439"/>
                  <a:gd name="T10" fmla="*/ 31 w 470"/>
                  <a:gd name="T11" fmla="*/ 31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31" y="313"/>
                    </a:moveTo>
                    <a:lnTo>
                      <a:pt x="31" y="313"/>
                    </a:lnTo>
                    <a:cubicBezTo>
                      <a:pt x="0" y="188"/>
                      <a:pt x="62" y="94"/>
                      <a:pt x="156" y="32"/>
                    </a:cubicBezTo>
                    <a:cubicBezTo>
                      <a:pt x="250" y="0"/>
                      <a:pt x="375" y="63"/>
                      <a:pt x="406" y="157"/>
                    </a:cubicBezTo>
                    <a:cubicBezTo>
                      <a:pt x="469" y="250"/>
                      <a:pt x="406" y="375"/>
                      <a:pt x="312" y="407"/>
                    </a:cubicBezTo>
                    <a:cubicBezTo>
                      <a:pt x="219" y="438"/>
                      <a:pt x="94" y="407"/>
                      <a:pt x="31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7" name="Freeform 13"/>
              <p:cNvSpPr>
                <a:spLocks noChangeArrowheads="1"/>
              </p:cNvSpPr>
              <p:nvPr/>
            </p:nvSpPr>
            <p:spPr bwMode="auto">
              <a:xfrm>
                <a:off x="2997200" y="6153150"/>
                <a:ext cx="168275" cy="158750"/>
              </a:xfrm>
              <a:custGeom>
                <a:avLst/>
                <a:gdLst>
                  <a:gd name="T0" fmla="*/ 156 w 469"/>
                  <a:gd name="T1" fmla="*/ 31 h 439"/>
                  <a:gd name="T2" fmla="*/ 156 w 469"/>
                  <a:gd name="T3" fmla="*/ 31 h 439"/>
                  <a:gd name="T4" fmla="*/ 406 w 469"/>
                  <a:gd name="T5" fmla="*/ 125 h 439"/>
                  <a:gd name="T6" fmla="*/ 312 w 469"/>
                  <a:gd name="T7" fmla="*/ 406 h 439"/>
                  <a:gd name="T8" fmla="*/ 62 w 469"/>
                  <a:gd name="T9" fmla="*/ 281 h 439"/>
                  <a:gd name="T10" fmla="*/ 156 w 469"/>
                  <a:gd name="T11" fmla="*/ 31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156" y="31"/>
                    </a:moveTo>
                    <a:lnTo>
                      <a:pt x="156" y="31"/>
                    </a:lnTo>
                    <a:cubicBezTo>
                      <a:pt x="250" y="0"/>
                      <a:pt x="375" y="31"/>
                      <a:pt x="406" y="125"/>
                    </a:cubicBezTo>
                    <a:cubicBezTo>
                      <a:pt x="468" y="250"/>
                      <a:pt x="406" y="344"/>
                      <a:pt x="312" y="406"/>
                    </a:cubicBezTo>
                    <a:cubicBezTo>
                      <a:pt x="218" y="438"/>
                      <a:pt x="93" y="406"/>
                      <a:pt x="62" y="281"/>
                    </a:cubicBezTo>
                    <a:cubicBezTo>
                      <a:pt x="0" y="188"/>
                      <a:pt x="62" y="63"/>
                      <a:pt x="156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8" name="Freeform 14"/>
              <p:cNvSpPr>
                <a:spLocks noChangeArrowheads="1"/>
              </p:cNvSpPr>
              <p:nvPr/>
            </p:nvSpPr>
            <p:spPr bwMode="auto">
              <a:xfrm>
                <a:off x="2008188" y="3746500"/>
                <a:ext cx="157162" cy="157163"/>
              </a:xfrm>
              <a:custGeom>
                <a:avLst/>
                <a:gdLst>
                  <a:gd name="T0" fmla="*/ 156 w 438"/>
                  <a:gd name="T1" fmla="*/ 31 h 438"/>
                  <a:gd name="T2" fmla="*/ 156 w 438"/>
                  <a:gd name="T3" fmla="*/ 31 h 438"/>
                  <a:gd name="T4" fmla="*/ 406 w 438"/>
                  <a:gd name="T5" fmla="*/ 156 h 438"/>
                  <a:gd name="T6" fmla="*/ 281 w 438"/>
                  <a:gd name="T7" fmla="*/ 406 h 438"/>
                  <a:gd name="T8" fmla="*/ 31 w 438"/>
                  <a:gd name="T9" fmla="*/ 312 h 438"/>
                  <a:gd name="T10" fmla="*/ 156 w 438"/>
                  <a:gd name="T11" fmla="*/ 31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156" y="31"/>
                    </a:moveTo>
                    <a:lnTo>
                      <a:pt x="156" y="31"/>
                    </a:lnTo>
                    <a:cubicBezTo>
                      <a:pt x="250" y="0"/>
                      <a:pt x="343" y="31"/>
                      <a:pt x="406" y="156"/>
                    </a:cubicBezTo>
                    <a:cubicBezTo>
                      <a:pt x="437" y="250"/>
                      <a:pt x="406" y="375"/>
                      <a:pt x="281" y="406"/>
                    </a:cubicBezTo>
                    <a:cubicBezTo>
                      <a:pt x="187" y="437"/>
                      <a:pt x="62" y="406"/>
                      <a:pt x="31" y="312"/>
                    </a:cubicBezTo>
                    <a:cubicBezTo>
                      <a:pt x="0" y="187"/>
                      <a:pt x="31" y="93"/>
                      <a:pt x="156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9" name="Freeform 15"/>
              <p:cNvSpPr>
                <a:spLocks noChangeArrowheads="1"/>
              </p:cNvSpPr>
              <p:nvPr/>
            </p:nvSpPr>
            <p:spPr bwMode="auto">
              <a:xfrm>
                <a:off x="2254250" y="3679825"/>
                <a:ext cx="158750" cy="146050"/>
              </a:xfrm>
              <a:custGeom>
                <a:avLst/>
                <a:gdLst>
                  <a:gd name="T0" fmla="*/ 250 w 439"/>
                  <a:gd name="T1" fmla="*/ 406 h 407"/>
                  <a:gd name="T2" fmla="*/ 250 w 439"/>
                  <a:gd name="T3" fmla="*/ 406 h 407"/>
                  <a:gd name="T4" fmla="*/ 0 w 439"/>
                  <a:gd name="T5" fmla="*/ 250 h 407"/>
                  <a:gd name="T6" fmla="*/ 156 w 439"/>
                  <a:gd name="T7" fmla="*/ 0 h 407"/>
                  <a:gd name="T8" fmla="*/ 406 w 439"/>
                  <a:gd name="T9" fmla="*/ 156 h 407"/>
                  <a:gd name="T10" fmla="*/ 250 w 439"/>
                  <a:gd name="T11" fmla="*/ 40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250" y="406"/>
                    </a:moveTo>
                    <a:lnTo>
                      <a:pt x="250" y="406"/>
                    </a:lnTo>
                    <a:cubicBezTo>
                      <a:pt x="125" y="406"/>
                      <a:pt x="31" y="344"/>
                      <a:pt x="0" y="250"/>
                    </a:cubicBezTo>
                    <a:cubicBezTo>
                      <a:pt x="0" y="125"/>
                      <a:pt x="63" y="31"/>
                      <a:pt x="156" y="0"/>
                    </a:cubicBezTo>
                    <a:cubicBezTo>
                      <a:pt x="281" y="0"/>
                      <a:pt x="375" y="63"/>
                      <a:pt x="406" y="156"/>
                    </a:cubicBezTo>
                    <a:cubicBezTo>
                      <a:pt x="438" y="281"/>
                      <a:pt x="344" y="375"/>
                      <a:pt x="250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0" name="Freeform 16"/>
              <p:cNvSpPr>
                <a:spLocks noChangeArrowheads="1"/>
              </p:cNvSpPr>
              <p:nvPr/>
            </p:nvSpPr>
            <p:spPr bwMode="auto">
              <a:xfrm>
                <a:off x="2760663" y="6221413"/>
                <a:ext cx="158750" cy="157162"/>
              </a:xfrm>
              <a:custGeom>
                <a:avLst/>
                <a:gdLst>
                  <a:gd name="T0" fmla="*/ 250 w 439"/>
                  <a:gd name="T1" fmla="*/ 437 h 438"/>
                  <a:gd name="T2" fmla="*/ 250 w 439"/>
                  <a:gd name="T3" fmla="*/ 437 h 438"/>
                  <a:gd name="T4" fmla="*/ 32 w 439"/>
                  <a:gd name="T5" fmla="*/ 281 h 438"/>
                  <a:gd name="T6" fmla="*/ 188 w 439"/>
                  <a:gd name="T7" fmla="*/ 31 h 438"/>
                  <a:gd name="T8" fmla="*/ 407 w 439"/>
                  <a:gd name="T9" fmla="*/ 187 h 438"/>
                  <a:gd name="T10" fmla="*/ 250 w 439"/>
                  <a:gd name="T11" fmla="*/ 43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250" y="437"/>
                    </a:moveTo>
                    <a:lnTo>
                      <a:pt x="250" y="437"/>
                    </a:lnTo>
                    <a:cubicBezTo>
                      <a:pt x="157" y="437"/>
                      <a:pt x="32" y="375"/>
                      <a:pt x="32" y="281"/>
                    </a:cubicBezTo>
                    <a:cubicBezTo>
                      <a:pt x="0" y="156"/>
                      <a:pt x="63" y="62"/>
                      <a:pt x="188" y="31"/>
                    </a:cubicBezTo>
                    <a:cubicBezTo>
                      <a:pt x="282" y="0"/>
                      <a:pt x="375" y="93"/>
                      <a:pt x="407" y="187"/>
                    </a:cubicBezTo>
                    <a:cubicBezTo>
                      <a:pt x="438" y="312"/>
                      <a:pt x="344" y="406"/>
                      <a:pt x="250" y="43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1" name="Freeform 17"/>
              <p:cNvSpPr>
                <a:spLocks noChangeArrowheads="1"/>
              </p:cNvSpPr>
              <p:nvPr/>
            </p:nvSpPr>
            <p:spPr bwMode="auto">
              <a:xfrm>
                <a:off x="1231900" y="5208588"/>
                <a:ext cx="158750" cy="146050"/>
              </a:xfrm>
              <a:custGeom>
                <a:avLst/>
                <a:gdLst>
                  <a:gd name="T0" fmla="*/ 32 w 439"/>
                  <a:gd name="T1" fmla="*/ 250 h 407"/>
                  <a:gd name="T2" fmla="*/ 32 w 439"/>
                  <a:gd name="T3" fmla="*/ 250 h 407"/>
                  <a:gd name="T4" fmla="*/ 188 w 439"/>
                  <a:gd name="T5" fmla="*/ 0 h 407"/>
                  <a:gd name="T6" fmla="*/ 407 w 439"/>
                  <a:gd name="T7" fmla="*/ 156 h 407"/>
                  <a:gd name="T8" fmla="*/ 250 w 439"/>
                  <a:gd name="T9" fmla="*/ 406 h 407"/>
                  <a:gd name="T10" fmla="*/ 32 w 439"/>
                  <a:gd name="T11" fmla="*/ 25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32" y="250"/>
                    </a:moveTo>
                    <a:lnTo>
                      <a:pt x="32" y="250"/>
                    </a:lnTo>
                    <a:cubicBezTo>
                      <a:pt x="0" y="125"/>
                      <a:pt x="63" y="31"/>
                      <a:pt x="188" y="0"/>
                    </a:cubicBezTo>
                    <a:cubicBezTo>
                      <a:pt x="282" y="0"/>
                      <a:pt x="375" y="63"/>
                      <a:pt x="407" y="156"/>
                    </a:cubicBezTo>
                    <a:cubicBezTo>
                      <a:pt x="438" y="281"/>
                      <a:pt x="344" y="375"/>
                      <a:pt x="250" y="406"/>
                    </a:cubicBezTo>
                    <a:cubicBezTo>
                      <a:pt x="157" y="406"/>
                      <a:pt x="32" y="344"/>
                      <a:pt x="32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2" name="Freeform 18"/>
              <p:cNvSpPr>
                <a:spLocks noChangeArrowheads="1"/>
              </p:cNvSpPr>
              <p:nvPr/>
            </p:nvSpPr>
            <p:spPr bwMode="auto">
              <a:xfrm>
                <a:off x="1782763" y="6029325"/>
                <a:ext cx="157162" cy="158750"/>
              </a:xfrm>
              <a:custGeom>
                <a:avLst/>
                <a:gdLst>
                  <a:gd name="T0" fmla="*/ 93 w 438"/>
                  <a:gd name="T1" fmla="*/ 375 h 439"/>
                  <a:gd name="T2" fmla="*/ 93 w 438"/>
                  <a:gd name="T3" fmla="*/ 375 h 439"/>
                  <a:gd name="T4" fmla="*/ 62 w 438"/>
                  <a:gd name="T5" fmla="*/ 125 h 439"/>
                  <a:gd name="T6" fmla="*/ 312 w 438"/>
                  <a:gd name="T7" fmla="*/ 63 h 439"/>
                  <a:gd name="T8" fmla="*/ 375 w 438"/>
                  <a:gd name="T9" fmla="*/ 344 h 439"/>
                  <a:gd name="T10" fmla="*/ 93 w 438"/>
                  <a:gd name="T11" fmla="*/ 37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93" y="375"/>
                    </a:moveTo>
                    <a:lnTo>
                      <a:pt x="93" y="375"/>
                    </a:lnTo>
                    <a:cubicBezTo>
                      <a:pt x="0" y="313"/>
                      <a:pt x="0" y="219"/>
                      <a:pt x="62" y="125"/>
                    </a:cubicBezTo>
                    <a:cubicBezTo>
                      <a:pt x="125" y="32"/>
                      <a:pt x="250" y="0"/>
                      <a:pt x="312" y="63"/>
                    </a:cubicBezTo>
                    <a:cubicBezTo>
                      <a:pt x="406" y="125"/>
                      <a:pt x="437" y="250"/>
                      <a:pt x="375" y="344"/>
                    </a:cubicBezTo>
                    <a:cubicBezTo>
                      <a:pt x="312" y="438"/>
                      <a:pt x="187" y="438"/>
                      <a:pt x="93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3" name="Freeform 19"/>
              <p:cNvSpPr>
                <a:spLocks noChangeArrowheads="1"/>
              </p:cNvSpPr>
              <p:nvPr/>
            </p:nvSpPr>
            <p:spPr bwMode="auto">
              <a:xfrm>
                <a:off x="3582988" y="5670550"/>
                <a:ext cx="168275" cy="158750"/>
              </a:xfrm>
              <a:custGeom>
                <a:avLst/>
                <a:gdLst>
                  <a:gd name="T0" fmla="*/ 62 w 469"/>
                  <a:gd name="T1" fmla="*/ 125 h 439"/>
                  <a:gd name="T2" fmla="*/ 62 w 469"/>
                  <a:gd name="T3" fmla="*/ 125 h 439"/>
                  <a:gd name="T4" fmla="*/ 343 w 469"/>
                  <a:gd name="T5" fmla="*/ 63 h 439"/>
                  <a:gd name="T6" fmla="*/ 406 w 469"/>
                  <a:gd name="T7" fmla="*/ 344 h 439"/>
                  <a:gd name="T8" fmla="*/ 125 w 469"/>
                  <a:gd name="T9" fmla="*/ 407 h 439"/>
                  <a:gd name="T10" fmla="*/ 62 w 469"/>
                  <a:gd name="T11" fmla="*/ 12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62" y="125"/>
                    </a:moveTo>
                    <a:lnTo>
                      <a:pt x="62" y="125"/>
                    </a:lnTo>
                    <a:cubicBezTo>
                      <a:pt x="125" y="32"/>
                      <a:pt x="250" y="0"/>
                      <a:pt x="343" y="63"/>
                    </a:cubicBezTo>
                    <a:cubicBezTo>
                      <a:pt x="437" y="125"/>
                      <a:pt x="468" y="250"/>
                      <a:pt x="406" y="344"/>
                    </a:cubicBezTo>
                    <a:cubicBezTo>
                      <a:pt x="343" y="438"/>
                      <a:pt x="218" y="438"/>
                      <a:pt x="125" y="407"/>
                    </a:cubicBezTo>
                    <a:cubicBezTo>
                      <a:pt x="31" y="344"/>
                      <a:pt x="0" y="219"/>
                      <a:pt x="62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4" name="Freeform 20"/>
              <p:cNvSpPr>
                <a:spLocks noChangeArrowheads="1"/>
              </p:cNvSpPr>
              <p:nvPr/>
            </p:nvSpPr>
            <p:spPr bwMode="auto">
              <a:xfrm>
                <a:off x="1422400" y="4219575"/>
                <a:ext cx="157163" cy="169863"/>
              </a:xfrm>
              <a:custGeom>
                <a:avLst/>
                <a:gdLst>
                  <a:gd name="T0" fmla="*/ 62 w 438"/>
                  <a:gd name="T1" fmla="*/ 125 h 470"/>
                  <a:gd name="T2" fmla="*/ 62 w 438"/>
                  <a:gd name="T3" fmla="*/ 125 h 470"/>
                  <a:gd name="T4" fmla="*/ 343 w 438"/>
                  <a:gd name="T5" fmla="*/ 63 h 470"/>
                  <a:gd name="T6" fmla="*/ 375 w 438"/>
                  <a:gd name="T7" fmla="*/ 344 h 470"/>
                  <a:gd name="T8" fmla="*/ 125 w 438"/>
                  <a:gd name="T9" fmla="*/ 406 h 470"/>
                  <a:gd name="T10" fmla="*/ 62 w 438"/>
                  <a:gd name="T11" fmla="*/ 12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70">
                    <a:moveTo>
                      <a:pt x="62" y="125"/>
                    </a:moveTo>
                    <a:lnTo>
                      <a:pt x="62" y="125"/>
                    </a:lnTo>
                    <a:cubicBezTo>
                      <a:pt x="125" y="31"/>
                      <a:pt x="250" y="0"/>
                      <a:pt x="343" y="63"/>
                    </a:cubicBezTo>
                    <a:cubicBezTo>
                      <a:pt x="437" y="125"/>
                      <a:pt x="437" y="250"/>
                      <a:pt x="375" y="344"/>
                    </a:cubicBezTo>
                    <a:cubicBezTo>
                      <a:pt x="312" y="438"/>
                      <a:pt x="187" y="469"/>
                      <a:pt x="125" y="406"/>
                    </a:cubicBezTo>
                    <a:cubicBezTo>
                      <a:pt x="31" y="344"/>
                      <a:pt x="0" y="219"/>
                      <a:pt x="62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5" name="Freeform 21"/>
              <p:cNvSpPr>
                <a:spLocks noChangeArrowheads="1"/>
              </p:cNvSpPr>
              <p:nvPr/>
            </p:nvSpPr>
            <p:spPr bwMode="auto">
              <a:xfrm>
                <a:off x="2254250" y="6221413"/>
                <a:ext cx="158750" cy="157162"/>
              </a:xfrm>
              <a:custGeom>
                <a:avLst/>
                <a:gdLst>
                  <a:gd name="T0" fmla="*/ 156 w 439"/>
                  <a:gd name="T1" fmla="*/ 437 h 438"/>
                  <a:gd name="T2" fmla="*/ 156 w 439"/>
                  <a:gd name="T3" fmla="*/ 437 h 438"/>
                  <a:gd name="T4" fmla="*/ 0 w 439"/>
                  <a:gd name="T5" fmla="*/ 187 h 438"/>
                  <a:gd name="T6" fmla="*/ 250 w 439"/>
                  <a:gd name="T7" fmla="*/ 31 h 438"/>
                  <a:gd name="T8" fmla="*/ 406 w 439"/>
                  <a:gd name="T9" fmla="*/ 281 h 438"/>
                  <a:gd name="T10" fmla="*/ 156 w 439"/>
                  <a:gd name="T11" fmla="*/ 43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156" y="437"/>
                    </a:moveTo>
                    <a:lnTo>
                      <a:pt x="156" y="437"/>
                    </a:lnTo>
                    <a:cubicBezTo>
                      <a:pt x="63" y="406"/>
                      <a:pt x="0" y="312"/>
                      <a:pt x="0" y="187"/>
                    </a:cubicBezTo>
                    <a:cubicBezTo>
                      <a:pt x="31" y="93"/>
                      <a:pt x="125" y="0"/>
                      <a:pt x="250" y="31"/>
                    </a:cubicBezTo>
                    <a:cubicBezTo>
                      <a:pt x="344" y="62"/>
                      <a:pt x="438" y="156"/>
                      <a:pt x="406" y="281"/>
                    </a:cubicBezTo>
                    <a:cubicBezTo>
                      <a:pt x="375" y="375"/>
                      <a:pt x="281" y="437"/>
                      <a:pt x="156" y="43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6" name="Freeform 22"/>
              <p:cNvSpPr>
                <a:spLocks noChangeArrowheads="1"/>
              </p:cNvSpPr>
              <p:nvPr/>
            </p:nvSpPr>
            <p:spPr bwMode="auto">
              <a:xfrm>
                <a:off x="3784600" y="5208588"/>
                <a:ext cx="157163" cy="146050"/>
              </a:xfrm>
              <a:custGeom>
                <a:avLst/>
                <a:gdLst>
                  <a:gd name="T0" fmla="*/ 0 w 438"/>
                  <a:gd name="T1" fmla="*/ 156 h 407"/>
                  <a:gd name="T2" fmla="*/ 0 w 438"/>
                  <a:gd name="T3" fmla="*/ 156 h 407"/>
                  <a:gd name="T4" fmla="*/ 250 w 438"/>
                  <a:gd name="T5" fmla="*/ 0 h 407"/>
                  <a:gd name="T6" fmla="*/ 405 w 438"/>
                  <a:gd name="T7" fmla="*/ 250 h 407"/>
                  <a:gd name="T8" fmla="*/ 156 w 438"/>
                  <a:gd name="T9" fmla="*/ 406 h 407"/>
                  <a:gd name="T10" fmla="*/ 0 w 438"/>
                  <a:gd name="T11" fmla="*/ 15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0" y="156"/>
                    </a:moveTo>
                    <a:lnTo>
                      <a:pt x="0" y="156"/>
                    </a:lnTo>
                    <a:cubicBezTo>
                      <a:pt x="31" y="63"/>
                      <a:pt x="125" y="0"/>
                      <a:pt x="250" y="0"/>
                    </a:cubicBezTo>
                    <a:cubicBezTo>
                      <a:pt x="343" y="31"/>
                      <a:pt x="437" y="125"/>
                      <a:pt x="405" y="250"/>
                    </a:cubicBezTo>
                    <a:cubicBezTo>
                      <a:pt x="374" y="344"/>
                      <a:pt x="281" y="406"/>
                      <a:pt x="156" y="406"/>
                    </a:cubicBezTo>
                    <a:cubicBezTo>
                      <a:pt x="63" y="375"/>
                      <a:pt x="0" y="281"/>
                      <a:pt x="0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7" name="Freeform 23"/>
              <p:cNvSpPr>
                <a:spLocks noChangeArrowheads="1"/>
              </p:cNvSpPr>
              <p:nvPr/>
            </p:nvSpPr>
            <p:spPr bwMode="auto">
              <a:xfrm>
                <a:off x="1231900" y="4692650"/>
                <a:ext cx="158750" cy="157163"/>
              </a:xfrm>
              <a:custGeom>
                <a:avLst/>
                <a:gdLst>
                  <a:gd name="T0" fmla="*/ 32 w 439"/>
                  <a:gd name="T1" fmla="*/ 187 h 438"/>
                  <a:gd name="T2" fmla="*/ 32 w 439"/>
                  <a:gd name="T3" fmla="*/ 187 h 438"/>
                  <a:gd name="T4" fmla="*/ 250 w 439"/>
                  <a:gd name="T5" fmla="*/ 31 h 438"/>
                  <a:gd name="T6" fmla="*/ 407 w 439"/>
                  <a:gd name="T7" fmla="*/ 281 h 438"/>
                  <a:gd name="T8" fmla="*/ 188 w 439"/>
                  <a:gd name="T9" fmla="*/ 437 h 438"/>
                  <a:gd name="T10" fmla="*/ 32 w 439"/>
                  <a:gd name="T11" fmla="*/ 18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32" y="187"/>
                    </a:moveTo>
                    <a:lnTo>
                      <a:pt x="32" y="187"/>
                    </a:lnTo>
                    <a:cubicBezTo>
                      <a:pt x="32" y="93"/>
                      <a:pt x="157" y="0"/>
                      <a:pt x="250" y="31"/>
                    </a:cubicBezTo>
                    <a:cubicBezTo>
                      <a:pt x="344" y="62"/>
                      <a:pt x="438" y="156"/>
                      <a:pt x="407" y="281"/>
                    </a:cubicBezTo>
                    <a:cubicBezTo>
                      <a:pt x="375" y="375"/>
                      <a:pt x="282" y="437"/>
                      <a:pt x="188" y="437"/>
                    </a:cubicBezTo>
                    <a:cubicBezTo>
                      <a:pt x="63" y="406"/>
                      <a:pt x="0" y="312"/>
                      <a:pt x="32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8" name="Freeform 24"/>
              <p:cNvSpPr>
                <a:spLocks noChangeArrowheads="1"/>
              </p:cNvSpPr>
              <p:nvPr/>
            </p:nvSpPr>
            <p:spPr bwMode="auto">
              <a:xfrm>
                <a:off x="1422400" y="5670550"/>
                <a:ext cx="157163" cy="158750"/>
              </a:xfrm>
              <a:custGeom>
                <a:avLst/>
                <a:gdLst>
                  <a:gd name="T0" fmla="*/ 62 w 438"/>
                  <a:gd name="T1" fmla="*/ 344 h 439"/>
                  <a:gd name="T2" fmla="*/ 62 w 438"/>
                  <a:gd name="T3" fmla="*/ 344 h 439"/>
                  <a:gd name="T4" fmla="*/ 125 w 438"/>
                  <a:gd name="T5" fmla="*/ 63 h 439"/>
                  <a:gd name="T6" fmla="*/ 375 w 438"/>
                  <a:gd name="T7" fmla="*/ 125 h 439"/>
                  <a:gd name="T8" fmla="*/ 343 w 438"/>
                  <a:gd name="T9" fmla="*/ 407 h 439"/>
                  <a:gd name="T10" fmla="*/ 62 w 438"/>
                  <a:gd name="T11" fmla="*/ 34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62" y="344"/>
                    </a:moveTo>
                    <a:lnTo>
                      <a:pt x="62" y="344"/>
                    </a:lnTo>
                    <a:cubicBezTo>
                      <a:pt x="0" y="250"/>
                      <a:pt x="31" y="125"/>
                      <a:pt x="125" y="63"/>
                    </a:cubicBezTo>
                    <a:cubicBezTo>
                      <a:pt x="187" y="0"/>
                      <a:pt x="312" y="32"/>
                      <a:pt x="375" y="125"/>
                    </a:cubicBezTo>
                    <a:cubicBezTo>
                      <a:pt x="437" y="219"/>
                      <a:pt x="437" y="344"/>
                      <a:pt x="343" y="407"/>
                    </a:cubicBezTo>
                    <a:cubicBezTo>
                      <a:pt x="250" y="438"/>
                      <a:pt x="125" y="438"/>
                      <a:pt x="62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9" name="Freeform 25"/>
              <p:cNvSpPr>
                <a:spLocks noChangeArrowheads="1"/>
              </p:cNvSpPr>
              <p:nvPr/>
            </p:nvSpPr>
            <p:spPr bwMode="auto">
              <a:xfrm>
                <a:off x="3222625" y="6029325"/>
                <a:ext cx="168275" cy="158750"/>
              </a:xfrm>
              <a:custGeom>
                <a:avLst/>
                <a:gdLst>
                  <a:gd name="T0" fmla="*/ 125 w 469"/>
                  <a:gd name="T1" fmla="*/ 63 h 439"/>
                  <a:gd name="T2" fmla="*/ 125 w 469"/>
                  <a:gd name="T3" fmla="*/ 63 h 439"/>
                  <a:gd name="T4" fmla="*/ 406 w 469"/>
                  <a:gd name="T5" fmla="*/ 125 h 439"/>
                  <a:gd name="T6" fmla="*/ 343 w 469"/>
                  <a:gd name="T7" fmla="*/ 375 h 439"/>
                  <a:gd name="T8" fmla="*/ 62 w 469"/>
                  <a:gd name="T9" fmla="*/ 344 h 439"/>
                  <a:gd name="T10" fmla="*/ 125 w 469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125" y="63"/>
                    </a:moveTo>
                    <a:lnTo>
                      <a:pt x="125" y="63"/>
                    </a:lnTo>
                    <a:cubicBezTo>
                      <a:pt x="218" y="0"/>
                      <a:pt x="343" y="32"/>
                      <a:pt x="406" y="125"/>
                    </a:cubicBezTo>
                    <a:cubicBezTo>
                      <a:pt x="468" y="219"/>
                      <a:pt x="437" y="313"/>
                      <a:pt x="343" y="375"/>
                    </a:cubicBezTo>
                    <a:cubicBezTo>
                      <a:pt x="250" y="438"/>
                      <a:pt x="125" y="438"/>
                      <a:pt x="62" y="344"/>
                    </a:cubicBezTo>
                    <a:cubicBezTo>
                      <a:pt x="0" y="250"/>
                      <a:pt x="31" y="125"/>
                      <a:pt x="125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0" name="Freeform 26"/>
              <p:cNvSpPr>
                <a:spLocks noChangeArrowheads="1"/>
              </p:cNvSpPr>
              <p:nvPr/>
            </p:nvSpPr>
            <p:spPr bwMode="auto">
              <a:xfrm>
                <a:off x="1782763" y="3870325"/>
                <a:ext cx="157162" cy="158750"/>
              </a:xfrm>
              <a:custGeom>
                <a:avLst/>
                <a:gdLst>
                  <a:gd name="T0" fmla="*/ 93 w 438"/>
                  <a:gd name="T1" fmla="*/ 63 h 439"/>
                  <a:gd name="T2" fmla="*/ 93 w 438"/>
                  <a:gd name="T3" fmla="*/ 63 h 439"/>
                  <a:gd name="T4" fmla="*/ 375 w 438"/>
                  <a:gd name="T5" fmla="*/ 94 h 439"/>
                  <a:gd name="T6" fmla="*/ 312 w 438"/>
                  <a:gd name="T7" fmla="*/ 375 h 439"/>
                  <a:gd name="T8" fmla="*/ 62 w 438"/>
                  <a:gd name="T9" fmla="*/ 313 h 439"/>
                  <a:gd name="T10" fmla="*/ 93 w 438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93" y="63"/>
                    </a:moveTo>
                    <a:lnTo>
                      <a:pt x="93" y="63"/>
                    </a:lnTo>
                    <a:cubicBezTo>
                      <a:pt x="187" y="0"/>
                      <a:pt x="312" y="0"/>
                      <a:pt x="375" y="94"/>
                    </a:cubicBezTo>
                    <a:cubicBezTo>
                      <a:pt x="437" y="188"/>
                      <a:pt x="406" y="313"/>
                      <a:pt x="312" y="375"/>
                    </a:cubicBezTo>
                    <a:cubicBezTo>
                      <a:pt x="250" y="438"/>
                      <a:pt x="125" y="407"/>
                      <a:pt x="62" y="313"/>
                    </a:cubicBezTo>
                    <a:cubicBezTo>
                      <a:pt x="0" y="219"/>
                      <a:pt x="0" y="94"/>
                      <a:pt x="93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1" name="Freeform 27"/>
              <p:cNvSpPr>
                <a:spLocks noChangeArrowheads="1"/>
              </p:cNvSpPr>
              <p:nvPr/>
            </p:nvSpPr>
            <p:spPr bwMode="auto">
              <a:xfrm>
                <a:off x="4797425" y="5973763"/>
                <a:ext cx="461963" cy="720725"/>
              </a:xfrm>
              <a:custGeom>
                <a:avLst/>
                <a:gdLst>
                  <a:gd name="T0" fmla="*/ 1219 w 1283"/>
                  <a:gd name="T1" fmla="*/ 1656 h 2001"/>
                  <a:gd name="T2" fmla="*/ 1219 w 1283"/>
                  <a:gd name="T3" fmla="*/ 1656 h 2001"/>
                  <a:gd name="T4" fmla="*/ 563 w 1283"/>
                  <a:gd name="T5" fmla="*/ 1000 h 2001"/>
                  <a:gd name="T6" fmla="*/ 1219 w 1283"/>
                  <a:gd name="T7" fmla="*/ 344 h 2001"/>
                  <a:gd name="T8" fmla="*/ 1219 w 1283"/>
                  <a:gd name="T9" fmla="*/ 63 h 2001"/>
                  <a:gd name="T10" fmla="*/ 938 w 1283"/>
                  <a:gd name="T11" fmla="*/ 63 h 2001"/>
                  <a:gd name="T12" fmla="*/ 0 w 1283"/>
                  <a:gd name="T13" fmla="*/ 1000 h 2001"/>
                  <a:gd name="T14" fmla="*/ 938 w 1283"/>
                  <a:gd name="T15" fmla="*/ 1938 h 2001"/>
                  <a:gd name="T16" fmla="*/ 1219 w 1283"/>
                  <a:gd name="T17" fmla="*/ 1938 h 2001"/>
                  <a:gd name="T18" fmla="*/ 1282 w 1283"/>
                  <a:gd name="T19" fmla="*/ 1781 h 2001"/>
                  <a:gd name="T20" fmla="*/ 1219 w 1283"/>
                  <a:gd name="T21" fmla="*/ 1656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2001">
                    <a:moveTo>
                      <a:pt x="1219" y="1656"/>
                    </a:moveTo>
                    <a:lnTo>
                      <a:pt x="1219" y="1656"/>
                    </a:lnTo>
                    <a:cubicBezTo>
                      <a:pt x="563" y="1000"/>
                      <a:pt x="563" y="1000"/>
                      <a:pt x="563" y="1000"/>
                    </a:cubicBezTo>
                    <a:cubicBezTo>
                      <a:pt x="1219" y="344"/>
                      <a:pt x="1219" y="344"/>
                      <a:pt x="1219" y="344"/>
                    </a:cubicBezTo>
                    <a:cubicBezTo>
                      <a:pt x="1282" y="250"/>
                      <a:pt x="1282" y="125"/>
                      <a:pt x="1219" y="63"/>
                    </a:cubicBezTo>
                    <a:cubicBezTo>
                      <a:pt x="1157" y="0"/>
                      <a:pt x="1032" y="0"/>
                      <a:pt x="938" y="63"/>
                    </a:cubicBezTo>
                    <a:cubicBezTo>
                      <a:pt x="0" y="1000"/>
                      <a:pt x="0" y="1000"/>
                      <a:pt x="0" y="1000"/>
                    </a:cubicBezTo>
                    <a:cubicBezTo>
                      <a:pt x="938" y="1938"/>
                      <a:pt x="938" y="1938"/>
                      <a:pt x="938" y="1938"/>
                    </a:cubicBezTo>
                    <a:cubicBezTo>
                      <a:pt x="1032" y="2000"/>
                      <a:pt x="1157" y="2000"/>
                      <a:pt x="1219" y="1938"/>
                    </a:cubicBezTo>
                    <a:cubicBezTo>
                      <a:pt x="1251" y="1875"/>
                      <a:pt x="1282" y="1844"/>
                      <a:pt x="1282" y="1781"/>
                    </a:cubicBezTo>
                    <a:cubicBezTo>
                      <a:pt x="1282" y="1719"/>
                      <a:pt x="1251" y="1688"/>
                      <a:pt x="1219" y="16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2" name="Freeform 28"/>
              <p:cNvSpPr>
                <a:spLocks noChangeArrowheads="1"/>
              </p:cNvSpPr>
              <p:nvPr/>
            </p:nvSpPr>
            <p:spPr bwMode="auto">
              <a:xfrm>
                <a:off x="5111750" y="6254750"/>
                <a:ext cx="146050" cy="147638"/>
              </a:xfrm>
              <a:custGeom>
                <a:avLst/>
                <a:gdLst>
                  <a:gd name="T0" fmla="*/ 187 w 407"/>
                  <a:gd name="T1" fmla="*/ 0 h 408"/>
                  <a:gd name="T2" fmla="*/ 187 w 407"/>
                  <a:gd name="T3" fmla="*/ 0 h 408"/>
                  <a:gd name="T4" fmla="*/ 406 w 407"/>
                  <a:gd name="T5" fmla="*/ 219 h 408"/>
                  <a:gd name="T6" fmla="*/ 187 w 407"/>
                  <a:gd name="T7" fmla="*/ 407 h 408"/>
                  <a:gd name="T8" fmla="*/ 0 w 407"/>
                  <a:gd name="T9" fmla="*/ 219 h 408"/>
                  <a:gd name="T10" fmla="*/ 187 w 407"/>
                  <a:gd name="T11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8">
                    <a:moveTo>
                      <a:pt x="187" y="0"/>
                    </a:moveTo>
                    <a:lnTo>
                      <a:pt x="187" y="0"/>
                    </a:lnTo>
                    <a:cubicBezTo>
                      <a:pt x="312" y="0"/>
                      <a:pt x="406" y="94"/>
                      <a:pt x="406" y="219"/>
                    </a:cubicBezTo>
                    <a:cubicBezTo>
                      <a:pt x="406" y="313"/>
                      <a:pt x="312" y="407"/>
                      <a:pt x="187" y="407"/>
                    </a:cubicBezTo>
                    <a:cubicBezTo>
                      <a:pt x="93" y="407"/>
                      <a:pt x="0" y="313"/>
                      <a:pt x="0" y="219"/>
                    </a:cubicBezTo>
                    <a:cubicBezTo>
                      <a:pt x="0" y="94"/>
                      <a:pt x="93" y="0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3" name="Freeform 29"/>
              <p:cNvSpPr>
                <a:spLocks noChangeArrowheads="1"/>
              </p:cNvSpPr>
              <p:nvPr/>
            </p:nvSpPr>
            <p:spPr bwMode="auto">
              <a:xfrm>
                <a:off x="5111750" y="3657600"/>
                <a:ext cx="146050" cy="146050"/>
              </a:xfrm>
              <a:custGeom>
                <a:avLst/>
                <a:gdLst>
                  <a:gd name="T0" fmla="*/ 187 w 407"/>
                  <a:gd name="T1" fmla="*/ 0 h 407"/>
                  <a:gd name="T2" fmla="*/ 187 w 407"/>
                  <a:gd name="T3" fmla="*/ 0 h 407"/>
                  <a:gd name="T4" fmla="*/ 406 w 407"/>
                  <a:gd name="T5" fmla="*/ 187 h 407"/>
                  <a:gd name="T6" fmla="*/ 187 w 407"/>
                  <a:gd name="T7" fmla="*/ 406 h 407"/>
                  <a:gd name="T8" fmla="*/ 0 w 407"/>
                  <a:gd name="T9" fmla="*/ 187 h 407"/>
                  <a:gd name="T10" fmla="*/ 187 w 407"/>
                  <a:gd name="T11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7">
                    <a:moveTo>
                      <a:pt x="187" y="0"/>
                    </a:moveTo>
                    <a:lnTo>
                      <a:pt x="187" y="0"/>
                    </a:lnTo>
                    <a:cubicBezTo>
                      <a:pt x="312" y="0"/>
                      <a:pt x="406" y="93"/>
                      <a:pt x="406" y="187"/>
                    </a:cubicBezTo>
                    <a:cubicBezTo>
                      <a:pt x="406" y="312"/>
                      <a:pt x="312" y="406"/>
                      <a:pt x="187" y="406"/>
                    </a:cubicBezTo>
                    <a:cubicBezTo>
                      <a:pt x="93" y="406"/>
                      <a:pt x="0" y="312"/>
                      <a:pt x="0" y="187"/>
                    </a:cubicBezTo>
                    <a:cubicBezTo>
                      <a:pt x="0" y="93"/>
                      <a:pt x="93" y="0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4" name="Freeform 30"/>
              <p:cNvSpPr>
                <a:spLocks noChangeArrowheads="1"/>
              </p:cNvSpPr>
              <p:nvPr/>
            </p:nvSpPr>
            <p:spPr bwMode="auto">
              <a:xfrm>
                <a:off x="6416675" y="4962525"/>
                <a:ext cx="146050" cy="134938"/>
              </a:xfrm>
              <a:custGeom>
                <a:avLst/>
                <a:gdLst>
                  <a:gd name="T0" fmla="*/ 406 w 407"/>
                  <a:gd name="T1" fmla="*/ 187 h 375"/>
                  <a:gd name="T2" fmla="*/ 406 w 407"/>
                  <a:gd name="T3" fmla="*/ 187 h 375"/>
                  <a:gd name="T4" fmla="*/ 187 w 407"/>
                  <a:gd name="T5" fmla="*/ 374 h 375"/>
                  <a:gd name="T6" fmla="*/ 0 w 407"/>
                  <a:gd name="T7" fmla="*/ 187 h 375"/>
                  <a:gd name="T8" fmla="*/ 187 w 407"/>
                  <a:gd name="T9" fmla="*/ 0 h 375"/>
                  <a:gd name="T10" fmla="*/ 406 w 407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375">
                    <a:moveTo>
                      <a:pt x="406" y="187"/>
                    </a:moveTo>
                    <a:lnTo>
                      <a:pt x="406" y="187"/>
                    </a:lnTo>
                    <a:cubicBezTo>
                      <a:pt x="406" y="311"/>
                      <a:pt x="312" y="374"/>
                      <a:pt x="187" y="374"/>
                    </a:cubicBezTo>
                    <a:cubicBezTo>
                      <a:pt x="93" y="374"/>
                      <a:pt x="0" y="311"/>
                      <a:pt x="0" y="187"/>
                    </a:cubicBezTo>
                    <a:cubicBezTo>
                      <a:pt x="0" y="93"/>
                      <a:pt x="93" y="0"/>
                      <a:pt x="187" y="0"/>
                    </a:cubicBezTo>
                    <a:cubicBezTo>
                      <a:pt x="312" y="0"/>
                      <a:pt x="406" y="93"/>
                      <a:pt x="406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5" name="Freeform 31"/>
              <p:cNvSpPr>
                <a:spLocks noChangeArrowheads="1"/>
              </p:cNvSpPr>
              <p:nvPr/>
            </p:nvSpPr>
            <p:spPr bwMode="auto">
              <a:xfrm>
                <a:off x="6022975" y="4027488"/>
                <a:ext cx="157163" cy="157162"/>
              </a:xfrm>
              <a:custGeom>
                <a:avLst/>
                <a:gdLst>
                  <a:gd name="T0" fmla="*/ 375 w 438"/>
                  <a:gd name="T1" fmla="*/ 93 h 438"/>
                  <a:gd name="T2" fmla="*/ 375 w 438"/>
                  <a:gd name="T3" fmla="*/ 93 h 438"/>
                  <a:gd name="T4" fmla="*/ 375 w 438"/>
                  <a:gd name="T5" fmla="*/ 375 h 438"/>
                  <a:gd name="T6" fmla="*/ 94 w 438"/>
                  <a:gd name="T7" fmla="*/ 375 h 438"/>
                  <a:gd name="T8" fmla="*/ 94 w 438"/>
                  <a:gd name="T9" fmla="*/ 93 h 438"/>
                  <a:gd name="T10" fmla="*/ 375 w 438"/>
                  <a:gd name="T11" fmla="*/ 9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375" y="93"/>
                    </a:moveTo>
                    <a:lnTo>
                      <a:pt x="375" y="93"/>
                    </a:lnTo>
                    <a:cubicBezTo>
                      <a:pt x="437" y="156"/>
                      <a:pt x="437" y="281"/>
                      <a:pt x="375" y="375"/>
                    </a:cubicBezTo>
                    <a:cubicBezTo>
                      <a:pt x="281" y="437"/>
                      <a:pt x="156" y="437"/>
                      <a:pt x="94" y="375"/>
                    </a:cubicBezTo>
                    <a:cubicBezTo>
                      <a:pt x="0" y="281"/>
                      <a:pt x="0" y="156"/>
                      <a:pt x="94" y="93"/>
                    </a:cubicBezTo>
                    <a:cubicBezTo>
                      <a:pt x="156" y="0"/>
                      <a:pt x="281" y="0"/>
                      <a:pt x="375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6" name="Freeform 32"/>
              <p:cNvSpPr>
                <a:spLocks noChangeArrowheads="1"/>
              </p:cNvSpPr>
              <p:nvPr/>
            </p:nvSpPr>
            <p:spPr bwMode="auto">
              <a:xfrm>
                <a:off x="4189413" y="4027488"/>
                <a:ext cx="158750" cy="157162"/>
              </a:xfrm>
              <a:custGeom>
                <a:avLst/>
                <a:gdLst>
                  <a:gd name="T0" fmla="*/ 344 w 439"/>
                  <a:gd name="T1" fmla="*/ 375 h 438"/>
                  <a:gd name="T2" fmla="*/ 344 w 439"/>
                  <a:gd name="T3" fmla="*/ 375 h 438"/>
                  <a:gd name="T4" fmla="*/ 63 w 439"/>
                  <a:gd name="T5" fmla="*/ 375 h 438"/>
                  <a:gd name="T6" fmla="*/ 63 w 439"/>
                  <a:gd name="T7" fmla="*/ 93 h 438"/>
                  <a:gd name="T8" fmla="*/ 344 w 439"/>
                  <a:gd name="T9" fmla="*/ 93 h 438"/>
                  <a:gd name="T10" fmla="*/ 344 w 439"/>
                  <a:gd name="T11" fmla="*/ 375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344" y="375"/>
                    </a:moveTo>
                    <a:lnTo>
                      <a:pt x="344" y="375"/>
                    </a:lnTo>
                    <a:cubicBezTo>
                      <a:pt x="281" y="437"/>
                      <a:pt x="156" y="437"/>
                      <a:pt x="63" y="375"/>
                    </a:cubicBezTo>
                    <a:cubicBezTo>
                      <a:pt x="0" y="281"/>
                      <a:pt x="0" y="156"/>
                      <a:pt x="63" y="93"/>
                    </a:cubicBezTo>
                    <a:cubicBezTo>
                      <a:pt x="156" y="0"/>
                      <a:pt x="281" y="0"/>
                      <a:pt x="344" y="93"/>
                    </a:cubicBezTo>
                    <a:cubicBezTo>
                      <a:pt x="438" y="156"/>
                      <a:pt x="438" y="281"/>
                      <a:pt x="344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7" name="Freeform 33"/>
              <p:cNvSpPr>
                <a:spLocks noChangeArrowheads="1"/>
              </p:cNvSpPr>
              <p:nvPr/>
            </p:nvSpPr>
            <p:spPr bwMode="auto">
              <a:xfrm>
                <a:off x="6022975" y="5872163"/>
                <a:ext cx="157163" cy="157162"/>
              </a:xfrm>
              <a:custGeom>
                <a:avLst/>
                <a:gdLst>
                  <a:gd name="T0" fmla="*/ 375 w 438"/>
                  <a:gd name="T1" fmla="*/ 344 h 438"/>
                  <a:gd name="T2" fmla="*/ 375 w 438"/>
                  <a:gd name="T3" fmla="*/ 344 h 438"/>
                  <a:gd name="T4" fmla="*/ 94 w 438"/>
                  <a:gd name="T5" fmla="*/ 344 h 438"/>
                  <a:gd name="T6" fmla="*/ 94 w 438"/>
                  <a:gd name="T7" fmla="*/ 62 h 438"/>
                  <a:gd name="T8" fmla="*/ 375 w 438"/>
                  <a:gd name="T9" fmla="*/ 62 h 438"/>
                  <a:gd name="T10" fmla="*/ 375 w 438"/>
                  <a:gd name="T11" fmla="*/ 344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375" y="344"/>
                    </a:moveTo>
                    <a:lnTo>
                      <a:pt x="375" y="344"/>
                    </a:lnTo>
                    <a:cubicBezTo>
                      <a:pt x="281" y="437"/>
                      <a:pt x="156" y="437"/>
                      <a:pt x="94" y="344"/>
                    </a:cubicBezTo>
                    <a:cubicBezTo>
                      <a:pt x="0" y="281"/>
                      <a:pt x="0" y="156"/>
                      <a:pt x="94" y="62"/>
                    </a:cubicBezTo>
                    <a:cubicBezTo>
                      <a:pt x="156" y="0"/>
                      <a:pt x="281" y="0"/>
                      <a:pt x="375" y="62"/>
                    </a:cubicBezTo>
                    <a:cubicBezTo>
                      <a:pt x="437" y="156"/>
                      <a:pt x="437" y="281"/>
                      <a:pt x="375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8" name="Freeform 34"/>
              <p:cNvSpPr>
                <a:spLocks noChangeArrowheads="1"/>
              </p:cNvSpPr>
              <p:nvPr/>
            </p:nvSpPr>
            <p:spPr bwMode="auto">
              <a:xfrm>
                <a:off x="5607050" y="3746500"/>
                <a:ext cx="157163" cy="168275"/>
              </a:xfrm>
              <a:custGeom>
                <a:avLst/>
                <a:gdLst>
                  <a:gd name="T0" fmla="*/ 281 w 438"/>
                  <a:gd name="T1" fmla="*/ 31 h 469"/>
                  <a:gd name="T2" fmla="*/ 281 w 438"/>
                  <a:gd name="T3" fmla="*/ 31 h 469"/>
                  <a:gd name="T4" fmla="*/ 406 w 438"/>
                  <a:gd name="T5" fmla="*/ 312 h 469"/>
                  <a:gd name="T6" fmla="*/ 125 w 438"/>
                  <a:gd name="T7" fmla="*/ 406 h 469"/>
                  <a:gd name="T8" fmla="*/ 31 w 438"/>
                  <a:gd name="T9" fmla="*/ 156 h 469"/>
                  <a:gd name="T10" fmla="*/ 281 w 438"/>
                  <a:gd name="T11" fmla="*/ 3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69">
                    <a:moveTo>
                      <a:pt x="281" y="31"/>
                    </a:moveTo>
                    <a:lnTo>
                      <a:pt x="281" y="31"/>
                    </a:lnTo>
                    <a:cubicBezTo>
                      <a:pt x="375" y="93"/>
                      <a:pt x="437" y="187"/>
                      <a:pt x="406" y="312"/>
                    </a:cubicBezTo>
                    <a:cubicBezTo>
                      <a:pt x="343" y="406"/>
                      <a:pt x="250" y="468"/>
                      <a:pt x="125" y="406"/>
                    </a:cubicBezTo>
                    <a:cubicBezTo>
                      <a:pt x="31" y="375"/>
                      <a:pt x="0" y="250"/>
                      <a:pt x="31" y="156"/>
                    </a:cubicBezTo>
                    <a:cubicBezTo>
                      <a:pt x="62" y="62"/>
                      <a:pt x="187" y="0"/>
                      <a:pt x="281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9" name="Freeform 35"/>
              <p:cNvSpPr>
                <a:spLocks noChangeArrowheads="1"/>
              </p:cNvSpPr>
              <p:nvPr/>
            </p:nvSpPr>
            <p:spPr bwMode="auto">
              <a:xfrm>
                <a:off x="3897313" y="4456113"/>
                <a:ext cx="168275" cy="158750"/>
              </a:xfrm>
              <a:custGeom>
                <a:avLst/>
                <a:gdLst>
                  <a:gd name="T0" fmla="*/ 437 w 469"/>
                  <a:gd name="T1" fmla="*/ 282 h 439"/>
                  <a:gd name="T2" fmla="*/ 437 w 469"/>
                  <a:gd name="T3" fmla="*/ 282 h 439"/>
                  <a:gd name="T4" fmla="*/ 156 w 469"/>
                  <a:gd name="T5" fmla="*/ 407 h 439"/>
                  <a:gd name="T6" fmla="*/ 62 w 469"/>
                  <a:gd name="T7" fmla="*/ 125 h 439"/>
                  <a:gd name="T8" fmla="*/ 312 w 469"/>
                  <a:gd name="T9" fmla="*/ 32 h 439"/>
                  <a:gd name="T10" fmla="*/ 437 w 469"/>
                  <a:gd name="T11" fmla="*/ 282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437" y="282"/>
                    </a:moveTo>
                    <a:lnTo>
                      <a:pt x="437" y="282"/>
                    </a:lnTo>
                    <a:cubicBezTo>
                      <a:pt x="375" y="407"/>
                      <a:pt x="250" y="438"/>
                      <a:pt x="156" y="407"/>
                    </a:cubicBezTo>
                    <a:cubicBezTo>
                      <a:pt x="62" y="344"/>
                      <a:pt x="0" y="250"/>
                      <a:pt x="62" y="125"/>
                    </a:cubicBezTo>
                    <a:cubicBezTo>
                      <a:pt x="93" y="32"/>
                      <a:pt x="218" y="0"/>
                      <a:pt x="312" y="32"/>
                    </a:cubicBezTo>
                    <a:cubicBezTo>
                      <a:pt x="406" y="63"/>
                      <a:pt x="468" y="188"/>
                      <a:pt x="437" y="2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0" name="Freeform 36"/>
              <p:cNvSpPr>
                <a:spLocks noChangeArrowheads="1"/>
              </p:cNvSpPr>
              <p:nvPr/>
            </p:nvSpPr>
            <p:spPr bwMode="auto">
              <a:xfrm>
                <a:off x="6303963" y="5445125"/>
                <a:ext cx="169862" cy="169863"/>
              </a:xfrm>
              <a:custGeom>
                <a:avLst/>
                <a:gdLst>
                  <a:gd name="T0" fmla="*/ 406 w 470"/>
                  <a:gd name="T1" fmla="*/ 313 h 470"/>
                  <a:gd name="T2" fmla="*/ 406 w 470"/>
                  <a:gd name="T3" fmla="*/ 313 h 470"/>
                  <a:gd name="T4" fmla="*/ 156 w 470"/>
                  <a:gd name="T5" fmla="*/ 407 h 470"/>
                  <a:gd name="T6" fmla="*/ 31 w 470"/>
                  <a:gd name="T7" fmla="*/ 157 h 470"/>
                  <a:gd name="T8" fmla="*/ 313 w 470"/>
                  <a:gd name="T9" fmla="*/ 32 h 470"/>
                  <a:gd name="T10" fmla="*/ 406 w 470"/>
                  <a:gd name="T11" fmla="*/ 31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406" y="313"/>
                    </a:moveTo>
                    <a:lnTo>
                      <a:pt x="406" y="313"/>
                    </a:lnTo>
                    <a:cubicBezTo>
                      <a:pt x="375" y="407"/>
                      <a:pt x="250" y="469"/>
                      <a:pt x="156" y="407"/>
                    </a:cubicBezTo>
                    <a:cubicBezTo>
                      <a:pt x="63" y="375"/>
                      <a:pt x="0" y="250"/>
                      <a:pt x="31" y="157"/>
                    </a:cubicBezTo>
                    <a:cubicBezTo>
                      <a:pt x="94" y="63"/>
                      <a:pt x="219" y="0"/>
                      <a:pt x="313" y="32"/>
                    </a:cubicBezTo>
                    <a:cubicBezTo>
                      <a:pt x="406" y="94"/>
                      <a:pt x="469" y="219"/>
                      <a:pt x="406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1" name="Freeform 37"/>
              <p:cNvSpPr>
                <a:spLocks noChangeArrowheads="1"/>
              </p:cNvSpPr>
              <p:nvPr/>
            </p:nvSpPr>
            <p:spPr bwMode="auto">
              <a:xfrm>
                <a:off x="6303963" y="4456113"/>
                <a:ext cx="169862" cy="158750"/>
              </a:xfrm>
              <a:custGeom>
                <a:avLst/>
                <a:gdLst>
                  <a:gd name="T0" fmla="*/ 406 w 470"/>
                  <a:gd name="T1" fmla="*/ 125 h 439"/>
                  <a:gd name="T2" fmla="*/ 406 w 470"/>
                  <a:gd name="T3" fmla="*/ 125 h 439"/>
                  <a:gd name="T4" fmla="*/ 313 w 470"/>
                  <a:gd name="T5" fmla="*/ 407 h 439"/>
                  <a:gd name="T6" fmla="*/ 31 w 470"/>
                  <a:gd name="T7" fmla="*/ 282 h 439"/>
                  <a:gd name="T8" fmla="*/ 156 w 470"/>
                  <a:gd name="T9" fmla="*/ 32 h 439"/>
                  <a:gd name="T10" fmla="*/ 406 w 470"/>
                  <a:gd name="T11" fmla="*/ 12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6" y="125"/>
                    </a:moveTo>
                    <a:lnTo>
                      <a:pt x="406" y="125"/>
                    </a:lnTo>
                    <a:cubicBezTo>
                      <a:pt x="469" y="250"/>
                      <a:pt x="406" y="344"/>
                      <a:pt x="313" y="407"/>
                    </a:cubicBezTo>
                    <a:cubicBezTo>
                      <a:pt x="219" y="438"/>
                      <a:pt x="94" y="407"/>
                      <a:pt x="31" y="282"/>
                    </a:cubicBezTo>
                    <a:cubicBezTo>
                      <a:pt x="0" y="188"/>
                      <a:pt x="63" y="63"/>
                      <a:pt x="156" y="32"/>
                    </a:cubicBezTo>
                    <a:cubicBezTo>
                      <a:pt x="250" y="0"/>
                      <a:pt x="375" y="32"/>
                      <a:pt x="406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2" name="Freeform 38"/>
              <p:cNvSpPr>
                <a:spLocks noChangeArrowheads="1"/>
              </p:cNvSpPr>
              <p:nvPr/>
            </p:nvSpPr>
            <p:spPr bwMode="auto">
              <a:xfrm>
                <a:off x="4605338" y="3746500"/>
                <a:ext cx="158750" cy="168275"/>
              </a:xfrm>
              <a:custGeom>
                <a:avLst/>
                <a:gdLst>
                  <a:gd name="T0" fmla="*/ 313 w 439"/>
                  <a:gd name="T1" fmla="*/ 406 h 469"/>
                  <a:gd name="T2" fmla="*/ 313 w 439"/>
                  <a:gd name="T3" fmla="*/ 406 h 469"/>
                  <a:gd name="T4" fmla="*/ 32 w 439"/>
                  <a:gd name="T5" fmla="*/ 312 h 469"/>
                  <a:gd name="T6" fmla="*/ 157 w 439"/>
                  <a:gd name="T7" fmla="*/ 31 h 469"/>
                  <a:gd name="T8" fmla="*/ 406 w 439"/>
                  <a:gd name="T9" fmla="*/ 156 h 469"/>
                  <a:gd name="T10" fmla="*/ 313 w 439"/>
                  <a:gd name="T11" fmla="*/ 406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69">
                    <a:moveTo>
                      <a:pt x="313" y="406"/>
                    </a:moveTo>
                    <a:lnTo>
                      <a:pt x="313" y="406"/>
                    </a:lnTo>
                    <a:cubicBezTo>
                      <a:pt x="188" y="468"/>
                      <a:pt x="94" y="406"/>
                      <a:pt x="32" y="312"/>
                    </a:cubicBezTo>
                    <a:cubicBezTo>
                      <a:pt x="0" y="187"/>
                      <a:pt x="63" y="93"/>
                      <a:pt x="157" y="31"/>
                    </a:cubicBezTo>
                    <a:cubicBezTo>
                      <a:pt x="250" y="0"/>
                      <a:pt x="375" y="62"/>
                      <a:pt x="406" y="156"/>
                    </a:cubicBezTo>
                    <a:cubicBezTo>
                      <a:pt x="438" y="250"/>
                      <a:pt x="406" y="375"/>
                      <a:pt x="313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3" name="Freeform 39"/>
              <p:cNvSpPr>
                <a:spLocks noChangeArrowheads="1"/>
              </p:cNvSpPr>
              <p:nvPr/>
            </p:nvSpPr>
            <p:spPr bwMode="auto">
              <a:xfrm>
                <a:off x="5607050" y="6153150"/>
                <a:ext cx="157163" cy="158750"/>
              </a:xfrm>
              <a:custGeom>
                <a:avLst/>
                <a:gdLst>
                  <a:gd name="T0" fmla="*/ 281 w 438"/>
                  <a:gd name="T1" fmla="*/ 406 h 439"/>
                  <a:gd name="T2" fmla="*/ 281 w 438"/>
                  <a:gd name="T3" fmla="*/ 406 h 439"/>
                  <a:gd name="T4" fmla="*/ 31 w 438"/>
                  <a:gd name="T5" fmla="*/ 281 h 439"/>
                  <a:gd name="T6" fmla="*/ 125 w 438"/>
                  <a:gd name="T7" fmla="*/ 31 h 439"/>
                  <a:gd name="T8" fmla="*/ 406 w 438"/>
                  <a:gd name="T9" fmla="*/ 156 h 439"/>
                  <a:gd name="T10" fmla="*/ 281 w 438"/>
                  <a:gd name="T11" fmla="*/ 40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281" y="406"/>
                    </a:moveTo>
                    <a:lnTo>
                      <a:pt x="281" y="406"/>
                    </a:lnTo>
                    <a:cubicBezTo>
                      <a:pt x="187" y="438"/>
                      <a:pt x="62" y="406"/>
                      <a:pt x="31" y="281"/>
                    </a:cubicBezTo>
                    <a:cubicBezTo>
                      <a:pt x="0" y="188"/>
                      <a:pt x="31" y="63"/>
                      <a:pt x="125" y="31"/>
                    </a:cubicBezTo>
                    <a:cubicBezTo>
                      <a:pt x="250" y="0"/>
                      <a:pt x="343" y="31"/>
                      <a:pt x="406" y="156"/>
                    </a:cubicBezTo>
                    <a:cubicBezTo>
                      <a:pt x="437" y="250"/>
                      <a:pt x="375" y="344"/>
                      <a:pt x="281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4" name="Freeform 40"/>
              <p:cNvSpPr>
                <a:spLocks noChangeArrowheads="1"/>
              </p:cNvSpPr>
              <p:nvPr/>
            </p:nvSpPr>
            <p:spPr bwMode="auto">
              <a:xfrm>
                <a:off x="5359400" y="6232525"/>
                <a:ext cx="158750" cy="146050"/>
              </a:xfrm>
              <a:custGeom>
                <a:avLst/>
                <a:gdLst>
                  <a:gd name="T0" fmla="*/ 188 w 439"/>
                  <a:gd name="T1" fmla="*/ 0 h 407"/>
                  <a:gd name="T2" fmla="*/ 188 w 439"/>
                  <a:gd name="T3" fmla="*/ 0 h 407"/>
                  <a:gd name="T4" fmla="*/ 406 w 439"/>
                  <a:gd name="T5" fmla="*/ 156 h 407"/>
                  <a:gd name="T6" fmla="*/ 250 w 439"/>
                  <a:gd name="T7" fmla="*/ 406 h 407"/>
                  <a:gd name="T8" fmla="*/ 31 w 439"/>
                  <a:gd name="T9" fmla="*/ 250 h 407"/>
                  <a:gd name="T10" fmla="*/ 188 w 439"/>
                  <a:gd name="T11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188" y="0"/>
                    </a:moveTo>
                    <a:lnTo>
                      <a:pt x="188" y="0"/>
                    </a:lnTo>
                    <a:cubicBezTo>
                      <a:pt x="281" y="0"/>
                      <a:pt x="406" y="62"/>
                      <a:pt x="406" y="156"/>
                    </a:cubicBezTo>
                    <a:cubicBezTo>
                      <a:pt x="438" y="281"/>
                      <a:pt x="375" y="375"/>
                      <a:pt x="250" y="406"/>
                    </a:cubicBezTo>
                    <a:cubicBezTo>
                      <a:pt x="156" y="406"/>
                      <a:pt x="31" y="344"/>
                      <a:pt x="31" y="250"/>
                    </a:cubicBezTo>
                    <a:cubicBezTo>
                      <a:pt x="0" y="125"/>
                      <a:pt x="63" y="31"/>
                      <a:pt x="18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5" name="Freeform 41"/>
              <p:cNvSpPr>
                <a:spLocks noChangeArrowheads="1"/>
              </p:cNvSpPr>
              <p:nvPr/>
            </p:nvSpPr>
            <p:spPr bwMode="auto">
              <a:xfrm>
                <a:off x="4852988" y="3679825"/>
                <a:ext cx="157162" cy="158750"/>
              </a:xfrm>
              <a:custGeom>
                <a:avLst/>
                <a:gdLst>
                  <a:gd name="T0" fmla="*/ 187 w 438"/>
                  <a:gd name="T1" fmla="*/ 0 h 439"/>
                  <a:gd name="T2" fmla="*/ 187 w 438"/>
                  <a:gd name="T3" fmla="*/ 0 h 439"/>
                  <a:gd name="T4" fmla="*/ 406 w 438"/>
                  <a:gd name="T5" fmla="*/ 156 h 439"/>
                  <a:gd name="T6" fmla="*/ 250 w 438"/>
                  <a:gd name="T7" fmla="*/ 406 h 439"/>
                  <a:gd name="T8" fmla="*/ 31 w 438"/>
                  <a:gd name="T9" fmla="*/ 250 h 439"/>
                  <a:gd name="T10" fmla="*/ 187 w 438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187" y="0"/>
                    </a:moveTo>
                    <a:lnTo>
                      <a:pt x="187" y="0"/>
                    </a:lnTo>
                    <a:cubicBezTo>
                      <a:pt x="281" y="0"/>
                      <a:pt x="375" y="63"/>
                      <a:pt x="406" y="156"/>
                    </a:cubicBezTo>
                    <a:cubicBezTo>
                      <a:pt x="437" y="281"/>
                      <a:pt x="375" y="375"/>
                      <a:pt x="250" y="406"/>
                    </a:cubicBezTo>
                    <a:cubicBezTo>
                      <a:pt x="156" y="438"/>
                      <a:pt x="31" y="344"/>
                      <a:pt x="31" y="250"/>
                    </a:cubicBezTo>
                    <a:cubicBezTo>
                      <a:pt x="0" y="125"/>
                      <a:pt x="62" y="31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6" name="Freeform 42"/>
              <p:cNvSpPr>
                <a:spLocks noChangeArrowheads="1"/>
              </p:cNvSpPr>
              <p:nvPr/>
            </p:nvSpPr>
            <p:spPr bwMode="auto">
              <a:xfrm>
                <a:off x="6383338" y="4703763"/>
                <a:ext cx="157162" cy="146050"/>
              </a:xfrm>
              <a:custGeom>
                <a:avLst/>
                <a:gdLst>
                  <a:gd name="T0" fmla="*/ 406 w 438"/>
                  <a:gd name="T1" fmla="*/ 156 h 407"/>
                  <a:gd name="T2" fmla="*/ 406 w 438"/>
                  <a:gd name="T3" fmla="*/ 156 h 407"/>
                  <a:gd name="T4" fmla="*/ 250 w 438"/>
                  <a:gd name="T5" fmla="*/ 406 h 407"/>
                  <a:gd name="T6" fmla="*/ 31 w 438"/>
                  <a:gd name="T7" fmla="*/ 250 h 407"/>
                  <a:gd name="T8" fmla="*/ 187 w 438"/>
                  <a:gd name="T9" fmla="*/ 0 h 407"/>
                  <a:gd name="T10" fmla="*/ 406 w 438"/>
                  <a:gd name="T11" fmla="*/ 15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406" y="156"/>
                    </a:moveTo>
                    <a:lnTo>
                      <a:pt x="406" y="156"/>
                    </a:lnTo>
                    <a:cubicBezTo>
                      <a:pt x="437" y="281"/>
                      <a:pt x="375" y="375"/>
                      <a:pt x="250" y="406"/>
                    </a:cubicBezTo>
                    <a:cubicBezTo>
                      <a:pt x="156" y="406"/>
                      <a:pt x="31" y="344"/>
                      <a:pt x="31" y="250"/>
                    </a:cubicBezTo>
                    <a:cubicBezTo>
                      <a:pt x="0" y="125"/>
                      <a:pt x="62" y="31"/>
                      <a:pt x="187" y="0"/>
                    </a:cubicBezTo>
                    <a:cubicBezTo>
                      <a:pt x="281" y="0"/>
                      <a:pt x="375" y="62"/>
                      <a:pt x="406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7" name="Freeform 43"/>
              <p:cNvSpPr>
                <a:spLocks noChangeArrowheads="1"/>
              </p:cNvSpPr>
              <p:nvPr/>
            </p:nvSpPr>
            <p:spPr bwMode="auto">
              <a:xfrm>
                <a:off x="5821363" y="3870325"/>
                <a:ext cx="169862" cy="158750"/>
              </a:xfrm>
              <a:custGeom>
                <a:avLst/>
                <a:gdLst>
                  <a:gd name="T0" fmla="*/ 344 w 470"/>
                  <a:gd name="T1" fmla="*/ 63 h 439"/>
                  <a:gd name="T2" fmla="*/ 344 w 470"/>
                  <a:gd name="T3" fmla="*/ 63 h 439"/>
                  <a:gd name="T4" fmla="*/ 407 w 470"/>
                  <a:gd name="T5" fmla="*/ 313 h 439"/>
                  <a:gd name="T6" fmla="*/ 125 w 470"/>
                  <a:gd name="T7" fmla="*/ 375 h 439"/>
                  <a:gd name="T8" fmla="*/ 63 w 470"/>
                  <a:gd name="T9" fmla="*/ 94 h 439"/>
                  <a:gd name="T10" fmla="*/ 344 w 470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344" y="63"/>
                    </a:moveTo>
                    <a:lnTo>
                      <a:pt x="344" y="63"/>
                    </a:lnTo>
                    <a:cubicBezTo>
                      <a:pt x="438" y="125"/>
                      <a:pt x="469" y="250"/>
                      <a:pt x="407" y="313"/>
                    </a:cubicBezTo>
                    <a:cubicBezTo>
                      <a:pt x="344" y="407"/>
                      <a:pt x="219" y="438"/>
                      <a:pt x="125" y="375"/>
                    </a:cubicBezTo>
                    <a:cubicBezTo>
                      <a:pt x="32" y="313"/>
                      <a:pt x="0" y="188"/>
                      <a:pt x="63" y="94"/>
                    </a:cubicBezTo>
                    <a:cubicBezTo>
                      <a:pt x="125" y="0"/>
                      <a:pt x="250" y="0"/>
                      <a:pt x="344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8" name="Freeform 44"/>
              <p:cNvSpPr>
                <a:spLocks noChangeArrowheads="1"/>
              </p:cNvSpPr>
              <p:nvPr/>
            </p:nvSpPr>
            <p:spPr bwMode="auto">
              <a:xfrm>
                <a:off x="4021138" y="4230688"/>
                <a:ext cx="169862" cy="158750"/>
              </a:xfrm>
              <a:custGeom>
                <a:avLst/>
                <a:gdLst>
                  <a:gd name="T0" fmla="*/ 407 w 470"/>
                  <a:gd name="T1" fmla="*/ 313 h 439"/>
                  <a:gd name="T2" fmla="*/ 407 w 470"/>
                  <a:gd name="T3" fmla="*/ 313 h 439"/>
                  <a:gd name="T4" fmla="*/ 125 w 470"/>
                  <a:gd name="T5" fmla="*/ 375 h 439"/>
                  <a:gd name="T6" fmla="*/ 63 w 470"/>
                  <a:gd name="T7" fmla="*/ 94 h 439"/>
                  <a:gd name="T8" fmla="*/ 344 w 470"/>
                  <a:gd name="T9" fmla="*/ 63 h 439"/>
                  <a:gd name="T10" fmla="*/ 407 w 470"/>
                  <a:gd name="T11" fmla="*/ 31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7" y="313"/>
                    </a:moveTo>
                    <a:lnTo>
                      <a:pt x="407" y="313"/>
                    </a:lnTo>
                    <a:cubicBezTo>
                      <a:pt x="344" y="407"/>
                      <a:pt x="219" y="438"/>
                      <a:pt x="125" y="375"/>
                    </a:cubicBezTo>
                    <a:cubicBezTo>
                      <a:pt x="32" y="313"/>
                      <a:pt x="0" y="188"/>
                      <a:pt x="63" y="94"/>
                    </a:cubicBezTo>
                    <a:cubicBezTo>
                      <a:pt x="125" y="0"/>
                      <a:pt x="250" y="0"/>
                      <a:pt x="344" y="63"/>
                    </a:cubicBezTo>
                    <a:cubicBezTo>
                      <a:pt x="438" y="125"/>
                      <a:pt x="469" y="219"/>
                      <a:pt x="407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9" name="Freeform 45"/>
              <p:cNvSpPr>
                <a:spLocks noChangeArrowheads="1"/>
              </p:cNvSpPr>
              <p:nvPr/>
            </p:nvSpPr>
            <p:spPr bwMode="auto">
              <a:xfrm>
                <a:off x="6180138" y="5670550"/>
                <a:ext cx="169862" cy="169863"/>
              </a:xfrm>
              <a:custGeom>
                <a:avLst/>
                <a:gdLst>
                  <a:gd name="T0" fmla="*/ 407 w 470"/>
                  <a:gd name="T1" fmla="*/ 344 h 470"/>
                  <a:gd name="T2" fmla="*/ 407 w 470"/>
                  <a:gd name="T3" fmla="*/ 344 h 470"/>
                  <a:gd name="T4" fmla="*/ 125 w 470"/>
                  <a:gd name="T5" fmla="*/ 407 h 470"/>
                  <a:gd name="T6" fmla="*/ 63 w 470"/>
                  <a:gd name="T7" fmla="*/ 125 h 470"/>
                  <a:gd name="T8" fmla="*/ 344 w 470"/>
                  <a:gd name="T9" fmla="*/ 63 h 470"/>
                  <a:gd name="T10" fmla="*/ 407 w 470"/>
                  <a:gd name="T11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407" y="344"/>
                    </a:moveTo>
                    <a:lnTo>
                      <a:pt x="407" y="344"/>
                    </a:lnTo>
                    <a:cubicBezTo>
                      <a:pt x="344" y="438"/>
                      <a:pt x="219" y="469"/>
                      <a:pt x="125" y="407"/>
                    </a:cubicBezTo>
                    <a:cubicBezTo>
                      <a:pt x="32" y="344"/>
                      <a:pt x="0" y="219"/>
                      <a:pt x="63" y="125"/>
                    </a:cubicBezTo>
                    <a:cubicBezTo>
                      <a:pt x="125" y="32"/>
                      <a:pt x="250" y="0"/>
                      <a:pt x="344" y="63"/>
                    </a:cubicBezTo>
                    <a:cubicBezTo>
                      <a:pt x="438" y="125"/>
                      <a:pt x="469" y="250"/>
                      <a:pt x="407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0" name="Freeform 46"/>
              <p:cNvSpPr>
                <a:spLocks noChangeArrowheads="1"/>
              </p:cNvSpPr>
              <p:nvPr/>
            </p:nvSpPr>
            <p:spPr bwMode="auto">
              <a:xfrm>
                <a:off x="5359400" y="3679825"/>
                <a:ext cx="158750" cy="158750"/>
              </a:xfrm>
              <a:custGeom>
                <a:avLst/>
                <a:gdLst>
                  <a:gd name="T0" fmla="*/ 250 w 439"/>
                  <a:gd name="T1" fmla="*/ 0 h 439"/>
                  <a:gd name="T2" fmla="*/ 250 w 439"/>
                  <a:gd name="T3" fmla="*/ 0 h 439"/>
                  <a:gd name="T4" fmla="*/ 406 w 439"/>
                  <a:gd name="T5" fmla="*/ 250 h 439"/>
                  <a:gd name="T6" fmla="*/ 188 w 439"/>
                  <a:gd name="T7" fmla="*/ 406 h 439"/>
                  <a:gd name="T8" fmla="*/ 31 w 439"/>
                  <a:gd name="T9" fmla="*/ 156 h 439"/>
                  <a:gd name="T10" fmla="*/ 250 w 439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250" y="0"/>
                    </a:moveTo>
                    <a:lnTo>
                      <a:pt x="250" y="0"/>
                    </a:lnTo>
                    <a:cubicBezTo>
                      <a:pt x="375" y="31"/>
                      <a:pt x="438" y="125"/>
                      <a:pt x="406" y="250"/>
                    </a:cubicBezTo>
                    <a:cubicBezTo>
                      <a:pt x="406" y="344"/>
                      <a:pt x="281" y="438"/>
                      <a:pt x="188" y="406"/>
                    </a:cubicBezTo>
                    <a:cubicBezTo>
                      <a:pt x="63" y="375"/>
                      <a:pt x="0" y="281"/>
                      <a:pt x="31" y="156"/>
                    </a:cubicBezTo>
                    <a:cubicBezTo>
                      <a:pt x="31" y="63"/>
                      <a:pt x="156" y="0"/>
                      <a:pt x="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1" name="Freeform 47"/>
              <p:cNvSpPr>
                <a:spLocks noChangeArrowheads="1"/>
              </p:cNvSpPr>
              <p:nvPr/>
            </p:nvSpPr>
            <p:spPr bwMode="auto">
              <a:xfrm>
                <a:off x="3830638" y="4703763"/>
                <a:ext cx="157162" cy="146050"/>
              </a:xfrm>
              <a:custGeom>
                <a:avLst/>
                <a:gdLst>
                  <a:gd name="T0" fmla="*/ 405 w 438"/>
                  <a:gd name="T1" fmla="*/ 250 h 407"/>
                  <a:gd name="T2" fmla="*/ 405 w 438"/>
                  <a:gd name="T3" fmla="*/ 250 h 407"/>
                  <a:gd name="T4" fmla="*/ 187 w 438"/>
                  <a:gd name="T5" fmla="*/ 406 h 407"/>
                  <a:gd name="T6" fmla="*/ 31 w 438"/>
                  <a:gd name="T7" fmla="*/ 156 h 407"/>
                  <a:gd name="T8" fmla="*/ 249 w 438"/>
                  <a:gd name="T9" fmla="*/ 0 h 407"/>
                  <a:gd name="T10" fmla="*/ 405 w 438"/>
                  <a:gd name="T11" fmla="*/ 25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405" y="250"/>
                    </a:moveTo>
                    <a:lnTo>
                      <a:pt x="405" y="250"/>
                    </a:lnTo>
                    <a:cubicBezTo>
                      <a:pt x="405" y="344"/>
                      <a:pt x="280" y="406"/>
                      <a:pt x="187" y="406"/>
                    </a:cubicBezTo>
                    <a:cubicBezTo>
                      <a:pt x="63" y="375"/>
                      <a:pt x="0" y="281"/>
                      <a:pt x="31" y="156"/>
                    </a:cubicBezTo>
                    <a:cubicBezTo>
                      <a:pt x="63" y="62"/>
                      <a:pt x="156" y="0"/>
                      <a:pt x="249" y="0"/>
                    </a:cubicBezTo>
                    <a:cubicBezTo>
                      <a:pt x="374" y="31"/>
                      <a:pt x="437" y="125"/>
                      <a:pt x="405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2" name="Freeform 48"/>
              <p:cNvSpPr>
                <a:spLocks noChangeArrowheads="1"/>
              </p:cNvSpPr>
              <p:nvPr/>
            </p:nvSpPr>
            <p:spPr bwMode="auto">
              <a:xfrm>
                <a:off x="6383338" y="5208588"/>
                <a:ext cx="157162" cy="158750"/>
              </a:xfrm>
              <a:custGeom>
                <a:avLst/>
                <a:gdLst>
                  <a:gd name="T0" fmla="*/ 406 w 438"/>
                  <a:gd name="T1" fmla="*/ 250 h 439"/>
                  <a:gd name="T2" fmla="*/ 406 w 438"/>
                  <a:gd name="T3" fmla="*/ 250 h 439"/>
                  <a:gd name="T4" fmla="*/ 187 w 438"/>
                  <a:gd name="T5" fmla="*/ 406 h 439"/>
                  <a:gd name="T6" fmla="*/ 31 w 438"/>
                  <a:gd name="T7" fmla="*/ 156 h 439"/>
                  <a:gd name="T8" fmla="*/ 250 w 438"/>
                  <a:gd name="T9" fmla="*/ 0 h 439"/>
                  <a:gd name="T10" fmla="*/ 406 w 438"/>
                  <a:gd name="T11" fmla="*/ 25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406" y="250"/>
                    </a:moveTo>
                    <a:lnTo>
                      <a:pt x="406" y="250"/>
                    </a:lnTo>
                    <a:cubicBezTo>
                      <a:pt x="375" y="344"/>
                      <a:pt x="281" y="438"/>
                      <a:pt x="187" y="406"/>
                    </a:cubicBezTo>
                    <a:cubicBezTo>
                      <a:pt x="62" y="375"/>
                      <a:pt x="0" y="281"/>
                      <a:pt x="31" y="156"/>
                    </a:cubicBezTo>
                    <a:cubicBezTo>
                      <a:pt x="31" y="63"/>
                      <a:pt x="156" y="0"/>
                      <a:pt x="250" y="0"/>
                    </a:cubicBezTo>
                    <a:cubicBezTo>
                      <a:pt x="375" y="31"/>
                      <a:pt x="437" y="125"/>
                      <a:pt x="406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3" name="Freeform 49"/>
              <p:cNvSpPr>
                <a:spLocks noChangeArrowheads="1"/>
              </p:cNvSpPr>
              <p:nvPr/>
            </p:nvSpPr>
            <p:spPr bwMode="auto">
              <a:xfrm>
                <a:off x="6180138" y="4230688"/>
                <a:ext cx="169862" cy="158750"/>
              </a:xfrm>
              <a:custGeom>
                <a:avLst/>
                <a:gdLst>
                  <a:gd name="T0" fmla="*/ 407 w 470"/>
                  <a:gd name="T1" fmla="*/ 94 h 439"/>
                  <a:gd name="T2" fmla="*/ 407 w 470"/>
                  <a:gd name="T3" fmla="*/ 94 h 439"/>
                  <a:gd name="T4" fmla="*/ 344 w 470"/>
                  <a:gd name="T5" fmla="*/ 375 h 439"/>
                  <a:gd name="T6" fmla="*/ 63 w 470"/>
                  <a:gd name="T7" fmla="*/ 313 h 439"/>
                  <a:gd name="T8" fmla="*/ 125 w 470"/>
                  <a:gd name="T9" fmla="*/ 63 h 439"/>
                  <a:gd name="T10" fmla="*/ 407 w 470"/>
                  <a:gd name="T11" fmla="*/ 9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7" y="94"/>
                    </a:moveTo>
                    <a:lnTo>
                      <a:pt x="407" y="94"/>
                    </a:lnTo>
                    <a:cubicBezTo>
                      <a:pt x="469" y="188"/>
                      <a:pt x="438" y="313"/>
                      <a:pt x="344" y="375"/>
                    </a:cubicBezTo>
                    <a:cubicBezTo>
                      <a:pt x="250" y="438"/>
                      <a:pt x="125" y="407"/>
                      <a:pt x="63" y="313"/>
                    </a:cubicBezTo>
                    <a:cubicBezTo>
                      <a:pt x="0" y="219"/>
                      <a:pt x="32" y="125"/>
                      <a:pt x="125" y="63"/>
                    </a:cubicBezTo>
                    <a:cubicBezTo>
                      <a:pt x="219" y="0"/>
                      <a:pt x="344" y="0"/>
                      <a:pt x="407" y="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4" name="Freeform 50"/>
              <p:cNvSpPr>
                <a:spLocks noChangeArrowheads="1"/>
              </p:cNvSpPr>
              <p:nvPr/>
            </p:nvSpPr>
            <p:spPr bwMode="auto">
              <a:xfrm>
                <a:off x="4381500" y="3870325"/>
                <a:ext cx="158750" cy="158750"/>
              </a:xfrm>
              <a:custGeom>
                <a:avLst/>
                <a:gdLst>
                  <a:gd name="T0" fmla="*/ 344 w 439"/>
                  <a:gd name="T1" fmla="*/ 375 h 439"/>
                  <a:gd name="T2" fmla="*/ 344 w 439"/>
                  <a:gd name="T3" fmla="*/ 375 h 439"/>
                  <a:gd name="T4" fmla="*/ 63 w 439"/>
                  <a:gd name="T5" fmla="*/ 313 h 439"/>
                  <a:gd name="T6" fmla="*/ 125 w 439"/>
                  <a:gd name="T7" fmla="*/ 63 h 439"/>
                  <a:gd name="T8" fmla="*/ 407 w 439"/>
                  <a:gd name="T9" fmla="*/ 94 h 439"/>
                  <a:gd name="T10" fmla="*/ 344 w 439"/>
                  <a:gd name="T11" fmla="*/ 37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344" y="375"/>
                    </a:moveTo>
                    <a:lnTo>
                      <a:pt x="344" y="375"/>
                    </a:lnTo>
                    <a:cubicBezTo>
                      <a:pt x="250" y="438"/>
                      <a:pt x="125" y="407"/>
                      <a:pt x="63" y="313"/>
                    </a:cubicBezTo>
                    <a:cubicBezTo>
                      <a:pt x="0" y="250"/>
                      <a:pt x="32" y="125"/>
                      <a:pt x="125" y="63"/>
                    </a:cubicBezTo>
                    <a:cubicBezTo>
                      <a:pt x="219" y="0"/>
                      <a:pt x="344" y="0"/>
                      <a:pt x="407" y="94"/>
                    </a:cubicBezTo>
                    <a:cubicBezTo>
                      <a:pt x="438" y="188"/>
                      <a:pt x="438" y="313"/>
                      <a:pt x="344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5" name="Freeform 51"/>
              <p:cNvSpPr>
                <a:spLocks noChangeArrowheads="1"/>
              </p:cNvSpPr>
              <p:nvPr/>
            </p:nvSpPr>
            <p:spPr bwMode="auto">
              <a:xfrm>
                <a:off x="5821363" y="6029325"/>
                <a:ext cx="169862" cy="169863"/>
              </a:xfrm>
              <a:custGeom>
                <a:avLst/>
                <a:gdLst>
                  <a:gd name="T0" fmla="*/ 344 w 470"/>
                  <a:gd name="T1" fmla="*/ 407 h 470"/>
                  <a:gd name="T2" fmla="*/ 344 w 470"/>
                  <a:gd name="T3" fmla="*/ 407 h 470"/>
                  <a:gd name="T4" fmla="*/ 63 w 470"/>
                  <a:gd name="T5" fmla="*/ 344 h 470"/>
                  <a:gd name="T6" fmla="*/ 125 w 470"/>
                  <a:gd name="T7" fmla="*/ 63 h 470"/>
                  <a:gd name="T8" fmla="*/ 407 w 470"/>
                  <a:gd name="T9" fmla="*/ 125 h 470"/>
                  <a:gd name="T10" fmla="*/ 344 w 470"/>
                  <a:gd name="T11" fmla="*/ 407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344" y="407"/>
                    </a:moveTo>
                    <a:lnTo>
                      <a:pt x="344" y="407"/>
                    </a:lnTo>
                    <a:cubicBezTo>
                      <a:pt x="250" y="469"/>
                      <a:pt x="125" y="438"/>
                      <a:pt x="63" y="344"/>
                    </a:cubicBezTo>
                    <a:cubicBezTo>
                      <a:pt x="0" y="250"/>
                      <a:pt x="32" y="125"/>
                      <a:pt x="125" y="63"/>
                    </a:cubicBezTo>
                    <a:cubicBezTo>
                      <a:pt x="219" y="0"/>
                      <a:pt x="344" y="32"/>
                      <a:pt x="407" y="125"/>
                    </a:cubicBezTo>
                    <a:cubicBezTo>
                      <a:pt x="469" y="219"/>
                      <a:pt x="438" y="344"/>
                      <a:pt x="344" y="40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</p:grpSp>
        <p:sp>
          <p:nvSpPr>
            <p:cNvPr id="126" name="Oval 125"/>
            <p:cNvSpPr/>
            <p:nvPr/>
          </p:nvSpPr>
          <p:spPr>
            <a:xfrm>
              <a:off x="17771883" y="9037590"/>
              <a:ext cx="1456594" cy="14564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16103258" y="4325336"/>
              <a:ext cx="1456594" cy="14564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/>
              </a:endParaRPr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1732155" y="12821879"/>
            <a:ext cx="10551971" cy="0"/>
          </a:xfrm>
          <a:prstGeom prst="line">
            <a:avLst/>
          </a:prstGeom>
          <a:ln w="12700" cmpd="sng">
            <a:solidFill>
              <a:srgbClr val="E5E5E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4698"/>
          <p:cNvGrpSpPr>
            <a:grpSpLocks/>
          </p:cNvGrpSpPr>
          <p:nvPr/>
        </p:nvGrpSpPr>
        <p:grpSpPr bwMode="auto">
          <a:xfrm>
            <a:off x="17027847" y="4668800"/>
            <a:ext cx="901816" cy="883595"/>
            <a:chOff x="5427663" y="4046537"/>
            <a:chExt cx="395287" cy="387350"/>
          </a:xfrm>
          <a:solidFill>
            <a:schemeClr val="bg1"/>
          </a:solidFill>
        </p:grpSpPr>
        <p:sp>
          <p:nvSpPr>
            <p:cNvPr id="134" name="Freeform 418"/>
            <p:cNvSpPr>
              <a:spLocks noChangeArrowheads="1"/>
            </p:cNvSpPr>
            <p:nvPr/>
          </p:nvSpPr>
          <p:spPr bwMode="auto">
            <a:xfrm>
              <a:off x="5635625" y="4046537"/>
              <a:ext cx="187325" cy="184150"/>
            </a:xfrm>
            <a:custGeom>
              <a:avLst/>
              <a:gdLst>
                <a:gd name="T0" fmla="*/ 301 w 520"/>
                <a:gd name="T1" fmla="*/ 75 h 511"/>
                <a:gd name="T2" fmla="*/ 444 w 520"/>
                <a:gd name="T3" fmla="*/ 217 h 511"/>
                <a:gd name="T4" fmla="*/ 394 w 520"/>
                <a:gd name="T5" fmla="*/ 267 h 511"/>
                <a:gd name="T6" fmla="*/ 327 w 520"/>
                <a:gd name="T7" fmla="*/ 200 h 511"/>
                <a:gd name="T8" fmla="*/ 301 w 520"/>
                <a:gd name="T9" fmla="*/ 225 h 511"/>
                <a:gd name="T10" fmla="*/ 368 w 520"/>
                <a:gd name="T11" fmla="*/ 292 h 511"/>
                <a:gd name="T12" fmla="*/ 335 w 520"/>
                <a:gd name="T13" fmla="*/ 326 h 511"/>
                <a:gd name="T14" fmla="*/ 293 w 520"/>
                <a:gd name="T15" fmla="*/ 275 h 511"/>
                <a:gd name="T16" fmla="*/ 268 w 520"/>
                <a:gd name="T17" fmla="*/ 309 h 511"/>
                <a:gd name="T18" fmla="*/ 310 w 520"/>
                <a:gd name="T19" fmla="*/ 351 h 511"/>
                <a:gd name="T20" fmla="*/ 268 w 520"/>
                <a:gd name="T21" fmla="*/ 393 h 511"/>
                <a:gd name="T22" fmla="*/ 201 w 520"/>
                <a:gd name="T23" fmla="*/ 326 h 511"/>
                <a:gd name="T24" fmla="*/ 168 w 520"/>
                <a:gd name="T25" fmla="*/ 351 h 511"/>
                <a:gd name="T26" fmla="*/ 243 w 520"/>
                <a:gd name="T27" fmla="*/ 418 h 511"/>
                <a:gd name="T28" fmla="*/ 209 w 520"/>
                <a:gd name="T29" fmla="*/ 443 h 511"/>
                <a:gd name="T30" fmla="*/ 168 w 520"/>
                <a:gd name="T31" fmla="*/ 401 h 511"/>
                <a:gd name="T32" fmla="*/ 134 w 520"/>
                <a:gd name="T33" fmla="*/ 426 h 511"/>
                <a:gd name="T34" fmla="*/ 218 w 520"/>
                <a:gd name="T35" fmla="*/ 510 h 511"/>
                <a:gd name="T36" fmla="*/ 519 w 520"/>
                <a:gd name="T37" fmla="*/ 217 h 511"/>
                <a:gd name="T38" fmla="*/ 301 w 520"/>
                <a:gd name="T39" fmla="*/ 0 h 511"/>
                <a:gd name="T40" fmla="*/ 0 w 520"/>
                <a:gd name="T41" fmla="*/ 292 h 511"/>
                <a:gd name="T42" fmla="*/ 34 w 520"/>
                <a:gd name="T43" fmla="*/ 334 h 511"/>
                <a:gd name="T44" fmla="*/ 301 w 520"/>
                <a:gd name="T45" fmla="*/ 75 h 511"/>
                <a:gd name="T46" fmla="*/ 301 w 520"/>
                <a:gd name="T47" fmla="*/ 75 h 511"/>
                <a:gd name="T48" fmla="*/ 301 w 520"/>
                <a:gd name="T49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0" h="511">
                  <a:moveTo>
                    <a:pt x="301" y="75"/>
                  </a:moveTo>
                  <a:lnTo>
                    <a:pt x="444" y="217"/>
                  </a:lnTo>
                  <a:lnTo>
                    <a:pt x="394" y="267"/>
                  </a:lnTo>
                  <a:lnTo>
                    <a:pt x="327" y="200"/>
                  </a:lnTo>
                  <a:lnTo>
                    <a:pt x="301" y="225"/>
                  </a:lnTo>
                  <a:lnTo>
                    <a:pt x="368" y="292"/>
                  </a:lnTo>
                  <a:lnTo>
                    <a:pt x="335" y="326"/>
                  </a:lnTo>
                  <a:lnTo>
                    <a:pt x="293" y="275"/>
                  </a:lnTo>
                  <a:lnTo>
                    <a:pt x="268" y="309"/>
                  </a:lnTo>
                  <a:lnTo>
                    <a:pt x="310" y="351"/>
                  </a:lnTo>
                  <a:lnTo>
                    <a:pt x="268" y="393"/>
                  </a:lnTo>
                  <a:lnTo>
                    <a:pt x="201" y="326"/>
                  </a:lnTo>
                  <a:lnTo>
                    <a:pt x="168" y="351"/>
                  </a:lnTo>
                  <a:lnTo>
                    <a:pt x="243" y="418"/>
                  </a:lnTo>
                  <a:lnTo>
                    <a:pt x="209" y="443"/>
                  </a:lnTo>
                  <a:lnTo>
                    <a:pt x="168" y="401"/>
                  </a:lnTo>
                  <a:lnTo>
                    <a:pt x="134" y="426"/>
                  </a:lnTo>
                  <a:lnTo>
                    <a:pt x="218" y="510"/>
                  </a:lnTo>
                  <a:lnTo>
                    <a:pt x="519" y="217"/>
                  </a:lnTo>
                  <a:lnTo>
                    <a:pt x="301" y="0"/>
                  </a:lnTo>
                  <a:lnTo>
                    <a:pt x="0" y="292"/>
                  </a:lnTo>
                  <a:lnTo>
                    <a:pt x="34" y="334"/>
                  </a:lnTo>
                  <a:lnTo>
                    <a:pt x="301" y="75"/>
                  </a:lnTo>
                  <a:close/>
                  <a:moveTo>
                    <a:pt x="301" y="75"/>
                  </a:moveTo>
                  <a:lnTo>
                    <a:pt x="301" y="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35" name="Freeform 419"/>
            <p:cNvSpPr>
              <a:spLocks noChangeArrowheads="1"/>
            </p:cNvSpPr>
            <p:nvPr/>
          </p:nvSpPr>
          <p:spPr bwMode="auto">
            <a:xfrm>
              <a:off x="5635625" y="4046537"/>
              <a:ext cx="187325" cy="184150"/>
            </a:xfrm>
            <a:custGeom>
              <a:avLst/>
              <a:gdLst>
                <a:gd name="T0" fmla="*/ 301 w 520"/>
                <a:gd name="T1" fmla="*/ 75 h 511"/>
                <a:gd name="T2" fmla="*/ 444 w 520"/>
                <a:gd name="T3" fmla="*/ 217 h 511"/>
                <a:gd name="T4" fmla="*/ 394 w 520"/>
                <a:gd name="T5" fmla="*/ 267 h 511"/>
                <a:gd name="T6" fmla="*/ 327 w 520"/>
                <a:gd name="T7" fmla="*/ 200 h 511"/>
                <a:gd name="T8" fmla="*/ 301 w 520"/>
                <a:gd name="T9" fmla="*/ 225 h 511"/>
                <a:gd name="T10" fmla="*/ 368 w 520"/>
                <a:gd name="T11" fmla="*/ 292 h 511"/>
                <a:gd name="T12" fmla="*/ 335 w 520"/>
                <a:gd name="T13" fmla="*/ 326 h 511"/>
                <a:gd name="T14" fmla="*/ 293 w 520"/>
                <a:gd name="T15" fmla="*/ 275 h 511"/>
                <a:gd name="T16" fmla="*/ 268 w 520"/>
                <a:gd name="T17" fmla="*/ 309 h 511"/>
                <a:gd name="T18" fmla="*/ 310 w 520"/>
                <a:gd name="T19" fmla="*/ 351 h 511"/>
                <a:gd name="T20" fmla="*/ 268 w 520"/>
                <a:gd name="T21" fmla="*/ 393 h 511"/>
                <a:gd name="T22" fmla="*/ 201 w 520"/>
                <a:gd name="T23" fmla="*/ 326 h 511"/>
                <a:gd name="T24" fmla="*/ 168 w 520"/>
                <a:gd name="T25" fmla="*/ 351 h 511"/>
                <a:gd name="T26" fmla="*/ 243 w 520"/>
                <a:gd name="T27" fmla="*/ 418 h 511"/>
                <a:gd name="T28" fmla="*/ 209 w 520"/>
                <a:gd name="T29" fmla="*/ 443 h 511"/>
                <a:gd name="T30" fmla="*/ 168 w 520"/>
                <a:gd name="T31" fmla="*/ 401 h 511"/>
                <a:gd name="T32" fmla="*/ 134 w 520"/>
                <a:gd name="T33" fmla="*/ 426 h 511"/>
                <a:gd name="T34" fmla="*/ 218 w 520"/>
                <a:gd name="T35" fmla="*/ 510 h 511"/>
                <a:gd name="T36" fmla="*/ 519 w 520"/>
                <a:gd name="T37" fmla="*/ 217 h 511"/>
                <a:gd name="T38" fmla="*/ 301 w 520"/>
                <a:gd name="T39" fmla="*/ 0 h 511"/>
                <a:gd name="T40" fmla="*/ 0 w 520"/>
                <a:gd name="T41" fmla="*/ 292 h 511"/>
                <a:gd name="T42" fmla="*/ 34 w 520"/>
                <a:gd name="T43" fmla="*/ 334 h 511"/>
                <a:gd name="T44" fmla="*/ 301 w 520"/>
                <a:gd name="T45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511">
                  <a:moveTo>
                    <a:pt x="301" y="75"/>
                  </a:moveTo>
                  <a:lnTo>
                    <a:pt x="444" y="217"/>
                  </a:lnTo>
                  <a:lnTo>
                    <a:pt x="394" y="267"/>
                  </a:lnTo>
                  <a:lnTo>
                    <a:pt x="327" y="200"/>
                  </a:lnTo>
                  <a:lnTo>
                    <a:pt x="301" y="225"/>
                  </a:lnTo>
                  <a:lnTo>
                    <a:pt x="368" y="292"/>
                  </a:lnTo>
                  <a:lnTo>
                    <a:pt x="335" y="326"/>
                  </a:lnTo>
                  <a:lnTo>
                    <a:pt x="293" y="275"/>
                  </a:lnTo>
                  <a:lnTo>
                    <a:pt x="268" y="309"/>
                  </a:lnTo>
                  <a:lnTo>
                    <a:pt x="310" y="351"/>
                  </a:lnTo>
                  <a:lnTo>
                    <a:pt x="268" y="393"/>
                  </a:lnTo>
                  <a:lnTo>
                    <a:pt x="201" y="326"/>
                  </a:lnTo>
                  <a:lnTo>
                    <a:pt x="168" y="351"/>
                  </a:lnTo>
                  <a:lnTo>
                    <a:pt x="243" y="418"/>
                  </a:lnTo>
                  <a:lnTo>
                    <a:pt x="209" y="443"/>
                  </a:lnTo>
                  <a:lnTo>
                    <a:pt x="168" y="401"/>
                  </a:lnTo>
                  <a:lnTo>
                    <a:pt x="134" y="426"/>
                  </a:lnTo>
                  <a:lnTo>
                    <a:pt x="218" y="510"/>
                  </a:lnTo>
                  <a:lnTo>
                    <a:pt x="519" y="217"/>
                  </a:lnTo>
                  <a:lnTo>
                    <a:pt x="301" y="0"/>
                  </a:lnTo>
                  <a:lnTo>
                    <a:pt x="0" y="292"/>
                  </a:lnTo>
                  <a:lnTo>
                    <a:pt x="34" y="334"/>
                  </a:lnTo>
                  <a:lnTo>
                    <a:pt x="301" y="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36" name="Freeform 420"/>
            <p:cNvSpPr>
              <a:spLocks noChangeArrowheads="1"/>
            </p:cNvSpPr>
            <p:nvPr/>
          </p:nvSpPr>
          <p:spPr bwMode="auto">
            <a:xfrm>
              <a:off x="5743575" y="407352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37" name="Freeform 421"/>
            <p:cNvSpPr>
              <a:spLocks noChangeArrowheads="1"/>
            </p:cNvSpPr>
            <p:nvPr/>
          </p:nvSpPr>
          <p:spPr bwMode="auto">
            <a:xfrm>
              <a:off x="5427663" y="4229099"/>
              <a:ext cx="204787" cy="204788"/>
            </a:xfrm>
            <a:custGeom>
              <a:avLst/>
              <a:gdLst>
                <a:gd name="T0" fmla="*/ 451 w 569"/>
                <a:gd name="T1" fmla="*/ 158 h 569"/>
                <a:gd name="T2" fmla="*/ 501 w 569"/>
                <a:gd name="T3" fmla="*/ 209 h 569"/>
                <a:gd name="T4" fmla="*/ 468 w 569"/>
                <a:gd name="T5" fmla="*/ 251 h 569"/>
                <a:gd name="T6" fmla="*/ 393 w 569"/>
                <a:gd name="T7" fmla="*/ 175 h 569"/>
                <a:gd name="T8" fmla="*/ 368 w 569"/>
                <a:gd name="T9" fmla="*/ 200 h 569"/>
                <a:gd name="T10" fmla="*/ 443 w 569"/>
                <a:gd name="T11" fmla="*/ 275 h 569"/>
                <a:gd name="T12" fmla="*/ 409 w 569"/>
                <a:gd name="T13" fmla="*/ 309 h 569"/>
                <a:gd name="T14" fmla="*/ 359 w 569"/>
                <a:gd name="T15" fmla="*/ 251 h 569"/>
                <a:gd name="T16" fmla="*/ 334 w 569"/>
                <a:gd name="T17" fmla="*/ 284 h 569"/>
                <a:gd name="T18" fmla="*/ 384 w 569"/>
                <a:gd name="T19" fmla="*/ 334 h 569"/>
                <a:gd name="T20" fmla="*/ 342 w 569"/>
                <a:gd name="T21" fmla="*/ 376 h 569"/>
                <a:gd name="T22" fmla="*/ 267 w 569"/>
                <a:gd name="T23" fmla="*/ 301 h 569"/>
                <a:gd name="T24" fmla="*/ 234 w 569"/>
                <a:gd name="T25" fmla="*/ 326 h 569"/>
                <a:gd name="T26" fmla="*/ 309 w 569"/>
                <a:gd name="T27" fmla="*/ 401 h 569"/>
                <a:gd name="T28" fmla="*/ 284 w 569"/>
                <a:gd name="T29" fmla="*/ 434 h 569"/>
                <a:gd name="T30" fmla="*/ 234 w 569"/>
                <a:gd name="T31" fmla="*/ 376 h 569"/>
                <a:gd name="T32" fmla="*/ 200 w 569"/>
                <a:gd name="T33" fmla="*/ 409 h 569"/>
                <a:gd name="T34" fmla="*/ 250 w 569"/>
                <a:gd name="T35" fmla="*/ 459 h 569"/>
                <a:gd name="T36" fmla="*/ 217 w 569"/>
                <a:gd name="T37" fmla="*/ 493 h 569"/>
                <a:gd name="T38" fmla="*/ 75 w 569"/>
                <a:gd name="T39" fmla="*/ 351 h 569"/>
                <a:gd name="T40" fmla="*/ 393 w 569"/>
                <a:gd name="T41" fmla="*/ 41 h 569"/>
                <a:gd name="T42" fmla="*/ 351 w 569"/>
                <a:gd name="T43" fmla="*/ 0 h 569"/>
                <a:gd name="T44" fmla="*/ 0 w 569"/>
                <a:gd name="T45" fmla="*/ 351 h 569"/>
                <a:gd name="T46" fmla="*/ 217 w 569"/>
                <a:gd name="T47" fmla="*/ 568 h 569"/>
                <a:gd name="T48" fmla="*/ 568 w 569"/>
                <a:gd name="T49" fmla="*/ 225 h 569"/>
                <a:gd name="T50" fmla="*/ 484 w 569"/>
                <a:gd name="T51" fmla="*/ 133 h 569"/>
                <a:gd name="T52" fmla="*/ 451 w 569"/>
                <a:gd name="T53" fmla="*/ 158 h 569"/>
                <a:gd name="T54" fmla="*/ 451 w 569"/>
                <a:gd name="T55" fmla="*/ 158 h 569"/>
                <a:gd name="T56" fmla="*/ 451 w 569"/>
                <a:gd name="T57" fmla="*/ 15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9" h="569">
                  <a:moveTo>
                    <a:pt x="451" y="158"/>
                  </a:moveTo>
                  <a:lnTo>
                    <a:pt x="501" y="209"/>
                  </a:lnTo>
                  <a:lnTo>
                    <a:pt x="468" y="251"/>
                  </a:lnTo>
                  <a:lnTo>
                    <a:pt x="393" y="175"/>
                  </a:lnTo>
                  <a:lnTo>
                    <a:pt x="368" y="200"/>
                  </a:lnTo>
                  <a:lnTo>
                    <a:pt x="443" y="275"/>
                  </a:lnTo>
                  <a:lnTo>
                    <a:pt x="409" y="309"/>
                  </a:lnTo>
                  <a:lnTo>
                    <a:pt x="359" y="251"/>
                  </a:lnTo>
                  <a:lnTo>
                    <a:pt x="334" y="284"/>
                  </a:lnTo>
                  <a:lnTo>
                    <a:pt x="384" y="334"/>
                  </a:lnTo>
                  <a:lnTo>
                    <a:pt x="342" y="376"/>
                  </a:lnTo>
                  <a:lnTo>
                    <a:pt x="267" y="301"/>
                  </a:lnTo>
                  <a:lnTo>
                    <a:pt x="234" y="326"/>
                  </a:lnTo>
                  <a:lnTo>
                    <a:pt x="309" y="401"/>
                  </a:lnTo>
                  <a:lnTo>
                    <a:pt x="284" y="434"/>
                  </a:lnTo>
                  <a:lnTo>
                    <a:pt x="234" y="376"/>
                  </a:lnTo>
                  <a:lnTo>
                    <a:pt x="200" y="409"/>
                  </a:lnTo>
                  <a:lnTo>
                    <a:pt x="250" y="459"/>
                  </a:lnTo>
                  <a:lnTo>
                    <a:pt x="217" y="493"/>
                  </a:lnTo>
                  <a:lnTo>
                    <a:pt x="75" y="351"/>
                  </a:lnTo>
                  <a:lnTo>
                    <a:pt x="393" y="41"/>
                  </a:lnTo>
                  <a:lnTo>
                    <a:pt x="351" y="0"/>
                  </a:lnTo>
                  <a:lnTo>
                    <a:pt x="0" y="351"/>
                  </a:lnTo>
                  <a:lnTo>
                    <a:pt x="217" y="568"/>
                  </a:lnTo>
                  <a:lnTo>
                    <a:pt x="568" y="225"/>
                  </a:lnTo>
                  <a:lnTo>
                    <a:pt x="484" y="133"/>
                  </a:lnTo>
                  <a:lnTo>
                    <a:pt x="451" y="158"/>
                  </a:lnTo>
                  <a:close/>
                  <a:moveTo>
                    <a:pt x="451" y="158"/>
                  </a:moveTo>
                  <a:lnTo>
                    <a:pt x="451" y="1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38" name="Freeform 422"/>
            <p:cNvSpPr>
              <a:spLocks noChangeArrowheads="1"/>
            </p:cNvSpPr>
            <p:nvPr/>
          </p:nvSpPr>
          <p:spPr bwMode="auto">
            <a:xfrm>
              <a:off x="5427663" y="4229099"/>
              <a:ext cx="204787" cy="204788"/>
            </a:xfrm>
            <a:custGeom>
              <a:avLst/>
              <a:gdLst>
                <a:gd name="T0" fmla="*/ 451 w 569"/>
                <a:gd name="T1" fmla="*/ 158 h 569"/>
                <a:gd name="T2" fmla="*/ 501 w 569"/>
                <a:gd name="T3" fmla="*/ 209 h 569"/>
                <a:gd name="T4" fmla="*/ 468 w 569"/>
                <a:gd name="T5" fmla="*/ 251 h 569"/>
                <a:gd name="T6" fmla="*/ 393 w 569"/>
                <a:gd name="T7" fmla="*/ 175 h 569"/>
                <a:gd name="T8" fmla="*/ 368 w 569"/>
                <a:gd name="T9" fmla="*/ 200 h 569"/>
                <a:gd name="T10" fmla="*/ 443 w 569"/>
                <a:gd name="T11" fmla="*/ 275 h 569"/>
                <a:gd name="T12" fmla="*/ 409 w 569"/>
                <a:gd name="T13" fmla="*/ 309 h 569"/>
                <a:gd name="T14" fmla="*/ 359 w 569"/>
                <a:gd name="T15" fmla="*/ 251 h 569"/>
                <a:gd name="T16" fmla="*/ 334 w 569"/>
                <a:gd name="T17" fmla="*/ 284 h 569"/>
                <a:gd name="T18" fmla="*/ 384 w 569"/>
                <a:gd name="T19" fmla="*/ 334 h 569"/>
                <a:gd name="T20" fmla="*/ 342 w 569"/>
                <a:gd name="T21" fmla="*/ 376 h 569"/>
                <a:gd name="T22" fmla="*/ 267 w 569"/>
                <a:gd name="T23" fmla="*/ 301 h 569"/>
                <a:gd name="T24" fmla="*/ 234 w 569"/>
                <a:gd name="T25" fmla="*/ 326 h 569"/>
                <a:gd name="T26" fmla="*/ 309 w 569"/>
                <a:gd name="T27" fmla="*/ 401 h 569"/>
                <a:gd name="T28" fmla="*/ 284 w 569"/>
                <a:gd name="T29" fmla="*/ 434 h 569"/>
                <a:gd name="T30" fmla="*/ 234 w 569"/>
                <a:gd name="T31" fmla="*/ 376 h 569"/>
                <a:gd name="T32" fmla="*/ 200 w 569"/>
                <a:gd name="T33" fmla="*/ 409 h 569"/>
                <a:gd name="T34" fmla="*/ 250 w 569"/>
                <a:gd name="T35" fmla="*/ 459 h 569"/>
                <a:gd name="T36" fmla="*/ 217 w 569"/>
                <a:gd name="T37" fmla="*/ 493 h 569"/>
                <a:gd name="T38" fmla="*/ 75 w 569"/>
                <a:gd name="T39" fmla="*/ 351 h 569"/>
                <a:gd name="T40" fmla="*/ 393 w 569"/>
                <a:gd name="T41" fmla="*/ 41 h 569"/>
                <a:gd name="T42" fmla="*/ 351 w 569"/>
                <a:gd name="T43" fmla="*/ 0 h 569"/>
                <a:gd name="T44" fmla="*/ 0 w 569"/>
                <a:gd name="T45" fmla="*/ 351 h 569"/>
                <a:gd name="T46" fmla="*/ 217 w 569"/>
                <a:gd name="T47" fmla="*/ 568 h 569"/>
                <a:gd name="T48" fmla="*/ 568 w 569"/>
                <a:gd name="T49" fmla="*/ 225 h 569"/>
                <a:gd name="T50" fmla="*/ 484 w 569"/>
                <a:gd name="T51" fmla="*/ 133 h 569"/>
                <a:gd name="T52" fmla="*/ 451 w 569"/>
                <a:gd name="T53" fmla="*/ 15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9" h="569">
                  <a:moveTo>
                    <a:pt x="451" y="158"/>
                  </a:moveTo>
                  <a:lnTo>
                    <a:pt x="501" y="209"/>
                  </a:lnTo>
                  <a:lnTo>
                    <a:pt x="468" y="251"/>
                  </a:lnTo>
                  <a:lnTo>
                    <a:pt x="393" y="175"/>
                  </a:lnTo>
                  <a:lnTo>
                    <a:pt x="368" y="200"/>
                  </a:lnTo>
                  <a:lnTo>
                    <a:pt x="443" y="275"/>
                  </a:lnTo>
                  <a:lnTo>
                    <a:pt x="409" y="309"/>
                  </a:lnTo>
                  <a:lnTo>
                    <a:pt x="359" y="251"/>
                  </a:lnTo>
                  <a:lnTo>
                    <a:pt x="334" y="284"/>
                  </a:lnTo>
                  <a:lnTo>
                    <a:pt x="384" y="334"/>
                  </a:lnTo>
                  <a:lnTo>
                    <a:pt x="342" y="376"/>
                  </a:lnTo>
                  <a:lnTo>
                    <a:pt x="267" y="301"/>
                  </a:lnTo>
                  <a:lnTo>
                    <a:pt x="234" y="326"/>
                  </a:lnTo>
                  <a:lnTo>
                    <a:pt x="309" y="401"/>
                  </a:lnTo>
                  <a:lnTo>
                    <a:pt x="284" y="434"/>
                  </a:lnTo>
                  <a:lnTo>
                    <a:pt x="234" y="376"/>
                  </a:lnTo>
                  <a:lnTo>
                    <a:pt x="200" y="409"/>
                  </a:lnTo>
                  <a:lnTo>
                    <a:pt x="250" y="459"/>
                  </a:lnTo>
                  <a:lnTo>
                    <a:pt x="217" y="493"/>
                  </a:lnTo>
                  <a:lnTo>
                    <a:pt x="75" y="351"/>
                  </a:lnTo>
                  <a:lnTo>
                    <a:pt x="393" y="41"/>
                  </a:lnTo>
                  <a:lnTo>
                    <a:pt x="351" y="0"/>
                  </a:lnTo>
                  <a:lnTo>
                    <a:pt x="0" y="351"/>
                  </a:lnTo>
                  <a:lnTo>
                    <a:pt x="217" y="568"/>
                  </a:lnTo>
                  <a:lnTo>
                    <a:pt x="568" y="225"/>
                  </a:lnTo>
                  <a:lnTo>
                    <a:pt x="484" y="133"/>
                  </a:lnTo>
                  <a:lnTo>
                    <a:pt x="451" y="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39" name="Freeform 423"/>
            <p:cNvSpPr>
              <a:spLocks noChangeArrowheads="1"/>
            </p:cNvSpPr>
            <p:nvPr/>
          </p:nvSpPr>
          <p:spPr bwMode="auto">
            <a:xfrm>
              <a:off x="5591175" y="4286249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40" name="Freeform 424"/>
            <p:cNvSpPr>
              <a:spLocks noChangeArrowheads="1"/>
            </p:cNvSpPr>
            <p:nvPr/>
          </p:nvSpPr>
          <p:spPr bwMode="auto">
            <a:xfrm>
              <a:off x="5473700" y="4070349"/>
              <a:ext cx="312738" cy="319088"/>
            </a:xfrm>
            <a:custGeom>
              <a:avLst/>
              <a:gdLst>
                <a:gd name="T0" fmla="*/ 318 w 870"/>
                <a:gd name="T1" fmla="*/ 142 h 887"/>
                <a:gd name="T2" fmla="*/ 167 w 870"/>
                <a:gd name="T3" fmla="*/ 0 h 887"/>
                <a:gd name="T4" fmla="*/ 0 w 870"/>
                <a:gd name="T5" fmla="*/ 167 h 887"/>
                <a:gd name="T6" fmla="*/ 142 w 870"/>
                <a:gd name="T7" fmla="*/ 317 h 887"/>
                <a:gd name="T8" fmla="*/ 594 w 870"/>
                <a:gd name="T9" fmla="*/ 760 h 887"/>
                <a:gd name="T10" fmla="*/ 869 w 870"/>
                <a:gd name="T11" fmla="*/ 886 h 887"/>
                <a:gd name="T12" fmla="*/ 769 w 870"/>
                <a:gd name="T13" fmla="*/ 601 h 887"/>
                <a:gd name="T14" fmla="*/ 318 w 870"/>
                <a:gd name="T15" fmla="*/ 142 h 887"/>
                <a:gd name="T16" fmla="*/ 117 w 870"/>
                <a:gd name="T17" fmla="*/ 225 h 887"/>
                <a:gd name="T18" fmla="*/ 58 w 870"/>
                <a:gd name="T19" fmla="*/ 167 h 887"/>
                <a:gd name="T20" fmla="*/ 167 w 870"/>
                <a:gd name="T21" fmla="*/ 58 h 887"/>
                <a:gd name="T22" fmla="*/ 226 w 870"/>
                <a:gd name="T23" fmla="*/ 116 h 887"/>
                <a:gd name="T24" fmla="*/ 117 w 870"/>
                <a:gd name="T25" fmla="*/ 225 h 887"/>
                <a:gd name="T26" fmla="*/ 769 w 870"/>
                <a:gd name="T27" fmla="*/ 819 h 887"/>
                <a:gd name="T28" fmla="*/ 610 w 870"/>
                <a:gd name="T29" fmla="*/ 744 h 887"/>
                <a:gd name="T30" fmla="*/ 594 w 870"/>
                <a:gd name="T31" fmla="*/ 727 h 887"/>
                <a:gd name="T32" fmla="*/ 677 w 870"/>
                <a:gd name="T33" fmla="*/ 735 h 887"/>
                <a:gd name="T34" fmla="*/ 669 w 870"/>
                <a:gd name="T35" fmla="*/ 668 h 887"/>
                <a:gd name="T36" fmla="*/ 736 w 870"/>
                <a:gd name="T37" fmla="*/ 677 h 887"/>
                <a:gd name="T38" fmla="*/ 736 w 870"/>
                <a:gd name="T39" fmla="*/ 593 h 887"/>
                <a:gd name="T40" fmla="*/ 752 w 870"/>
                <a:gd name="T41" fmla="*/ 610 h 887"/>
                <a:gd name="T42" fmla="*/ 811 w 870"/>
                <a:gd name="T43" fmla="*/ 769 h 887"/>
                <a:gd name="T44" fmla="*/ 769 w 870"/>
                <a:gd name="T45" fmla="*/ 819 h 887"/>
                <a:gd name="T46" fmla="*/ 769 w 870"/>
                <a:gd name="T47" fmla="*/ 819 h 887"/>
                <a:gd name="T48" fmla="*/ 769 w 870"/>
                <a:gd name="T49" fmla="*/ 819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  <a:close/>
                  <a:moveTo>
                    <a:pt x="117" y="225"/>
                  </a:moveTo>
                  <a:lnTo>
                    <a:pt x="58" y="167"/>
                  </a:lnTo>
                  <a:lnTo>
                    <a:pt x="167" y="58"/>
                  </a:lnTo>
                  <a:lnTo>
                    <a:pt x="226" y="116"/>
                  </a:lnTo>
                  <a:lnTo>
                    <a:pt x="117" y="225"/>
                  </a:lnTo>
                  <a:close/>
                  <a:moveTo>
                    <a:pt x="769" y="819"/>
                  </a:moveTo>
                  <a:lnTo>
                    <a:pt x="610" y="744"/>
                  </a:lnTo>
                  <a:lnTo>
                    <a:pt x="594" y="727"/>
                  </a:lnTo>
                  <a:lnTo>
                    <a:pt x="677" y="735"/>
                  </a:lnTo>
                  <a:lnTo>
                    <a:pt x="669" y="668"/>
                  </a:lnTo>
                  <a:lnTo>
                    <a:pt x="736" y="677"/>
                  </a:lnTo>
                  <a:lnTo>
                    <a:pt x="736" y="593"/>
                  </a:lnTo>
                  <a:lnTo>
                    <a:pt x="752" y="610"/>
                  </a:lnTo>
                  <a:lnTo>
                    <a:pt x="811" y="769"/>
                  </a:lnTo>
                  <a:lnTo>
                    <a:pt x="769" y="819"/>
                  </a:lnTo>
                  <a:close/>
                  <a:moveTo>
                    <a:pt x="769" y="819"/>
                  </a:moveTo>
                  <a:lnTo>
                    <a:pt x="769" y="8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41" name="Freeform 425"/>
            <p:cNvSpPr>
              <a:spLocks noChangeArrowheads="1"/>
            </p:cNvSpPr>
            <p:nvPr/>
          </p:nvSpPr>
          <p:spPr bwMode="auto">
            <a:xfrm>
              <a:off x="5473700" y="4070349"/>
              <a:ext cx="312738" cy="319088"/>
            </a:xfrm>
            <a:custGeom>
              <a:avLst/>
              <a:gdLst>
                <a:gd name="T0" fmla="*/ 318 w 870"/>
                <a:gd name="T1" fmla="*/ 142 h 887"/>
                <a:gd name="T2" fmla="*/ 318 w 870"/>
                <a:gd name="T3" fmla="*/ 142 h 887"/>
                <a:gd name="T4" fmla="*/ 167 w 870"/>
                <a:gd name="T5" fmla="*/ 0 h 887"/>
                <a:gd name="T6" fmla="*/ 0 w 870"/>
                <a:gd name="T7" fmla="*/ 167 h 887"/>
                <a:gd name="T8" fmla="*/ 142 w 870"/>
                <a:gd name="T9" fmla="*/ 317 h 887"/>
                <a:gd name="T10" fmla="*/ 142 w 870"/>
                <a:gd name="T11" fmla="*/ 317 h 887"/>
                <a:gd name="T12" fmla="*/ 594 w 870"/>
                <a:gd name="T13" fmla="*/ 760 h 887"/>
                <a:gd name="T14" fmla="*/ 869 w 870"/>
                <a:gd name="T15" fmla="*/ 886 h 887"/>
                <a:gd name="T16" fmla="*/ 769 w 870"/>
                <a:gd name="T17" fmla="*/ 601 h 887"/>
                <a:gd name="T18" fmla="*/ 318 w 870"/>
                <a:gd name="T19" fmla="*/ 14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318" y="142"/>
                  </a:ln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42" name="Freeform 426"/>
            <p:cNvSpPr>
              <a:spLocks noChangeArrowheads="1"/>
            </p:cNvSpPr>
            <p:nvPr/>
          </p:nvSpPr>
          <p:spPr bwMode="auto">
            <a:xfrm>
              <a:off x="5494338" y="4090987"/>
              <a:ext cx="60325" cy="60325"/>
            </a:xfrm>
            <a:custGeom>
              <a:avLst/>
              <a:gdLst>
                <a:gd name="T0" fmla="*/ 59 w 169"/>
                <a:gd name="T1" fmla="*/ 167 h 168"/>
                <a:gd name="T2" fmla="*/ 0 w 169"/>
                <a:gd name="T3" fmla="*/ 109 h 168"/>
                <a:gd name="T4" fmla="*/ 109 w 169"/>
                <a:gd name="T5" fmla="*/ 0 h 168"/>
                <a:gd name="T6" fmla="*/ 168 w 169"/>
                <a:gd name="T7" fmla="*/ 58 h 168"/>
                <a:gd name="T8" fmla="*/ 59 w 169"/>
                <a:gd name="T9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8">
                  <a:moveTo>
                    <a:pt x="59" y="167"/>
                  </a:moveTo>
                  <a:lnTo>
                    <a:pt x="0" y="109"/>
                  </a:lnTo>
                  <a:lnTo>
                    <a:pt x="109" y="0"/>
                  </a:lnTo>
                  <a:lnTo>
                    <a:pt x="168" y="58"/>
                  </a:lnTo>
                  <a:lnTo>
                    <a:pt x="59" y="1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43" name="Freeform 427"/>
            <p:cNvSpPr>
              <a:spLocks noChangeArrowheads="1"/>
            </p:cNvSpPr>
            <p:nvPr/>
          </p:nvSpPr>
          <p:spPr bwMode="auto">
            <a:xfrm>
              <a:off x="5688013" y="4283074"/>
              <a:ext cx="77787" cy="80963"/>
            </a:xfrm>
            <a:custGeom>
              <a:avLst/>
              <a:gdLst>
                <a:gd name="T0" fmla="*/ 175 w 218"/>
                <a:gd name="T1" fmla="*/ 226 h 227"/>
                <a:gd name="T2" fmla="*/ 16 w 218"/>
                <a:gd name="T3" fmla="*/ 151 h 227"/>
                <a:gd name="T4" fmla="*/ 0 w 218"/>
                <a:gd name="T5" fmla="*/ 134 h 227"/>
                <a:gd name="T6" fmla="*/ 83 w 218"/>
                <a:gd name="T7" fmla="*/ 142 h 227"/>
                <a:gd name="T8" fmla="*/ 75 w 218"/>
                <a:gd name="T9" fmla="*/ 75 h 227"/>
                <a:gd name="T10" fmla="*/ 142 w 218"/>
                <a:gd name="T11" fmla="*/ 84 h 227"/>
                <a:gd name="T12" fmla="*/ 142 w 218"/>
                <a:gd name="T13" fmla="*/ 0 h 227"/>
                <a:gd name="T14" fmla="*/ 158 w 218"/>
                <a:gd name="T15" fmla="*/ 17 h 227"/>
                <a:gd name="T16" fmla="*/ 217 w 218"/>
                <a:gd name="T17" fmla="*/ 176 h 227"/>
                <a:gd name="T18" fmla="*/ 175 w 218"/>
                <a:gd name="T19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27">
                  <a:moveTo>
                    <a:pt x="175" y="226"/>
                  </a:moveTo>
                  <a:lnTo>
                    <a:pt x="16" y="151"/>
                  </a:lnTo>
                  <a:lnTo>
                    <a:pt x="0" y="134"/>
                  </a:lnTo>
                  <a:lnTo>
                    <a:pt x="83" y="142"/>
                  </a:lnTo>
                  <a:lnTo>
                    <a:pt x="75" y="75"/>
                  </a:lnTo>
                  <a:lnTo>
                    <a:pt x="142" y="84"/>
                  </a:lnTo>
                  <a:lnTo>
                    <a:pt x="142" y="0"/>
                  </a:lnTo>
                  <a:lnTo>
                    <a:pt x="158" y="17"/>
                  </a:lnTo>
                  <a:lnTo>
                    <a:pt x="217" y="176"/>
                  </a:lnTo>
                  <a:lnTo>
                    <a:pt x="175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44" name="Freeform 428"/>
            <p:cNvSpPr>
              <a:spLocks noChangeArrowheads="1"/>
            </p:cNvSpPr>
            <p:nvPr/>
          </p:nvSpPr>
          <p:spPr bwMode="auto">
            <a:xfrm>
              <a:off x="5749925" y="436562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</p:grpSp>
      <p:grpSp>
        <p:nvGrpSpPr>
          <p:cNvPr id="145" name="Group 4681"/>
          <p:cNvGrpSpPr>
            <a:grpSpLocks/>
          </p:cNvGrpSpPr>
          <p:nvPr/>
        </p:nvGrpSpPr>
        <p:grpSpPr bwMode="auto">
          <a:xfrm>
            <a:off x="18770059" y="9343347"/>
            <a:ext cx="736696" cy="965200"/>
            <a:chOff x="4576763" y="2300287"/>
            <a:chExt cx="276225" cy="361950"/>
          </a:xfrm>
          <a:solidFill>
            <a:schemeClr val="bg1"/>
          </a:solidFill>
        </p:grpSpPr>
        <p:sp>
          <p:nvSpPr>
            <p:cNvPr id="146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47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48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49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50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51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52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53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54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  <p:sp>
          <p:nvSpPr>
            <p:cNvPr id="155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1D76D-4BC4-4A7B-A064-F6C3A29C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0F2C6-51B0-434A-BC42-F7B81DE08DFA}"/>
              </a:ext>
            </a:extLst>
          </p:cNvPr>
          <p:cNvSpPr txBox="1"/>
          <p:nvPr/>
        </p:nvSpPr>
        <p:spPr>
          <a:xfrm>
            <a:off x="1628369" y="3777448"/>
            <a:ext cx="11540339" cy="3210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Set:</a:t>
            </a:r>
          </a:p>
          <a:p>
            <a:pPr marL="2743200" lvl="5" indent="-45720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1000 Raw Game Review for Training</a:t>
            </a:r>
          </a:p>
          <a:p>
            <a:pPr marL="2743200" lvl="5" indent="-45720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792 Review for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58EA0-E9C1-42B3-AE75-279C93C15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446" y="6924800"/>
            <a:ext cx="10000219" cy="4856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04C9A8-1622-4A7F-A0BA-6D6BF335A004}"/>
              </a:ext>
            </a:extLst>
          </p:cNvPr>
          <p:cNvSpPr txBox="1"/>
          <p:nvPr/>
        </p:nvSpPr>
        <p:spPr>
          <a:xfrm>
            <a:off x="6150464" y="11781418"/>
            <a:ext cx="403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62838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D5A09-458F-42E8-B5A3-7683C442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D84461-389C-4725-AF99-48AFB46A253F}"/>
              </a:ext>
            </a:extLst>
          </p:cNvPr>
          <p:cNvGrpSpPr/>
          <p:nvPr/>
        </p:nvGrpSpPr>
        <p:grpSpPr>
          <a:xfrm>
            <a:off x="3630036" y="6338720"/>
            <a:ext cx="16514327" cy="1038560"/>
            <a:chOff x="3053749" y="6325226"/>
            <a:chExt cx="16514327" cy="10385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AF97CAF-4E61-48BD-9776-CA658FB8B086}"/>
                </a:ext>
              </a:extLst>
            </p:cNvPr>
            <p:cNvGrpSpPr/>
            <p:nvPr/>
          </p:nvGrpSpPr>
          <p:grpSpPr>
            <a:xfrm>
              <a:off x="3053749" y="6352214"/>
              <a:ext cx="11663618" cy="1011572"/>
              <a:chOff x="6583653" y="6354762"/>
              <a:chExt cx="11663618" cy="1011572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 flipH="1">
                <a:off x="16136802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E</a:t>
                  </a:r>
                </a:p>
              </p:txBody>
            </p:sp>
          </p:grpSp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 flipH="1">
                <a:off x="7813059" y="6386846"/>
                <a:ext cx="990600" cy="952500"/>
                <a:chOff x="854383" y="3000651"/>
                <a:chExt cx="1420925" cy="1365162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R</a:t>
                  </a:r>
                </a:p>
              </p:txBody>
            </p:sp>
          </p:grpSp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 flipH="1">
                <a:off x="9024322" y="6386846"/>
                <a:ext cx="990600" cy="952500"/>
                <a:chOff x="854383" y="3000651"/>
                <a:chExt cx="1420925" cy="136516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E</a:t>
                  </a:r>
                </a:p>
              </p:txBody>
            </p:sp>
          </p:grp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 flipH="1">
                <a:off x="10195897" y="6413834"/>
                <a:ext cx="990600" cy="950912"/>
                <a:chOff x="854383" y="3000651"/>
                <a:chExt cx="1420925" cy="1365162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-</a:t>
                  </a:r>
                </a:p>
              </p:txBody>
            </p:sp>
          </p:grpSp>
          <p:grpSp>
            <p:nvGrpSpPr>
              <p:cNvPr id="16" name="Group 15"/>
              <p:cNvGrpSpPr>
                <a:grpSpLocks/>
              </p:cNvGrpSpPr>
              <p:nvPr/>
            </p:nvGrpSpPr>
            <p:grpSpPr bwMode="auto">
              <a:xfrm flipH="1">
                <a:off x="11445259" y="6386846"/>
                <a:ext cx="990600" cy="952500"/>
                <a:chOff x="854383" y="3000651"/>
                <a:chExt cx="1420925" cy="136516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P</a:t>
                  </a:r>
                </a:p>
              </p:txBody>
            </p:sp>
          </p:grpSp>
          <p:grpSp>
            <p:nvGrpSpPr>
              <p:cNvPr id="19" name="Group 18"/>
              <p:cNvGrpSpPr>
                <a:grpSpLocks/>
              </p:cNvGrpSpPr>
              <p:nvPr/>
            </p:nvGrpSpPr>
            <p:grpSpPr bwMode="auto">
              <a:xfrm flipH="1">
                <a:off x="12612072" y="6386846"/>
                <a:ext cx="990600" cy="952500"/>
                <a:chOff x="854383" y="3000651"/>
                <a:chExt cx="1420925" cy="136516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R</a:t>
                  </a:r>
                </a:p>
              </p:txBody>
            </p:sp>
          </p:grpSp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 flipH="1">
                <a:off x="13778779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O</a:t>
                  </a:r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 flipH="1">
                <a:off x="14945496" y="6354762"/>
                <a:ext cx="990600" cy="952500"/>
                <a:chOff x="854383" y="3000651"/>
                <a:chExt cx="1420925" cy="136516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C</a:t>
                  </a:r>
                </a:p>
              </p:txBody>
            </p:sp>
          </p:grpSp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 flipH="1">
                <a:off x="6583653" y="6413834"/>
                <a:ext cx="990600" cy="952500"/>
                <a:chOff x="854383" y="3000651"/>
                <a:chExt cx="1420925" cy="136516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P</a:t>
                  </a:r>
                </a:p>
              </p:txBody>
            </p:sp>
          </p:grpSp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 flipH="1">
                <a:off x="17256671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E56A5FC-451E-4DF7-8EE2-B919EF23A616}"/>
                </a:ext>
              </a:extLst>
            </p:cNvPr>
            <p:cNvGrpSpPr/>
            <p:nvPr/>
          </p:nvGrpSpPr>
          <p:grpSpPr>
            <a:xfrm>
              <a:off x="14965232" y="6325226"/>
              <a:ext cx="4602844" cy="979488"/>
              <a:chOff x="6583653" y="6386846"/>
              <a:chExt cx="4602844" cy="97948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949C1C2-F476-4C46-A4A2-1CE8F78F21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813059" y="6386846"/>
                <a:ext cx="990600" cy="952500"/>
                <a:chOff x="854383" y="3000651"/>
                <a:chExt cx="1420925" cy="136516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AD8FAC80-4042-4A75-B8C1-A21F5275C43A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3AB96C-30DD-4783-8CC4-E57D8FFE62CE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I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36AD98-5A73-441E-AA7C-5DAD00987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024322" y="6386846"/>
                <a:ext cx="990600" cy="952500"/>
                <a:chOff x="854383" y="3000651"/>
                <a:chExt cx="1420925" cy="136516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8B95D3F-E5A2-49A3-A79B-5C791AFB5EC2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400912E-C557-4334-965E-2EBD936A1F9D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N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5B0594E-53A5-4811-BEA2-7587057349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195897" y="6413834"/>
                <a:ext cx="990600" cy="950912"/>
                <a:chOff x="854383" y="3000651"/>
                <a:chExt cx="1420925" cy="1365162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67FD2E0-5946-412C-8284-64773760A0F1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F707A30-DEBF-474D-9AED-AABFA22E4961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G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77B6DCF-2CF2-49E8-86EC-034C715D16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583653" y="6413834"/>
                <a:ext cx="990600" cy="952500"/>
                <a:chOff x="854383" y="3000651"/>
                <a:chExt cx="1420925" cy="136516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A953D5-DF0E-4E48-AA3B-4FA1F9949A31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DB06E92-CB4F-4461-B1FB-DBC02CBB2E00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188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415636" y="488028"/>
            <a:ext cx="2226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Regular"/>
                <a:cs typeface="Lato Regular"/>
              </a:rPr>
              <a:t>PRE-PROCESSING</a:t>
            </a:r>
            <a:endParaRPr lang="id-ID" sz="8800" b="1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0412598" y="1934578"/>
            <a:ext cx="2738812" cy="134891"/>
            <a:chOff x="1775295" y="2020905"/>
            <a:chExt cx="3631535" cy="45719"/>
          </a:xfrm>
        </p:grpSpPr>
        <p:sp>
          <p:nvSpPr>
            <p:cNvPr id="68" name="Rectangle 67"/>
            <p:cNvSpPr/>
            <p:nvPr/>
          </p:nvSpPr>
          <p:spPr>
            <a:xfrm flipV="1">
              <a:off x="1775295" y="2020905"/>
              <a:ext cx="54035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V="1">
              <a:off x="2390858" y="2020905"/>
              <a:ext cx="54035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3025595" y="2020905"/>
              <a:ext cx="54035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3641290" y="2020905"/>
              <a:ext cx="54035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V="1">
              <a:off x="4256852" y="2020905"/>
              <a:ext cx="54035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V="1">
              <a:off x="4866476" y="2020905"/>
              <a:ext cx="54035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1471673" y="12529778"/>
            <a:ext cx="10551971" cy="0"/>
          </a:xfrm>
          <a:prstGeom prst="line">
            <a:avLst/>
          </a:prstGeom>
          <a:ln w="12700" cmpd="sng">
            <a:solidFill>
              <a:srgbClr val="E5E5E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6715605-C9A8-43FC-9B65-533FFC61DE77}"/>
              </a:ext>
            </a:extLst>
          </p:cNvPr>
          <p:cNvGrpSpPr/>
          <p:nvPr/>
        </p:nvGrpSpPr>
        <p:grpSpPr>
          <a:xfrm>
            <a:off x="13749253" y="4533720"/>
            <a:ext cx="9627480" cy="6168658"/>
            <a:chOff x="12870295" y="4325336"/>
            <a:chExt cx="9627480" cy="6168658"/>
          </a:xfrm>
        </p:grpSpPr>
        <p:grpSp>
          <p:nvGrpSpPr>
            <p:cNvPr id="74" name="Group 73"/>
            <p:cNvGrpSpPr/>
            <p:nvPr/>
          </p:nvGrpSpPr>
          <p:grpSpPr>
            <a:xfrm>
              <a:off x="12870295" y="4448394"/>
              <a:ext cx="9627480" cy="5987496"/>
              <a:chOff x="1208088" y="3363913"/>
              <a:chExt cx="5354637" cy="3330575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"/>
              <p:cNvSpPr>
                <a:spLocks noChangeArrowheads="1"/>
              </p:cNvSpPr>
              <p:nvPr/>
            </p:nvSpPr>
            <p:spPr bwMode="auto">
              <a:xfrm>
                <a:off x="2503488" y="3363913"/>
                <a:ext cx="461962" cy="731837"/>
              </a:xfrm>
              <a:custGeom>
                <a:avLst/>
                <a:gdLst>
                  <a:gd name="T0" fmla="*/ 93 w 1282"/>
                  <a:gd name="T1" fmla="*/ 344 h 2032"/>
                  <a:gd name="T2" fmla="*/ 93 w 1282"/>
                  <a:gd name="T3" fmla="*/ 344 h 2032"/>
                  <a:gd name="T4" fmla="*/ 750 w 1282"/>
                  <a:gd name="T5" fmla="*/ 1000 h 2032"/>
                  <a:gd name="T6" fmla="*/ 93 w 1282"/>
                  <a:gd name="T7" fmla="*/ 1656 h 2032"/>
                  <a:gd name="T8" fmla="*/ 93 w 1282"/>
                  <a:gd name="T9" fmla="*/ 1937 h 2032"/>
                  <a:gd name="T10" fmla="*/ 375 w 1282"/>
                  <a:gd name="T11" fmla="*/ 1937 h 2032"/>
                  <a:gd name="T12" fmla="*/ 1281 w 1282"/>
                  <a:gd name="T13" fmla="*/ 1000 h 2032"/>
                  <a:gd name="T14" fmla="*/ 375 w 1282"/>
                  <a:gd name="T15" fmla="*/ 94 h 2032"/>
                  <a:gd name="T16" fmla="*/ 93 w 1282"/>
                  <a:gd name="T17" fmla="*/ 94 h 2032"/>
                  <a:gd name="T18" fmla="*/ 31 w 1282"/>
                  <a:gd name="T19" fmla="*/ 219 h 2032"/>
                  <a:gd name="T20" fmla="*/ 93 w 1282"/>
                  <a:gd name="T21" fmla="*/ 344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2" h="2032">
                    <a:moveTo>
                      <a:pt x="93" y="344"/>
                    </a:moveTo>
                    <a:lnTo>
                      <a:pt x="93" y="344"/>
                    </a:lnTo>
                    <a:cubicBezTo>
                      <a:pt x="750" y="1000"/>
                      <a:pt x="750" y="1000"/>
                      <a:pt x="750" y="1000"/>
                    </a:cubicBezTo>
                    <a:cubicBezTo>
                      <a:pt x="93" y="1656"/>
                      <a:pt x="93" y="1656"/>
                      <a:pt x="93" y="1656"/>
                    </a:cubicBezTo>
                    <a:cubicBezTo>
                      <a:pt x="0" y="1750"/>
                      <a:pt x="0" y="1875"/>
                      <a:pt x="93" y="1937"/>
                    </a:cubicBezTo>
                    <a:cubicBezTo>
                      <a:pt x="156" y="2031"/>
                      <a:pt x="281" y="2031"/>
                      <a:pt x="375" y="1937"/>
                    </a:cubicBezTo>
                    <a:cubicBezTo>
                      <a:pt x="1281" y="1000"/>
                      <a:pt x="1281" y="1000"/>
                      <a:pt x="1281" y="1000"/>
                    </a:cubicBezTo>
                    <a:cubicBezTo>
                      <a:pt x="375" y="94"/>
                      <a:pt x="375" y="94"/>
                      <a:pt x="375" y="94"/>
                    </a:cubicBezTo>
                    <a:cubicBezTo>
                      <a:pt x="281" y="0"/>
                      <a:pt x="156" y="0"/>
                      <a:pt x="93" y="94"/>
                    </a:cubicBezTo>
                    <a:cubicBezTo>
                      <a:pt x="62" y="125"/>
                      <a:pt x="31" y="156"/>
                      <a:pt x="31" y="219"/>
                    </a:cubicBezTo>
                    <a:cubicBezTo>
                      <a:pt x="31" y="281"/>
                      <a:pt x="62" y="313"/>
                      <a:pt x="93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6" name="Freeform 2"/>
              <p:cNvSpPr>
                <a:spLocks noChangeArrowheads="1"/>
              </p:cNvSpPr>
              <p:nvPr/>
            </p:nvSpPr>
            <p:spPr bwMode="auto">
              <a:xfrm>
                <a:off x="2514600" y="3657600"/>
                <a:ext cx="146050" cy="146050"/>
              </a:xfrm>
              <a:custGeom>
                <a:avLst/>
                <a:gdLst>
                  <a:gd name="T0" fmla="*/ 187 w 407"/>
                  <a:gd name="T1" fmla="*/ 406 h 407"/>
                  <a:gd name="T2" fmla="*/ 187 w 407"/>
                  <a:gd name="T3" fmla="*/ 406 h 407"/>
                  <a:gd name="T4" fmla="*/ 0 w 407"/>
                  <a:gd name="T5" fmla="*/ 187 h 407"/>
                  <a:gd name="T6" fmla="*/ 187 w 407"/>
                  <a:gd name="T7" fmla="*/ 0 h 407"/>
                  <a:gd name="T8" fmla="*/ 406 w 407"/>
                  <a:gd name="T9" fmla="*/ 187 h 407"/>
                  <a:gd name="T10" fmla="*/ 187 w 407"/>
                  <a:gd name="T11" fmla="*/ 40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7">
                    <a:moveTo>
                      <a:pt x="187" y="406"/>
                    </a:moveTo>
                    <a:lnTo>
                      <a:pt x="187" y="406"/>
                    </a:lnTo>
                    <a:cubicBezTo>
                      <a:pt x="94" y="406"/>
                      <a:pt x="0" y="312"/>
                      <a:pt x="0" y="187"/>
                    </a:cubicBezTo>
                    <a:cubicBezTo>
                      <a:pt x="0" y="93"/>
                      <a:pt x="94" y="0"/>
                      <a:pt x="187" y="0"/>
                    </a:cubicBezTo>
                    <a:cubicBezTo>
                      <a:pt x="312" y="0"/>
                      <a:pt x="406" y="93"/>
                      <a:pt x="406" y="187"/>
                    </a:cubicBezTo>
                    <a:cubicBezTo>
                      <a:pt x="406" y="312"/>
                      <a:pt x="312" y="406"/>
                      <a:pt x="187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7" name="Freeform 3"/>
              <p:cNvSpPr>
                <a:spLocks noChangeArrowheads="1"/>
              </p:cNvSpPr>
              <p:nvPr/>
            </p:nvSpPr>
            <p:spPr bwMode="auto">
              <a:xfrm>
                <a:off x="2514600" y="6254750"/>
                <a:ext cx="146050" cy="147638"/>
              </a:xfrm>
              <a:custGeom>
                <a:avLst/>
                <a:gdLst>
                  <a:gd name="T0" fmla="*/ 187 w 407"/>
                  <a:gd name="T1" fmla="*/ 407 h 408"/>
                  <a:gd name="T2" fmla="*/ 187 w 407"/>
                  <a:gd name="T3" fmla="*/ 407 h 408"/>
                  <a:gd name="T4" fmla="*/ 0 w 407"/>
                  <a:gd name="T5" fmla="*/ 219 h 408"/>
                  <a:gd name="T6" fmla="*/ 187 w 407"/>
                  <a:gd name="T7" fmla="*/ 0 h 408"/>
                  <a:gd name="T8" fmla="*/ 406 w 407"/>
                  <a:gd name="T9" fmla="*/ 219 h 408"/>
                  <a:gd name="T10" fmla="*/ 187 w 407"/>
                  <a:gd name="T11" fmla="*/ 407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8">
                    <a:moveTo>
                      <a:pt x="187" y="407"/>
                    </a:moveTo>
                    <a:lnTo>
                      <a:pt x="187" y="407"/>
                    </a:lnTo>
                    <a:cubicBezTo>
                      <a:pt x="94" y="407"/>
                      <a:pt x="0" y="313"/>
                      <a:pt x="0" y="219"/>
                    </a:cubicBezTo>
                    <a:cubicBezTo>
                      <a:pt x="0" y="94"/>
                      <a:pt x="94" y="0"/>
                      <a:pt x="187" y="0"/>
                    </a:cubicBezTo>
                    <a:cubicBezTo>
                      <a:pt x="312" y="0"/>
                      <a:pt x="406" y="94"/>
                      <a:pt x="406" y="219"/>
                    </a:cubicBezTo>
                    <a:cubicBezTo>
                      <a:pt x="406" y="313"/>
                      <a:pt x="312" y="407"/>
                      <a:pt x="187" y="40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8" name="Freeform 4"/>
              <p:cNvSpPr>
                <a:spLocks noChangeArrowheads="1"/>
              </p:cNvSpPr>
              <p:nvPr/>
            </p:nvSpPr>
            <p:spPr bwMode="auto">
              <a:xfrm>
                <a:off x="3808413" y="4962525"/>
                <a:ext cx="146050" cy="134938"/>
              </a:xfrm>
              <a:custGeom>
                <a:avLst/>
                <a:gdLst>
                  <a:gd name="T0" fmla="*/ 0 w 406"/>
                  <a:gd name="T1" fmla="*/ 187 h 375"/>
                  <a:gd name="T2" fmla="*/ 0 w 406"/>
                  <a:gd name="T3" fmla="*/ 187 h 375"/>
                  <a:gd name="T4" fmla="*/ 218 w 406"/>
                  <a:gd name="T5" fmla="*/ 0 h 375"/>
                  <a:gd name="T6" fmla="*/ 405 w 406"/>
                  <a:gd name="T7" fmla="*/ 187 h 375"/>
                  <a:gd name="T8" fmla="*/ 218 w 406"/>
                  <a:gd name="T9" fmla="*/ 374 h 375"/>
                  <a:gd name="T10" fmla="*/ 0 w 406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375">
                    <a:moveTo>
                      <a:pt x="0" y="187"/>
                    </a:moveTo>
                    <a:lnTo>
                      <a:pt x="0" y="187"/>
                    </a:lnTo>
                    <a:cubicBezTo>
                      <a:pt x="0" y="62"/>
                      <a:pt x="93" y="0"/>
                      <a:pt x="218" y="0"/>
                    </a:cubicBezTo>
                    <a:cubicBezTo>
                      <a:pt x="311" y="0"/>
                      <a:pt x="405" y="62"/>
                      <a:pt x="405" y="187"/>
                    </a:cubicBezTo>
                    <a:cubicBezTo>
                      <a:pt x="405" y="280"/>
                      <a:pt x="311" y="374"/>
                      <a:pt x="218" y="374"/>
                    </a:cubicBezTo>
                    <a:cubicBezTo>
                      <a:pt x="93" y="374"/>
                      <a:pt x="0" y="280"/>
                      <a:pt x="0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9" name="Freeform 5"/>
              <p:cNvSpPr>
                <a:spLocks noChangeArrowheads="1"/>
              </p:cNvSpPr>
              <p:nvPr/>
            </p:nvSpPr>
            <p:spPr bwMode="auto">
              <a:xfrm>
                <a:off x="1208088" y="4962525"/>
                <a:ext cx="146050" cy="134938"/>
              </a:xfrm>
              <a:custGeom>
                <a:avLst/>
                <a:gdLst>
                  <a:gd name="T0" fmla="*/ 0 w 407"/>
                  <a:gd name="T1" fmla="*/ 187 h 375"/>
                  <a:gd name="T2" fmla="*/ 0 w 407"/>
                  <a:gd name="T3" fmla="*/ 187 h 375"/>
                  <a:gd name="T4" fmla="*/ 219 w 407"/>
                  <a:gd name="T5" fmla="*/ 0 h 375"/>
                  <a:gd name="T6" fmla="*/ 406 w 407"/>
                  <a:gd name="T7" fmla="*/ 187 h 375"/>
                  <a:gd name="T8" fmla="*/ 219 w 407"/>
                  <a:gd name="T9" fmla="*/ 374 h 375"/>
                  <a:gd name="T10" fmla="*/ 0 w 407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375">
                    <a:moveTo>
                      <a:pt x="0" y="187"/>
                    </a:moveTo>
                    <a:lnTo>
                      <a:pt x="0" y="187"/>
                    </a:lnTo>
                    <a:cubicBezTo>
                      <a:pt x="0" y="62"/>
                      <a:pt x="94" y="0"/>
                      <a:pt x="219" y="0"/>
                    </a:cubicBezTo>
                    <a:cubicBezTo>
                      <a:pt x="312" y="0"/>
                      <a:pt x="406" y="62"/>
                      <a:pt x="406" y="187"/>
                    </a:cubicBezTo>
                    <a:cubicBezTo>
                      <a:pt x="406" y="280"/>
                      <a:pt x="312" y="374"/>
                      <a:pt x="219" y="374"/>
                    </a:cubicBezTo>
                    <a:cubicBezTo>
                      <a:pt x="94" y="374"/>
                      <a:pt x="0" y="280"/>
                      <a:pt x="0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0" name="Freeform 6"/>
              <p:cNvSpPr>
                <a:spLocks noChangeArrowheads="1"/>
              </p:cNvSpPr>
              <p:nvPr/>
            </p:nvSpPr>
            <p:spPr bwMode="auto">
              <a:xfrm>
                <a:off x="1579563" y="5872163"/>
                <a:ext cx="158750" cy="157162"/>
              </a:xfrm>
              <a:custGeom>
                <a:avLst/>
                <a:gdLst>
                  <a:gd name="T0" fmla="*/ 94 w 439"/>
                  <a:gd name="T1" fmla="*/ 344 h 438"/>
                  <a:gd name="T2" fmla="*/ 94 w 439"/>
                  <a:gd name="T3" fmla="*/ 344 h 438"/>
                  <a:gd name="T4" fmla="*/ 94 w 439"/>
                  <a:gd name="T5" fmla="*/ 62 h 438"/>
                  <a:gd name="T6" fmla="*/ 375 w 439"/>
                  <a:gd name="T7" fmla="*/ 62 h 438"/>
                  <a:gd name="T8" fmla="*/ 375 w 439"/>
                  <a:gd name="T9" fmla="*/ 344 h 438"/>
                  <a:gd name="T10" fmla="*/ 94 w 439"/>
                  <a:gd name="T11" fmla="*/ 344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94" y="344"/>
                    </a:moveTo>
                    <a:lnTo>
                      <a:pt x="94" y="344"/>
                    </a:lnTo>
                    <a:cubicBezTo>
                      <a:pt x="0" y="281"/>
                      <a:pt x="0" y="156"/>
                      <a:pt x="94" y="62"/>
                    </a:cubicBezTo>
                    <a:cubicBezTo>
                      <a:pt x="156" y="0"/>
                      <a:pt x="281" y="0"/>
                      <a:pt x="375" y="62"/>
                    </a:cubicBezTo>
                    <a:cubicBezTo>
                      <a:pt x="438" y="156"/>
                      <a:pt x="438" y="281"/>
                      <a:pt x="375" y="344"/>
                    </a:cubicBezTo>
                    <a:cubicBezTo>
                      <a:pt x="281" y="437"/>
                      <a:pt x="156" y="437"/>
                      <a:pt x="94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1" name="Freeform 7"/>
              <p:cNvSpPr>
                <a:spLocks noChangeArrowheads="1"/>
              </p:cNvSpPr>
              <p:nvPr/>
            </p:nvSpPr>
            <p:spPr bwMode="auto">
              <a:xfrm>
                <a:off x="3425825" y="5872163"/>
                <a:ext cx="158750" cy="157162"/>
              </a:xfrm>
              <a:custGeom>
                <a:avLst/>
                <a:gdLst>
                  <a:gd name="T0" fmla="*/ 63 w 439"/>
                  <a:gd name="T1" fmla="*/ 62 h 438"/>
                  <a:gd name="T2" fmla="*/ 63 w 439"/>
                  <a:gd name="T3" fmla="*/ 62 h 438"/>
                  <a:gd name="T4" fmla="*/ 344 w 439"/>
                  <a:gd name="T5" fmla="*/ 62 h 438"/>
                  <a:gd name="T6" fmla="*/ 344 w 439"/>
                  <a:gd name="T7" fmla="*/ 344 h 438"/>
                  <a:gd name="T8" fmla="*/ 63 w 439"/>
                  <a:gd name="T9" fmla="*/ 344 h 438"/>
                  <a:gd name="T10" fmla="*/ 63 w 439"/>
                  <a:gd name="T11" fmla="*/ 62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63" y="62"/>
                    </a:moveTo>
                    <a:lnTo>
                      <a:pt x="63" y="62"/>
                    </a:lnTo>
                    <a:cubicBezTo>
                      <a:pt x="156" y="0"/>
                      <a:pt x="281" y="0"/>
                      <a:pt x="344" y="62"/>
                    </a:cubicBezTo>
                    <a:cubicBezTo>
                      <a:pt x="438" y="156"/>
                      <a:pt x="438" y="281"/>
                      <a:pt x="344" y="344"/>
                    </a:cubicBezTo>
                    <a:cubicBezTo>
                      <a:pt x="281" y="437"/>
                      <a:pt x="156" y="437"/>
                      <a:pt x="63" y="344"/>
                    </a:cubicBezTo>
                    <a:cubicBezTo>
                      <a:pt x="0" y="281"/>
                      <a:pt x="0" y="156"/>
                      <a:pt x="63" y="6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2" name="Freeform 8"/>
              <p:cNvSpPr>
                <a:spLocks noChangeArrowheads="1"/>
              </p:cNvSpPr>
              <p:nvPr/>
            </p:nvSpPr>
            <p:spPr bwMode="auto">
              <a:xfrm>
                <a:off x="1579563" y="4027488"/>
                <a:ext cx="158750" cy="157162"/>
              </a:xfrm>
              <a:custGeom>
                <a:avLst/>
                <a:gdLst>
                  <a:gd name="T0" fmla="*/ 94 w 439"/>
                  <a:gd name="T1" fmla="*/ 93 h 438"/>
                  <a:gd name="T2" fmla="*/ 94 w 439"/>
                  <a:gd name="T3" fmla="*/ 93 h 438"/>
                  <a:gd name="T4" fmla="*/ 375 w 439"/>
                  <a:gd name="T5" fmla="*/ 93 h 438"/>
                  <a:gd name="T6" fmla="*/ 375 w 439"/>
                  <a:gd name="T7" fmla="*/ 375 h 438"/>
                  <a:gd name="T8" fmla="*/ 94 w 439"/>
                  <a:gd name="T9" fmla="*/ 375 h 438"/>
                  <a:gd name="T10" fmla="*/ 94 w 439"/>
                  <a:gd name="T11" fmla="*/ 9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94" y="93"/>
                    </a:moveTo>
                    <a:lnTo>
                      <a:pt x="94" y="93"/>
                    </a:lnTo>
                    <a:cubicBezTo>
                      <a:pt x="156" y="0"/>
                      <a:pt x="281" y="0"/>
                      <a:pt x="375" y="93"/>
                    </a:cubicBezTo>
                    <a:cubicBezTo>
                      <a:pt x="438" y="156"/>
                      <a:pt x="438" y="281"/>
                      <a:pt x="375" y="375"/>
                    </a:cubicBezTo>
                    <a:cubicBezTo>
                      <a:pt x="281" y="437"/>
                      <a:pt x="156" y="437"/>
                      <a:pt x="94" y="375"/>
                    </a:cubicBezTo>
                    <a:cubicBezTo>
                      <a:pt x="0" y="281"/>
                      <a:pt x="0" y="156"/>
                      <a:pt x="94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3" name="Freeform 9"/>
              <p:cNvSpPr>
                <a:spLocks noChangeArrowheads="1"/>
              </p:cNvSpPr>
              <p:nvPr/>
            </p:nvSpPr>
            <p:spPr bwMode="auto">
              <a:xfrm>
                <a:off x="2008188" y="6153150"/>
                <a:ext cx="157162" cy="158750"/>
              </a:xfrm>
              <a:custGeom>
                <a:avLst/>
                <a:gdLst>
                  <a:gd name="T0" fmla="*/ 156 w 438"/>
                  <a:gd name="T1" fmla="*/ 406 h 439"/>
                  <a:gd name="T2" fmla="*/ 156 w 438"/>
                  <a:gd name="T3" fmla="*/ 406 h 439"/>
                  <a:gd name="T4" fmla="*/ 31 w 438"/>
                  <a:gd name="T5" fmla="*/ 125 h 439"/>
                  <a:gd name="T6" fmla="*/ 281 w 438"/>
                  <a:gd name="T7" fmla="*/ 31 h 439"/>
                  <a:gd name="T8" fmla="*/ 406 w 438"/>
                  <a:gd name="T9" fmla="*/ 281 h 439"/>
                  <a:gd name="T10" fmla="*/ 156 w 438"/>
                  <a:gd name="T11" fmla="*/ 40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156" y="406"/>
                    </a:moveTo>
                    <a:lnTo>
                      <a:pt x="156" y="406"/>
                    </a:lnTo>
                    <a:cubicBezTo>
                      <a:pt x="31" y="344"/>
                      <a:pt x="0" y="250"/>
                      <a:pt x="31" y="125"/>
                    </a:cubicBezTo>
                    <a:cubicBezTo>
                      <a:pt x="62" y="31"/>
                      <a:pt x="187" y="0"/>
                      <a:pt x="281" y="31"/>
                    </a:cubicBezTo>
                    <a:cubicBezTo>
                      <a:pt x="406" y="63"/>
                      <a:pt x="437" y="188"/>
                      <a:pt x="406" y="281"/>
                    </a:cubicBezTo>
                    <a:cubicBezTo>
                      <a:pt x="343" y="406"/>
                      <a:pt x="250" y="438"/>
                      <a:pt x="156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4" name="Freeform 10"/>
              <p:cNvSpPr>
                <a:spLocks noChangeArrowheads="1"/>
              </p:cNvSpPr>
              <p:nvPr/>
            </p:nvSpPr>
            <p:spPr bwMode="auto">
              <a:xfrm>
                <a:off x="3706813" y="5445125"/>
                <a:ext cx="158750" cy="158750"/>
              </a:xfrm>
              <a:custGeom>
                <a:avLst/>
                <a:gdLst>
                  <a:gd name="T0" fmla="*/ 32 w 439"/>
                  <a:gd name="T1" fmla="*/ 157 h 439"/>
                  <a:gd name="T2" fmla="*/ 32 w 439"/>
                  <a:gd name="T3" fmla="*/ 157 h 439"/>
                  <a:gd name="T4" fmla="*/ 282 w 439"/>
                  <a:gd name="T5" fmla="*/ 32 h 439"/>
                  <a:gd name="T6" fmla="*/ 407 w 439"/>
                  <a:gd name="T7" fmla="*/ 313 h 439"/>
                  <a:gd name="T8" fmla="*/ 157 w 439"/>
                  <a:gd name="T9" fmla="*/ 407 h 439"/>
                  <a:gd name="T10" fmla="*/ 32 w 439"/>
                  <a:gd name="T11" fmla="*/ 157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32" y="157"/>
                    </a:moveTo>
                    <a:lnTo>
                      <a:pt x="32" y="157"/>
                    </a:lnTo>
                    <a:cubicBezTo>
                      <a:pt x="94" y="63"/>
                      <a:pt x="188" y="0"/>
                      <a:pt x="282" y="32"/>
                    </a:cubicBezTo>
                    <a:cubicBezTo>
                      <a:pt x="407" y="94"/>
                      <a:pt x="438" y="188"/>
                      <a:pt x="407" y="313"/>
                    </a:cubicBezTo>
                    <a:cubicBezTo>
                      <a:pt x="375" y="407"/>
                      <a:pt x="250" y="438"/>
                      <a:pt x="157" y="407"/>
                    </a:cubicBezTo>
                    <a:cubicBezTo>
                      <a:pt x="32" y="375"/>
                      <a:pt x="0" y="250"/>
                      <a:pt x="32" y="15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5" name="Freeform 11"/>
              <p:cNvSpPr>
                <a:spLocks noChangeArrowheads="1"/>
              </p:cNvSpPr>
              <p:nvPr/>
            </p:nvSpPr>
            <p:spPr bwMode="auto">
              <a:xfrm>
                <a:off x="1298575" y="4443413"/>
                <a:ext cx="169863" cy="169862"/>
              </a:xfrm>
              <a:custGeom>
                <a:avLst/>
                <a:gdLst>
                  <a:gd name="T0" fmla="*/ 31 w 470"/>
                  <a:gd name="T1" fmla="*/ 156 h 470"/>
                  <a:gd name="T2" fmla="*/ 31 w 470"/>
                  <a:gd name="T3" fmla="*/ 156 h 470"/>
                  <a:gd name="T4" fmla="*/ 312 w 470"/>
                  <a:gd name="T5" fmla="*/ 63 h 470"/>
                  <a:gd name="T6" fmla="*/ 406 w 470"/>
                  <a:gd name="T7" fmla="*/ 313 h 470"/>
                  <a:gd name="T8" fmla="*/ 156 w 470"/>
                  <a:gd name="T9" fmla="*/ 438 h 470"/>
                  <a:gd name="T10" fmla="*/ 31 w 470"/>
                  <a:gd name="T11" fmla="*/ 15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31" y="156"/>
                    </a:moveTo>
                    <a:lnTo>
                      <a:pt x="31" y="156"/>
                    </a:lnTo>
                    <a:cubicBezTo>
                      <a:pt x="94" y="63"/>
                      <a:pt x="219" y="0"/>
                      <a:pt x="312" y="63"/>
                    </a:cubicBezTo>
                    <a:cubicBezTo>
                      <a:pt x="406" y="94"/>
                      <a:pt x="469" y="219"/>
                      <a:pt x="406" y="313"/>
                    </a:cubicBezTo>
                    <a:cubicBezTo>
                      <a:pt x="375" y="406"/>
                      <a:pt x="250" y="469"/>
                      <a:pt x="156" y="438"/>
                    </a:cubicBezTo>
                    <a:cubicBezTo>
                      <a:pt x="62" y="375"/>
                      <a:pt x="0" y="281"/>
                      <a:pt x="31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6" name="Freeform 12"/>
              <p:cNvSpPr>
                <a:spLocks noChangeArrowheads="1"/>
              </p:cNvSpPr>
              <p:nvPr/>
            </p:nvSpPr>
            <p:spPr bwMode="auto">
              <a:xfrm>
                <a:off x="1298575" y="5445125"/>
                <a:ext cx="169863" cy="158750"/>
              </a:xfrm>
              <a:custGeom>
                <a:avLst/>
                <a:gdLst>
                  <a:gd name="T0" fmla="*/ 31 w 470"/>
                  <a:gd name="T1" fmla="*/ 313 h 439"/>
                  <a:gd name="T2" fmla="*/ 31 w 470"/>
                  <a:gd name="T3" fmla="*/ 313 h 439"/>
                  <a:gd name="T4" fmla="*/ 156 w 470"/>
                  <a:gd name="T5" fmla="*/ 32 h 439"/>
                  <a:gd name="T6" fmla="*/ 406 w 470"/>
                  <a:gd name="T7" fmla="*/ 157 h 439"/>
                  <a:gd name="T8" fmla="*/ 312 w 470"/>
                  <a:gd name="T9" fmla="*/ 407 h 439"/>
                  <a:gd name="T10" fmla="*/ 31 w 470"/>
                  <a:gd name="T11" fmla="*/ 31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31" y="313"/>
                    </a:moveTo>
                    <a:lnTo>
                      <a:pt x="31" y="313"/>
                    </a:lnTo>
                    <a:cubicBezTo>
                      <a:pt x="0" y="188"/>
                      <a:pt x="62" y="94"/>
                      <a:pt x="156" y="32"/>
                    </a:cubicBezTo>
                    <a:cubicBezTo>
                      <a:pt x="250" y="0"/>
                      <a:pt x="375" y="63"/>
                      <a:pt x="406" y="157"/>
                    </a:cubicBezTo>
                    <a:cubicBezTo>
                      <a:pt x="469" y="250"/>
                      <a:pt x="406" y="375"/>
                      <a:pt x="312" y="407"/>
                    </a:cubicBezTo>
                    <a:cubicBezTo>
                      <a:pt x="219" y="438"/>
                      <a:pt x="94" y="407"/>
                      <a:pt x="31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7" name="Freeform 13"/>
              <p:cNvSpPr>
                <a:spLocks noChangeArrowheads="1"/>
              </p:cNvSpPr>
              <p:nvPr/>
            </p:nvSpPr>
            <p:spPr bwMode="auto">
              <a:xfrm>
                <a:off x="2997200" y="6153150"/>
                <a:ext cx="168275" cy="158750"/>
              </a:xfrm>
              <a:custGeom>
                <a:avLst/>
                <a:gdLst>
                  <a:gd name="T0" fmla="*/ 156 w 469"/>
                  <a:gd name="T1" fmla="*/ 31 h 439"/>
                  <a:gd name="T2" fmla="*/ 156 w 469"/>
                  <a:gd name="T3" fmla="*/ 31 h 439"/>
                  <a:gd name="T4" fmla="*/ 406 w 469"/>
                  <a:gd name="T5" fmla="*/ 125 h 439"/>
                  <a:gd name="T6" fmla="*/ 312 w 469"/>
                  <a:gd name="T7" fmla="*/ 406 h 439"/>
                  <a:gd name="T8" fmla="*/ 62 w 469"/>
                  <a:gd name="T9" fmla="*/ 281 h 439"/>
                  <a:gd name="T10" fmla="*/ 156 w 469"/>
                  <a:gd name="T11" fmla="*/ 31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156" y="31"/>
                    </a:moveTo>
                    <a:lnTo>
                      <a:pt x="156" y="31"/>
                    </a:lnTo>
                    <a:cubicBezTo>
                      <a:pt x="250" y="0"/>
                      <a:pt x="375" y="31"/>
                      <a:pt x="406" y="125"/>
                    </a:cubicBezTo>
                    <a:cubicBezTo>
                      <a:pt x="468" y="250"/>
                      <a:pt x="406" y="344"/>
                      <a:pt x="312" y="406"/>
                    </a:cubicBezTo>
                    <a:cubicBezTo>
                      <a:pt x="218" y="438"/>
                      <a:pt x="93" y="406"/>
                      <a:pt x="62" y="281"/>
                    </a:cubicBezTo>
                    <a:cubicBezTo>
                      <a:pt x="0" y="188"/>
                      <a:pt x="62" y="63"/>
                      <a:pt x="156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8" name="Freeform 14"/>
              <p:cNvSpPr>
                <a:spLocks noChangeArrowheads="1"/>
              </p:cNvSpPr>
              <p:nvPr/>
            </p:nvSpPr>
            <p:spPr bwMode="auto">
              <a:xfrm>
                <a:off x="2008188" y="3746500"/>
                <a:ext cx="157162" cy="157163"/>
              </a:xfrm>
              <a:custGeom>
                <a:avLst/>
                <a:gdLst>
                  <a:gd name="T0" fmla="*/ 156 w 438"/>
                  <a:gd name="T1" fmla="*/ 31 h 438"/>
                  <a:gd name="T2" fmla="*/ 156 w 438"/>
                  <a:gd name="T3" fmla="*/ 31 h 438"/>
                  <a:gd name="T4" fmla="*/ 406 w 438"/>
                  <a:gd name="T5" fmla="*/ 156 h 438"/>
                  <a:gd name="T6" fmla="*/ 281 w 438"/>
                  <a:gd name="T7" fmla="*/ 406 h 438"/>
                  <a:gd name="T8" fmla="*/ 31 w 438"/>
                  <a:gd name="T9" fmla="*/ 312 h 438"/>
                  <a:gd name="T10" fmla="*/ 156 w 438"/>
                  <a:gd name="T11" fmla="*/ 31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156" y="31"/>
                    </a:moveTo>
                    <a:lnTo>
                      <a:pt x="156" y="31"/>
                    </a:lnTo>
                    <a:cubicBezTo>
                      <a:pt x="250" y="0"/>
                      <a:pt x="343" y="31"/>
                      <a:pt x="406" y="156"/>
                    </a:cubicBezTo>
                    <a:cubicBezTo>
                      <a:pt x="437" y="250"/>
                      <a:pt x="406" y="375"/>
                      <a:pt x="281" y="406"/>
                    </a:cubicBezTo>
                    <a:cubicBezTo>
                      <a:pt x="187" y="437"/>
                      <a:pt x="62" y="406"/>
                      <a:pt x="31" y="312"/>
                    </a:cubicBezTo>
                    <a:cubicBezTo>
                      <a:pt x="0" y="187"/>
                      <a:pt x="31" y="93"/>
                      <a:pt x="156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9" name="Freeform 15"/>
              <p:cNvSpPr>
                <a:spLocks noChangeArrowheads="1"/>
              </p:cNvSpPr>
              <p:nvPr/>
            </p:nvSpPr>
            <p:spPr bwMode="auto">
              <a:xfrm>
                <a:off x="2254250" y="3679825"/>
                <a:ext cx="158750" cy="146050"/>
              </a:xfrm>
              <a:custGeom>
                <a:avLst/>
                <a:gdLst>
                  <a:gd name="T0" fmla="*/ 250 w 439"/>
                  <a:gd name="T1" fmla="*/ 406 h 407"/>
                  <a:gd name="T2" fmla="*/ 250 w 439"/>
                  <a:gd name="T3" fmla="*/ 406 h 407"/>
                  <a:gd name="T4" fmla="*/ 0 w 439"/>
                  <a:gd name="T5" fmla="*/ 250 h 407"/>
                  <a:gd name="T6" fmla="*/ 156 w 439"/>
                  <a:gd name="T7" fmla="*/ 0 h 407"/>
                  <a:gd name="T8" fmla="*/ 406 w 439"/>
                  <a:gd name="T9" fmla="*/ 156 h 407"/>
                  <a:gd name="T10" fmla="*/ 250 w 439"/>
                  <a:gd name="T11" fmla="*/ 40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250" y="406"/>
                    </a:moveTo>
                    <a:lnTo>
                      <a:pt x="250" y="406"/>
                    </a:lnTo>
                    <a:cubicBezTo>
                      <a:pt x="125" y="406"/>
                      <a:pt x="31" y="344"/>
                      <a:pt x="0" y="250"/>
                    </a:cubicBezTo>
                    <a:cubicBezTo>
                      <a:pt x="0" y="125"/>
                      <a:pt x="63" y="31"/>
                      <a:pt x="156" y="0"/>
                    </a:cubicBezTo>
                    <a:cubicBezTo>
                      <a:pt x="281" y="0"/>
                      <a:pt x="375" y="63"/>
                      <a:pt x="406" y="156"/>
                    </a:cubicBezTo>
                    <a:cubicBezTo>
                      <a:pt x="438" y="281"/>
                      <a:pt x="344" y="375"/>
                      <a:pt x="250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0" name="Freeform 16"/>
              <p:cNvSpPr>
                <a:spLocks noChangeArrowheads="1"/>
              </p:cNvSpPr>
              <p:nvPr/>
            </p:nvSpPr>
            <p:spPr bwMode="auto">
              <a:xfrm>
                <a:off x="2760663" y="6221413"/>
                <a:ext cx="158750" cy="157162"/>
              </a:xfrm>
              <a:custGeom>
                <a:avLst/>
                <a:gdLst>
                  <a:gd name="T0" fmla="*/ 250 w 439"/>
                  <a:gd name="T1" fmla="*/ 437 h 438"/>
                  <a:gd name="T2" fmla="*/ 250 w 439"/>
                  <a:gd name="T3" fmla="*/ 437 h 438"/>
                  <a:gd name="T4" fmla="*/ 32 w 439"/>
                  <a:gd name="T5" fmla="*/ 281 h 438"/>
                  <a:gd name="T6" fmla="*/ 188 w 439"/>
                  <a:gd name="T7" fmla="*/ 31 h 438"/>
                  <a:gd name="T8" fmla="*/ 407 w 439"/>
                  <a:gd name="T9" fmla="*/ 187 h 438"/>
                  <a:gd name="T10" fmla="*/ 250 w 439"/>
                  <a:gd name="T11" fmla="*/ 43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250" y="437"/>
                    </a:moveTo>
                    <a:lnTo>
                      <a:pt x="250" y="437"/>
                    </a:lnTo>
                    <a:cubicBezTo>
                      <a:pt x="157" y="437"/>
                      <a:pt x="32" y="375"/>
                      <a:pt x="32" y="281"/>
                    </a:cubicBezTo>
                    <a:cubicBezTo>
                      <a:pt x="0" y="156"/>
                      <a:pt x="63" y="62"/>
                      <a:pt x="188" y="31"/>
                    </a:cubicBezTo>
                    <a:cubicBezTo>
                      <a:pt x="282" y="0"/>
                      <a:pt x="375" y="93"/>
                      <a:pt x="407" y="187"/>
                    </a:cubicBezTo>
                    <a:cubicBezTo>
                      <a:pt x="438" y="312"/>
                      <a:pt x="344" y="406"/>
                      <a:pt x="250" y="43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1" name="Freeform 17"/>
              <p:cNvSpPr>
                <a:spLocks noChangeArrowheads="1"/>
              </p:cNvSpPr>
              <p:nvPr/>
            </p:nvSpPr>
            <p:spPr bwMode="auto">
              <a:xfrm>
                <a:off x="1231900" y="5208588"/>
                <a:ext cx="158750" cy="146050"/>
              </a:xfrm>
              <a:custGeom>
                <a:avLst/>
                <a:gdLst>
                  <a:gd name="T0" fmla="*/ 32 w 439"/>
                  <a:gd name="T1" fmla="*/ 250 h 407"/>
                  <a:gd name="T2" fmla="*/ 32 w 439"/>
                  <a:gd name="T3" fmla="*/ 250 h 407"/>
                  <a:gd name="T4" fmla="*/ 188 w 439"/>
                  <a:gd name="T5" fmla="*/ 0 h 407"/>
                  <a:gd name="T6" fmla="*/ 407 w 439"/>
                  <a:gd name="T7" fmla="*/ 156 h 407"/>
                  <a:gd name="T8" fmla="*/ 250 w 439"/>
                  <a:gd name="T9" fmla="*/ 406 h 407"/>
                  <a:gd name="T10" fmla="*/ 32 w 439"/>
                  <a:gd name="T11" fmla="*/ 25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32" y="250"/>
                    </a:moveTo>
                    <a:lnTo>
                      <a:pt x="32" y="250"/>
                    </a:lnTo>
                    <a:cubicBezTo>
                      <a:pt x="0" y="125"/>
                      <a:pt x="63" y="31"/>
                      <a:pt x="188" y="0"/>
                    </a:cubicBezTo>
                    <a:cubicBezTo>
                      <a:pt x="282" y="0"/>
                      <a:pt x="375" y="63"/>
                      <a:pt x="407" y="156"/>
                    </a:cubicBezTo>
                    <a:cubicBezTo>
                      <a:pt x="438" y="281"/>
                      <a:pt x="344" y="375"/>
                      <a:pt x="250" y="406"/>
                    </a:cubicBezTo>
                    <a:cubicBezTo>
                      <a:pt x="157" y="406"/>
                      <a:pt x="32" y="344"/>
                      <a:pt x="32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2" name="Freeform 18"/>
              <p:cNvSpPr>
                <a:spLocks noChangeArrowheads="1"/>
              </p:cNvSpPr>
              <p:nvPr/>
            </p:nvSpPr>
            <p:spPr bwMode="auto">
              <a:xfrm>
                <a:off x="1782763" y="6029325"/>
                <a:ext cx="157162" cy="158750"/>
              </a:xfrm>
              <a:custGeom>
                <a:avLst/>
                <a:gdLst>
                  <a:gd name="T0" fmla="*/ 93 w 438"/>
                  <a:gd name="T1" fmla="*/ 375 h 439"/>
                  <a:gd name="T2" fmla="*/ 93 w 438"/>
                  <a:gd name="T3" fmla="*/ 375 h 439"/>
                  <a:gd name="T4" fmla="*/ 62 w 438"/>
                  <a:gd name="T5" fmla="*/ 125 h 439"/>
                  <a:gd name="T6" fmla="*/ 312 w 438"/>
                  <a:gd name="T7" fmla="*/ 63 h 439"/>
                  <a:gd name="T8" fmla="*/ 375 w 438"/>
                  <a:gd name="T9" fmla="*/ 344 h 439"/>
                  <a:gd name="T10" fmla="*/ 93 w 438"/>
                  <a:gd name="T11" fmla="*/ 37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93" y="375"/>
                    </a:moveTo>
                    <a:lnTo>
                      <a:pt x="93" y="375"/>
                    </a:lnTo>
                    <a:cubicBezTo>
                      <a:pt x="0" y="313"/>
                      <a:pt x="0" y="219"/>
                      <a:pt x="62" y="125"/>
                    </a:cubicBezTo>
                    <a:cubicBezTo>
                      <a:pt x="125" y="32"/>
                      <a:pt x="250" y="0"/>
                      <a:pt x="312" y="63"/>
                    </a:cubicBezTo>
                    <a:cubicBezTo>
                      <a:pt x="406" y="125"/>
                      <a:pt x="437" y="250"/>
                      <a:pt x="375" y="344"/>
                    </a:cubicBezTo>
                    <a:cubicBezTo>
                      <a:pt x="312" y="438"/>
                      <a:pt x="187" y="438"/>
                      <a:pt x="93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3" name="Freeform 19"/>
              <p:cNvSpPr>
                <a:spLocks noChangeArrowheads="1"/>
              </p:cNvSpPr>
              <p:nvPr/>
            </p:nvSpPr>
            <p:spPr bwMode="auto">
              <a:xfrm>
                <a:off x="3582988" y="5670550"/>
                <a:ext cx="168275" cy="158750"/>
              </a:xfrm>
              <a:custGeom>
                <a:avLst/>
                <a:gdLst>
                  <a:gd name="T0" fmla="*/ 62 w 469"/>
                  <a:gd name="T1" fmla="*/ 125 h 439"/>
                  <a:gd name="T2" fmla="*/ 62 w 469"/>
                  <a:gd name="T3" fmla="*/ 125 h 439"/>
                  <a:gd name="T4" fmla="*/ 343 w 469"/>
                  <a:gd name="T5" fmla="*/ 63 h 439"/>
                  <a:gd name="T6" fmla="*/ 406 w 469"/>
                  <a:gd name="T7" fmla="*/ 344 h 439"/>
                  <a:gd name="T8" fmla="*/ 125 w 469"/>
                  <a:gd name="T9" fmla="*/ 407 h 439"/>
                  <a:gd name="T10" fmla="*/ 62 w 469"/>
                  <a:gd name="T11" fmla="*/ 12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62" y="125"/>
                    </a:moveTo>
                    <a:lnTo>
                      <a:pt x="62" y="125"/>
                    </a:lnTo>
                    <a:cubicBezTo>
                      <a:pt x="125" y="32"/>
                      <a:pt x="250" y="0"/>
                      <a:pt x="343" y="63"/>
                    </a:cubicBezTo>
                    <a:cubicBezTo>
                      <a:pt x="437" y="125"/>
                      <a:pt x="468" y="250"/>
                      <a:pt x="406" y="344"/>
                    </a:cubicBezTo>
                    <a:cubicBezTo>
                      <a:pt x="343" y="438"/>
                      <a:pt x="218" y="438"/>
                      <a:pt x="125" y="407"/>
                    </a:cubicBezTo>
                    <a:cubicBezTo>
                      <a:pt x="31" y="344"/>
                      <a:pt x="0" y="219"/>
                      <a:pt x="62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4" name="Freeform 20"/>
              <p:cNvSpPr>
                <a:spLocks noChangeArrowheads="1"/>
              </p:cNvSpPr>
              <p:nvPr/>
            </p:nvSpPr>
            <p:spPr bwMode="auto">
              <a:xfrm>
                <a:off x="1422400" y="4219575"/>
                <a:ext cx="157163" cy="169863"/>
              </a:xfrm>
              <a:custGeom>
                <a:avLst/>
                <a:gdLst>
                  <a:gd name="T0" fmla="*/ 62 w 438"/>
                  <a:gd name="T1" fmla="*/ 125 h 470"/>
                  <a:gd name="T2" fmla="*/ 62 w 438"/>
                  <a:gd name="T3" fmla="*/ 125 h 470"/>
                  <a:gd name="T4" fmla="*/ 343 w 438"/>
                  <a:gd name="T5" fmla="*/ 63 h 470"/>
                  <a:gd name="T6" fmla="*/ 375 w 438"/>
                  <a:gd name="T7" fmla="*/ 344 h 470"/>
                  <a:gd name="T8" fmla="*/ 125 w 438"/>
                  <a:gd name="T9" fmla="*/ 406 h 470"/>
                  <a:gd name="T10" fmla="*/ 62 w 438"/>
                  <a:gd name="T11" fmla="*/ 12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70">
                    <a:moveTo>
                      <a:pt x="62" y="125"/>
                    </a:moveTo>
                    <a:lnTo>
                      <a:pt x="62" y="125"/>
                    </a:lnTo>
                    <a:cubicBezTo>
                      <a:pt x="125" y="31"/>
                      <a:pt x="250" y="0"/>
                      <a:pt x="343" y="63"/>
                    </a:cubicBezTo>
                    <a:cubicBezTo>
                      <a:pt x="437" y="125"/>
                      <a:pt x="437" y="250"/>
                      <a:pt x="375" y="344"/>
                    </a:cubicBezTo>
                    <a:cubicBezTo>
                      <a:pt x="312" y="438"/>
                      <a:pt x="187" y="469"/>
                      <a:pt x="125" y="406"/>
                    </a:cubicBezTo>
                    <a:cubicBezTo>
                      <a:pt x="31" y="344"/>
                      <a:pt x="0" y="219"/>
                      <a:pt x="62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5" name="Freeform 21"/>
              <p:cNvSpPr>
                <a:spLocks noChangeArrowheads="1"/>
              </p:cNvSpPr>
              <p:nvPr/>
            </p:nvSpPr>
            <p:spPr bwMode="auto">
              <a:xfrm>
                <a:off x="2254250" y="6221413"/>
                <a:ext cx="158750" cy="157162"/>
              </a:xfrm>
              <a:custGeom>
                <a:avLst/>
                <a:gdLst>
                  <a:gd name="T0" fmla="*/ 156 w 439"/>
                  <a:gd name="T1" fmla="*/ 437 h 438"/>
                  <a:gd name="T2" fmla="*/ 156 w 439"/>
                  <a:gd name="T3" fmla="*/ 437 h 438"/>
                  <a:gd name="T4" fmla="*/ 0 w 439"/>
                  <a:gd name="T5" fmla="*/ 187 h 438"/>
                  <a:gd name="T6" fmla="*/ 250 w 439"/>
                  <a:gd name="T7" fmla="*/ 31 h 438"/>
                  <a:gd name="T8" fmla="*/ 406 w 439"/>
                  <a:gd name="T9" fmla="*/ 281 h 438"/>
                  <a:gd name="T10" fmla="*/ 156 w 439"/>
                  <a:gd name="T11" fmla="*/ 43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156" y="437"/>
                    </a:moveTo>
                    <a:lnTo>
                      <a:pt x="156" y="437"/>
                    </a:lnTo>
                    <a:cubicBezTo>
                      <a:pt x="63" y="406"/>
                      <a:pt x="0" y="312"/>
                      <a:pt x="0" y="187"/>
                    </a:cubicBezTo>
                    <a:cubicBezTo>
                      <a:pt x="31" y="93"/>
                      <a:pt x="125" y="0"/>
                      <a:pt x="250" y="31"/>
                    </a:cubicBezTo>
                    <a:cubicBezTo>
                      <a:pt x="344" y="62"/>
                      <a:pt x="438" y="156"/>
                      <a:pt x="406" y="281"/>
                    </a:cubicBezTo>
                    <a:cubicBezTo>
                      <a:pt x="375" y="375"/>
                      <a:pt x="281" y="437"/>
                      <a:pt x="156" y="43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6" name="Freeform 22"/>
              <p:cNvSpPr>
                <a:spLocks noChangeArrowheads="1"/>
              </p:cNvSpPr>
              <p:nvPr/>
            </p:nvSpPr>
            <p:spPr bwMode="auto">
              <a:xfrm>
                <a:off x="3784600" y="5208588"/>
                <a:ext cx="157163" cy="146050"/>
              </a:xfrm>
              <a:custGeom>
                <a:avLst/>
                <a:gdLst>
                  <a:gd name="T0" fmla="*/ 0 w 438"/>
                  <a:gd name="T1" fmla="*/ 156 h 407"/>
                  <a:gd name="T2" fmla="*/ 0 w 438"/>
                  <a:gd name="T3" fmla="*/ 156 h 407"/>
                  <a:gd name="T4" fmla="*/ 250 w 438"/>
                  <a:gd name="T5" fmla="*/ 0 h 407"/>
                  <a:gd name="T6" fmla="*/ 405 w 438"/>
                  <a:gd name="T7" fmla="*/ 250 h 407"/>
                  <a:gd name="T8" fmla="*/ 156 w 438"/>
                  <a:gd name="T9" fmla="*/ 406 h 407"/>
                  <a:gd name="T10" fmla="*/ 0 w 438"/>
                  <a:gd name="T11" fmla="*/ 15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0" y="156"/>
                    </a:moveTo>
                    <a:lnTo>
                      <a:pt x="0" y="156"/>
                    </a:lnTo>
                    <a:cubicBezTo>
                      <a:pt x="31" y="63"/>
                      <a:pt x="125" y="0"/>
                      <a:pt x="250" y="0"/>
                    </a:cubicBezTo>
                    <a:cubicBezTo>
                      <a:pt x="343" y="31"/>
                      <a:pt x="437" y="125"/>
                      <a:pt x="405" y="250"/>
                    </a:cubicBezTo>
                    <a:cubicBezTo>
                      <a:pt x="374" y="344"/>
                      <a:pt x="281" y="406"/>
                      <a:pt x="156" y="406"/>
                    </a:cubicBezTo>
                    <a:cubicBezTo>
                      <a:pt x="63" y="375"/>
                      <a:pt x="0" y="281"/>
                      <a:pt x="0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7" name="Freeform 23"/>
              <p:cNvSpPr>
                <a:spLocks noChangeArrowheads="1"/>
              </p:cNvSpPr>
              <p:nvPr/>
            </p:nvSpPr>
            <p:spPr bwMode="auto">
              <a:xfrm>
                <a:off x="1231900" y="4692650"/>
                <a:ext cx="158750" cy="157163"/>
              </a:xfrm>
              <a:custGeom>
                <a:avLst/>
                <a:gdLst>
                  <a:gd name="T0" fmla="*/ 32 w 439"/>
                  <a:gd name="T1" fmla="*/ 187 h 438"/>
                  <a:gd name="T2" fmla="*/ 32 w 439"/>
                  <a:gd name="T3" fmla="*/ 187 h 438"/>
                  <a:gd name="T4" fmla="*/ 250 w 439"/>
                  <a:gd name="T5" fmla="*/ 31 h 438"/>
                  <a:gd name="T6" fmla="*/ 407 w 439"/>
                  <a:gd name="T7" fmla="*/ 281 h 438"/>
                  <a:gd name="T8" fmla="*/ 188 w 439"/>
                  <a:gd name="T9" fmla="*/ 437 h 438"/>
                  <a:gd name="T10" fmla="*/ 32 w 439"/>
                  <a:gd name="T11" fmla="*/ 18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32" y="187"/>
                    </a:moveTo>
                    <a:lnTo>
                      <a:pt x="32" y="187"/>
                    </a:lnTo>
                    <a:cubicBezTo>
                      <a:pt x="32" y="93"/>
                      <a:pt x="157" y="0"/>
                      <a:pt x="250" y="31"/>
                    </a:cubicBezTo>
                    <a:cubicBezTo>
                      <a:pt x="344" y="62"/>
                      <a:pt x="438" y="156"/>
                      <a:pt x="407" y="281"/>
                    </a:cubicBezTo>
                    <a:cubicBezTo>
                      <a:pt x="375" y="375"/>
                      <a:pt x="282" y="437"/>
                      <a:pt x="188" y="437"/>
                    </a:cubicBezTo>
                    <a:cubicBezTo>
                      <a:pt x="63" y="406"/>
                      <a:pt x="0" y="312"/>
                      <a:pt x="32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8" name="Freeform 24"/>
              <p:cNvSpPr>
                <a:spLocks noChangeArrowheads="1"/>
              </p:cNvSpPr>
              <p:nvPr/>
            </p:nvSpPr>
            <p:spPr bwMode="auto">
              <a:xfrm>
                <a:off x="1422400" y="5670550"/>
                <a:ext cx="157163" cy="158750"/>
              </a:xfrm>
              <a:custGeom>
                <a:avLst/>
                <a:gdLst>
                  <a:gd name="T0" fmla="*/ 62 w 438"/>
                  <a:gd name="T1" fmla="*/ 344 h 439"/>
                  <a:gd name="T2" fmla="*/ 62 w 438"/>
                  <a:gd name="T3" fmla="*/ 344 h 439"/>
                  <a:gd name="T4" fmla="*/ 125 w 438"/>
                  <a:gd name="T5" fmla="*/ 63 h 439"/>
                  <a:gd name="T6" fmla="*/ 375 w 438"/>
                  <a:gd name="T7" fmla="*/ 125 h 439"/>
                  <a:gd name="T8" fmla="*/ 343 w 438"/>
                  <a:gd name="T9" fmla="*/ 407 h 439"/>
                  <a:gd name="T10" fmla="*/ 62 w 438"/>
                  <a:gd name="T11" fmla="*/ 34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62" y="344"/>
                    </a:moveTo>
                    <a:lnTo>
                      <a:pt x="62" y="344"/>
                    </a:lnTo>
                    <a:cubicBezTo>
                      <a:pt x="0" y="250"/>
                      <a:pt x="31" y="125"/>
                      <a:pt x="125" y="63"/>
                    </a:cubicBezTo>
                    <a:cubicBezTo>
                      <a:pt x="187" y="0"/>
                      <a:pt x="312" y="32"/>
                      <a:pt x="375" y="125"/>
                    </a:cubicBezTo>
                    <a:cubicBezTo>
                      <a:pt x="437" y="219"/>
                      <a:pt x="437" y="344"/>
                      <a:pt x="343" y="407"/>
                    </a:cubicBezTo>
                    <a:cubicBezTo>
                      <a:pt x="250" y="438"/>
                      <a:pt x="125" y="438"/>
                      <a:pt x="62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9" name="Freeform 25"/>
              <p:cNvSpPr>
                <a:spLocks noChangeArrowheads="1"/>
              </p:cNvSpPr>
              <p:nvPr/>
            </p:nvSpPr>
            <p:spPr bwMode="auto">
              <a:xfrm>
                <a:off x="3222625" y="6029325"/>
                <a:ext cx="168275" cy="158750"/>
              </a:xfrm>
              <a:custGeom>
                <a:avLst/>
                <a:gdLst>
                  <a:gd name="T0" fmla="*/ 125 w 469"/>
                  <a:gd name="T1" fmla="*/ 63 h 439"/>
                  <a:gd name="T2" fmla="*/ 125 w 469"/>
                  <a:gd name="T3" fmla="*/ 63 h 439"/>
                  <a:gd name="T4" fmla="*/ 406 w 469"/>
                  <a:gd name="T5" fmla="*/ 125 h 439"/>
                  <a:gd name="T6" fmla="*/ 343 w 469"/>
                  <a:gd name="T7" fmla="*/ 375 h 439"/>
                  <a:gd name="T8" fmla="*/ 62 w 469"/>
                  <a:gd name="T9" fmla="*/ 344 h 439"/>
                  <a:gd name="T10" fmla="*/ 125 w 469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125" y="63"/>
                    </a:moveTo>
                    <a:lnTo>
                      <a:pt x="125" y="63"/>
                    </a:lnTo>
                    <a:cubicBezTo>
                      <a:pt x="218" y="0"/>
                      <a:pt x="343" y="32"/>
                      <a:pt x="406" y="125"/>
                    </a:cubicBezTo>
                    <a:cubicBezTo>
                      <a:pt x="468" y="219"/>
                      <a:pt x="437" y="313"/>
                      <a:pt x="343" y="375"/>
                    </a:cubicBezTo>
                    <a:cubicBezTo>
                      <a:pt x="250" y="438"/>
                      <a:pt x="125" y="438"/>
                      <a:pt x="62" y="344"/>
                    </a:cubicBezTo>
                    <a:cubicBezTo>
                      <a:pt x="0" y="250"/>
                      <a:pt x="31" y="125"/>
                      <a:pt x="125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0" name="Freeform 26"/>
              <p:cNvSpPr>
                <a:spLocks noChangeArrowheads="1"/>
              </p:cNvSpPr>
              <p:nvPr/>
            </p:nvSpPr>
            <p:spPr bwMode="auto">
              <a:xfrm>
                <a:off x="1782763" y="3870325"/>
                <a:ext cx="157162" cy="158750"/>
              </a:xfrm>
              <a:custGeom>
                <a:avLst/>
                <a:gdLst>
                  <a:gd name="T0" fmla="*/ 93 w 438"/>
                  <a:gd name="T1" fmla="*/ 63 h 439"/>
                  <a:gd name="T2" fmla="*/ 93 w 438"/>
                  <a:gd name="T3" fmla="*/ 63 h 439"/>
                  <a:gd name="T4" fmla="*/ 375 w 438"/>
                  <a:gd name="T5" fmla="*/ 94 h 439"/>
                  <a:gd name="T6" fmla="*/ 312 w 438"/>
                  <a:gd name="T7" fmla="*/ 375 h 439"/>
                  <a:gd name="T8" fmla="*/ 62 w 438"/>
                  <a:gd name="T9" fmla="*/ 313 h 439"/>
                  <a:gd name="T10" fmla="*/ 93 w 438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93" y="63"/>
                    </a:moveTo>
                    <a:lnTo>
                      <a:pt x="93" y="63"/>
                    </a:lnTo>
                    <a:cubicBezTo>
                      <a:pt x="187" y="0"/>
                      <a:pt x="312" y="0"/>
                      <a:pt x="375" y="94"/>
                    </a:cubicBezTo>
                    <a:cubicBezTo>
                      <a:pt x="437" y="188"/>
                      <a:pt x="406" y="313"/>
                      <a:pt x="312" y="375"/>
                    </a:cubicBezTo>
                    <a:cubicBezTo>
                      <a:pt x="250" y="438"/>
                      <a:pt x="125" y="407"/>
                      <a:pt x="62" y="313"/>
                    </a:cubicBezTo>
                    <a:cubicBezTo>
                      <a:pt x="0" y="219"/>
                      <a:pt x="0" y="94"/>
                      <a:pt x="93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1" name="Freeform 27"/>
              <p:cNvSpPr>
                <a:spLocks noChangeArrowheads="1"/>
              </p:cNvSpPr>
              <p:nvPr/>
            </p:nvSpPr>
            <p:spPr bwMode="auto">
              <a:xfrm>
                <a:off x="4797425" y="5973763"/>
                <a:ext cx="461963" cy="720725"/>
              </a:xfrm>
              <a:custGeom>
                <a:avLst/>
                <a:gdLst>
                  <a:gd name="T0" fmla="*/ 1219 w 1283"/>
                  <a:gd name="T1" fmla="*/ 1656 h 2001"/>
                  <a:gd name="T2" fmla="*/ 1219 w 1283"/>
                  <a:gd name="T3" fmla="*/ 1656 h 2001"/>
                  <a:gd name="T4" fmla="*/ 563 w 1283"/>
                  <a:gd name="T5" fmla="*/ 1000 h 2001"/>
                  <a:gd name="T6" fmla="*/ 1219 w 1283"/>
                  <a:gd name="T7" fmla="*/ 344 h 2001"/>
                  <a:gd name="T8" fmla="*/ 1219 w 1283"/>
                  <a:gd name="T9" fmla="*/ 63 h 2001"/>
                  <a:gd name="T10" fmla="*/ 938 w 1283"/>
                  <a:gd name="T11" fmla="*/ 63 h 2001"/>
                  <a:gd name="T12" fmla="*/ 0 w 1283"/>
                  <a:gd name="T13" fmla="*/ 1000 h 2001"/>
                  <a:gd name="T14" fmla="*/ 938 w 1283"/>
                  <a:gd name="T15" fmla="*/ 1938 h 2001"/>
                  <a:gd name="T16" fmla="*/ 1219 w 1283"/>
                  <a:gd name="T17" fmla="*/ 1938 h 2001"/>
                  <a:gd name="T18" fmla="*/ 1282 w 1283"/>
                  <a:gd name="T19" fmla="*/ 1781 h 2001"/>
                  <a:gd name="T20" fmla="*/ 1219 w 1283"/>
                  <a:gd name="T21" fmla="*/ 1656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2001">
                    <a:moveTo>
                      <a:pt x="1219" y="1656"/>
                    </a:moveTo>
                    <a:lnTo>
                      <a:pt x="1219" y="1656"/>
                    </a:lnTo>
                    <a:cubicBezTo>
                      <a:pt x="563" y="1000"/>
                      <a:pt x="563" y="1000"/>
                      <a:pt x="563" y="1000"/>
                    </a:cubicBezTo>
                    <a:cubicBezTo>
                      <a:pt x="1219" y="344"/>
                      <a:pt x="1219" y="344"/>
                      <a:pt x="1219" y="344"/>
                    </a:cubicBezTo>
                    <a:cubicBezTo>
                      <a:pt x="1282" y="250"/>
                      <a:pt x="1282" y="125"/>
                      <a:pt x="1219" y="63"/>
                    </a:cubicBezTo>
                    <a:cubicBezTo>
                      <a:pt x="1157" y="0"/>
                      <a:pt x="1032" y="0"/>
                      <a:pt x="938" y="63"/>
                    </a:cubicBezTo>
                    <a:cubicBezTo>
                      <a:pt x="0" y="1000"/>
                      <a:pt x="0" y="1000"/>
                      <a:pt x="0" y="1000"/>
                    </a:cubicBezTo>
                    <a:cubicBezTo>
                      <a:pt x="938" y="1938"/>
                      <a:pt x="938" y="1938"/>
                      <a:pt x="938" y="1938"/>
                    </a:cubicBezTo>
                    <a:cubicBezTo>
                      <a:pt x="1032" y="2000"/>
                      <a:pt x="1157" y="2000"/>
                      <a:pt x="1219" y="1938"/>
                    </a:cubicBezTo>
                    <a:cubicBezTo>
                      <a:pt x="1251" y="1875"/>
                      <a:pt x="1282" y="1844"/>
                      <a:pt x="1282" y="1781"/>
                    </a:cubicBezTo>
                    <a:cubicBezTo>
                      <a:pt x="1282" y="1719"/>
                      <a:pt x="1251" y="1688"/>
                      <a:pt x="1219" y="16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2" name="Freeform 28"/>
              <p:cNvSpPr>
                <a:spLocks noChangeArrowheads="1"/>
              </p:cNvSpPr>
              <p:nvPr/>
            </p:nvSpPr>
            <p:spPr bwMode="auto">
              <a:xfrm>
                <a:off x="5111750" y="6254750"/>
                <a:ext cx="146050" cy="147638"/>
              </a:xfrm>
              <a:custGeom>
                <a:avLst/>
                <a:gdLst>
                  <a:gd name="T0" fmla="*/ 187 w 407"/>
                  <a:gd name="T1" fmla="*/ 0 h 408"/>
                  <a:gd name="T2" fmla="*/ 187 w 407"/>
                  <a:gd name="T3" fmla="*/ 0 h 408"/>
                  <a:gd name="T4" fmla="*/ 406 w 407"/>
                  <a:gd name="T5" fmla="*/ 219 h 408"/>
                  <a:gd name="T6" fmla="*/ 187 w 407"/>
                  <a:gd name="T7" fmla="*/ 407 h 408"/>
                  <a:gd name="T8" fmla="*/ 0 w 407"/>
                  <a:gd name="T9" fmla="*/ 219 h 408"/>
                  <a:gd name="T10" fmla="*/ 187 w 407"/>
                  <a:gd name="T11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8">
                    <a:moveTo>
                      <a:pt x="187" y="0"/>
                    </a:moveTo>
                    <a:lnTo>
                      <a:pt x="187" y="0"/>
                    </a:lnTo>
                    <a:cubicBezTo>
                      <a:pt x="312" y="0"/>
                      <a:pt x="406" y="94"/>
                      <a:pt x="406" y="219"/>
                    </a:cubicBezTo>
                    <a:cubicBezTo>
                      <a:pt x="406" y="313"/>
                      <a:pt x="312" y="407"/>
                      <a:pt x="187" y="407"/>
                    </a:cubicBezTo>
                    <a:cubicBezTo>
                      <a:pt x="93" y="407"/>
                      <a:pt x="0" y="313"/>
                      <a:pt x="0" y="219"/>
                    </a:cubicBezTo>
                    <a:cubicBezTo>
                      <a:pt x="0" y="94"/>
                      <a:pt x="93" y="0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3" name="Freeform 29"/>
              <p:cNvSpPr>
                <a:spLocks noChangeArrowheads="1"/>
              </p:cNvSpPr>
              <p:nvPr/>
            </p:nvSpPr>
            <p:spPr bwMode="auto">
              <a:xfrm>
                <a:off x="5111750" y="3657600"/>
                <a:ext cx="146050" cy="146050"/>
              </a:xfrm>
              <a:custGeom>
                <a:avLst/>
                <a:gdLst>
                  <a:gd name="T0" fmla="*/ 187 w 407"/>
                  <a:gd name="T1" fmla="*/ 0 h 407"/>
                  <a:gd name="T2" fmla="*/ 187 w 407"/>
                  <a:gd name="T3" fmla="*/ 0 h 407"/>
                  <a:gd name="T4" fmla="*/ 406 w 407"/>
                  <a:gd name="T5" fmla="*/ 187 h 407"/>
                  <a:gd name="T6" fmla="*/ 187 w 407"/>
                  <a:gd name="T7" fmla="*/ 406 h 407"/>
                  <a:gd name="T8" fmla="*/ 0 w 407"/>
                  <a:gd name="T9" fmla="*/ 187 h 407"/>
                  <a:gd name="T10" fmla="*/ 187 w 407"/>
                  <a:gd name="T11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7">
                    <a:moveTo>
                      <a:pt x="187" y="0"/>
                    </a:moveTo>
                    <a:lnTo>
                      <a:pt x="187" y="0"/>
                    </a:lnTo>
                    <a:cubicBezTo>
                      <a:pt x="312" y="0"/>
                      <a:pt x="406" y="93"/>
                      <a:pt x="406" y="187"/>
                    </a:cubicBezTo>
                    <a:cubicBezTo>
                      <a:pt x="406" y="312"/>
                      <a:pt x="312" y="406"/>
                      <a:pt x="187" y="406"/>
                    </a:cubicBezTo>
                    <a:cubicBezTo>
                      <a:pt x="93" y="406"/>
                      <a:pt x="0" y="312"/>
                      <a:pt x="0" y="187"/>
                    </a:cubicBezTo>
                    <a:cubicBezTo>
                      <a:pt x="0" y="93"/>
                      <a:pt x="93" y="0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4" name="Freeform 30"/>
              <p:cNvSpPr>
                <a:spLocks noChangeArrowheads="1"/>
              </p:cNvSpPr>
              <p:nvPr/>
            </p:nvSpPr>
            <p:spPr bwMode="auto">
              <a:xfrm>
                <a:off x="6416675" y="4962525"/>
                <a:ext cx="146050" cy="134938"/>
              </a:xfrm>
              <a:custGeom>
                <a:avLst/>
                <a:gdLst>
                  <a:gd name="T0" fmla="*/ 406 w 407"/>
                  <a:gd name="T1" fmla="*/ 187 h 375"/>
                  <a:gd name="T2" fmla="*/ 406 w 407"/>
                  <a:gd name="T3" fmla="*/ 187 h 375"/>
                  <a:gd name="T4" fmla="*/ 187 w 407"/>
                  <a:gd name="T5" fmla="*/ 374 h 375"/>
                  <a:gd name="T6" fmla="*/ 0 w 407"/>
                  <a:gd name="T7" fmla="*/ 187 h 375"/>
                  <a:gd name="T8" fmla="*/ 187 w 407"/>
                  <a:gd name="T9" fmla="*/ 0 h 375"/>
                  <a:gd name="T10" fmla="*/ 406 w 407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375">
                    <a:moveTo>
                      <a:pt x="406" y="187"/>
                    </a:moveTo>
                    <a:lnTo>
                      <a:pt x="406" y="187"/>
                    </a:lnTo>
                    <a:cubicBezTo>
                      <a:pt x="406" y="311"/>
                      <a:pt x="312" y="374"/>
                      <a:pt x="187" y="374"/>
                    </a:cubicBezTo>
                    <a:cubicBezTo>
                      <a:pt x="93" y="374"/>
                      <a:pt x="0" y="311"/>
                      <a:pt x="0" y="187"/>
                    </a:cubicBezTo>
                    <a:cubicBezTo>
                      <a:pt x="0" y="93"/>
                      <a:pt x="93" y="0"/>
                      <a:pt x="187" y="0"/>
                    </a:cubicBezTo>
                    <a:cubicBezTo>
                      <a:pt x="312" y="0"/>
                      <a:pt x="406" y="93"/>
                      <a:pt x="406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5" name="Freeform 31"/>
              <p:cNvSpPr>
                <a:spLocks noChangeArrowheads="1"/>
              </p:cNvSpPr>
              <p:nvPr/>
            </p:nvSpPr>
            <p:spPr bwMode="auto">
              <a:xfrm>
                <a:off x="6022975" y="4027488"/>
                <a:ext cx="157163" cy="157162"/>
              </a:xfrm>
              <a:custGeom>
                <a:avLst/>
                <a:gdLst>
                  <a:gd name="T0" fmla="*/ 375 w 438"/>
                  <a:gd name="T1" fmla="*/ 93 h 438"/>
                  <a:gd name="T2" fmla="*/ 375 w 438"/>
                  <a:gd name="T3" fmla="*/ 93 h 438"/>
                  <a:gd name="T4" fmla="*/ 375 w 438"/>
                  <a:gd name="T5" fmla="*/ 375 h 438"/>
                  <a:gd name="T6" fmla="*/ 94 w 438"/>
                  <a:gd name="T7" fmla="*/ 375 h 438"/>
                  <a:gd name="T8" fmla="*/ 94 w 438"/>
                  <a:gd name="T9" fmla="*/ 93 h 438"/>
                  <a:gd name="T10" fmla="*/ 375 w 438"/>
                  <a:gd name="T11" fmla="*/ 9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375" y="93"/>
                    </a:moveTo>
                    <a:lnTo>
                      <a:pt x="375" y="93"/>
                    </a:lnTo>
                    <a:cubicBezTo>
                      <a:pt x="437" y="156"/>
                      <a:pt x="437" y="281"/>
                      <a:pt x="375" y="375"/>
                    </a:cubicBezTo>
                    <a:cubicBezTo>
                      <a:pt x="281" y="437"/>
                      <a:pt x="156" y="437"/>
                      <a:pt x="94" y="375"/>
                    </a:cubicBezTo>
                    <a:cubicBezTo>
                      <a:pt x="0" y="281"/>
                      <a:pt x="0" y="156"/>
                      <a:pt x="94" y="93"/>
                    </a:cubicBezTo>
                    <a:cubicBezTo>
                      <a:pt x="156" y="0"/>
                      <a:pt x="281" y="0"/>
                      <a:pt x="375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6" name="Freeform 32"/>
              <p:cNvSpPr>
                <a:spLocks noChangeArrowheads="1"/>
              </p:cNvSpPr>
              <p:nvPr/>
            </p:nvSpPr>
            <p:spPr bwMode="auto">
              <a:xfrm>
                <a:off x="4189413" y="4027488"/>
                <a:ext cx="158750" cy="157162"/>
              </a:xfrm>
              <a:custGeom>
                <a:avLst/>
                <a:gdLst>
                  <a:gd name="T0" fmla="*/ 344 w 439"/>
                  <a:gd name="T1" fmla="*/ 375 h 438"/>
                  <a:gd name="T2" fmla="*/ 344 w 439"/>
                  <a:gd name="T3" fmla="*/ 375 h 438"/>
                  <a:gd name="T4" fmla="*/ 63 w 439"/>
                  <a:gd name="T5" fmla="*/ 375 h 438"/>
                  <a:gd name="T6" fmla="*/ 63 w 439"/>
                  <a:gd name="T7" fmla="*/ 93 h 438"/>
                  <a:gd name="T8" fmla="*/ 344 w 439"/>
                  <a:gd name="T9" fmla="*/ 93 h 438"/>
                  <a:gd name="T10" fmla="*/ 344 w 439"/>
                  <a:gd name="T11" fmla="*/ 375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344" y="375"/>
                    </a:moveTo>
                    <a:lnTo>
                      <a:pt x="344" y="375"/>
                    </a:lnTo>
                    <a:cubicBezTo>
                      <a:pt x="281" y="437"/>
                      <a:pt x="156" y="437"/>
                      <a:pt x="63" y="375"/>
                    </a:cubicBezTo>
                    <a:cubicBezTo>
                      <a:pt x="0" y="281"/>
                      <a:pt x="0" y="156"/>
                      <a:pt x="63" y="93"/>
                    </a:cubicBezTo>
                    <a:cubicBezTo>
                      <a:pt x="156" y="0"/>
                      <a:pt x="281" y="0"/>
                      <a:pt x="344" y="93"/>
                    </a:cubicBezTo>
                    <a:cubicBezTo>
                      <a:pt x="438" y="156"/>
                      <a:pt x="438" y="281"/>
                      <a:pt x="344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7" name="Freeform 33"/>
              <p:cNvSpPr>
                <a:spLocks noChangeArrowheads="1"/>
              </p:cNvSpPr>
              <p:nvPr/>
            </p:nvSpPr>
            <p:spPr bwMode="auto">
              <a:xfrm>
                <a:off x="6022975" y="5872163"/>
                <a:ext cx="157163" cy="157162"/>
              </a:xfrm>
              <a:custGeom>
                <a:avLst/>
                <a:gdLst>
                  <a:gd name="T0" fmla="*/ 375 w 438"/>
                  <a:gd name="T1" fmla="*/ 344 h 438"/>
                  <a:gd name="T2" fmla="*/ 375 w 438"/>
                  <a:gd name="T3" fmla="*/ 344 h 438"/>
                  <a:gd name="T4" fmla="*/ 94 w 438"/>
                  <a:gd name="T5" fmla="*/ 344 h 438"/>
                  <a:gd name="T6" fmla="*/ 94 w 438"/>
                  <a:gd name="T7" fmla="*/ 62 h 438"/>
                  <a:gd name="T8" fmla="*/ 375 w 438"/>
                  <a:gd name="T9" fmla="*/ 62 h 438"/>
                  <a:gd name="T10" fmla="*/ 375 w 438"/>
                  <a:gd name="T11" fmla="*/ 344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375" y="344"/>
                    </a:moveTo>
                    <a:lnTo>
                      <a:pt x="375" y="344"/>
                    </a:lnTo>
                    <a:cubicBezTo>
                      <a:pt x="281" y="437"/>
                      <a:pt x="156" y="437"/>
                      <a:pt x="94" y="344"/>
                    </a:cubicBezTo>
                    <a:cubicBezTo>
                      <a:pt x="0" y="281"/>
                      <a:pt x="0" y="156"/>
                      <a:pt x="94" y="62"/>
                    </a:cubicBezTo>
                    <a:cubicBezTo>
                      <a:pt x="156" y="0"/>
                      <a:pt x="281" y="0"/>
                      <a:pt x="375" y="62"/>
                    </a:cubicBezTo>
                    <a:cubicBezTo>
                      <a:pt x="437" y="156"/>
                      <a:pt x="437" y="281"/>
                      <a:pt x="375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8" name="Freeform 34"/>
              <p:cNvSpPr>
                <a:spLocks noChangeArrowheads="1"/>
              </p:cNvSpPr>
              <p:nvPr/>
            </p:nvSpPr>
            <p:spPr bwMode="auto">
              <a:xfrm>
                <a:off x="5607050" y="3746500"/>
                <a:ext cx="157163" cy="168275"/>
              </a:xfrm>
              <a:custGeom>
                <a:avLst/>
                <a:gdLst>
                  <a:gd name="T0" fmla="*/ 281 w 438"/>
                  <a:gd name="T1" fmla="*/ 31 h 469"/>
                  <a:gd name="T2" fmla="*/ 281 w 438"/>
                  <a:gd name="T3" fmla="*/ 31 h 469"/>
                  <a:gd name="T4" fmla="*/ 406 w 438"/>
                  <a:gd name="T5" fmla="*/ 312 h 469"/>
                  <a:gd name="T6" fmla="*/ 125 w 438"/>
                  <a:gd name="T7" fmla="*/ 406 h 469"/>
                  <a:gd name="T8" fmla="*/ 31 w 438"/>
                  <a:gd name="T9" fmla="*/ 156 h 469"/>
                  <a:gd name="T10" fmla="*/ 281 w 438"/>
                  <a:gd name="T11" fmla="*/ 3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69">
                    <a:moveTo>
                      <a:pt x="281" y="31"/>
                    </a:moveTo>
                    <a:lnTo>
                      <a:pt x="281" y="31"/>
                    </a:lnTo>
                    <a:cubicBezTo>
                      <a:pt x="375" y="93"/>
                      <a:pt x="437" y="187"/>
                      <a:pt x="406" y="312"/>
                    </a:cubicBezTo>
                    <a:cubicBezTo>
                      <a:pt x="343" y="406"/>
                      <a:pt x="250" y="468"/>
                      <a:pt x="125" y="406"/>
                    </a:cubicBezTo>
                    <a:cubicBezTo>
                      <a:pt x="31" y="375"/>
                      <a:pt x="0" y="250"/>
                      <a:pt x="31" y="156"/>
                    </a:cubicBezTo>
                    <a:cubicBezTo>
                      <a:pt x="62" y="62"/>
                      <a:pt x="187" y="0"/>
                      <a:pt x="281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9" name="Freeform 35"/>
              <p:cNvSpPr>
                <a:spLocks noChangeArrowheads="1"/>
              </p:cNvSpPr>
              <p:nvPr/>
            </p:nvSpPr>
            <p:spPr bwMode="auto">
              <a:xfrm>
                <a:off x="3897313" y="4456113"/>
                <a:ext cx="168275" cy="158750"/>
              </a:xfrm>
              <a:custGeom>
                <a:avLst/>
                <a:gdLst>
                  <a:gd name="T0" fmla="*/ 437 w 469"/>
                  <a:gd name="T1" fmla="*/ 282 h 439"/>
                  <a:gd name="T2" fmla="*/ 437 w 469"/>
                  <a:gd name="T3" fmla="*/ 282 h 439"/>
                  <a:gd name="T4" fmla="*/ 156 w 469"/>
                  <a:gd name="T5" fmla="*/ 407 h 439"/>
                  <a:gd name="T6" fmla="*/ 62 w 469"/>
                  <a:gd name="T7" fmla="*/ 125 h 439"/>
                  <a:gd name="T8" fmla="*/ 312 w 469"/>
                  <a:gd name="T9" fmla="*/ 32 h 439"/>
                  <a:gd name="T10" fmla="*/ 437 w 469"/>
                  <a:gd name="T11" fmla="*/ 282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437" y="282"/>
                    </a:moveTo>
                    <a:lnTo>
                      <a:pt x="437" y="282"/>
                    </a:lnTo>
                    <a:cubicBezTo>
                      <a:pt x="375" y="407"/>
                      <a:pt x="250" y="438"/>
                      <a:pt x="156" y="407"/>
                    </a:cubicBezTo>
                    <a:cubicBezTo>
                      <a:pt x="62" y="344"/>
                      <a:pt x="0" y="250"/>
                      <a:pt x="62" y="125"/>
                    </a:cubicBezTo>
                    <a:cubicBezTo>
                      <a:pt x="93" y="32"/>
                      <a:pt x="218" y="0"/>
                      <a:pt x="312" y="32"/>
                    </a:cubicBezTo>
                    <a:cubicBezTo>
                      <a:pt x="406" y="63"/>
                      <a:pt x="468" y="188"/>
                      <a:pt x="437" y="2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0" name="Freeform 36"/>
              <p:cNvSpPr>
                <a:spLocks noChangeArrowheads="1"/>
              </p:cNvSpPr>
              <p:nvPr/>
            </p:nvSpPr>
            <p:spPr bwMode="auto">
              <a:xfrm>
                <a:off x="6303963" y="5445125"/>
                <a:ext cx="169862" cy="169863"/>
              </a:xfrm>
              <a:custGeom>
                <a:avLst/>
                <a:gdLst>
                  <a:gd name="T0" fmla="*/ 406 w 470"/>
                  <a:gd name="T1" fmla="*/ 313 h 470"/>
                  <a:gd name="T2" fmla="*/ 406 w 470"/>
                  <a:gd name="T3" fmla="*/ 313 h 470"/>
                  <a:gd name="T4" fmla="*/ 156 w 470"/>
                  <a:gd name="T5" fmla="*/ 407 h 470"/>
                  <a:gd name="T6" fmla="*/ 31 w 470"/>
                  <a:gd name="T7" fmla="*/ 157 h 470"/>
                  <a:gd name="T8" fmla="*/ 313 w 470"/>
                  <a:gd name="T9" fmla="*/ 32 h 470"/>
                  <a:gd name="T10" fmla="*/ 406 w 470"/>
                  <a:gd name="T11" fmla="*/ 31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406" y="313"/>
                    </a:moveTo>
                    <a:lnTo>
                      <a:pt x="406" y="313"/>
                    </a:lnTo>
                    <a:cubicBezTo>
                      <a:pt x="375" y="407"/>
                      <a:pt x="250" y="469"/>
                      <a:pt x="156" y="407"/>
                    </a:cubicBezTo>
                    <a:cubicBezTo>
                      <a:pt x="63" y="375"/>
                      <a:pt x="0" y="250"/>
                      <a:pt x="31" y="157"/>
                    </a:cubicBezTo>
                    <a:cubicBezTo>
                      <a:pt x="94" y="63"/>
                      <a:pt x="219" y="0"/>
                      <a:pt x="313" y="32"/>
                    </a:cubicBezTo>
                    <a:cubicBezTo>
                      <a:pt x="406" y="94"/>
                      <a:pt x="469" y="219"/>
                      <a:pt x="406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1" name="Freeform 37"/>
              <p:cNvSpPr>
                <a:spLocks noChangeArrowheads="1"/>
              </p:cNvSpPr>
              <p:nvPr/>
            </p:nvSpPr>
            <p:spPr bwMode="auto">
              <a:xfrm>
                <a:off x="6303963" y="4456113"/>
                <a:ext cx="169862" cy="158750"/>
              </a:xfrm>
              <a:custGeom>
                <a:avLst/>
                <a:gdLst>
                  <a:gd name="T0" fmla="*/ 406 w 470"/>
                  <a:gd name="T1" fmla="*/ 125 h 439"/>
                  <a:gd name="T2" fmla="*/ 406 w 470"/>
                  <a:gd name="T3" fmla="*/ 125 h 439"/>
                  <a:gd name="T4" fmla="*/ 313 w 470"/>
                  <a:gd name="T5" fmla="*/ 407 h 439"/>
                  <a:gd name="T6" fmla="*/ 31 w 470"/>
                  <a:gd name="T7" fmla="*/ 282 h 439"/>
                  <a:gd name="T8" fmla="*/ 156 w 470"/>
                  <a:gd name="T9" fmla="*/ 32 h 439"/>
                  <a:gd name="T10" fmla="*/ 406 w 470"/>
                  <a:gd name="T11" fmla="*/ 12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6" y="125"/>
                    </a:moveTo>
                    <a:lnTo>
                      <a:pt x="406" y="125"/>
                    </a:lnTo>
                    <a:cubicBezTo>
                      <a:pt x="469" y="250"/>
                      <a:pt x="406" y="344"/>
                      <a:pt x="313" y="407"/>
                    </a:cubicBezTo>
                    <a:cubicBezTo>
                      <a:pt x="219" y="438"/>
                      <a:pt x="94" y="407"/>
                      <a:pt x="31" y="282"/>
                    </a:cubicBezTo>
                    <a:cubicBezTo>
                      <a:pt x="0" y="188"/>
                      <a:pt x="63" y="63"/>
                      <a:pt x="156" y="32"/>
                    </a:cubicBezTo>
                    <a:cubicBezTo>
                      <a:pt x="250" y="0"/>
                      <a:pt x="375" y="32"/>
                      <a:pt x="406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2" name="Freeform 38"/>
              <p:cNvSpPr>
                <a:spLocks noChangeArrowheads="1"/>
              </p:cNvSpPr>
              <p:nvPr/>
            </p:nvSpPr>
            <p:spPr bwMode="auto">
              <a:xfrm>
                <a:off x="4605338" y="3746500"/>
                <a:ext cx="158750" cy="168275"/>
              </a:xfrm>
              <a:custGeom>
                <a:avLst/>
                <a:gdLst>
                  <a:gd name="T0" fmla="*/ 313 w 439"/>
                  <a:gd name="T1" fmla="*/ 406 h 469"/>
                  <a:gd name="T2" fmla="*/ 313 w 439"/>
                  <a:gd name="T3" fmla="*/ 406 h 469"/>
                  <a:gd name="T4" fmla="*/ 32 w 439"/>
                  <a:gd name="T5" fmla="*/ 312 h 469"/>
                  <a:gd name="T6" fmla="*/ 157 w 439"/>
                  <a:gd name="T7" fmla="*/ 31 h 469"/>
                  <a:gd name="T8" fmla="*/ 406 w 439"/>
                  <a:gd name="T9" fmla="*/ 156 h 469"/>
                  <a:gd name="T10" fmla="*/ 313 w 439"/>
                  <a:gd name="T11" fmla="*/ 406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69">
                    <a:moveTo>
                      <a:pt x="313" y="406"/>
                    </a:moveTo>
                    <a:lnTo>
                      <a:pt x="313" y="406"/>
                    </a:lnTo>
                    <a:cubicBezTo>
                      <a:pt x="188" y="468"/>
                      <a:pt x="94" y="406"/>
                      <a:pt x="32" y="312"/>
                    </a:cubicBezTo>
                    <a:cubicBezTo>
                      <a:pt x="0" y="187"/>
                      <a:pt x="63" y="93"/>
                      <a:pt x="157" y="31"/>
                    </a:cubicBezTo>
                    <a:cubicBezTo>
                      <a:pt x="250" y="0"/>
                      <a:pt x="375" y="62"/>
                      <a:pt x="406" y="156"/>
                    </a:cubicBezTo>
                    <a:cubicBezTo>
                      <a:pt x="438" y="250"/>
                      <a:pt x="406" y="375"/>
                      <a:pt x="313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3" name="Freeform 39"/>
              <p:cNvSpPr>
                <a:spLocks noChangeArrowheads="1"/>
              </p:cNvSpPr>
              <p:nvPr/>
            </p:nvSpPr>
            <p:spPr bwMode="auto">
              <a:xfrm>
                <a:off x="5607050" y="6153150"/>
                <a:ext cx="157163" cy="158750"/>
              </a:xfrm>
              <a:custGeom>
                <a:avLst/>
                <a:gdLst>
                  <a:gd name="T0" fmla="*/ 281 w 438"/>
                  <a:gd name="T1" fmla="*/ 406 h 439"/>
                  <a:gd name="T2" fmla="*/ 281 w 438"/>
                  <a:gd name="T3" fmla="*/ 406 h 439"/>
                  <a:gd name="T4" fmla="*/ 31 w 438"/>
                  <a:gd name="T5" fmla="*/ 281 h 439"/>
                  <a:gd name="T6" fmla="*/ 125 w 438"/>
                  <a:gd name="T7" fmla="*/ 31 h 439"/>
                  <a:gd name="T8" fmla="*/ 406 w 438"/>
                  <a:gd name="T9" fmla="*/ 156 h 439"/>
                  <a:gd name="T10" fmla="*/ 281 w 438"/>
                  <a:gd name="T11" fmla="*/ 40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281" y="406"/>
                    </a:moveTo>
                    <a:lnTo>
                      <a:pt x="281" y="406"/>
                    </a:lnTo>
                    <a:cubicBezTo>
                      <a:pt x="187" y="438"/>
                      <a:pt x="62" y="406"/>
                      <a:pt x="31" y="281"/>
                    </a:cubicBezTo>
                    <a:cubicBezTo>
                      <a:pt x="0" y="188"/>
                      <a:pt x="31" y="63"/>
                      <a:pt x="125" y="31"/>
                    </a:cubicBezTo>
                    <a:cubicBezTo>
                      <a:pt x="250" y="0"/>
                      <a:pt x="343" y="31"/>
                      <a:pt x="406" y="156"/>
                    </a:cubicBezTo>
                    <a:cubicBezTo>
                      <a:pt x="437" y="250"/>
                      <a:pt x="375" y="344"/>
                      <a:pt x="281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4" name="Freeform 40"/>
              <p:cNvSpPr>
                <a:spLocks noChangeArrowheads="1"/>
              </p:cNvSpPr>
              <p:nvPr/>
            </p:nvSpPr>
            <p:spPr bwMode="auto">
              <a:xfrm>
                <a:off x="5359400" y="6232525"/>
                <a:ext cx="158750" cy="146050"/>
              </a:xfrm>
              <a:custGeom>
                <a:avLst/>
                <a:gdLst>
                  <a:gd name="T0" fmla="*/ 188 w 439"/>
                  <a:gd name="T1" fmla="*/ 0 h 407"/>
                  <a:gd name="T2" fmla="*/ 188 w 439"/>
                  <a:gd name="T3" fmla="*/ 0 h 407"/>
                  <a:gd name="T4" fmla="*/ 406 w 439"/>
                  <a:gd name="T5" fmla="*/ 156 h 407"/>
                  <a:gd name="T6" fmla="*/ 250 w 439"/>
                  <a:gd name="T7" fmla="*/ 406 h 407"/>
                  <a:gd name="T8" fmla="*/ 31 w 439"/>
                  <a:gd name="T9" fmla="*/ 250 h 407"/>
                  <a:gd name="T10" fmla="*/ 188 w 439"/>
                  <a:gd name="T11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188" y="0"/>
                    </a:moveTo>
                    <a:lnTo>
                      <a:pt x="188" y="0"/>
                    </a:lnTo>
                    <a:cubicBezTo>
                      <a:pt x="281" y="0"/>
                      <a:pt x="406" y="62"/>
                      <a:pt x="406" y="156"/>
                    </a:cubicBezTo>
                    <a:cubicBezTo>
                      <a:pt x="438" y="281"/>
                      <a:pt x="375" y="375"/>
                      <a:pt x="250" y="406"/>
                    </a:cubicBezTo>
                    <a:cubicBezTo>
                      <a:pt x="156" y="406"/>
                      <a:pt x="31" y="344"/>
                      <a:pt x="31" y="250"/>
                    </a:cubicBezTo>
                    <a:cubicBezTo>
                      <a:pt x="0" y="125"/>
                      <a:pt x="63" y="31"/>
                      <a:pt x="18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5" name="Freeform 41"/>
              <p:cNvSpPr>
                <a:spLocks noChangeArrowheads="1"/>
              </p:cNvSpPr>
              <p:nvPr/>
            </p:nvSpPr>
            <p:spPr bwMode="auto">
              <a:xfrm>
                <a:off x="4852988" y="3679825"/>
                <a:ext cx="157162" cy="158750"/>
              </a:xfrm>
              <a:custGeom>
                <a:avLst/>
                <a:gdLst>
                  <a:gd name="T0" fmla="*/ 187 w 438"/>
                  <a:gd name="T1" fmla="*/ 0 h 439"/>
                  <a:gd name="T2" fmla="*/ 187 w 438"/>
                  <a:gd name="T3" fmla="*/ 0 h 439"/>
                  <a:gd name="T4" fmla="*/ 406 w 438"/>
                  <a:gd name="T5" fmla="*/ 156 h 439"/>
                  <a:gd name="T6" fmla="*/ 250 w 438"/>
                  <a:gd name="T7" fmla="*/ 406 h 439"/>
                  <a:gd name="T8" fmla="*/ 31 w 438"/>
                  <a:gd name="T9" fmla="*/ 250 h 439"/>
                  <a:gd name="T10" fmla="*/ 187 w 438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187" y="0"/>
                    </a:moveTo>
                    <a:lnTo>
                      <a:pt x="187" y="0"/>
                    </a:lnTo>
                    <a:cubicBezTo>
                      <a:pt x="281" y="0"/>
                      <a:pt x="375" y="63"/>
                      <a:pt x="406" y="156"/>
                    </a:cubicBezTo>
                    <a:cubicBezTo>
                      <a:pt x="437" y="281"/>
                      <a:pt x="375" y="375"/>
                      <a:pt x="250" y="406"/>
                    </a:cubicBezTo>
                    <a:cubicBezTo>
                      <a:pt x="156" y="438"/>
                      <a:pt x="31" y="344"/>
                      <a:pt x="31" y="250"/>
                    </a:cubicBezTo>
                    <a:cubicBezTo>
                      <a:pt x="0" y="125"/>
                      <a:pt x="62" y="31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6" name="Freeform 42"/>
              <p:cNvSpPr>
                <a:spLocks noChangeArrowheads="1"/>
              </p:cNvSpPr>
              <p:nvPr/>
            </p:nvSpPr>
            <p:spPr bwMode="auto">
              <a:xfrm>
                <a:off x="6383338" y="4703763"/>
                <a:ext cx="157162" cy="146050"/>
              </a:xfrm>
              <a:custGeom>
                <a:avLst/>
                <a:gdLst>
                  <a:gd name="T0" fmla="*/ 406 w 438"/>
                  <a:gd name="T1" fmla="*/ 156 h 407"/>
                  <a:gd name="T2" fmla="*/ 406 w 438"/>
                  <a:gd name="T3" fmla="*/ 156 h 407"/>
                  <a:gd name="T4" fmla="*/ 250 w 438"/>
                  <a:gd name="T5" fmla="*/ 406 h 407"/>
                  <a:gd name="T6" fmla="*/ 31 w 438"/>
                  <a:gd name="T7" fmla="*/ 250 h 407"/>
                  <a:gd name="T8" fmla="*/ 187 w 438"/>
                  <a:gd name="T9" fmla="*/ 0 h 407"/>
                  <a:gd name="T10" fmla="*/ 406 w 438"/>
                  <a:gd name="T11" fmla="*/ 15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406" y="156"/>
                    </a:moveTo>
                    <a:lnTo>
                      <a:pt x="406" y="156"/>
                    </a:lnTo>
                    <a:cubicBezTo>
                      <a:pt x="437" y="281"/>
                      <a:pt x="375" y="375"/>
                      <a:pt x="250" y="406"/>
                    </a:cubicBezTo>
                    <a:cubicBezTo>
                      <a:pt x="156" y="406"/>
                      <a:pt x="31" y="344"/>
                      <a:pt x="31" y="250"/>
                    </a:cubicBezTo>
                    <a:cubicBezTo>
                      <a:pt x="0" y="125"/>
                      <a:pt x="62" y="31"/>
                      <a:pt x="187" y="0"/>
                    </a:cubicBezTo>
                    <a:cubicBezTo>
                      <a:pt x="281" y="0"/>
                      <a:pt x="375" y="62"/>
                      <a:pt x="406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7" name="Freeform 43"/>
              <p:cNvSpPr>
                <a:spLocks noChangeArrowheads="1"/>
              </p:cNvSpPr>
              <p:nvPr/>
            </p:nvSpPr>
            <p:spPr bwMode="auto">
              <a:xfrm>
                <a:off x="5821363" y="3870325"/>
                <a:ext cx="169862" cy="158750"/>
              </a:xfrm>
              <a:custGeom>
                <a:avLst/>
                <a:gdLst>
                  <a:gd name="T0" fmla="*/ 344 w 470"/>
                  <a:gd name="T1" fmla="*/ 63 h 439"/>
                  <a:gd name="T2" fmla="*/ 344 w 470"/>
                  <a:gd name="T3" fmla="*/ 63 h 439"/>
                  <a:gd name="T4" fmla="*/ 407 w 470"/>
                  <a:gd name="T5" fmla="*/ 313 h 439"/>
                  <a:gd name="T6" fmla="*/ 125 w 470"/>
                  <a:gd name="T7" fmla="*/ 375 h 439"/>
                  <a:gd name="T8" fmla="*/ 63 w 470"/>
                  <a:gd name="T9" fmla="*/ 94 h 439"/>
                  <a:gd name="T10" fmla="*/ 344 w 470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344" y="63"/>
                    </a:moveTo>
                    <a:lnTo>
                      <a:pt x="344" y="63"/>
                    </a:lnTo>
                    <a:cubicBezTo>
                      <a:pt x="438" y="125"/>
                      <a:pt x="469" y="250"/>
                      <a:pt x="407" y="313"/>
                    </a:cubicBezTo>
                    <a:cubicBezTo>
                      <a:pt x="344" y="407"/>
                      <a:pt x="219" y="438"/>
                      <a:pt x="125" y="375"/>
                    </a:cubicBezTo>
                    <a:cubicBezTo>
                      <a:pt x="32" y="313"/>
                      <a:pt x="0" y="188"/>
                      <a:pt x="63" y="94"/>
                    </a:cubicBezTo>
                    <a:cubicBezTo>
                      <a:pt x="125" y="0"/>
                      <a:pt x="250" y="0"/>
                      <a:pt x="344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8" name="Freeform 44"/>
              <p:cNvSpPr>
                <a:spLocks noChangeArrowheads="1"/>
              </p:cNvSpPr>
              <p:nvPr/>
            </p:nvSpPr>
            <p:spPr bwMode="auto">
              <a:xfrm>
                <a:off x="4021138" y="4230688"/>
                <a:ext cx="169862" cy="158750"/>
              </a:xfrm>
              <a:custGeom>
                <a:avLst/>
                <a:gdLst>
                  <a:gd name="T0" fmla="*/ 407 w 470"/>
                  <a:gd name="T1" fmla="*/ 313 h 439"/>
                  <a:gd name="T2" fmla="*/ 407 w 470"/>
                  <a:gd name="T3" fmla="*/ 313 h 439"/>
                  <a:gd name="T4" fmla="*/ 125 w 470"/>
                  <a:gd name="T5" fmla="*/ 375 h 439"/>
                  <a:gd name="T6" fmla="*/ 63 w 470"/>
                  <a:gd name="T7" fmla="*/ 94 h 439"/>
                  <a:gd name="T8" fmla="*/ 344 w 470"/>
                  <a:gd name="T9" fmla="*/ 63 h 439"/>
                  <a:gd name="T10" fmla="*/ 407 w 470"/>
                  <a:gd name="T11" fmla="*/ 31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7" y="313"/>
                    </a:moveTo>
                    <a:lnTo>
                      <a:pt x="407" y="313"/>
                    </a:lnTo>
                    <a:cubicBezTo>
                      <a:pt x="344" y="407"/>
                      <a:pt x="219" y="438"/>
                      <a:pt x="125" y="375"/>
                    </a:cubicBezTo>
                    <a:cubicBezTo>
                      <a:pt x="32" y="313"/>
                      <a:pt x="0" y="188"/>
                      <a:pt x="63" y="94"/>
                    </a:cubicBezTo>
                    <a:cubicBezTo>
                      <a:pt x="125" y="0"/>
                      <a:pt x="250" y="0"/>
                      <a:pt x="344" y="63"/>
                    </a:cubicBezTo>
                    <a:cubicBezTo>
                      <a:pt x="438" y="125"/>
                      <a:pt x="469" y="219"/>
                      <a:pt x="407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9" name="Freeform 45"/>
              <p:cNvSpPr>
                <a:spLocks noChangeArrowheads="1"/>
              </p:cNvSpPr>
              <p:nvPr/>
            </p:nvSpPr>
            <p:spPr bwMode="auto">
              <a:xfrm>
                <a:off x="6180138" y="5670550"/>
                <a:ext cx="169862" cy="169863"/>
              </a:xfrm>
              <a:custGeom>
                <a:avLst/>
                <a:gdLst>
                  <a:gd name="T0" fmla="*/ 407 w 470"/>
                  <a:gd name="T1" fmla="*/ 344 h 470"/>
                  <a:gd name="T2" fmla="*/ 407 w 470"/>
                  <a:gd name="T3" fmla="*/ 344 h 470"/>
                  <a:gd name="T4" fmla="*/ 125 w 470"/>
                  <a:gd name="T5" fmla="*/ 407 h 470"/>
                  <a:gd name="T6" fmla="*/ 63 w 470"/>
                  <a:gd name="T7" fmla="*/ 125 h 470"/>
                  <a:gd name="T8" fmla="*/ 344 w 470"/>
                  <a:gd name="T9" fmla="*/ 63 h 470"/>
                  <a:gd name="T10" fmla="*/ 407 w 470"/>
                  <a:gd name="T11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407" y="344"/>
                    </a:moveTo>
                    <a:lnTo>
                      <a:pt x="407" y="344"/>
                    </a:lnTo>
                    <a:cubicBezTo>
                      <a:pt x="344" y="438"/>
                      <a:pt x="219" y="469"/>
                      <a:pt x="125" y="407"/>
                    </a:cubicBezTo>
                    <a:cubicBezTo>
                      <a:pt x="32" y="344"/>
                      <a:pt x="0" y="219"/>
                      <a:pt x="63" y="125"/>
                    </a:cubicBezTo>
                    <a:cubicBezTo>
                      <a:pt x="125" y="32"/>
                      <a:pt x="250" y="0"/>
                      <a:pt x="344" y="63"/>
                    </a:cubicBezTo>
                    <a:cubicBezTo>
                      <a:pt x="438" y="125"/>
                      <a:pt x="469" y="250"/>
                      <a:pt x="407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0" name="Freeform 46"/>
              <p:cNvSpPr>
                <a:spLocks noChangeArrowheads="1"/>
              </p:cNvSpPr>
              <p:nvPr/>
            </p:nvSpPr>
            <p:spPr bwMode="auto">
              <a:xfrm>
                <a:off x="5359400" y="3679825"/>
                <a:ext cx="158750" cy="158750"/>
              </a:xfrm>
              <a:custGeom>
                <a:avLst/>
                <a:gdLst>
                  <a:gd name="T0" fmla="*/ 250 w 439"/>
                  <a:gd name="T1" fmla="*/ 0 h 439"/>
                  <a:gd name="T2" fmla="*/ 250 w 439"/>
                  <a:gd name="T3" fmla="*/ 0 h 439"/>
                  <a:gd name="T4" fmla="*/ 406 w 439"/>
                  <a:gd name="T5" fmla="*/ 250 h 439"/>
                  <a:gd name="T6" fmla="*/ 188 w 439"/>
                  <a:gd name="T7" fmla="*/ 406 h 439"/>
                  <a:gd name="T8" fmla="*/ 31 w 439"/>
                  <a:gd name="T9" fmla="*/ 156 h 439"/>
                  <a:gd name="T10" fmla="*/ 250 w 439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250" y="0"/>
                    </a:moveTo>
                    <a:lnTo>
                      <a:pt x="250" y="0"/>
                    </a:lnTo>
                    <a:cubicBezTo>
                      <a:pt x="375" y="31"/>
                      <a:pt x="438" y="125"/>
                      <a:pt x="406" y="250"/>
                    </a:cubicBezTo>
                    <a:cubicBezTo>
                      <a:pt x="406" y="344"/>
                      <a:pt x="281" y="438"/>
                      <a:pt x="188" y="406"/>
                    </a:cubicBezTo>
                    <a:cubicBezTo>
                      <a:pt x="63" y="375"/>
                      <a:pt x="0" y="281"/>
                      <a:pt x="31" y="156"/>
                    </a:cubicBezTo>
                    <a:cubicBezTo>
                      <a:pt x="31" y="63"/>
                      <a:pt x="156" y="0"/>
                      <a:pt x="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1" name="Freeform 47"/>
              <p:cNvSpPr>
                <a:spLocks noChangeArrowheads="1"/>
              </p:cNvSpPr>
              <p:nvPr/>
            </p:nvSpPr>
            <p:spPr bwMode="auto">
              <a:xfrm>
                <a:off x="3830638" y="4703763"/>
                <a:ext cx="157162" cy="146050"/>
              </a:xfrm>
              <a:custGeom>
                <a:avLst/>
                <a:gdLst>
                  <a:gd name="T0" fmla="*/ 405 w 438"/>
                  <a:gd name="T1" fmla="*/ 250 h 407"/>
                  <a:gd name="T2" fmla="*/ 405 w 438"/>
                  <a:gd name="T3" fmla="*/ 250 h 407"/>
                  <a:gd name="T4" fmla="*/ 187 w 438"/>
                  <a:gd name="T5" fmla="*/ 406 h 407"/>
                  <a:gd name="T6" fmla="*/ 31 w 438"/>
                  <a:gd name="T7" fmla="*/ 156 h 407"/>
                  <a:gd name="T8" fmla="*/ 249 w 438"/>
                  <a:gd name="T9" fmla="*/ 0 h 407"/>
                  <a:gd name="T10" fmla="*/ 405 w 438"/>
                  <a:gd name="T11" fmla="*/ 25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405" y="250"/>
                    </a:moveTo>
                    <a:lnTo>
                      <a:pt x="405" y="250"/>
                    </a:lnTo>
                    <a:cubicBezTo>
                      <a:pt x="405" y="344"/>
                      <a:pt x="280" y="406"/>
                      <a:pt x="187" y="406"/>
                    </a:cubicBezTo>
                    <a:cubicBezTo>
                      <a:pt x="63" y="375"/>
                      <a:pt x="0" y="281"/>
                      <a:pt x="31" y="156"/>
                    </a:cubicBezTo>
                    <a:cubicBezTo>
                      <a:pt x="63" y="62"/>
                      <a:pt x="156" y="0"/>
                      <a:pt x="249" y="0"/>
                    </a:cubicBezTo>
                    <a:cubicBezTo>
                      <a:pt x="374" y="31"/>
                      <a:pt x="437" y="125"/>
                      <a:pt x="405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2" name="Freeform 48"/>
              <p:cNvSpPr>
                <a:spLocks noChangeArrowheads="1"/>
              </p:cNvSpPr>
              <p:nvPr/>
            </p:nvSpPr>
            <p:spPr bwMode="auto">
              <a:xfrm>
                <a:off x="6383338" y="5208588"/>
                <a:ext cx="157162" cy="158750"/>
              </a:xfrm>
              <a:custGeom>
                <a:avLst/>
                <a:gdLst>
                  <a:gd name="T0" fmla="*/ 406 w 438"/>
                  <a:gd name="T1" fmla="*/ 250 h 439"/>
                  <a:gd name="T2" fmla="*/ 406 w 438"/>
                  <a:gd name="T3" fmla="*/ 250 h 439"/>
                  <a:gd name="T4" fmla="*/ 187 w 438"/>
                  <a:gd name="T5" fmla="*/ 406 h 439"/>
                  <a:gd name="T6" fmla="*/ 31 w 438"/>
                  <a:gd name="T7" fmla="*/ 156 h 439"/>
                  <a:gd name="T8" fmla="*/ 250 w 438"/>
                  <a:gd name="T9" fmla="*/ 0 h 439"/>
                  <a:gd name="T10" fmla="*/ 406 w 438"/>
                  <a:gd name="T11" fmla="*/ 25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406" y="250"/>
                    </a:moveTo>
                    <a:lnTo>
                      <a:pt x="406" y="250"/>
                    </a:lnTo>
                    <a:cubicBezTo>
                      <a:pt x="375" y="344"/>
                      <a:pt x="281" y="438"/>
                      <a:pt x="187" y="406"/>
                    </a:cubicBezTo>
                    <a:cubicBezTo>
                      <a:pt x="62" y="375"/>
                      <a:pt x="0" y="281"/>
                      <a:pt x="31" y="156"/>
                    </a:cubicBezTo>
                    <a:cubicBezTo>
                      <a:pt x="31" y="63"/>
                      <a:pt x="156" y="0"/>
                      <a:pt x="250" y="0"/>
                    </a:cubicBezTo>
                    <a:cubicBezTo>
                      <a:pt x="375" y="31"/>
                      <a:pt x="437" y="125"/>
                      <a:pt x="406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3" name="Freeform 49"/>
              <p:cNvSpPr>
                <a:spLocks noChangeArrowheads="1"/>
              </p:cNvSpPr>
              <p:nvPr/>
            </p:nvSpPr>
            <p:spPr bwMode="auto">
              <a:xfrm>
                <a:off x="6180138" y="4230688"/>
                <a:ext cx="169862" cy="158750"/>
              </a:xfrm>
              <a:custGeom>
                <a:avLst/>
                <a:gdLst>
                  <a:gd name="T0" fmla="*/ 407 w 470"/>
                  <a:gd name="T1" fmla="*/ 94 h 439"/>
                  <a:gd name="T2" fmla="*/ 407 w 470"/>
                  <a:gd name="T3" fmla="*/ 94 h 439"/>
                  <a:gd name="T4" fmla="*/ 344 w 470"/>
                  <a:gd name="T5" fmla="*/ 375 h 439"/>
                  <a:gd name="T6" fmla="*/ 63 w 470"/>
                  <a:gd name="T7" fmla="*/ 313 h 439"/>
                  <a:gd name="T8" fmla="*/ 125 w 470"/>
                  <a:gd name="T9" fmla="*/ 63 h 439"/>
                  <a:gd name="T10" fmla="*/ 407 w 470"/>
                  <a:gd name="T11" fmla="*/ 9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7" y="94"/>
                    </a:moveTo>
                    <a:lnTo>
                      <a:pt x="407" y="94"/>
                    </a:lnTo>
                    <a:cubicBezTo>
                      <a:pt x="469" y="188"/>
                      <a:pt x="438" y="313"/>
                      <a:pt x="344" y="375"/>
                    </a:cubicBezTo>
                    <a:cubicBezTo>
                      <a:pt x="250" y="438"/>
                      <a:pt x="125" y="407"/>
                      <a:pt x="63" y="313"/>
                    </a:cubicBezTo>
                    <a:cubicBezTo>
                      <a:pt x="0" y="219"/>
                      <a:pt x="32" y="125"/>
                      <a:pt x="125" y="63"/>
                    </a:cubicBezTo>
                    <a:cubicBezTo>
                      <a:pt x="219" y="0"/>
                      <a:pt x="344" y="0"/>
                      <a:pt x="407" y="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4" name="Freeform 50"/>
              <p:cNvSpPr>
                <a:spLocks noChangeArrowheads="1"/>
              </p:cNvSpPr>
              <p:nvPr/>
            </p:nvSpPr>
            <p:spPr bwMode="auto">
              <a:xfrm>
                <a:off x="4381500" y="3870325"/>
                <a:ext cx="158750" cy="158750"/>
              </a:xfrm>
              <a:custGeom>
                <a:avLst/>
                <a:gdLst>
                  <a:gd name="T0" fmla="*/ 344 w 439"/>
                  <a:gd name="T1" fmla="*/ 375 h 439"/>
                  <a:gd name="T2" fmla="*/ 344 w 439"/>
                  <a:gd name="T3" fmla="*/ 375 h 439"/>
                  <a:gd name="T4" fmla="*/ 63 w 439"/>
                  <a:gd name="T5" fmla="*/ 313 h 439"/>
                  <a:gd name="T6" fmla="*/ 125 w 439"/>
                  <a:gd name="T7" fmla="*/ 63 h 439"/>
                  <a:gd name="T8" fmla="*/ 407 w 439"/>
                  <a:gd name="T9" fmla="*/ 94 h 439"/>
                  <a:gd name="T10" fmla="*/ 344 w 439"/>
                  <a:gd name="T11" fmla="*/ 37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344" y="375"/>
                    </a:moveTo>
                    <a:lnTo>
                      <a:pt x="344" y="375"/>
                    </a:lnTo>
                    <a:cubicBezTo>
                      <a:pt x="250" y="438"/>
                      <a:pt x="125" y="407"/>
                      <a:pt x="63" y="313"/>
                    </a:cubicBezTo>
                    <a:cubicBezTo>
                      <a:pt x="0" y="250"/>
                      <a:pt x="32" y="125"/>
                      <a:pt x="125" y="63"/>
                    </a:cubicBezTo>
                    <a:cubicBezTo>
                      <a:pt x="219" y="0"/>
                      <a:pt x="344" y="0"/>
                      <a:pt x="407" y="94"/>
                    </a:cubicBezTo>
                    <a:cubicBezTo>
                      <a:pt x="438" y="188"/>
                      <a:pt x="438" y="313"/>
                      <a:pt x="344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5" name="Freeform 51"/>
              <p:cNvSpPr>
                <a:spLocks noChangeArrowheads="1"/>
              </p:cNvSpPr>
              <p:nvPr/>
            </p:nvSpPr>
            <p:spPr bwMode="auto">
              <a:xfrm>
                <a:off x="5821363" y="6029325"/>
                <a:ext cx="169862" cy="169863"/>
              </a:xfrm>
              <a:custGeom>
                <a:avLst/>
                <a:gdLst>
                  <a:gd name="T0" fmla="*/ 344 w 470"/>
                  <a:gd name="T1" fmla="*/ 407 h 470"/>
                  <a:gd name="T2" fmla="*/ 344 w 470"/>
                  <a:gd name="T3" fmla="*/ 407 h 470"/>
                  <a:gd name="T4" fmla="*/ 63 w 470"/>
                  <a:gd name="T5" fmla="*/ 344 h 470"/>
                  <a:gd name="T6" fmla="*/ 125 w 470"/>
                  <a:gd name="T7" fmla="*/ 63 h 470"/>
                  <a:gd name="T8" fmla="*/ 407 w 470"/>
                  <a:gd name="T9" fmla="*/ 125 h 470"/>
                  <a:gd name="T10" fmla="*/ 344 w 470"/>
                  <a:gd name="T11" fmla="*/ 407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344" y="407"/>
                    </a:moveTo>
                    <a:lnTo>
                      <a:pt x="344" y="407"/>
                    </a:lnTo>
                    <a:cubicBezTo>
                      <a:pt x="250" y="469"/>
                      <a:pt x="125" y="438"/>
                      <a:pt x="63" y="344"/>
                    </a:cubicBezTo>
                    <a:cubicBezTo>
                      <a:pt x="0" y="250"/>
                      <a:pt x="32" y="125"/>
                      <a:pt x="125" y="63"/>
                    </a:cubicBezTo>
                    <a:cubicBezTo>
                      <a:pt x="219" y="0"/>
                      <a:pt x="344" y="32"/>
                      <a:pt x="407" y="125"/>
                    </a:cubicBezTo>
                    <a:cubicBezTo>
                      <a:pt x="469" y="219"/>
                      <a:pt x="438" y="344"/>
                      <a:pt x="344" y="40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</p:grpSp>
        <p:sp>
          <p:nvSpPr>
            <p:cNvPr id="126" name="Oval 125"/>
            <p:cNvSpPr/>
            <p:nvPr/>
          </p:nvSpPr>
          <p:spPr>
            <a:xfrm>
              <a:off x="17771883" y="9037590"/>
              <a:ext cx="1456594" cy="14564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16103258" y="4325336"/>
              <a:ext cx="1456594" cy="14564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/>
              </a:endParaRPr>
            </a:p>
          </p:txBody>
        </p:sp>
        <p:grpSp>
          <p:nvGrpSpPr>
            <p:cNvPr id="133" name="Group 4698"/>
            <p:cNvGrpSpPr>
              <a:grpSpLocks/>
            </p:cNvGrpSpPr>
            <p:nvPr/>
          </p:nvGrpSpPr>
          <p:grpSpPr bwMode="auto">
            <a:xfrm>
              <a:off x="16434374" y="4577786"/>
              <a:ext cx="901816" cy="883596"/>
              <a:chOff x="5427663" y="4046537"/>
              <a:chExt cx="395287" cy="387350"/>
            </a:xfrm>
            <a:solidFill>
              <a:schemeClr val="bg1"/>
            </a:solidFill>
          </p:grpSpPr>
          <p:sp>
            <p:nvSpPr>
              <p:cNvPr id="134" name="Freeform 418"/>
              <p:cNvSpPr>
                <a:spLocks noChangeArrowheads="1"/>
              </p:cNvSpPr>
              <p:nvPr/>
            </p:nvSpPr>
            <p:spPr bwMode="auto">
              <a:xfrm>
                <a:off x="5635625" y="4046537"/>
                <a:ext cx="187325" cy="184150"/>
              </a:xfrm>
              <a:custGeom>
                <a:avLst/>
                <a:gdLst>
                  <a:gd name="T0" fmla="*/ 301 w 520"/>
                  <a:gd name="T1" fmla="*/ 75 h 511"/>
                  <a:gd name="T2" fmla="*/ 444 w 520"/>
                  <a:gd name="T3" fmla="*/ 217 h 511"/>
                  <a:gd name="T4" fmla="*/ 394 w 520"/>
                  <a:gd name="T5" fmla="*/ 267 h 511"/>
                  <a:gd name="T6" fmla="*/ 327 w 520"/>
                  <a:gd name="T7" fmla="*/ 200 h 511"/>
                  <a:gd name="T8" fmla="*/ 301 w 520"/>
                  <a:gd name="T9" fmla="*/ 225 h 511"/>
                  <a:gd name="T10" fmla="*/ 368 w 520"/>
                  <a:gd name="T11" fmla="*/ 292 h 511"/>
                  <a:gd name="T12" fmla="*/ 335 w 520"/>
                  <a:gd name="T13" fmla="*/ 326 h 511"/>
                  <a:gd name="T14" fmla="*/ 293 w 520"/>
                  <a:gd name="T15" fmla="*/ 275 h 511"/>
                  <a:gd name="T16" fmla="*/ 268 w 520"/>
                  <a:gd name="T17" fmla="*/ 309 h 511"/>
                  <a:gd name="T18" fmla="*/ 310 w 520"/>
                  <a:gd name="T19" fmla="*/ 351 h 511"/>
                  <a:gd name="T20" fmla="*/ 268 w 520"/>
                  <a:gd name="T21" fmla="*/ 393 h 511"/>
                  <a:gd name="T22" fmla="*/ 201 w 520"/>
                  <a:gd name="T23" fmla="*/ 326 h 511"/>
                  <a:gd name="T24" fmla="*/ 168 w 520"/>
                  <a:gd name="T25" fmla="*/ 351 h 511"/>
                  <a:gd name="T26" fmla="*/ 243 w 520"/>
                  <a:gd name="T27" fmla="*/ 418 h 511"/>
                  <a:gd name="T28" fmla="*/ 209 w 520"/>
                  <a:gd name="T29" fmla="*/ 443 h 511"/>
                  <a:gd name="T30" fmla="*/ 168 w 520"/>
                  <a:gd name="T31" fmla="*/ 401 h 511"/>
                  <a:gd name="T32" fmla="*/ 134 w 520"/>
                  <a:gd name="T33" fmla="*/ 426 h 511"/>
                  <a:gd name="T34" fmla="*/ 218 w 520"/>
                  <a:gd name="T35" fmla="*/ 510 h 511"/>
                  <a:gd name="T36" fmla="*/ 519 w 520"/>
                  <a:gd name="T37" fmla="*/ 217 h 511"/>
                  <a:gd name="T38" fmla="*/ 301 w 520"/>
                  <a:gd name="T39" fmla="*/ 0 h 511"/>
                  <a:gd name="T40" fmla="*/ 0 w 520"/>
                  <a:gd name="T41" fmla="*/ 292 h 511"/>
                  <a:gd name="T42" fmla="*/ 34 w 520"/>
                  <a:gd name="T43" fmla="*/ 334 h 511"/>
                  <a:gd name="T44" fmla="*/ 301 w 520"/>
                  <a:gd name="T45" fmla="*/ 75 h 511"/>
                  <a:gd name="T46" fmla="*/ 301 w 520"/>
                  <a:gd name="T47" fmla="*/ 75 h 511"/>
                  <a:gd name="T48" fmla="*/ 301 w 520"/>
                  <a:gd name="T49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0" h="511">
                    <a:moveTo>
                      <a:pt x="301" y="75"/>
                    </a:moveTo>
                    <a:lnTo>
                      <a:pt x="444" y="217"/>
                    </a:lnTo>
                    <a:lnTo>
                      <a:pt x="394" y="267"/>
                    </a:lnTo>
                    <a:lnTo>
                      <a:pt x="327" y="200"/>
                    </a:lnTo>
                    <a:lnTo>
                      <a:pt x="301" y="225"/>
                    </a:lnTo>
                    <a:lnTo>
                      <a:pt x="368" y="292"/>
                    </a:lnTo>
                    <a:lnTo>
                      <a:pt x="335" y="326"/>
                    </a:lnTo>
                    <a:lnTo>
                      <a:pt x="293" y="275"/>
                    </a:lnTo>
                    <a:lnTo>
                      <a:pt x="268" y="309"/>
                    </a:lnTo>
                    <a:lnTo>
                      <a:pt x="310" y="351"/>
                    </a:lnTo>
                    <a:lnTo>
                      <a:pt x="268" y="393"/>
                    </a:lnTo>
                    <a:lnTo>
                      <a:pt x="201" y="326"/>
                    </a:lnTo>
                    <a:lnTo>
                      <a:pt x="168" y="351"/>
                    </a:lnTo>
                    <a:lnTo>
                      <a:pt x="243" y="418"/>
                    </a:lnTo>
                    <a:lnTo>
                      <a:pt x="209" y="443"/>
                    </a:lnTo>
                    <a:lnTo>
                      <a:pt x="168" y="401"/>
                    </a:lnTo>
                    <a:lnTo>
                      <a:pt x="134" y="426"/>
                    </a:lnTo>
                    <a:lnTo>
                      <a:pt x="218" y="510"/>
                    </a:lnTo>
                    <a:lnTo>
                      <a:pt x="519" y="217"/>
                    </a:lnTo>
                    <a:lnTo>
                      <a:pt x="301" y="0"/>
                    </a:lnTo>
                    <a:lnTo>
                      <a:pt x="0" y="292"/>
                    </a:lnTo>
                    <a:lnTo>
                      <a:pt x="34" y="334"/>
                    </a:lnTo>
                    <a:lnTo>
                      <a:pt x="301" y="75"/>
                    </a:lnTo>
                    <a:close/>
                    <a:moveTo>
                      <a:pt x="301" y="75"/>
                    </a:moveTo>
                    <a:lnTo>
                      <a:pt x="301" y="7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35" name="Freeform 419"/>
              <p:cNvSpPr>
                <a:spLocks noChangeArrowheads="1"/>
              </p:cNvSpPr>
              <p:nvPr/>
            </p:nvSpPr>
            <p:spPr bwMode="auto">
              <a:xfrm>
                <a:off x="5635625" y="4046537"/>
                <a:ext cx="187325" cy="184150"/>
              </a:xfrm>
              <a:custGeom>
                <a:avLst/>
                <a:gdLst>
                  <a:gd name="T0" fmla="*/ 301 w 520"/>
                  <a:gd name="T1" fmla="*/ 75 h 511"/>
                  <a:gd name="T2" fmla="*/ 444 w 520"/>
                  <a:gd name="T3" fmla="*/ 217 h 511"/>
                  <a:gd name="T4" fmla="*/ 394 w 520"/>
                  <a:gd name="T5" fmla="*/ 267 h 511"/>
                  <a:gd name="T6" fmla="*/ 327 w 520"/>
                  <a:gd name="T7" fmla="*/ 200 h 511"/>
                  <a:gd name="T8" fmla="*/ 301 w 520"/>
                  <a:gd name="T9" fmla="*/ 225 h 511"/>
                  <a:gd name="T10" fmla="*/ 368 w 520"/>
                  <a:gd name="T11" fmla="*/ 292 h 511"/>
                  <a:gd name="T12" fmla="*/ 335 w 520"/>
                  <a:gd name="T13" fmla="*/ 326 h 511"/>
                  <a:gd name="T14" fmla="*/ 293 w 520"/>
                  <a:gd name="T15" fmla="*/ 275 h 511"/>
                  <a:gd name="T16" fmla="*/ 268 w 520"/>
                  <a:gd name="T17" fmla="*/ 309 h 511"/>
                  <a:gd name="T18" fmla="*/ 310 w 520"/>
                  <a:gd name="T19" fmla="*/ 351 h 511"/>
                  <a:gd name="T20" fmla="*/ 268 w 520"/>
                  <a:gd name="T21" fmla="*/ 393 h 511"/>
                  <a:gd name="T22" fmla="*/ 201 w 520"/>
                  <a:gd name="T23" fmla="*/ 326 h 511"/>
                  <a:gd name="T24" fmla="*/ 168 w 520"/>
                  <a:gd name="T25" fmla="*/ 351 h 511"/>
                  <a:gd name="T26" fmla="*/ 243 w 520"/>
                  <a:gd name="T27" fmla="*/ 418 h 511"/>
                  <a:gd name="T28" fmla="*/ 209 w 520"/>
                  <a:gd name="T29" fmla="*/ 443 h 511"/>
                  <a:gd name="T30" fmla="*/ 168 w 520"/>
                  <a:gd name="T31" fmla="*/ 401 h 511"/>
                  <a:gd name="T32" fmla="*/ 134 w 520"/>
                  <a:gd name="T33" fmla="*/ 426 h 511"/>
                  <a:gd name="T34" fmla="*/ 218 w 520"/>
                  <a:gd name="T35" fmla="*/ 510 h 511"/>
                  <a:gd name="T36" fmla="*/ 519 w 520"/>
                  <a:gd name="T37" fmla="*/ 217 h 511"/>
                  <a:gd name="T38" fmla="*/ 301 w 520"/>
                  <a:gd name="T39" fmla="*/ 0 h 511"/>
                  <a:gd name="T40" fmla="*/ 0 w 520"/>
                  <a:gd name="T41" fmla="*/ 292 h 511"/>
                  <a:gd name="T42" fmla="*/ 34 w 520"/>
                  <a:gd name="T43" fmla="*/ 334 h 511"/>
                  <a:gd name="T44" fmla="*/ 301 w 520"/>
                  <a:gd name="T45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511">
                    <a:moveTo>
                      <a:pt x="301" y="75"/>
                    </a:moveTo>
                    <a:lnTo>
                      <a:pt x="444" y="217"/>
                    </a:lnTo>
                    <a:lnTo>
                      <a:pt x="394" y="267"/>
                    </a:lnTo>
                    <a:lnTo>
                      <a:pt x="327" y="200"/>
                    </a:lnTo>
                    <a:lnTo>
                      <a:pt x="301" y="225"/>
                    </a:lnTo>
                    <a:lnTo>
                      <a:pt x="368" y="292"/>
                    </a:lnTo>
                    <a:lnTo>
                      <a:pt x="335" y="326"/>
                    </a:lnTo>
                    <a:lnTo>
                      <a:pt x="293" y="275"/>
                    </a:lnTo>
                    <a:lnTo>
                      <a:pt x="268" y="309"/>
                    </a:lnTo>
                    <a:lnTo>
                      <a:pt x="310" y="351"/>
                    </a:lnTo>
                    <a:lnTo>
                      <a:pt x="268" y="393"/>
                    </a:lnTo>
                    <a:lnTo>
                      <a:pt x="201" y="326"/>
                    </a:lnTo>
                    <a:lnTo>
                      <a:pt x="168" y="351"/>
                    </a:lnTo>
                    <a:lnTo>
                      <a:pt x="243" y="418"/>
                    </a:lnTo>
                    <a:lnTo>
                      <a:pt x="209" y="443"/>
                    </a:lnTo>
                    <a:lnTo>
                      <a:pt x="168" y="401"/>
                    </a:lnTo>
                    <a:lnTo>
                      <a:pt x="134" y="426"/>
                    </a:lnTo>
                    <a:lnTo>
                      <a:pt x="218" y="510"/>
                    </a:lnTo>
                    <a:lnTo>
                      <a:pt x="519" y="217"/>
                    </a:lnTo>
                    <a:lnTo>
                      <a:pt x="301" y="0"/>
                    </a:lnTo>
                    <a:lnTo>
                      <a:pt x="0" y="292"/>
                    </a:lnTo>
                    <a:lnTo>
                      <a:pt x="34" y="334"/>
                    </a:lnTo>
                    <a:lnTo>
                      <a:pt x="301" y="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36" name="Freeform 420"/>
              <p:cNvSpPr>
                <a:spLocks noChangeArrowheads="1"/>
              </p:cNvSpPr>
              <p:nvPr/>
            </p:nvSpPr>
            <p:spPr bwMode="auto">
              <a:xfrm>
                <a:off x="5743575" y="4073524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37" name="Freeform 421"/>
              <p:cNvSpPr>
                <a:spLocks noChangeArrowheads="1"/>
              </p:cNvSpPr>
              <p:nvPr/>
            </p:nvSpPr>
            <p:spPr bwMode="auto">
              <a:xfrm>
                <a:off x="5427663" y="4229099"/>
                <a:ext cx="204787" cy="204788"/>
              </a:xfrm>
              <a:custGeom>
                <a:avLst/>
                <a:gdLst>
                  <a:gd name="T0" fmla="*/ 451 w 569"/>
                  <a:gd name="T1" fmla="*/ 158 h 569"/>
                  <a:gd name="T2" fmla="*/ 501 w 569"/>
                  <a:gd name="T3" fmla="*/ 209 h 569"/>
                  <a:gd name="T4" fmla="*/ 468 w 569"/>
                  <a:gd name="T5" fmla="*/ 251 h 569"/>
                  <a:gd name="T6" fmla="*/ 393 w 569"/>
                  <a:gd name="T7" fmla="*/ 175 h 569"/>
                  <a:gd name="T8" fmla="*/ 368 w 569"/>
                  <a:gd name="T9" fmla="*/ 200 h 569"/>
                  <a:gd name="T10" fmla="*/ 443 w 569"/>
                  <a:gd name="T11" fmla="*/ 275 h 569"/>
                  <a:gd name="T12" fmla="*/ 409 w 569"/>
                  <a:gd name="T13" fmla="*/ 309 h 569"/>
                  <a:gd name="T14" fmla="*/ 359 w 569"/>
                  <a:gd name="T15" fmla="*/ 251 h 569"/>
                  <a:gd name="T16" fmla="*/ 334 w 569"/>
                  <a:gd name="T17" fmla="*/ 284 h 569"/>
                  <a:gd name="T18" fmla="*/ 384 w 569"/>
                  <a:gd name="T19" fmla="*/ 334 h 569"/>
                  <a:gd name="T20" fmla="*/ 342 w 569"/>
                  <a:gd name="T21" fmla="*/ 376 h 569"/>
                  <a:gd name="T22" fmla="*/ 267 w 569"/>
                  <a:gd name="T23" fmla="*/ 301 h 569"/>
                  <a:gd name="T24" fmla="*/ 234 w 569"/>
                  <a:gd name="T25" fmla="*/ 326 h 569"/>
                  <a:gd name="T26" fmla="*/ 309 w 569"/>
                  <a:gd name="T27" fmla="*/ 401 h 569"/>
                  <a:gd name="T28" fmla="*/ 284 w 569"/>
                  <a:gd name="T29" fmla="*/ 434 h 569"/>
                  <a:gd name="T30" fmla="*/ 234 w 569"/>
                  <a:gd name="T31" fmla="*/ 376 h 569"/>
                  <a:gd name="T32" fmla="*/ 200 w 569"/>
                  <a:gd name="T33" fmla="*/ 409 h 569"/>
                  <a:gd name="T34" fmla="*/ 250 w 569"/>
                  <a:gd name="T35" fmla="*/ 459 h 569"/>
                  <a:gd name="T36" fmla="*/ 217 w 569"/>
                  <a:gd name="T37" fmla="*/ 493 h 569"/>
                  <a:gd name="T38" fmla="*/ 75 w 569"/>
                  <a:gd name="T39" fmla="*/ 351 h 569"/>
                  <a:gd name="T40" fmla="*/ 393 w 569"/>
                  <a:gd name="T41" fmla="*/ 41 h 569"/>
                  <a:gd name="T42" fmla="*/ 351 w 569"/>
                  <a:gd name="T43" fmla="*/ 0 h 569"/>
                  <a:gd name="T44" fmla="*/ 0 w 569"/>
                  <a:gd name="T45" fmla="*/ 351 h 569"/>
                  <a:gd name="T46" fmla="*/ 217 w 569"/>
                  <a:gd name="T47" fmla="*/ 568 h 569"/>
                  <a:gd name="T48" fmla="*/ 568 w 569"/>
                  <a:gd name="T49" fmla="*/ 225 h 569"/>
                  <a:gd name="T50" fmla="*/ 484 w 569"/>
                  <a:gd name="T51" fmla="*/ 133 h 569"/>
                  <a:gd name="T52" fmla="*/ 451 w 569"/>
                  <a:gd name="T53" fmla="*/ 158 h 569"/>
                  <a:gd name="T54" fmla="*/ 451 w 569"/>
                  <a:gd name="T55" fmla="*/ 158 h 569"/>
                  <a:gd name="T56" fmla="*/ 451 w 569"/>
                  <a:gd name="T57" fmla="*/ 158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9" h="569">
                    <a:moveTo>
                      <a:pt x="451" y="158"/>
                    </a:moveTo>
                    <a:lnTo>
                      <a:pt x="501" y="209"/>
                    </a:lnTo>
                    <a:lnTo>
                      <a:pt x="468" y="251"/>
                    </a:lnTo>
                    <a:lnTo>
                      <a:pt x="393" y="175"/>
                    </a:lnTo>
                    <a:lnTo>
                      <a:pt x="368" y="200"/>
                    </a:lnTo>
                    <a:lnTo>
                      <a:pt x="443" y="275"/>
                    </a:lnTo>
                    <a:lnTo>
                      <a:pt x="409" y="309"/>
                    </a:lnTo>
                    <a:lnTo>
                      <a:pt x="359" y="251"/>
                    </a:lnTo>
                    <a:lnTo>
                      <a:pt x="334" y="284"/>
                    </a:lnTo>
                    <a:lnTo>
                      <a:pt x="384" y="334"/>
                    </a:lnTo>
                    <a:lnTo>
                      <a:pt x="342" y="376"/>
                    </a:lnTo>
                    <a:lnTo>
                      <a:pt x="267" y="301"/>
                    </a:lnTo>
                    <a:lnTo>
                      <a:pt x="234" y="326"/>
                    </a:lnTo>
                    <a:lnTo>
                      <a:pt x="309" y="401"/>
                    </a:lnTo>
                    <a:lnTo>
                      <a:pt x="284" y="434"/>
                    </a:lnTo>
                    <a:lnTo>
                      <a:pt x="234" y="376"/>
                    </a:lnTo>
                    <a:lnTo>
                      <a:pt x="200" y="409"/>
                    </a:lnTo>
                    <a:lnTo>
                      <a:pt x="250" y="459"/>
                    </a:lnTo>
                    <a:lnTo>
                      <a:pt x="217" y="493"/>
                    </a:lnTo>
                    <a:lnTo>
                      <a:pt x="75" y="351"/>
                    </a:lnTo>
                    <a:lnTo>
                      <a:pt x="393" y="41"/>
                    </a:lnTo>
                    <a:lnTo>
                      <a:pt x="351" y="0"/>
                    </a:lnTo>
                    <a:lnTo>
                      <a:pt x="0" y="351"/>
                    </a:lnTo>
                    <a:lnTo>
                      <a:pt x="217" y="568"/>
                    </a:lnTo>
                    <a:lnTo>
                      <a:pt x="568" y="225"/>
                    </a:lnTo>
                    <a:lnTo>
                      <a:pt x="484" y="133"/>
                    </a:lnTo>
                    <a:lnTo>
                      <a:pt x="451" y="158"/>
                    </a:lnTo>
                    <a:close/>
                    <a:moveTo>
                      <a:pt x="451" y="158"/>
                    </a:moveTo>
                    <a:lnTo>
                      <a:pt x="451" y="1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38" name="Freeform 422"/>
              <p:cNvSpPr>
                <a:spLocks noChangeArrowheads="1"/>
              </p:cNvSpPr>
              <p:nvPr/>
            </p:nvSpPr>
            <p:spPr bwMode="auto">
              <a:xfrm>
                <a:off x="5427663" y="4229099"/>
                <a:ext cx="204787" cy="204788"/>
              </a:xfrm>
              <a:custGeom>
                <a:avLst/>
                <a:gdLst>
                  <a:gd name="T0" fmla="*/ 451 w 569"/>
                  <a:gd name="T1" fmla="*/ 158 h 569"/>
                  <a:gd name="T2" fmla="*/ 501 w 569"/>
                  <a:gd name="T3" fmla="*/ 209 h 569"/>
                  <a:gd name="T4" fmla="*/ 468 w 569"/>
                  <a:gd name="T5" fmla="*/ 251 h 569"/>
                  <a:gd name="T6" fmla="*/ 393 w 569"/>
                  <a:gd name="T7" fmla="*/ 175 h 569"/>
                  <a:gd name="T8" fmla="*/ 368 w 569"/>
                  <a:gd name="T9" fmla="*/ 200 h 569"/>
                  <a:gd name="T10" fmla="*/ 443 w 569"/>
                  <a:gd name="T11" fmla="*/ 275 h 569"/>
                  <a:gd name="T12" fmla="*/ 409 w 569"/>
                  <a:gd name="T13" fmla="*/ 309 h 569"/>
                  <a:gd name="T14" fmla="*/ 359 w 569"/>
                  <a:gd name="T15" fmla="*/ 251 h 569"/>
                  <a:gd name="T16" fmla="*/ 334 w 569"/>
                  <a:gd name="T17" fmla="*/ 284 h 569"/>
                  <a:gd name="T18" fmla="*/ 384 w 569"/>
                  <a:gd name="T19" fmla="*/ 334 h 569"/>
                  <a:gd name="T20" fmla="*/ 342 w 569"/>
                  <a:gd name="T21" fmla="*/ 376 h 569"/>
                  <a:gd name="T22" fmla="*/ 267 w 569"/>
                  <a:gd name="T23" fmla="*/ 301 h 569"/>
                  <a:gd name="T24" fmla="*/ 234 w 569"/>
                  <a:gd name="T25" fmla="*/ 326 h 569"/>
                  <a:gd name="T26" fmla="*/ 309 w 569"/>
                  <a:gd name="T27" fmla="*/ 401 h 569"/>
                  <a:gd name="T28" fmla="*/ 284 w 569"/>
                  <a:gd name="T29" fmla="*/ 434 h 569"/>
                  <a:gd name="T30" fmla="*/ 234 w 569"/>
                  <a:gd name="T31" fmla="*/ 376 h 569"/>
                  <a:gd name="T32" fmla="*/ 200 w 569"/>
                  <a:gd name="T33" fmla="*/ 409 h 569"/>
                  <a:gd name="T34" fmla="*/ 250 w 569"/>
                  <a:gd name="T35" fmla="*/ 459 h 569"/>
                  <a:gd name="T36" fmla="*/ 217 w 569"/>
                  <a:gd name="T37" fmla="*/ 493 h 569"/>
                  <a:gd name="T38" fmla="*/ 75 w 569"/>
                  <a:gd name="T39" fmla="*/ 351 h 569"/>
                  <a:gd name="T40" fmla="*/ 393 w 569"/>
                  <a:gd name="T41" fmla="*/ 41 h 569"/>
                  <a:gd name="T42" fmla="*/ 351 w 569"/>
                  <a:gd name="T43" fmla="*/ 0 h 569"/>
                  <a:gd name="T44" fmla="*/ 0 w 569"/>
                  <a:gd name="T45" fmla="*/ 351 h 569"/>
                  <a:gd name="T46" fmla="*/ 217 w 569"/>
                  <a:gd name="T47" fmla="*/ 568 h 569"/>
                  <a:gd name="T48" fmla="*/ 568 w 569"/>
                  <a:gd name="T49" fmla="*/ 225 h 569"/>
                  <a:gd name="T50" fmla="*/ 484 w 569"/>
                  <a:gd name="T51" fmla="*/ 133 h 569"/>
                  <a:gd name="T52" fmla="*/ 451 w 569"/>
                  <a:gd name="T53" fmla="*/ 158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9" h="569">
                    <a:moveTo>
                      <a:pt x="451" y="158"/>
                    </a:moveTo>
                    <a:lnTo>
                      <a:pt x="501" y="209"/>
                    </a:lnTo>
                    <a:lnTo>
                      <a:pt x="468" y="251"/>
                    </a:lnTo>
                    <a:lnTo>
                      <a:pt x="393" y="175"/>
                    </a:lnTo>
                    <a:lnTo>
                      <a:pt x="368" y="200"/>
                    </a:lnTo>
                    <a:lnTo>
                      <a:pt x="443" y="275"/>
                    </a:lnTo>
                    <a:lnTo>
                      <a:pt x="409" y="309"/>
                    </a:lnTo>
                    <a:lnTo>
                      <a:pt x="359" y="251"/>
                    </a:lnTo>
                    <a:lnTo>
                      <a:pt x="334" y="284"/>
                    </a:lnTo>
                    <a:lnTo>
                      <a:pt x="384" y="334"/>
                    </a:lnTo>
                    <a:lnTo>
                      <a:pt x="342" y="376"/>
                    </a:lnTo>
                    <a:lnTo>
                      <a:pt x="267" y="301"/>
                    </a:lnTo>
                    <a:lnTo>
                      <a:pt x="234" y="326"/>
                    </a:lnTo>
                    <a:lnTo>
                      <a:pt x="309" y="401"/>
                    </a:lnTo>
                    <a:lnTo>
                      <a:pt x="284" y="434"/>
                    </a:lnTo>
                    <a:lnTo>
                      <a:pt x="234" y="376"/>
                    </a:lnTo>
                    <a:lnTo>
                      <a:pt x="200" y="409"/>
                    </a:lnTo>
                    <a:lnTo>
                      <a:pt x="250" y="459"/>
                    </a:lnTo>
                    <a:lnTo>
                      <a:pt x="217" y="493"/>
                    </a:lnTo>
                    <a:lnTo>
                      <a:pt x="75" y="351"/>
                    </a:lnTo>
                    <a:lnTo>
                      <a:pt x="393" y="41"/>
                    </a:lnTo>
                    <a:lnTo>
                      <a:pt x="351" y="0"/>
                    </a:lnTo>
                    <a:lnTo>
                      <a:pt x="0" y="351"/>
                    </a:lnTo>
                    <a:lnTo>
                      <a:pt x="217" y="568"/>
                    </a:lnTo>
                    <a:lnTo>
                      <a:pt x="568" y="225"/>
                    </a:lnTo>
                    <a:lnTo>
                      <a:pt x="484" y="133"/>
                    </a:lnTo>
                    <a:lnTo>
                      <a:pt x="451" y="1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39" name="Freeform 423"/>
              <p:cNvSpPr>
                <a:spLocks noChangeArrowheads="1"/>
              </p:cNvSpPr>
              <p:nvPr/>
            </p:nvSpPr>
            <p:spPr bwMode="auto">
              <a:xfrm>
                <a:off x="5591175" y="4286249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0" name="Freeform 424"/>
              <p:cNvSpPr>
                <a:spLocks noChangeArrowheads="1"/>
              </p:cNvSpPr>
              <p:nvPr/>
            </p:nvSpPr>
            <p:spPr bwMode="auto">
              <a:xfrm>
                <a:off x="5473700" y="4070349"/>
                <a:ext cx="312738" cy="319088"/>
              </a:xfrm>
              <a:custGeom>
                <a:avLst/>
                <a:gdLst>
                  <a:gd name="T0" fmla="*/ 318 w 870"/>
                  <a:gd name="T1" fmla="*/ 142 h 887"/>
                  <a:gd name="T2" fmla="*/ 167 w 870"/>
                  <a:gd name="T3" fmla="*/ 0 h 887"/>
                  <a:gd name="T4" fmla="*/ 0 w 870"/>
                  <a:gd name="T5" fmla="*/ 167 h 887"/>
                  <a:gd name="T6" fmla="*/ 142 w 870"/>
                  <a:gd name="T7" fmla="*/ 317 h 887"/>
                  <a:gd name="T8" fmla="*/ 594 w 870"/>
                  <a:gd name="T9" fmla="*/ 760 h 887"/>
                  <a:gd name="T10" fmla="*/ 869 w 870"/>
                  <a:gd name="T11" fmla="*/ 886 h 887"/>
                  <a:gd name="T12" fmla="*/ 769 w 870"/>
                  <a:gd name="T13" fmla="*/ 601 h 887"/>
                  <a:gd name="T14" fmla="*/ 318 w 870"/>
                  <a:gd name="T15" fmla="*/ 142 h 887"/>
                  <a:gd name="T16" fmla="*/ 117 w 870"/>
                  <a:gd name="T17" fmla="*/ 225 h 887"/>
                  <a:gd name="T18" fmla="*/ 58 w 870"/>
                  <a:gd name="T19" fmla="*/ 167 h 887"/>
                  <a:gd name="T20" fmla="*/ 167 w 870"/>
                  <a:gd name="T21" fmla="*/ 58 h 887"/>
                  <a:gd name="T22" fmla="*/ 226 w 870"/>
                  <a:gd name="T23" fmla="*/ 116 h 887"/>
                  <a:gd name="T24" fmla="*/ 117 w 870"/>
                  <a:gd name="T25" fmla="*/ 225 h 887"/>
                  <a:gd name="T26" fmla="*/ 769 w 870"/>
                  <a:gd name="T27" fmla="*/ 819 h 887"/>
                  <a:gd name="T28" fmla="*/ 610 w 870"/>
                  <a:gd name="T29" fmla="*/ 744 h 887"/>
                  <a:gd name="T30" fmla="*/ 594 w 870"/>
                  <a:gd name="T31" fmla="*/ 727 h 887"/>
                  <a:gd name="T32" fmla="*/ 677 w 870"/>
                  <a:gd name="T33" fmla="*/ 735 h 887"/>
                  <a:gd name="T34" fmla="*/ 669 w 870"/>
                  <a:gd name="T35" fmla="*/ 668 h 887"/>
                  <a:gd name="T36" fmla="*/ 736 w 870"/>
                  <a:gd name="T37" fmla="*/ 677 h 887"/>
                  <a:gd name="T38" fmla="*/ 736 w 870"/>
                  <a:gd name="T39" fmla="*/ 593 h 887"/>
                  <a:gd name="T40" fmla="*/ 752 w 870"/>
                  <a:gd name="T41" fmla="*/ 610 h 887"/>
                  <a:gd name="T42" fmla="*/ 811 w 870"/>
                  <a:gd name="T43" fmla="*/ 769 h 887"/>
                  <a:gd name="T44" fmla="*/ 769 w 870"/>
                  <a:gd name="T45" fmla="*/ 819 h 887"/>
                  <a:gd name="T46" fmla="*/ 769 w 870"/>
                  <a:gd name="T47" fmla="*/ 819 h 887"/>
                  <a:gd name="T48" fmla="*/ 769 w 870"/>
                  <a:gd name="T49" fmla="*/ 819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0" h="887">
                    <a:moveTo>
                      <a:pt x="318" y="142"/>
                    </a:moveTo>
                    <a:lnTo>
                      <a:pt x="167" y="0"/>
                    </a:lnTo>
                    <a:lnTo>
                      <a:pt x="0" y="167"/>
                    </a:lnTo>
                    <a:lnTo>
                      <a:pt x="142" y="317"/>
                    </a:lnTo>
                    <a:lnTo>
                      <a:pt x="594" y="760"/>
                    </a:lnTo>
                    <a:lnTo>
                      <a:pt x="869" y="886"/>
                    </a:lnTo>
                    <a:lnTo>
                      <a:pt x="769" y="601"/>
                    </a:lnTo>
                    <a:lnTo>
                      <a:pt x="318" y="142"/>
                    </a:lnTo>
                    <a:close/>
                    <a:moveTo>
                      <a:pt x="117" y="225"/>
                    </a:moveTo>
                    <a:lnTo>
                      <a:pt x="58" y="167"/>
                    </a:lnTo>
                    <a:lnTo>
                      <a:pt x="167" y="58"/>
                    </a:lnTo>
                    <a:lnTo>
                      <a:pt x="226" y="116"/>
                    </a:lnTo>
                    <a:lnTo>
                      <a:pt x="117" y="225"/>
                    </a:lnTo>
                    <a:close/>
                    <a:moveTo>
                      <a:pt x="769" y="819"/>
                    </a:moveTo>
                    <a:lnTo>
                      <a:pt x="610" y="744"/>
                    </a:lnTo>
                    <a:lnTo>
                      <a:pt x="594" y="727"/>
                    </a:lnTo>
                    <a:lnTo>
                      <a:pt x="677" y="735"/>
                    </a:lnTo>
                    <a:lnTo>
                      <a:pt x="669" y="668"/>
                    </a:lnTo>
                    <a:lnTo>
                      <a:pt x="736" y="677"/>
                    </a:lnTo>
                    <a:lnTo>
                      <a:pt x="736" y="593"/>
                    </a:lnTo>
                    <a:lnTo>
                      <a:pt x="752" y="610"/>
                    </a:lnTo>
                    <a:lnTo>
                      <a:pt x="811" y="769"/>
                    </a:lnTo>
                    <a:lnTo>
                      <a:pt x="769" y="819"/>
                    </a:lnTo>
                    <a:close/>
                    <a:moveTo>
                      <a:pt x="769" y="819"/>
                    </a:moveTo>
                    <a:lnTo>
                      <a:pt x="769" y="8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1" name="Freeform 425"/>
              <p:cNvSpPr>
                <a:spLocks noChangeArrowheads="1"/>
              </p:cNvSpPr>
              <p:nvPr/>
            </p:nvSpPr>
            <p:spPr bwMode="auto">
              <a:xfrm>
                <a:off x="5473700" y="4070349"/>
                <a:ext cx="312738" cy="319088"/>
              </a:xfrm>
              <a:custGeom>
                <a:avLst/>
                <a:gdLst>
                  <a:gd name="T0" fmla="*/ 318 w 870"/>
                  <a:gd name="T1" fmla="*/ 142 h 887"/>
                  <a:gd name="T2" fmla="*/ 318 w 870"/>
                  <a:gd name="T3" fmla="*/ 142 h 887"/>
                  <a:gd name="T4" fmla="*/ 167 w 870"/>
                  <a:gd name="T5" fmla="*/ 0 h 887"/>
                  <a:gd name="T6" fmla="*/ 0 w 870"/>
                  <a:gd name="T7" fmla="*/ 167 h 887"/>
                  <a:gd name="T8" fmla="*/ 142 w 870"/>
                  <a:gd name="T9" fmla="*/ 317 h 887"/>
                  <a:gd name="T10" fmla="*/ 142 w 870"/>
                  <a:gd name="T11" fmla="*/ 317 h 887"/>
                  <a:gd name="T12" fmla="*/ 594 w 870"/>
                  <a:gd name="T13" fmla="*/ 760 h 887"/>
                  <a:gd name="T14" fmla="*/ 869 w 870"/>
                  <a:gd name="T15" fmla="*/ 886 h 887"/>
                  <a:gd name="T16" fmla="*/ 769 w 870"/>
                  <a:gd name="T17" fmla="*/ 601 h 887"/>
                  <a:gd name="T18" fmla="*/ 318 w 870"/>
                  <a:gd name="T19" fmla="*/ 142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0" h="887">
                    <a:moveTo>
                      <a:pt x="318" y="142"/>
                    </a:moveTo>
                    <a:lnTo>
                      <a:pt x="318" y="142"/>
                    </a:lnTo>
                    <a:lnTo>
                      <a:pt x="167" y="0"/>
                    </a:lnTo>
                    <a:lnTo>
                      <a:pt x="0" y="167"/>
                    </a:lnTo>
                    <a:lnTo>
                      <a:pt x="142" y="317"/>
                    </a:lnTo>
                    <a:lnTo>
                      <a:pt x="142" y="317"/>
                    </a:lnTo>
                    <a:lnTo>
                      <a:pt x="594" y="760"/>
                    </a:lnTo>
                    <a:lnTo>
                      <a:pt x="869" y="886"/>
                    </a:lnTo>
                    <a:lnTo>
                      <a:pt x="769" y="601"/>
                    </a:lnTo>
                    <a:lnTo>
                      <a:pt x="318" y="14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2" name="Freeform 426"/>
              <p:cNvSpPr>
                <a:spLocks noChangeArrowheads="1"/>
              </p:cNvSpPr>
              <p:nvPr/>
            </p:nvSpPr>
            <p:spPr bwMode="auto">
              <a:xfrm>
                <a:off x="5494338" y="4090987"/>
                <a:ext cx="60325" cy="60325"/>
              </a:xfrm>
              <a:custGeom>
                <a:avLst/>
                <a:gdLst>
                  <a:gd name="T0" fmla="*/ 59 w 169"/>
                  <a:gd name="T1" fmla="*/ 167 h 168"/>
                  <a:gd name="T2" fmla="*/ 0 w 169"/>
                  <a:gd name="T3" fmla="*/ 109 h 168"/>
                  <a:gd name="T4" fmla="*/ 109 w 169"/>
                  <a:gd name="T5" fmla="*/ 0 h 168"/>
                  <a:gd name="T6" fmla="*/ 168 w 169"/>
                  <a:gd name="T7" fmla="*/ 58 h 168"/>
                  <a:gd name="T8" fmla="*/ 59 w 16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68">
                    <a:moveTo>
                      <a:pt x="59" y="167"/>
                    </a:moveTo>
                    <a:lnTo>
                      <a:pt x="0" y="109"/>
                    </a:lnTo>
                    <a:lnTo>
                      <a:pt x="109" y="0"/>
                    </a:lnTo>
                    <a:lnTo>
                      <a:pt x="168" y="58"/>
                    </a:lnTo>
                    <a:lnTo>
                      <a:pt x="59" y="1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3" name="Freeform 427"/>
              <p:cNvSpPr>
                <a:spLocks noChangeArrowheads="1"/>
              </p:cNvSpPr>
              <p:nvPr/>
            </p:nvSpPr>
            <p:spPr bwMode="auto">
              <a:xfrm>
                <a:off x="5688013" y="4283074"/>
                <a:ext cx="77787" cy="80963"/>
              </a:xfrm>
              <a:custGeom>
                <a:avLst/>
                <a:gdLst>
                  <a:gd name="T0" fmla="*/ 175 w 218"/>
                  <a:gd name="T1" fmla="*/ 226 h 227"/>
                  <a:gd name="T2" fmla="*/ 16 w 218"/>
                  <a:gd name="T3" fmla="*/ 151 h 227"/>
                  <a:gd name="T4" fmla="*/ 0 w 218"/>
                  <a:gd name="T5" fmla="*/ 134 h 227"/>
                  <a:gd name="T6" fmla="*/ 83 w 218"/>
                  <a:gd name="T7" fmla="*/ 142 h 227"/>
                  <a:gd name="T8" fmla="*/ 75 w 218"/>
                  <a:gd name="T9" fmla="*/ 75 h 227"/>
                  <a:gd name="T10" fmla="*/ 142 w 218"/>
                  <a:gd name="T11" fmla="*/ 84 h 227"/>
                  <a:gd name="T12" fmla="*/ 142 w 218"/>
                  <a:gd name="T13" fmla="*/ 0 h 227"/>
                  <a:gd name="T14" fmla="*/ 158 w 218"/>
                  <a:gd name="T15" fmla="*/ 17 h 227"/>
                  <a:gd name="T16" fmla="*/ 217 w 218"/>
                  <a:gd name="T17" fmla="*/ 176 h 227"/>
                  <a:gd name="T18" fmla="*/ 175 w 218"/>
                  <a:gd name="T19" fmla="*/ 2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27">
                    <a:moveTo>
                      <a:pt x="175" y="226"/>
                    </a:moveTo>
                    <a:lnTo>
                      <a:pt x="16" y="151"/>
                    </a:lnTo>
                    <a:lnTo>
                      <a:pt x="0" y="134"/>
                    </a:lnTo>
                    <a:lnTo>
                      <a:pt x="83" y="142"/>
                    </a:lnTo>
                    <a:lnTo>
                      <a:pt x="75" y="75"/>
                    </a:lnTo>
                    <a:lnTo>
                      <a:pt x="142" y="84"/>
                    </a:lnTo>
                    <a:lnTo>
                      <a:pt x="142" y="0"/>
                    </a:lnTo>
                    <a:lnTo>
                      <a:pt x="158" y="17"/>
                    </a:lnTo>
                    <a:lnTo>
                      <a:pt x="217" y="176"/>
                    </a:lnTo>
                    <a:lnTo>
                      <a:pt x="175" y="22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4" name="Freeform 428"/>
              <p:cNvSpPr>
                <a:spLocks noChangeArrowheads="1"/>
              </p:cNvSpPr>
              <p:nvPr/>
            </p:nvSpPr>
            <p:spPr bwMode="auto">
              <a:xfrm>
                <a:off x="5749925" y="4365624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</p:grpSp>
        <p:grpSp>
          <p:nvGrpSpPr>
            <p:cNvPr id="145" name="Group 4681"/>
            <p:cNvGrpSpPr>
              <a:grpSpLocks/>
            </p:cNvGrpSpPr>
            <p:nvPr/>
          </p:nvGrpSpPr>
          <p:grpSpPr bwMode="auto">
            <a:xfrm>
              <a:off x="18161358" y="9289027"/>
              <a:ext cx="736695" cy="965199"/>
              <a:chOff x="4576763" y="2300287"/>
              <a:chExt cx="276225" cy="361950"/>
            </a:xfrm>
            <a:solidFill>
              <a:schemeClr val="bg1"/>
            </a:solidFill>
          </p:grpSpPr>
          <p:sp>
            <p:nvSpPr>
              <p:cNvPr id="146" name="Freeform 250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  <a:gd name="T14" fmla="*/ 92 w 336"/>
                  <a:gd name="T15" fmla="*/ 0 h 336"/>
                  <a:gd name="T16" fmla="*/ 92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  <a:close/>
                    <a:moveTo>
                      <a:pt x="92" y="0"/>
                    </a:move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7" name="Freeform 251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8" name="Freeform 252"/>
              <p:cNvSpPr>
                <a:spLocks noChangeArrowheads="1"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9" name="Freeform 253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  <a:gd name="T14" fmla="*/ 251 w 336"/>
                  <a:gd name="T15" fmla="*/ 0 h 336"/>
                  <a:gd name="T16" fmla="*/ 251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  <a:close/>
                    <a:moveTo>
                      <a:pt x="251" y="0"/>
                    </a:moveTo>
                    <a:lnTo>
                      <a:pt x="251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0" name="Freeform 254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1" name="Freeform 255"/>
              <p:cNvSpPr>
                <a:spLocks noChangeArrowheads="1"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2" name="Freeform 256"/>
              <p:cNvSpPr>
                <a:spLocks noChangeArrowheads="1"/>
              </p:cNvSpPr>
              <p:nvPr/>
            </p:nvSpPr>
            <p:spPr bwMode="auto">
              <a:xfrm>
                <a:off x="4586288" y="2300287"/>
                <a:ext cx="261937" cy="258762"/>
              </a:xfrm>
              <a:custGeom>
                <a:avLst/>
                <a:gdLst>
                  <a:gd name="T0" fmla="*/ 618 w 728"/>
                  <a:gd name="T1" fmla="*/ 619 h 720"/>
                  <a:gd name="T2" fmla="*/ 627 w 728"/>
                  <a:gd name="T3" fmla="*/ 469 h 720"/>
                  <a:gd name="T4" fmla="*/ 727 w 728"/>
                  <a:gd name="T5" fmla="*/ 360 h 720"/>
                  <a:gd name="T6" fmla="*/ 627 w 728"/>
                  <a:gd name="T7" fmla="*/ 251 h 720"/>
                  <a:gd name="T8" fmla="*/ 618 w 728"/>
                  <a:gd name="T9" fmla="*/ 101 h 720"/>
                  <a:gd name="T10" fmla="*/ 468 w 728"/>
                  <a:gd name="T11" fmla="*/ 92 h 720"/>
                  <a:gd name="T12" fmla="*/ 359 w 728"/>
                  <a:gd name="T13" fmla="*/ 0 h 720"/>
                  <a:gd name="T14" fmla="*/ 250 w 728"/>
                  <a:gd name="T15" fmla="*/ 92 h 720"/>
                  <a:gd name="T16" fmla="*/ 100 w 728"/>
                  <a:gd name="T17" fmla="*/ 101 h 720"/>
                  <a:gd name="T18" fmla="*/ 92 w 728"/>
                  <a:gd name="T19" fmla="*/ 251 h 720"/>
                  <a:gd name="T20" fmla="*/ 0 w 728"/>
                  <a:gd name="T21" fmla="*/ 360 h 720"/>
                  <a:gd name="T22" fmla="*/ 92 w 728"/>
                  <a:gd name="T23" fmla="*/ 469 h 720"/>
                  <a:gd name="T24" fmla="*/ 100 w 728"/>
                  <a:gd name="T25" fmla="*/ 619 h 720"/>
                  <a:gd name="T26" fmla="*/ 250 w 728"/>
                  <a:gd name="T27" fmla="*/ 628 h 720"/>
                  <a:gd name="T28" fmla="*/ 359 w 728"/>
                  <a:gd name="T29" fmla="*/ 719 h 720"/>
                  <a:gd name="T30" fmla="*/ 468 w 728"/>
                  <a:gd name="T31" fmla="*/ 628 h 720"/>
                  <a:gd name="T32" fmla="*/ 618 w 728"/>
                  <a:gd name="T33" fmla="*/ 619 h 720"/>
                  <a:gd name="T34" fmla="*/ 359 w 728"/>
                  <a:gd name="T35" fmla="*/ 561 h 720"/>
                  <a:gd name="T36" fmla="*/ 159 w 728"/>
                  <a:gd name="T37" fmla="*/ 360 h 720"/>
                  <a:gd name="T38" fmla="*/ 359 w 728"/>
                  <a:gd name="T39" fmla="*/ 159 h 720"/>
                  <a:gd name="T40" fmla="*/ 560 w 728"/>
                  <a:gd name="T41" fmla="*/ 360 h 720"/>
                  <a:gd name="T42" fmla="*/ 359 w 728"/>
                  <a:gd name="T43" fmla="*/ 561 h 720"/>
                  <a:gd name="T44" fmla="*/ 359 w 728"/>
                  <a:gd name="T45" fmla="*/ 561 h 720"/>
                  <a:gd name="T46" fmla="*/ 359 w 728"/>
                  <a:gd name="T47" fmla="*/ 56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8" h="720">
                    <a:moveTo>
                      <a:pt x="618" y="619"/>
                    </a:moveTo>
                    <a:cubicBezTo>
                      <a:pt x="627" y="469"/>
                      <a:pt x="627" y="469"/>
                      <a:pt x="627" y="469"/>
                    </a:cubicBezTo>
                    <a:cubicBezTo>
                      <a:pt x="727" y="360"/>
                      <a:pt x="727" y="360"/>
                      <a:pt x="727" y="360"/>
                    </a:cubicBezTo>
                    <a:cubicBezTo>
                      <a:pt x="627" y="251"/>
                      <a:pt x="627" y="251"/>
                      <a:pt x="627" y="251"/>
                    </a:cubicBezTo>
                    <a:cubicBezTo>
                      <a:pt x="618" y="101"/>
                      <a:pt x="618" y="101"/>
                      <a:pt x="618" y="101"/>
                    </a:cubicBezTo>
                    <a:cubicBezTo>
                      <a:pt x="468" y="92"/>
                      <a:pt x="468" y="92"/>
                      <a:pt x="468" y="92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250" y="92"/>
                      <a:pt x="250" y="92"/>
                      <a:pt x="250" y="9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92" y="251"/>
                      <a:pt x="92" y="251"/>
                      <a:pt x="92" y="251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92" y="469"/>
                      <a:pt x="92" y="469"/>
                      <a:pt x="92" y="469"/>
                    </a:cubicBezTo>
                    <a:cubicBezTo>
                      <a:pt x="100" y="619"/>
                      <a:pt x="100" y="619"/>
                      <a:pt x="100" y="619"/>
                    </a:cubicBezTo>
                    <a:cubicBezTo>
                      <a:pt x="250" y="628"/>
                      <a:pt x="250" y="628"/>
                      <a:pt x="250" y="628"/>
                    </a:cubicBezTo>
                    <a:cubicBezTo>
                      <a:pt x="359" y="719"/>
                      <a:pt x="359" y="719"/>
                      <a:pt x="359" y="719"/>
                    </a:cubicBezTo>
                    <a:cubicBezTo>
                      <a:pt x="468" y="628"/>
                      <a:pt x="468" y="628"/>
                      <a:pt x="468" y="628"/>
                    </a:cubicBezTo>
                    <a:lnTo>
                      <a:pt x="618" y="619"/>
                    </a:lnTo>
                    <a:close/>
                    <a:moveTo>
                      <a:pt x="359" y="561"/>
                    </a:moveTo>
                    <a:cubicBezTo>
                      <a:pt x="250" y="561"/>
                      <a:pt x="159" y="469"/>
                      <a:pt x="159" y="360"/>
                    </a:cubicBezTo>
                    <a:cubicBezTo>
                      <a:pt x="159" y="243"/>
                      <a:pt x="250" y="159"/>
                      <a:pt x="359" y="159"/>
                    </a:cubicBezTo>
                    <a:cubicBezTo>
                      <a:pt x="468" y="159"/>
                      <a:pt x="560" y="243"/>
                      <a:pt x="560" y="360"/>
                    </a:cubicBezTo>
                    <a:cubicBezTo>
                      <a:pt x="560" y="469"/>
                      <a:pt x="468" y="561"/>
                      <a:pt x="359" y="561"/>
                    </a:cubicBezTo>
                    <a:close/>
                    <a:moveTo>
                      <a:pt x="359" y="561"/>
                    </a:moveTo>
                    <a:lnTo>
                      <a:pt x="359" y="56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3" name="Freeform 257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226 h 227"/>
                  <a:gd name="T8" fmla="*/ 101 w 102"/>
                  <a:gd name="T9" fmla="*/ 226 h 227"/>
                  <a:gd name="T10" fmla="*/ 101 w 102"/>
                  <a:gd name="T11" fmla="*/ 0 h 227"/>
                  <a:gd name="T12" fmla="*/ 59 w 102"/>
                  <a:gd name="T13" fmla="*/ 0 h 227"/>
                  <a:gd name="T14" fmla="*/ 0 w 102"/>
                  <a:gd name="T15" fmla="*/ 33 h 227"/>
                  <a:gd name="T16" fmla="*/ 0 w 102"/>
                  <a:gd name="T17" fmla="*/ 33 h 227"/>
                  <a:gd name="T18" fmla="*/ 0 w 102"/>
                  <a:gd name="T19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  <a:close/>
                    <a:moveTo>
                      <a:pt x="0" y="33"/>
                    </a:move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4" name="Freeform 258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50 h 227"/>
                  <a:gd name="T8" fmla="*/ 50 w 102"/>
                  <a:gd name="T9" fmla="*/ 226 h 227"/>
                  <a:gd name="T10" fmla="*/ 101 w 102"/>
                  <a:gd name="T11" fmla="*/ 226 h 227"/>
                  <a:gd name="T12" fmla="*/ 101 w 102"/>
                  <a:gd name="T13" fmla="*/ 0 h 227"/>
                  <a:gd name="T14" fmla="*/ 59 w 102"/>
                  <a:gd name="T15" fmla="*/ 0 h 227"/>
                  <a:gd name="T16" fmla="*/ 0 w 102"/>
                  <a:gd name="T17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5" name="Freeform 259"/>
              <p:cNvSpPr>
                <a:spLocks noChangeArrowheads="1"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1D76D-4BC4-4A7B-A064-F6C3A29C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408F3-779F-4444-995C-1990FF4445B8}"/>
              </a:ext>
            </a:extLst>
          </p:cNvPr>
          <p:cNvSpPr txBox="1"/>
          <p:nvPr/>
        </p:nvSpPr>
        <p:spPr>
          <a:xfrm>
            <a:off x="2220117" y="7065475"/>
            <a:ext cx="4938533" cy="361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Stop words</a:t>
            </a:r>
          </a:p>
          <a:p>
            <a:pPr marL="457200" indent="-45720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Stemming</a:t>
            </a:r>
          </a:p>
          <a:p>
            <a:pPr marL="457200" indent="-45720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Vectorization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6E44A5-4FB0-400E-9637-DB41A54128D0}"/>
              </a:ext>
            </a:extLst>
          </p:cNvPr>
          <p:cNvSpPr txBox="1"/>
          <p:nvPr/>
        </p:nvSpPr>
        <p:spPr>
          <a:xfrm>
            <a:off x="1471673" y="3936961"/>
            <a:ext cx="12945481" cy="245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steps of pre-processing followed in this project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198308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415636" y="488028"/>
            <a:ext cx="2226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Regular"/>
                <a:cs typeface="Lato Regular"/>
              </a:rPr>
              <a:t>PRE-PROCESSING PACKAGES</a:t>
            </a:r>
            <a:endParaRPr lang="id-ID" sz="88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0412598" y="1934578"/>
            <a:ext cx="2738812" cy="134891"/>
            <a:chOff x="1775295" y="2020905"/>
            <a:chExt cx="3631535" cy="45719"/>
          </a:xfrm>
        </p:grpSpPr>
        <p:sp>
          <p:nvSpPr>
            <p:cNvPr id="68" name="Rectangle 67"/>
            <p:cNvSpPr/>
            <p:nvPr/>
          </p:nvSpPr>
          <p:spPr>
            <a:xfrm flipV="1">
              <a:off x="1775295" y="2020905"/>
              <a:ext cx="54035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V="1">
              <a:off x="2390858" y="2020905"/>
              <a:ext cx="54035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3025595" y="2020905"/>
              <a:ext cx="54035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3641290" y="2020905"/>
              <a:ext cx="54035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V="1">
              <a:off x="4256852" y="2020905"/>
              <a:ext cx="54035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V="1">
              <a:off x="4866476" y="2020905"/>
              <a:ext cx="54035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1471673" y="12529778"/>
            <a:ext cx="10551971" cy="0"/>
          </a:xfrm>
          <a:prstGeom prst="line">
            <a:avLst/>
          </a:prstGeom>
          <a:ln w="12700" cmpd="sng">
            <a:solidFill>
              <a:srgbClr val="E5E5E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6715605-C9A8-43FC-9B65-533FFC61DE77}"/>
              </a:ext>
            </a:extLst>
          </p:cNvPr>
          <p:cNvGrpSpPr/>
          <p:nvPr/>
        </p:nvGrpSpPr>
        <p:grpSpPr>
          <a:xfrm>
            <a:off x="13749253" y="4533720"/>
            <a:ext cx="9627480" cy="6168658"/>
            <a:chOff x="12870295" y="4325336"/>
            <a:chExt cx="9627480" cy="6168658"/>
          </a:xfrm>
        </p:grpSpPr>
        <p:grpSp>
          <p:nvGrpSpPr>
            <p:cNvPr id="74" name="Group 73"/>
            <p:cNvGrpSpPr/>
            <p:nvPr/>
          </p:nvGrpSpPr>
          <p:grpSpPr>
            <a:xfrm>
              <a:off x="12870295" y="4448394"/>
              <a:ext cx="9627480" cy="5987496"/>
              <a:chOff x="1208088" y="3363913"/>
              <a:chExt cx="5354637" cy="3330575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"/>
              <p:cNvSpPr>
                <a:spLocks noChangeArrowheads="1"/>
              </p:cNvSpPr>
              <p:nvPr/>
            </p:nvSpPr>
            <p:spPr bwMode="auto">
              <a:xfrm>
                <a:off x="2503488" y="3363913"/>
                <a:ext cx="461962" cy="731837"/>
              </a:xfrm>
              <a:custGeom>
                <a:avLst/>
                <a:gdLst>
                  <a:gd name="T0" fmla="*/ 93 w 1282"/>
                  <a:gd name="T1" fmla="*/ 344 h 2032"/>
                  <a:gd name="T2" fmla="*/ 93 w 1282"/>
                  <a:gd name="T3" fmla="*/ 344 h 2032"/>
                  <a:gd name="T4" fmla="*/ 750 w 1282"/>
                  <a:gd name="T5" fmla="*/ 1000 h 2032"/>
                  <a:gd name="T6" fmla="*/ 93 w 1282"/>
                  <a:gd name="T7" fmla="*/ 1656 h 2032"/>
                  <a:gd name="T8" fmla="*/ 93 w 1282"/>
                  <a:gd name="T9" fmla="*/ 1937 h 2032"/>
                  <a:gd name="T10" fmla="*/ 375 w 1282"/>
                  <a:gd name="T11" fmla="*/ 1937 h 2032"/>
                  <a:gd name="T12" fmla="*/ 1281 w 1282"/>
                  <a:gd name="T13" fmla="*/ 1000 h 2032"/>
                  <a:gd name="T14" fmla="*/ 375 w 1282"/>
                  <a:gd name="T15" fmla="*/ 94 h 2032"/>
                  <a:gd name="T16" fmla="*/ 93 w 1282"/>
                  <a:gd name="T17" fmla="*/ 94 h 2032"/>
                  <a:gd name="T18" fmla="*/ 31 w 1282"/>
                  <a:gd name="T19" fmla="*/ 219 h 2032"/>
                  <a:gd name="T20" fmla="*/ 93 w 1282"/>
                  <a:gd name="T21" fmla="*/ 344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2" h="2032">
                    <a:moveTo>
                      <a:pt x="93" y="344"/>
                    </a:moveTo>
                    <a:lnTo>
                      <a:pt x="93" y="344"/>
                    </a:lnTo>
                    <a:cubicBezTo>
                      <a:pt x="750" y="1000"/>
                      <a:pt x="750" y="1000"/>
                      <a:pt x="750" y="1000"/>
                    </a:cubicBezTo>
                    <a:cubicBezTo>
                      <a:pt x="93" y="1656"/>
                      <a:pt x="93" y="1656"/>
                      <a:pt x="93" y="1656"/>
                    </a:cubicBezTo>
                    <a:cubicBezTo>
                      <a:pt x="0" y="1750"/>
                      <a:pt x="0" y="1875"/>
                      <a:pt x="93" y="1937"/>
                    </a:cubicBezTo>
                    <a:cubicBezTo>
                      <a:pt x="156" y="2031"/>
                      <a:pt x="281" y="2031"/>
                      <a:pt x="375" y="1937"/>
                    </a:cubicBezTo>
                    <a:cubicBezTo>
                      <a:pt x="1281" y="1000"/>
                      <a:pt x="1281" y="1000"/>
                      <a:pt x="1281" y="1000"/>
                    </a:cubicBezTo>
                    <a:cubicBezTo>
                      <a:pt x="375" y="94"/>
                      <a:pt x="375" y="94"/>
                      <a:pt x="375" y="94"/>
                    </a:cubicBezTo>
                    <a:cubicBezTo>
                      <a:pt x="281" y="0"/>
                      <a:pt x="156" y="0"/>
                      <a:pt x="93" y="94"/>
                    </a:cubicBezTo>
                    <a:cubicBezTo>
                      <a:pt x="62" y="125"/>
                      <a:pt x="31" y="156"/>
                      <a:pt x="31" y="219"/>
                    </a:cubicBezTo>
                    <a:cubicBezTo>
                      <a:pt x="31" y="281"/>
                      <a:pt x="62" y="313"/>
                      <a:pt x="93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6" name="Freeform 2"/>
              <p:cNvSpPr>
                <a:spLocks noChangeArrowheads="1"/>
              </p:cNvSpPr>
              <p:nvPr/>
            </p:nvSpPr>
            <p:spPr bwMode="auto">
              <a:xfrm>
                <a:off x="2514600" y="3657600"/>
                <a:ext cx="146050" cy="146050"/>
              </a:xfrm>
              <a:custGeom>
                <a:avLst/>
                <a:gdLst>
                  <a:gd name="T0" fmla="*/ 187 w 407"/>
                  <a:gd name="T1" fmla="*/ 406 h 407"/>
                  <a:gd name="T2" fmla="*/ 187 w 407"/>
                  <a:gd name="T3" fmla="*/ 406 h 407"/>
                  <a:gd name="T4" fmla="*/ 0 w 407"/>
                  <a:gd name="T5" fmla="*/ 187 h 407"/>
                  <a:gd name="T6" fmla="*/ 187 w 407"/>
                  <a:gd name="T7" fmla="*/ 0 h 407"/>
                  <a:gd name="T8" fmla="*/ 406 w 407"/>
                  <a:gd name="T9" fmla="*/ 187 h 407"/>
                  <a:gd name="T10" fmla="*/ 187 w 407"/>
                  <a:gd name="T11" fmla="*/ 40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7">
                    <a:moveTo>
                      <a:pt x="187" y="406"/>
                    </a:moveTo>
                    <a:lnTo>
                      <a:pt x="187" y="406"/>
                    </a:lnTo>
                    <a:cubicBezTo>
                      <a:pt x="94" y="406"/>
                      <a:pt x="0" y="312"/>
                      <a:pt x="0" y="187"/>
                    </a:cubicBezTo>
                    <a:cubicBezTo>
                      <a:pt x="0" y="93"/>
                      <a:pt x="94" y="0"/>
                      <a:pt x="187" y="0"/>
                    </a:cubicBezTo>
                    <a:cubicBezTo>
                      <a:pt x="312" y="0"/>
                      <a:pt x="406" y="93"/>
                      <a:pt x="406" y="187"/>
                    </a:cubicBezTo>
                    <a:cubicBezTo>
                      <a:pt x="406" y="312"/>
                      <a:pt x="312" y="406"/>
                      <a:pt x="187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7" name="Freeform 3"/>
              <p:cNvSpPr>
                <a:spLocks noChangeArrowheads="1"/>
              </p:cNvSpPr>
              <p:nvPr/>
            </p:nvSpPr>
            <p:spPr bwMode="auto">
              <a:xfrm>
                <a:off x="2514600" y="6254750"/>
                <a:ext cx="146050" cy="147638"/>
              </a:xfrm>
              <a:custGeom>
                <a:avLst/>
                <a:gdLst>
                  <a:gd name="T0" fmla="*/ 187 w 407"/>
                  <a:gd name="T1" fmla="*/ 407 h 408"/>
                  <a:gd name="T2" fmla="*/ 187 w 407"/>
                  <a:gd name="T3" fmla="*/ 407 h 408"/>
                  <a:gd name="T4" fmla="*/ 0 w 407"/>
                  <a:gd name="T5" fmla="*/ 219 h 408"/>
                  <a:gd name="T6" fmla="*/ 187 w 407"/>
                  <a:gd name="T7" fmla="*/ 0 h 408"/>
                  <a:gd name="T8" fmla="*/ 406 w 407"/>
                  <a:gd name="T9" fmla="*/ 219 h 408"/>
                  <a:gd name="T10" fmla="*/ 187 w 407"/>
                  <a:gd name="T11" fmla="*/ 407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8">
                    <a:moveTo>
                      <a:pt x="187" y="407"/>
                    </a:moveTo>
                    <a:lnTo>
                      <a:pt x="187" y="407"/>
                    </a:lnTo>
                    <a:cubicBezTo>
                      <a:pt x="94" y="407"/>
                      <a:pt x="0" y="313"/>
                      <a:pt x="0" y="219"/>
                    </a:cubicBezTo>
                    <a:cubicBezTo>
                      <a:pt x="0" y="94"/>
                      <a:pt x="94" y="0"/>
                      <a:pt x="187" y="0"/>
                    </a:cubicBezTo>
                    <a:cubicBezTo>
                      <a:pt x="312" y="0"/>
                      <a:pt x="406" y="94"/>
                      <a:pt x="406" y="219"/>
                    </a:cubicBezTo>
                    <a:cubicBezTo>
                      <a:pt x="406" y="313"/>
                      <a:pt x="312" y="407"/>
                      <a:pt x="187" y="40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8" name="Freeform 4"/>
              <p:cNvSpPr>
                <a:spLocks noChangeArrowheads="1"/>
              </p:cNvSpPr>
              <p:nvPr/>
            </p:nvSpPr>
            <p:spPr bwMode="auto">
              <a:xfrm>
                <a:off x="3808413" y="4962525"/>
                <a:ext cx="146050" cy="134938"/>
              </a:xfrm>
              <a:custGeom>
                <a:avLst/>
                <a:gdLst>
                  <a:gd name="T0" fmla="*/ 0 w 406"/>
                  <a:gd name="T1" fmla="*/ 187 h 375"/>
                  <a:gd name="T2" fmla="*/ 0 w 406"/>
                  <a:gd name="T3" fmla="*/ 187 h 375"/>
                  <a:gd name="T4" fmla="*/ 218 w 406"/>
                  <a:gd name="T5" fmla="*/ 0 h 375"/>
                  <a:gd name="T6" fmla="*/ 405 w 406"/>
                  <a:gd name="T7" fmla="*/ 187 h 375"/>
                  <a:gd name="T8" fmla="*/ 218 w 406"/>
                  <a:gd name="T9" fmla="*/ 374 h 375"/>
                  <a:gd name="T10" fmla="*/ 0 w 406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375">
                    <a:moveTo>
                      <a:pt x="0" y="187"/>
                    </a:moveTo>
                    <a:lnTo>
                      <a:pt x="0" y="187"/>
                    </a:lnTo>
                    <a:cubicBezTo>
                      <a:pt x="0" y="62"/>
                      <a:pt x="93" y="0"/>
                      <a:pt x="218" y="0"/>
                    </a:cubicBezTo>
                    <a:cubicBezTo>
                      <a:pt x="311" y="0"/>
                      <a:pt x="405" y="62"/>
                      <a:pt x="405" y="187"/>
                    </a:cubicBezTo>
                    <a:cubicBezTo>
                      <a:pt x="405" y="280"/>
                      <a:pt x="311" y="374"/>
                      <a:pt x="218" y="374"/>
                    </a:cubicBezTo>
                    <a:cubicBezTo>
                      <a:pt x="93" y="374"/>
                      <a:pt x="0" y="280"/>
                      <a:pt x="0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79" name="Freeform 5"/>
              <p:cNvSpPr>
                <a:spLocks noChangeArrowheads="1"/>
              </p:cNvSpPr>
              <p:nvPr/>
            </p:nvSpPr>
            <p:spPr bwMode="auto">
              <a:xfrm>
                <a:off x="1208088" y="4962525"/>
                <a:ext cx="146050" cy="134938"/>
              </a:xfrm>
              <a:custGeom>
                <a:avLst/>
                <a:gdLst>
                  <a:gd name="T0" fmla="*/ 0 w 407"/>
                  <a:gd name="T1" fmla="*/ 187 h 375"/>
                  <a:gd name="T2" fmla="*/ 0 w 407"/>
                  <a:gd name="T3" fmla="*/ 187 h 375"/>
                  <a:gd name="T4" fmla="*/ 219 w 407"/>
                  <a:gd name="T5" fmla="*/ 0 h 375"/>
                  <a:gd name="T6" fmla="*/ 406 w 407"/>
                  <a:gd name="T7" fmla="*/ 187 h 375"/>
                  <a:gd name="T8" fmla="*/ 219 w 407"/>
                  <a:gd name="T9" fmla="*/ 374 h 375"/>
                  <a:gd name="T10" fmla="*/ 0 w 407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375">
                    <a:moveTo>
                      <a:pt x="0" y="187"/>
                    </a:moveTo>
                    <a:lnTo>
                      <a:pt x="0" y="187"/>
                    </a:lnTo>
                    <a:cubicBezTo>
                      <a:pt x="0" y="62"/>
                      <a:pt x="94" y="0"/>
                      <a:pt x="219" y="0"/>
                    </a:cubicBezTo>
                    <a:cubicBezTo>
                      <a:pt x="312" y="0"/>
                      <a:pt x="406" y="62"/>
                      <a:pt x="406" y="187"/>
                    </a:cubicBezTo>
                    <a:cubicBezTo>
                      <a:pt x="406" y="280"/>
                      <a:pt x="312" y="374"/>
                      <a:pt x="219" y="374"/>
                    </a:cubicBezTo>
                    <a:cubicBezTo>
                      <a:pt x="94" y="374"/>
                      <a:pt x="0" y="280"/>
                      <a:pt x="0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0" name="Freeform 6"/>
              <p:cNvSpPr>
                <a:spLocks noChangeArrowheads="1"/>
              </p:cNvSpPr>
              <p:nvPr/>
            </p:nvSpPr>
            <p:spPr bwMode="auto">
              <a:xfrm>
                <a:off x="1579563" y="5872163"/>
                <a:ext cx="158750" cy="157162"/>
              </a:xfrm>
              <a:custGeom>
                <a:avLst/>
                <a:gdLst>
                  <a:gd name="T0" fmla="*/ 94 w 439"/>
                  <a:gd name="T1" fmla="*/ 344 h 438"/>
                  <a:gd name="T2" fmla="*/ 94 w 439"/>
                  <a:gd name="T3" fmla="*/ 344 h 438"/>
                  <a:gd name="T4" fmla="*/ 94 w 439"/>
                  <a:gd name="T5" fmla="*/ 62 h 438"/>
                  <a:gd name="T6" fmla="*/ 375 w 439"/>
                  <a:gd name="T7" fmla="*/ 62 h 438"/>
                  <a:gd name="T8" fmla="*/ 375 w 439"/>
                  <a:gd name="T9" fmla="*/ 344 h 438"/>
                  <a:gd name="T10" fmla="*/ 94 w 439"/>
                  <a:gd name="T11" fmla="*/ 344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94" y="344"/>
                    </a:moveTo>
                    <a:lnTo>
                      <a:pt x="94" y="344"/>
                    </a:lnTo>
                    <a:cubicBezTo>
                      <a:pt x="0" y="281"/>
                      <a:pt x="0" y="156"/>
                      <a:pt x="94" y="62"/>
                    </a:cubicBezTo>
                    <a:cubicBezTo>
                      <a:pt x="156" y="0"/>
                      <a:pt x="281" y="0"/>
                      <a:pt x="375" y="62"/>
                    </a:cubicBezTo>
                    <a:cubicBezTo>
                      <a:pt x="438" y="156"/>
                      <a:pt x="438" y="281"/>
                      <a:pt x="375" y="344"/>
                    </a:cubicBezTo>
                    <a:cubicBezTo>
                      <a:pt x="281" y="437"/>
                      <a:pt x="156" y="437"/>
                      <a:pt x="94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1" name="Freeform 7"/>
              <p:cNvSpPr>
                <a:spLocks noChangeArrowheads="1"/>
              </p:cNvSpPr>
              <p:nvPr/>
            </p:nvSpPr>
            <p:spPr bwMode="auto">
              <a:xfrm>
                <a:off x="3425825" y="5872163"/>
                <a:ext cx="158750" cy="157162"/>
              </a:xfrm>
              <a:custGeom>
                <a:avLst/>
                <a:gdLst>
                  <a:gd name="T0" fmla="*/ 63 w 439"/>
                  <a:gd name="T1" fmla="*/ 62 h 438"/>
                  <a:gd name="T2" fmla="*/ 63 w 439"/>
                  <a:gd name="T3" fmla="*/ 62 h 438"/>
                  <a:gd name="T4" fmla="*/ 344 w 439"/>
                  <a:gd name="T5" fmla="*/ 62 h 438"/>
                  <a:gd name="T6" fmla="*/ 344 w 439"/>
                  <a:gd name="T7" fmla="*/ 344 h 438"/>
                  <a:gd name="T8" fmla="*/ 63 w 439"/>
                  <a:gd name="T9" fmla="*/ 344 h 438"/>
                  <a:gd name="T10" fmla="*/ 63 w 439"/>
                  <a:gd name="T11" fmla="*/ 62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63" y="62"/>
                    </a:moveTo>
                    <a:lnTo>
                      <a:pt x="63" y="62"/>
                    </a:lnTo>
                    <a:cubicBezTo>
                      <a:pt x="156" y="0"/>
                      <a:pt x="281" y="0"/>
                      <a:pt x="344" y="62"/>
                    </a:cubicBezTo>
                    <a:cubicBezTo>
                      <a:pt x="438" y="156"/>
                      <a:pt x="438" y="281"/>
                      <a:pt x="344" y="344"/>
                    </a:cubicBezTo>
                    <a:cubicBezTo>
                      <a:pt x="281" y="437"/>
                      <a:pt x="156" y="437"/>
                      <a:pt x="63" y="344"/>
                    </a:cubicBezTo>
                    <a:cubicBezTo>
                      <a:pt x="0" y="281"/>
                      <a:pt x="0" y="156"/>
                      <a:pt x="63" y="6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2" name="Freeform 8"/>
              <p:cNvSpPr>
                <a:spLocks noChangeArrowheads="1"/>
              </p:cNvSpPr>
              <p:nvPr/>
            </p:nvSpPr>
            <p:spPr bwMode="auto">
              <a:xfrm>
                <a:off x="1579563" y="4027488"/>
                <a:ext cx="158750" cy="157162"/>
              </a:xfrm>
              <a:custGeom>
                <a:avLst/>
                <a:gdLst>
                  <a:gd name="T0" fmla="*/ 94 w 439"/>
                  <a:gd name="T1" fmla="*/ 93 h 438"/>
                  <a:gd name="T2" fmla="*/ 94 w 439"/>
                  <a:gd name="T3" fmla="*/ 93 h 438"/>
                  <a:gd name="T4" fmla="*/ 375 w 439"/>
                  <a:gd name="T5" fmla="*/ 93 h 438"/>
                  <a:gd name="T6" fmla="*/ 375 w 439"/>
                  <a:gd name="T7" fmla="*/ 375 h 438"/>
                  <a:gd name="T8" fmla="*/ 94 w 439"/>
                  <a:gd name="T9" fmla="*/ 375 h 438"/>
                  <a:gd name="T10" fmla="*/ 94 w 439"/>
                  <a:gd name="T11" fmla="*/ 9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94" y="93"/>
                    </a:moveTo>
                    <a:lnTo>
                      <a:pt x="94" y="93"/>
                    </a:lnTo>
                    <a:cubicBezTo>
                      <a:pt x="156" y="0"/>
                      <a:pt x="281" y="0"/>
                      <a:pt x="375" y="93"/>
                    </a:cubicBezTo>
                    <a:cubicBezTo>
                      <a:pt x="438" y="156"/>
                      <a:pt x="438" y="281"/>
                      <a:pt x="375" y="375"/>
                    </a:cubicBezTo>
                    <a:cubicBezTo>
                      <a:pt x="281" y="437"/>
                      <a:pt x="156" y="437"/>
                      <a:pt x="94" y="375"/>
                    </a:cubicBezTo>
                    <a:cubicBezTo>
                      <a:pt x="0" y="281"/>
                      <a:pt x="0" y="156"/>
                      <a:pt x="94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3" name="Freeform 9"/>
              <p:cNvSpPr>
                <a:spLocks noChangeArrowheads="1"/>
              </p:cNvSpPr>
              <p:nvPr/>
            </p:nvSpPr>
            <p:spPr bwMode="auto">
              <a:xfrm>
                <a:off x="2008188" y="6153150"/>
                <a:ext cx="157162" cy="158750"/>
              </a:xfrm>
              <a:custGeom>
                <a:avLst/>
                <a:gdLst>
                  <a:gd name="T0" fmla="*/ 156 w 438"/>
                  <a:gd name="T1" fmla="*/ 406 h 439"/>
                  <a:gd name="T2" fmla="*/ 156 w 438"/>
                  <a:gd name="T3" fmla="*/ 406 h 439"/>
                  <a:gd name="T4" fmla="*/ 31 w 438"/>
                  <a:gd name="T5" fmla="*/ 125 h 439"/>
                  <a:gd name="T6" fmla="*/ 281 w 438"/>
                  <a:gd name="T7" fmla="*/ 31 h 439"/>
                  <a:gd name="T8" fmla="*/ 406 w 438"/>
                  <a:gd name="T9" fmla="*/ 281 h 439"/>
                  <a:gd name="T10" fmla="*/ 156 w 438"/>
                  <a:gd name="T11" fmla="*/ 40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156" y="406"/>
                    </a:moveTo>
                    <a:lnTo>
                      <a:pt x="156" y="406"/>
                    </a:lnTo>
                    <a:cubicBezTo>
                      <a:pt x="31" y="344"/>
                      <a:pt x="0" y="250"/>
                      <a:pt x="31" y="125"/>
                    </a:cubicBezTo>
                    <a:cubicBezTo>
                      <a:pt x="62" y="31"/>
                      <a:pt x="187" y="0"/>
                      <a:pt x="281" y="31"/>
                    </a:cubicBezTo>
                    <a:cubicBezTo>
                      <a:pt x="406" y="63"/>
                      <a:pt x="437" y="188"/>
                      <a:pt x="406" y="281"/>
                    </a:cubicBezTo>
                    <a:cubicBezTo>
                      <a:pt x="343" y="406"/>
                      <a:pt x="250" y="438"/>
                      <a:pt x="156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4" name="Freeform 10"/>
              <p:cNvSpPr>
                <a:spLocks noChangeArrowheads="1"/>
              </p:cNvSpPr>
              <p:nvPr/>
            </p:nvSpPr>
            <p:spPr bwMode="auto">
              <a:xfrm>
                <a:off x="3706813" y="5445125"/>
                <a:ext cx="158750" cy="158750"/>
              </a:xfrm>
              <a:custGeom>
                <a:avLst/>
                <a:gdLst>
                  <a:gd name="T0" fmla="*/ 32 w 439"/>
                  <a:gd name="T1" fmla="*/ 157 h 439"/>
                  <a:gd name="T2" fmla="*/ 32 w 439"/>
                  <a:gd name="T3" fmla="*/ 157 h 439"/>
                  <a:gd name="T4" fmla="*/ 282 w 439"/>
                  <a:gd name="T5" fmla="*/ 32 h 439"/>
                  <a:gd name="T6" fmla="*/ 407 w 439"/>
                  <a:gd name="T7" fmla="*/ 313 h 439"/>
                  <a:gd name="T8" fmla="*/ 157 w 439"/>
                  <a:gd name="T9" fmla="*/ 407 h 439"/>
                  <a:gd name="T10" fmla="*/ 32 w 439"/>
                  <a:gd name="T11" fmla="*/ 157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32" y="157"/>
                    </a:moveTo>
                    <a:lnTo>
                      <a:pt x="32" y="157"/>
                    </a:lnTo>
                    <a:cubicBezTo>
                      <a:pt x="94" y="63"/>
                      <a:pt x="188" y="0"/>
                      <a:pt x="282" y="32"/>
                    </a:cubicBezTo>
                    <a:cubicBezTo>
                      <a:pt x="407" y="94"/>
                      <a:pt x="438" y="188"/>
                      <a:pt x="407" y="313"/>
                    </a:cubicBezTo>
                    <a:cubicBezTo>
                      <a:pt x="375" y="407"/>
                      <a:pt x="250" y="438"/>
                      <a:pt x="157" y="407"/>
                    </a:cubicBezTo>
                    <a:cubicBezTo>
                      <a:pt x="32" y="375"/>
                      <a:pt x="0" y="250"/>
                      <a:pt x="32" y="15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5" name="Freeform 11"/>
              <p:cNvSpPr>
                <a:spLocks noChangeArrowheads="1"/>
              </p:cNvSpPr>
              <p:nvPr/>
            </p:nvSpPr>
            <p:spPr bwMode="auto">
              <a:xfrm>
                <a:off x="1298575" y="4443413"/>
                <a:ext cx="169863" cy="169862"/>
              </a:xfrm>
              <a:custGeom>
                <a:avLst/>
                <a:gdLst>
                  <a:gd name="T0" fmla="*/ 31 w 470"/>
                  <a:gd name="T1" fmla="*/ 156 h 470"/>
                  <a:gd name="T2" fmla="*/ 31 w 470"/>
                  <a:gd name="T3" fmla="*/ 156 h 470"/>
                  <a:gd name="T4" fmla="*/ 312 w 470"/>
                  <a:gd name="T5" fmla="*/ 63 h 470"/>
                  <a:gd name="T6" fmla="*/ 406 w 470"/>
                  <a:gd name="T7" fmla="*/ 313 h 470"/>
                  <a:gd name="T8" fmla="*/ 156 w 470"/>
                  <a:gd name="T9" fmla="*/ 438 h 470"/>
                  <a:gd name="T10" fmla="*/ 31 w 470"/>
                  <a:gd name="T11" fmla="*/ 15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31" y="156"/>
                    </a:moveTo>
                    <a:lnTo>
                      <a:pt x="31" y="156"/>
                    </a:lnTo>
                    <a:cubicBezTo>
                      <a:pt x="94" y="63"/>
                      <a:pt x="219" y="0"/>
                      <a:pt x="312" y="63"/>
                    </a:cubicBezTo>
                    <a:cubicBezTo>
                      <a:pt x="406" y="94"/>
                      <a:pt x="469" y="219"/>
                      <a:pt x="406" y="313"/>
                    </a:cubicBezTo>
                    <a:cubicBezTo>
                      <a:pt x="375" y="406"/>
                      <a:pt x="250" y="469"/>
                      <a:pt x="156" y="438"/>
                    </a:cubicBezTo>
                    <a:cubicBezTo>
                      <a:pt x="62" y="375"/>
                      <a:pt x="0" y="281"/>
                      <a:pt x="31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6" name="Freeform 12"/>
              <p:cNvSpPr>
                <a:spLocks noChangeArrowheads="1"/>
              </p:cNvSpPr>
              <p:nvPr/>
            </p:nvSpPr>
            <p:spPr bwMode="auto">
              <a:xfrm>
                <a:off x="1298575" y="5445125"/>
                <a:ext cx="169863" cy="158750"/>
              </a:xfrm>
              <a:custGeom>
                <a:avLst/>
                <a:gdLst>
                  <a:gd name="T0" fmla="*/ 31 w 470"/>
                  <a:gd name="T1" fmla="*/ 313 h 439"/>
                  <a:gd name="T2" fmla="*/ 31 w 470"/>
                  <a:gd name="T3" fmla="*/ 313 h 439"/>
                  <a:gd name="T4" fmla="*/ 156 w 470"/>
                  <a:gd name="T5" fmla="*/ 32 h 439"/>
                  <a:gd name="T6" fmla="*/ 406 w 470"/>
                  <a:gd name="T7" fmla="*/ 157 h 439"/>
                  <a:gd name="T8" fmla="*/ 312 w 470"/>
                  <a:gd name="T9" fmla="*/ 407 h 439"/>
                  <a:gd name="T10" fmla="*/ 31 w 470"/>
                  <a:gd name="T11" fmla="*/ 31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31" y="313"/>
                    </a:moveTo>
                    <a:lnTo>
                      <a:pt x="31" y="313"/>
                    </a:lnTo>
                    <a:cubicBezTo>
                      <a:pt x="0" y="188"/>
                      <a:pt x="62" y="94"/>
                      <a:pt x="156" y="32"/>
                    </a:cubicBezTo>
                    <a:cubicBezTo>
                      <a:pt x="250" y="0"/>
                      <a:pt x="375" y="63"/>
                      <a:pt x="406" y="157"/>
                    </a:cubicBezTo>
                    <a:cubicBezTo>
                      <a:pt x="469" y="250"/>
                      <a:pt x="406" y="375"/>
                      <a:pt x="312" y="407"/>
                    </a:cubicBezTo>
                    <a:cubicBezTo>
                      <a:pt x="219" y="438"/>
                      <a:pt x="94" y="407"/>
                      <a:pt x="31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7" name="Freeform 13"/>
              <p:cNvSpPr>
                <a:spLocks noChangeArrowheads="1"/>
              </p:cNvSpPr>
              <p:nvPr/>
            </p:nvSpPr>
            <p:spPr bwMode="auto">
              <a:xfrm>
                <a:off x="2997200" y="6153150"/>
                <a:ext cx="168275" cy="158750"/>
              </a:xfrm>
              <a:custGeom>
                <a:avLst/>
                <a:gdLst>
                  <a:gd name="T0" fmla="*/ 156 w 469"/>
                  <a:gd name="T1" fmla="*/ 31 h 439"/>
                  <a:gd name="T2" fmla="*/ 156 w 469"/>
                  <a:gd name="T3" fmla="*/ 31 h 439"/>
                  <a:gd name="T4" fmla="*/ 406 w 469"/>
                  <a:gd name="T5" fmla="*/ 125 h 439"/>
                  <a:gd name="T6" fmla="*/ 312 w 469"/>
                  <a:gd name="T7" fmla="*/ 406 h 439"/>
                  <a:gd name="T8" fmla="*/ 62 w 469"/>
                  <a:gd name="T9" fmla="*/ 281 h 439"/>
                  <a:gd name="T10" fmla="*/ 156 w 469"/>
                  <a:gd name="T11" fmla="*/ 31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156" y="31"/>
                    </a:moveTo>
                    <a:lnTo>
                      <a:pt x="156" y="31"/>
                    </a:lnTo>
                    <a:cubicBezTo>
                      <a:pt x="250" y="0"/>
                      <a:pt x="375" y="31"/>
                      <a:pt x="406" y="125"/>
                    </a:cubicBezTo>
                    <a:cubicBezTo>
                      <a:pt x="468" y="250"/>
                      <a:pt x="406" y="344"/>
                      <a:pt x="312" y="406"/>
                    </a:cubicBezTo>
                    <a:cubicBezTo>
                      <a:pt x="218" y="438"/>
                      <a:pt x="93" y="406"/>
                      <a:pt x="62" y="281"/>
                    </a:cubicBezTo>
                    <a:cubicBezTo>
                      <a:pt x="0" y="188"/>
                      <a:pt x="62" y="63"/>
                      <a:pt x="156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8" name="Freeform 14"/>
              <p:cNvSpPr>
                <a:spLocks noChangeArrowheads="1"/>
              </p:cNvSpPr>
              <p:nvPr/>
            </p:nvSpPr>
            <p:spPr bwMode="auto">
              <a:xfrm>
                <a:off x="2008188" y="3746500"/>
                <a:ext cx="157162" cy="157163"/>
              </a:xfrm>
              <a:custGeom>
                <a:avLst/>
                <a:gdLst>
                  <a:gd name="T0" fmla="*/ 156 w 438"/>
                  <a:gd name="T1" fmla="*/ 31 h 438"/>
                  <a:gd name="T2" fmla="*/ 156 w 438"/>
                  <a:gd name="T3" fmla="*/ 31 h 438"/>
                  <a:gd name="T4" fmla="*/ 406 w 438"/>
                  <a:gd name="T5" fmla="*/ 156 h 438"/>
                  <a:gd name="T6" fmla="*/ 281 w 438"/>
                  <a:gd name="T7" fmla="*/ 406 h 438"/>
                  <a:gd name="T8" fmla="*/ 31 w 438"/>
                  <a:gd name="T9" fmla="*/ 312 h 438"/>
                  <a:gd name="T10" fmla="*/ 156 w 438"/>
                  <a:gd name="T11" fmla="*/ 31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156" y="31"/>
                    </a:moveTo>
                    <a:lnTo>
                      <a:pt x="156" y="31"/>
                    </a:lnTo>
                    <a:cubicBezTo>
                      <a:pt x="250" y="0"/>
                      <a:pt x="343" y="31"/>
                      <a:pt x="406" y="156"/>
                    </a:cubicBezTo>
                    <a:cubicBezTo>
                      <a:pt x="437" y="250"/>
                      <a:pt x="406" y="375"/>
                      <a:pt x="281" y="406"/>
                    </a:cubicBezTo>
                    <a:cubicBezTo>
                      <a:pt x="187" y="437"/>
                      <a:pt x="62" y="406"/>
                      <a:pt x="31" y="312"/>
                    </a:cubicBezTo>
                    <a:cubicBezTo>
                      <a:pt x="0" y="187"/>
                      <a:pt x="31" y="93"/>
                      <a:pt x="156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89" name="Freeform 15"/>
              <p:cNvSpPr>
                <a:spLocks noChangeArrowheads="1"/>
              </p:cNvSpPr>
              <p:nvPr/>
            </p:nvSpPr>
            <p:spPr bwMode="auto">
              <a:xfrm>
                <a:off x="2254250" y="3679825"/>
                <a:ext cx="158750" cy="146050"/>
              </a:xfrm>
              <a:custGeom>
                <a:avLst/>
                <a:gdLst>
                  <a:gd name="T0" fmla="*/ 250 w 439"/>
                  <a:gd name="T1" fmla="*/ 406 h 407"/>
                  <a:gd name="T2" fmla="*/ 250 w 439"/>
                  <a:gd name="T3" fmla="*/ 406 h 407"/>
                  <a:gd name="T4" fmla="*/ 0 w 439"/>
                  <a:gd name="T5" fmla="*/ 250 h 407"/>
                  <a:gd name="T6" fmla="*/ 156 w 439"/>
                  <a:gd name="T7" fmla="*/ 0 h 407"/>
                  <a:gd name="T8" fmla="*/ 406 w 439"/>
                  <a:gd name="T9" fmla="*/ 156 h 407"/>
                  <a:gd name="T10" fmla="*/ 250 w 439"/>
                  <a:gd name="T11" fmla="*/ 40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250" y="406"/>
                    </a:moveTo>
                    <a:lnTo>
                      <a:pt x="250" y="406"/>
                    </a:lnTo>
                    <a:cubicBezTo>
                      <a:pt x="125" y="406"/>
                      <a:pt x="31" y="344"/>
                      <a:pt x="0" y="250"/>
                    </a:cubicBezTo>
                    <a:cubicBezTo>
                      <a:pt x="0" y="125"/>
                      <a:pt x="63" y="31"/>
                      <a:pt x="156" y="0"/>
                    </a:cubicBezTo>
                    <a:cubicBezTo>
                      <a:pt x="281" y="0"/>
                      <a:pt x="375" y="63"/>
                      <a:pt x="406" y="156"/>
                    </a:cubicBezTo>
                    <a:cubicBezTo>
                      <a:pt x="438" y="281"/>
                      <a:pt x="344" y="375"/>
                      <a:pt x="250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0" name="Freeform 16"/>
              <p:cNvSpPr>
                <a:spLocks noChangeArrowheads="1"/>
              </p:cNvSpPr>
              <p:nvPr/>
            </p:nvSpPr>
            <p:spPr bwMode="auto">
              <a:xfrm>
                <a:off x="2760663" y="6221413"/>
                <a:ext cx="158750" cy="157162"/>
              </a:xfrm>
              <a:custGeom>
                <a:avLst/>
                <a:gdLst>
                  <a:gd name="T0" fmla="*/ 250 w 439"/>
                  <a:gd name="T1" fmla="*/ 437 h 438"/>
                  <a:gd name="T2" fmla="*/ 250 w 439"/>
                  <a:gd name="T3" fmla="*/ 437 h 438"/>
                  <a:gd name="T4" fmla="*/ 32 w 439"/>
                  <a:gd name="T5" fmla="*/ 281 h 438"/>
                  <a:gd name="T6" fmla="*/ 188 w 439"/>
                  <a:gd name="T7" fmla="*/ 31 h 438"/>
                  <a:gd name="T8" fmla="*/ 407 w 439"/>
                  <a:gd name="T9" fmla="*/ 187 h 438"/>
                  <a:gd name="T10" fmla="*/ 250 w 439"/>
                  <a:gd name="T11" fmla="*/ 43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250" y="437"/>
                    </a:moveTo>
                    <a:lnTo>
                      <a:pt x="250" y="437"/>
                    </a:lnTo>
                    <a:cubicBezTo>
                      <a:pt x="157" y="437"/>
                      <a:pt x="32" y="375"/>
                      <a:pt x="32" y="281"/>
                    </a:cubicBezTo>
                    <a:cubicBezTo>
                      <a:pt x="0" y="156"/>
                      <a:pt x="63" y="62"/>
                      <a:pt x="188" y="31"/>
                    </a:cubicBezTo>
                    <a:cubicBezTo>
                      <a:pt x="282" y="0"/>
                      <a:pt x="375" y="93"/>
                      <a:pt x="407" y="187"/>
                    </a:cubicBezTo>
                    <a:cubicBezTo>
                      <a:pt x="438" y="312"/>
                      <a:pt x="344" y="406"/>
                      <a:pt x="250" y="43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1" name="Freeform 17"/>
              <p:cNvSpPr>
                <a:spLocks noChangeArrowheads="1"/>
              </p:cNvSpPr>
              <p:nvPr/>
            </p:nvSpPr>
            <p:spPr bwMode="auto">
              <a:xfrm>
                <a:off x="1231900" y="5208588"/>
                <a:ext cx="158750" cy="146050"/>
              </a:xfrm>
              <a:custGeom>
                <a:avLst/>
                <a:gdLst>
                  <a:gd name="T0" fmla="*/ 32 w 439"/>
                  <a:gd name="T1" fmla="*/ 250 h 407"/>
                  <a:gd name="T2" fmla="*/ 32 w 439"/>
                  <a:gd name="T3" fmla="*/ 250 h 407"/>
                  <a:gd name="T4" fmla="*/ 188 w 439"/>
                  <a:gd name="T5" fmla="*/ 0 h 407"/>
                  <a:gd name="T6" fmla="*/ 407 w 439"/>
                  <a:gd name="T7" fmla="*/ 156 h 407"/>
                  <a:gd name="T8" fmla="*/ 250 w 439"/>
                  <a:gd name="T9" fmla="*/ 406 h 407"/>
                  <a:gd name="T10" fmla="*/ 32 w 439"/>
                  <a:gd name="T11" fmla="*/ 25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32" y="250"/>
                    </a:moveTo>
                    <a:lnTo>
                      <a:pt x="32" y="250"/>
                    </a:lnTo>
                    <a:cubicBezTo>
                      <a:pt x="0" y="125"/>
                      <a:pt x="63" y="31"/>
                      <a:pt x="188" y="0"/>
                    </a:cubicBezTo>
                    <a:cubicBezTo>
                      <a:pt x="282" y="0"/>
                      <a:pt x="375" y="63"/>
                      <a:pt x="407" y="156"/>
                    </a:cubicBezTo>
                    <a:cubicBezTo>
                      <a:pt x="438" y="281"/>
                      <a:pt x="344" y="375"/>
                      <a:pt x="250" y="406"/>
                    </a:cubicBezTo>
                    <a:cubicBezTo>
                      <a:pt x="157" y="406"/>
                      <a:pt x="32" y="344"/>
                      <a:pt x="32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2" name="Freeform 18"/>
              <p:cNvSpPr>
                <a:spLocks noChangeArrowheads="1"/>
              </p:cNvSpPr>
              <p:nvPr/>
            </p:nvSpPr>
            <p:spPr bwMode="auto">
              <a:xfrm>
                <a:off x="1782763" y="6029325"/>
                <a:ext cx="157162" cy="158750"/>
              </a:xfrm>
              <a:custGeom>
                <a:avLst/>
                <a:gdLst>
                  <a:gd name="T0" fmla="*/ 93 w 438"/>
                  <a:gd name="T1" fmla="*/ 375 h 439"/>
                  <a:gd name="T2" fmla="*/ 93 w 438"/>
                  <a:gd name="T3" fmla="*/ 375 h 439"/>
                  <a:gd name="T4" fmla="*/ 62 w 438"/>
                  <a:gd name="T5" fmla="*/ 125 h 439"/>
                  <a:gd name="T6" fmla="*/ 312 w 438"/>
                  <a:gd name="T7" fmla="*/ 63 h 439"/>
                  <a:gd name="T8" fmla="*/ 375 w 438"/>
                  <a:gd name="T9" fmla="*/ 344 h 439"/>
                  <a:gd name="T10" fmla="*/ 93 w 438"/>
                  <a:gd name="T11" fmla="*/ 37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93" y="375"/>
                    </a:moveTo>
                    <a:lnTo>
                      <a:pt x="93" y="375"/>
                    </a:lnTo>
                    <a:cubicBezTo>
                      <a:pt x="0" y="313"/>
                      <a:pt x="0" y="219"/>
                      <a:pt x="62" y="125"/>
                    </a:cubicBezTo>
                    <a:cubicBezTo>
                      <a:pt x="125" y="32"/>
                      <a:pt x="250" y="0"/>
                      <a:pt x="312" y="63"/>
                    </a:cubicBezTo>
                    <a:cubicBezTo>
                      <a:pt x="406" y="125"/>
                      <a:pt x="437" y="250"/>
                      <a:pt x="375" y="344"/>
                    </a:cubicBezTo>
                    <a:cubicBezTo>
                      <a:pt x="312" y="438"/>
                      <a:pt x="187" y="438"/>
                      <a:pt x="93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3" name="Freeform 19"/>
              <p:cNvSpPr>
                <a:spLocks noChangeArrowheads="1"/>
              </p:cNvSpPr>
              <p:nvPr/>
            </p:nvSpPr>
            <p:spPr bwMode="auto">
              <a:xfrm>
                <a:off x="3582988" y="5670550"/>
                <a:ext cx="168275" cy="158750"/>
              </a:xfrm>
              <a:custGeom>
                <a:avLst/>
                <a:gdLst>
                  <a:gd name="T0" fmla="*/ 62 w 469"/>
                  <a:gd name="T1" fmla="*/ 125 h 439"/>
                  <a:gd name="T2" fmla="*/ 62 w 469"/>
                  <a:gd name="T3" fmla="*/ 125 h 439"/>
                  <a:gd name="T4" fmla="*/ 343 w 469"/>
                  <a:gd name="T5" fmla="*/ 63 h 439"/>
                  <a:gd name="T6" fmla="*/ 406 w 469"/>
                  <a:gd name="T7" fmla="*/ 344 h 439"/>
                  <a:gd name="T8" fmla="*/ 125 w 469"/>
                  <a:gd name="T9" fmla="*/ 407 h 439"/>
                  <a:gd name="T10" fmla="*/ 62 w 469"/>
                  <a:gd name="T11" fmla="*/ 12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62" y="125"/>
                    </a:moveTo>
                    <a:lnTo>
                      <a:pt x="62" y="125"/>
                    </a:lnTo>
                    <a:cubicBezTo>
                      <a:pt x="125" y="32"/>
                      <a:pt x="250" y="0"/>
                      <a:pt x="343" y="63"/>
                    </a:cubicBezTo>
                    <a:cubicBezTo>
                      <a:pt x="437" y="125"/>
                      <a:pt x="468" y="250"/>
                      <a:pt x="406" y="344"/>
                    </a:cubicBezTo>
                    <a:cubicBezTo>
                      <a:pt x="343" y="438"/>
                      <a:pt x="218" y="438"/>
                      <a:pt x="125" y="407"/>
                    </a:cubicBezTo>
                    <a:cubicBezTo>
                      <a:pt x="31" y="344"/>
                      <a:pt x="0" y="219"/>
                      <a:pt x="62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4" name="Freeform 20"/>
              <p:cNvSpPr>
                <a:spLocks noChangeArrowheads="1"/>
              </p:cNvSpPr>
              <p:nvPr/>
            </p:nvSpPr>
            <p:spPr bwMode="auto">
              <a:xfrm>
                <a:off x="1422400" y="4219575"/>
                <a:ext cx="157163" cy="169863"/>
              </a:xfrm>
              <a:custGeom>
                <a:avLst/>
                <a:gdLst>
                  <a:gd name="T0" fmla="*/ 62 w 438"/>
                  <a:gd name="T1" fmla="*/ 125 h 470"/>
                  <a:gd name="T2" fmla="*/ 62 w 438"/>
                  <a:gd name="T3" fmla="*/ 125 h 470"/>
                  <a:gd name="T4" fmla="*/ 343 w 438"/>
                  <a:gd name="T5" fmla="*/ 63 h 470"/>
                  <a:gd name="T6" fmla="*/ 375 w 438"/>
                  <a:gd name="T7" fmla="*/ 344 h 470"/>
                  <a:gd name="T8" fmla="*/ 125 w 438"/>
                  <a:gd name="T9" fmla="*/ 406 h 470"/>
                  <a:gd name="T10" fmla="*/ 62 w 438"/>
                  <a:gd name="T11" fmla="*/ 12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70">
                    <a:moveTo>
                      <a:pt x="62" y="125"/>
                    </a:moveTo>
                    <a:lnTo>
                      <a:pt x="62" y="125"/>
                    </a:lnTo>
                    <a:cubicBezTo>
                      <a:pt x="125" y="31"/>
                      <a:pt x="250" y="0"/>
                      <a:pt x="343" y="63"/>
                    </a:cubicBezTo>
                    <a:cubicBezTo>
                      <a:pt x="437" y="125"/>
                      <a:pt x="437" y="250"/>
                      <a:pt x="375" y="344"/>
                    </a:cubicBezTo>
                    <a:cubicBezTo>
                      <a:pt x="312" y="438"/>
                      <a:pt x="187" y="469"/>
                      <a:pt x="125" y="406"/>
                    </a:cubicBezTo>
                    <a:cubicBezTo>
                      <a:pt x="31" y="344"/>
                      <a:pt x="0" y="219"/>
                      <a:pt x="62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5" name="Freeform 21"/>
              <p:cNvSpPr>
                <a:spLocks noChangeArrowheads="1"/>
              </p:cNvSpPr>
              <p:nvPr/>
            </p:nvSpPr>
            <p:spPr bwMode="auto">
              <a:xfrm>
                <a:off x="2254250" y="6221413"/>
                <a:ext cx="158750" cy="157162"/>
              </a:xfrm>
              <a:custGeom>
                <a:avLst/>
                <a:gdLst>
                  <a:gd name="T0" fmla="*/ 156 w 439"/>
                  <a:gd name="T1" fmla="*/ 437 h 438"/>
                  <a:gd name="T2" fmla="*/ 156 w 439"/>
                  <a:gd name="T3" fmla="*/ 437 h 438"/>
                  <a:gd name="T4" fmla="*/ 0 w 439"/>
                  <a:gd name="T5" fmla="*/ 187 h 438"/>
                  <a:gd name="T6" fmla="*/ 250 w 439"/>
                  <a:gd name="T7" fmla="*/ 31 h 438"/>
                  <a:gd name="T8" fmla="*/ 406 w 439"/>
                  <a:gd name="T9" fmla="*/ 281 h 438"/>
                  <a:gd name="T10" fmla="*/ 156 w 439"/>
                  <a:gd name="T11" fmla="*/ 43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156" y="437"/>
                    </a:moveTo>
                    <a:lnTo>
                      <a:pt x="156" y="437"/>
                    </a:lnTo>
                    <a:cubicBezTo>
                      <a:pt x="63" y="406"/>
                      <a:pt x="0" y="312"/>
                      <a:pt x="0" y="187"/>
                    </a:cubicBezTo>
                    <a:cubicBezTo>
                      <a:pt x="31" y="93"/>
                      <a:pt x="125" y="0"/>
                      <a:pt x="250" y="31"/>
                    </a:cubicBezTo>
                    <a:cubicBezTo>
                      <a:pt x="344" y="62"/>
                      <a:pt x="438" y="156"/>
                      <a:pt x="406" y="281"/>
                    </a:cubicBezTo>
                    <a:cubicBezTo>
                      <a:pt x="375" y="375"/>
                      <a:pt x="281" y="437"/>
                      <a:pt x="156" y="43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6" name="Freeform 22"/>
              <p:cNvSpPr>
                <a:spLocks noChangeArrowheads="1"/>
              </p:cNvSpPr>
              <p:nvPr/>
            </p:nvSpPr>
            <p:spPr bwMode="auto">
              <a:xfrm>
                <a:off x="3784600" y="5208588"/>
                <a:ext cx="157163" cy="146050"/>
              </a:xfrm>
              <a:custGeom>
                <a:avLst/>
                <a:gdLst>
                  <a:gd name="T0" fmla="*/ 0 w 438"/>
                  <a:gd name="T1" fmla="*/ 156 h 407"/>
                  <a:gd name="T2" fmla="*/ 0 w 438"/>
                  <a:gd name="T3" fmla="*/ 156 h 407"/>
                  <a:gd name="T4" fmla="*/ 250 w 438"/>
                  <a:gd name="T5" fmla="*/ 0 h 407"/>
                  <a:gd name="T6" fmla="*/ 405 w 438"/>
                  <a:gd name="T7" fmla="*/ 250 h 407"/>
                  <a:gd name="T8" fmla="*/ 156 w 438"/>
                  <a:gd name="T9" fmla="*/ 406 h 407"/>
                  <a:gd name="T10" fmla="*/ 0 w 438"/>
                  <a:gd name="T11" fmla="*/ 15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0" y="156"/>
                    </a:moveTo>
                    <a:lnTo>
                      <a:pt x="0" y="156"/>
                    </a:lnTo>
                    <a:cubicBezTo>
                      <a:pt x="31" y="63"/>
                      <a:pt x="125" y="0"/>
                      <a:pt x="250" y="0"/>
                    </a:cubicBezTo>
                    <a:cubicBezTo>
                      <a:pt x="343" y="31"/>
                      <a:pt x="437" y="125"/>
                      <a:pt x="405" y="250"/>
                    </a:cubicBezTo>
                    <a:cubicBezTo>
                      <a:pt x="374" y="344"/>
                      <a:pt x="281" y="406"/>
                      <a:pt x="156" y="406"/>
                    </a:cubicBezTo>
                    <a:cubicBezTo>
                      <a:pt x="63" y="375"/>
                      <a:pt x="0" y="281"/>
                      <a:pt x="0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7" name="Freeform 23"/>
              <p:cNvSpPr>
                <a:spLocks noChangeArrowheads="1"/>
              </p:cNvSpPr>
              <p:nvPr/>
            </p:nvSpPr>
            <p:spPr bwMode="auto">
              <a:xfrm>
                <a:off x="1231900" y="4692650"/>
                <a:ext cx="158750" cy="157163"/>
              </a:xfrm>
              <a:custGeom>
                <a:avLst/>
                <a:gdLst>
                  <a:gd name="T0" fmla="*/ 32 w 439"/>
                  <a:gd name="T1" fmla="*/ 187 h 438"/>
                  <a:gd name="T2" fmla="*/ 32 w 439"/>
                  <a:gd name="T3" fmla="*/ 187 h 438"/>
                  <a:gd name="T4" fmla="*/ 250 w 439"/>
                  <a:gd name="T5" fmla="*/ 31 h 438"/>
                  <a:gd name="T6" fmla="*/ 407 w 439"/>
                  <a:gd name="T7" fmla="*/ 281 h 438"/>
                  <a:gd name="T8" fmla="*/ 188 w 439"/>
                  <a:gd name="T9" fmla="*/ 437 h 438"/>
                  <a:gd name="T10" fmla="*/ 32 w 439"/>
                  <a:gd name="T11" fmla="*/ 18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32" y="187"/>
                    </a:moveTo>
                    <a:lnTo>
                      <a:pt x="32" y="187"/>
                    </a:lnTo>
                    <a:cubicBezTo>
                      <a:pt x="32" y="93"/>
                      <a:pt x="157" y="0"/>
                      <a:pt x="250" y="31"/>
                    </a:cubicBezTo>
                    <a:cubicBezTo>
                      <a:pt x="344" y="62"/>
                      <a:pt x="438" y="156"/>
                      <a:pt x="407" y="281"/>
                    </a:cubicBezTo>
                    <a:cubicBezTo>
                      <a:pt x="375" y="375"/>
                      <a:pt x="282" y="437"/>
                      <a:pt x="188" y="437"/>
                    </a:cubicBezTo>
                    <a:cubicBezTo>
                      <a:pt x="63" y="406"/>
                      <a:pt x="0" y="312"/>
                      <a:pt x="32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8" name="Freeform 24"/>
              <p:cNvSpPr>
                <a:spLocks noChangeArrowheads="1"/>
              </p:cNvSpPr>
              <p:nvPr/>
            </p:nvSpPr>
            <p:spPr bwMode="auto">
              <a:xfrm>
                <a:off x="1422400" y="5670550"/>
                <a:ext cx="157163" cy="158750"/>
              </a:xfrm>
              <a:custGeom>
                <a:avLst/>
                <a:gdLst>
                  <a:gd name="T0" fmla="*/ 62 w 438"/>
                  <a:gd name="T1" fmla="*/ 344 h 439"/>
                  <a:gd name="T2" fmla="*/ 62 w 438"/>
                  <a:gd name="T3" fmla="*/ 344 h 439"/>
                  <a:gd name="T4" fmla="*/ 125 w 438"/>
                  <a:gd name="T5" fmla="*/ 63 h 439"/>
                  <a:gd name="T6" fmla="*/ 375 w 438"/>
                  <a:gd name="T7" fmla="*/ 125 h 439"/>
                  <a:gd name="T8" fmla="*/ 343 w 438"/>
                  <a:gd name="T9" fmla="*/ 407 h 439"/>
                  <a:gd name="T10" fmla="*/ 62 w 438"/>
                  <a:gd name="T11" fmla="*/ 34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62" y="344"/>
                    </a:moveTo>
                    <a:lnTo>
                      <a:pt x="62" y="344"/>
                    </a:lnTo>
                    <a:cubicBezTo>
                      <a:pt x="0" y="250"/>
                      <a:pt x="31" y="125"/>
                      <a:pt x="125" y="63"/>
                    </a:cubicBezTo>
                    <a:cubicBezTo>
                      <a:pt x="187" y="0"/>
                      <a:pt x="312" y="32"/>
                      <a:pt x="375" y="125"/>
                    </a:cubicBezTo>
                    <a:cubicBezTo>
                      <a:pt x="437" y="219"/>
                      <a:pt x="437" y="344"/>
                      <a:pt x="343" y="407"/>
                    </a:cubicBezTo>
                    <a:cubicBezTo>
                      <a:pt x="250" y="438"/>
                      <a:pt x="125" y="438"/>
                      <a:pt x="62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99" name="Freeform 25"/>
              <p:cNvSpPr>
                <a:spLocks noChangeArrowheads="1"/>
              </p:cNvSpPr>
              <p:nvPr/>
            </p:nvSpPr>
            <p:spPr bwMode="auto">
              <a:xfrm>
                <a:off x="3222625" y="6029325"/>
                <a:ext cx="168275" cy="158750"/>
              </a:xfrm>
              <a:custGeom>
                <a:avLst/>
                <a:gdLst>
                  <a:gd name="T0" fmla="*/ 125 w 469"/>
                  <a:gd name="T1" fmla="*/ 63 h 439"/>
                  <a:gd name="T2" fmla="*/ 125 w 469"/>
                  <a:gd name="T3" fmla="*/ 63 h 439"/>
                  <a:gd name="T4" fmla="*/ 406 w 469"/>
                  <a:gd name="T5" fmla="*/ 125 h 439"/>
                  <a:gd name="T6" fmla="*/ 343 w 469"/>
                  <a:gd name="T7" fmla="*/ 375 h 439"/>
                  <a:gd name="T8" fmla="*/ 62 w 469"/>
                  <a:gd name="T9" fmla="*/ 344 h 439"/>
                  <a:gd name="T10" fmla="*/ 125 w 469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125" y="63"/>
                    </a:moveTo>
                    <a:lnTo>
                      <a:pt x="125" y="63"/>
                    </a:lnTo>
                    <a:cubicBezTo>
                      <a:pt x="218" y="0"/>
                      <a:pt x="343" y="32"/>
                      <a:pt x="406" y="125"/>
                    </a:cubicBezTo>
                    <a:cubicBezTo>
                      <a:pt x="468" y="219"/>
                      <a:pt x="437" y="313"/>
                      <a:pt x="343" y="375"/>
                    </a:cubicBezTo>
                    <a:cubicBezTo>
                      <a:pt x="250" y="438"/>
                      <a:pt x="125" y="438"/>
                      <a:pt x="62" y="344"/>
                    </a:cubicBezTo>
                    <a:cubicBezTo>
                      <a:pt x="0" y="250"/>
                      <a:pt x="31" y="125"/>
                      <a:pt x="125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0" name="Freeform 26"/>
              <p:cNvSpPr>
                <a:spLocks noChangeArrowheads="1"/>
              </p:cNvSpPr>
              <p:nvPr/>
            </p:nvSpPr>
            <p:spPr bwMode="auto">
              <a:xfrm>
                <a:off x="1782763" y="3870325"/>
                <a:ext cx="157162" cy="158750"/>
              </a:xfrm>
              <a:custGeom>
                <a:avLst/>
                <a:gdLst>
                  <a:gd name="T0" fmla="*/ 93 w 438"/>
                  <a:gd name="T1" fmla="*/ 63 h 439"/>
                  <a:gd name="T2" fmla="*/ 93 w 438"/>
                  <a:gd name="T3" fmla="*/ 63 h 439"/>
                  <a:gd name="T4" fmla="*/ 375 w 438"/>
                  <a:gd name="T5" fmla="*/ 94 h 439"/>
                  <a:gd name="T6" fmla="*/ 312 w 438"/>
                  <a:gd name="T7" fmla="*/ 375 h 439"/>
                  <a:gd name="T8" fmla="*/ 62 w 438"/>
                  <a:gd name="T9" fmla="*/ 313 h 439"/>
                  <a:gd name="T10" fmla="*/ 93 w 438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93" y="63"/>
                    </a:moveTo>
                    <a:lnTo>
                      <a:pt x="93" y="63"/>
                    </a:lnTo>
                    <a:cubicBezTo>
                      <a:pt x="187" y="0"/>
                      <a:pt x="312" y="0"/>
                      <a:pt x="375" y="94"/>
                    </a:cubicBezTo>
                    <a:cubicBezTo>
                      <a:pt x="437" y="188"/>
                      <a:pt x="406" y="313"/>
                      <a:pt x="312" y="375"/>
                    </a:cubicBezTo>
                    <a:cubicBezTo>
                      <a:pt x="250" y="438"/>
                      <a:pt x="125" y="407"/>
                      <a:pt x="62" y="313"/>
                    </a:cubicBezTo>
                    <a:cubicBezTo>
                      <a:pt x="0" y="219"/>
                      <a:pt x="0" y="94"/>
                      <a:pt x="93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1" name="Freeform 27"/>
              <p:cNvSpPr>
                <a:spLocks noChangeArrowheads="1"/>
              </p:cNvSpPr>
              <p:nvPr/>
            </p:nvSpPr>
            <p:spPr bwMode="auto">
              <a:xfrm>
                <a:off x="4797425" y="5973763"/>
                <a:ext cx="461963" cy="720725"/>
              </a:xfrm>
              <a:custGeom>
                <a:avLst/>
                <a:gdLst>
                  <a:gd name="T0" fmla="*/ 1219 w 1283"/>
                  <a:gd name="T1" fmla="*/ 1656 h 2001"/>
                  <a:gd name="T2" fmla="*/ 1219 w 1283"/>
                  <a:gd name="T3" fmla="*/ 1656 h 2001"/>
                  <a:gd name="T4" fmla="*/ 563 w 1283"/>
                  <a:gd name="T5" fmla="*/ 1000 h 2001"/>
                  <a:gd name="T6" fmla="*/ 1219 w 1283"/>
                  <a:gd name="T7" fmla="*/ 344 h 2001"/>
                  <a:gd name="T8" fmla="*/ 1219 w 1283"/>
                  <a:gd name="T9" fmla="*/ 63 h 2001"/>
                  <a:gd name="T10" fmla="*/ 938 w 1283"/>
                  <a:gd name="T11" fmla="*/ 63 h 2001"/>
                  <a:gd name="T12" fmla="*/ 0 w 1283"/>
                  <a:gd name="T13" fmla="*/ 1000 h 2001"/>
                  <a:gd name="T14" fmla="*/ 938 w 1283"/>
                  <a:gd name="T15" fmla="*/ 1938 h 2001"/>
                  <a:gd name="T16" fmla="*/ 1219 w 1283"/>
                  <a:gd name="T17" fmla="*/ 1938 h 2001"/>
                  <a:gd name="T18" fmla="*/ 1282 w 1283"/>
                  <a:gd name="T19" fmla="*/ 1781 h 2001"/>
                  <a:gd name="T20" fmla="*/ 1219 w 1283"/>
                  <a:gd name="T21" fmla="*/ 1656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2001">
                    <a:moveTo>
                      <a:pt x="1219" y="1656"/>
                    </a:moveTo>
                    <a:lnTo>
                      <a:pt x="1219" y="1656"/>
                    </a:lnTo>
                    <a:cubicBezTo>
                      <a:pt x="563" y="1000"/>
                      <a:pt x="563" y="1000"/>
                      <a:pt x="563" y="1000"/>
                    </a:cubicBezTo>
                    <a:cubicBezTo>
                      <a:pt x="1219" y="344"/>
                      <a:pt x="1219" y="344"/>
                      <a:pt x="1219" y="344"/>
                    </a:cubicBezTo>
                    <a:cubicBezTo>
                      <a:pt x="1282" y="250"/>
                      <a:pt x="1282" y="125"/>
                      <a:pt x="1219" y="63"/>
                    </a:cubicBezTo>
                    <a:cubicBezTo>
                      <a:pt x="1157" y="0"/>
                      <a:pt x="1032" y="0"/>
                      <a:pt x="938" y="63"/>
                    </a:cubicBezTo>
                    <a:cubicBezTo>
                      <a:pt x="0" y="1000"/>
                      <a:pt x="0" y="1000"/>
                      <a:pt x="0" y="1000"/>
                    </a:cubicBezTo>
                    <a:cubicBezTo>
                      <a:pt x="938" y="1938"/>
                      <a:pt x="938" y="1938"/>
                      <a:pt x="938" y="1938"/>
                    </a:cubicBezTo>
                    <a:cubicBezTo>
                      <a:pt x="1032" y="2000"/>
                      <a:pt x="1157" y="2000"/>
                      <a:pt x="1219" y="1938"/>
                    </a:cubicBezTo>
                    <a:cubicBezTo>
                      <a:pt x="1251" y="1875"/>
                      <a:pt x="1282" y="1844"/>
                      <a:pt x="1282" y="1781"/>
                    </a:cubicBezTo>
                    <a:cubicBezTo>
                      <a:pt x="1282" y="1719"/>
                      <a:pt x="1251" y="1688"/>
                      <a:pt x="1219" y="16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2" name="Freeform 28"/>
              <p:cNvSpPr>
                <a:spLocks noChangeArrowheads="1"/>
              </p:cNvSpPr>
              <p:nvPr/>
            </p:nvSpPr>
            <p:spPr bwMode="auto">
              <a:xfrm>
                <a:off x="5111750" y="6254750"/>
                <a:ext cx="146050" cy="147638"/>
              </a:xfrm>
              <a:custGeom>
                <a:avLst/>
                <a:gdLst>
                  <a:gd name="T0" fmla="*/ 187 w 407"/>
                  <a:gd name="T1" fmla="*/ 0 h 408"/>
                  <a:gd name="T2" fmla="*/ 187 w 407"/>
                  <a:gd name="T3" fmla="*/ 0 h 408"/>
                  <a:gd name="T4" fmla="*/ 406 w 407"/>
                  <a:gd name="T5" fmla="*/ 219 h 408"/>
                  <a:gd name="T6" fmla="*/ 187 w 407"/>
                  <a:gd name="T7" fmla="*/ 407 h 408"/>
                  <a:gd name="T8" fmla="*/ 0 w 407"/>
                  <a:gd name="T9" fmla="*/ 219 h 408"/>
                  <a:gd name="T10" fmla="*/ 187 w 407"/>
                  <a:gd name="T11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8">
                    <a:moveTo>
                      <a:pt x="187" y="0"/>
                    </a:moveTo>
                    <a:lnTo>
                      <a:pt x="187" y="0"/>
                    </a:lnTo>
                    <a:cubicBezTo>
                      <a:pt x="312" y="0"/>
                      <a:pt x="406" y="94"/>
                      <a:pt x="406" y="219"/>
                    </a:cubicBezTo>
                    <a:cubicBezTo>
                      <a:pt x="406" y="313"/>
                      <a:pt x="312" y="407"/>
                      <a:pt x="187" y="407"/>
                    </a:cubicBezTo>
                    <a:cubicBezTo>
                      <a:pt x="93" y="407"/>
                      <a:pt x="0" y="313"/>
                      <a:pt x="0" y="219"/>
                    </a:cubicBezTo>
                    <a:cubicBezTo>
                      <a:pt x="0" y="94"/>
                      <a:pt x="93" y="0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3" name="Freeform 29"/>
              <p:cNvSpPr>
                <a:spLocks noChangeArrowheads="1"/>
              </p:cNvSpPr>
              <p:nvPr/>
            </p:nvSpPr>
            <p:spPr bwMode="auto">
              <a:xfrm>
                <a:off x="5111750" y="3657600"/>
                <a:ext cx="146050" cy="146050"/>
              </a:xfrm>
              <a:custGeom>
                <a:avLst/>
                <a:gdLst>
                  <a:gd name="T0" fmla="*/ 187 w 407"/>
                  <a:gd name="T1" fmla="*/ 0 h 407"/>
                  <a:gd name="T2" fmla="*/ 187 w 407"/>
                  <a:gd name="T3" fmla="*/ 0 h 407"/>
                  <a:gd name="T4" fmla="*/ 406 w 407"/>
                  <a:gd name="T5" fmla="*/ 187 h 407"/>
                  <a:gd name="T6" fmla="*/ 187 w 407"/>
                  <a:gd name="T7" fmla="*/ 406 h 407"/>
                  <a:gd name="T8" fmla="*/ 0 w 407"/>
                  <a:gd name="T9" fmla="*/ 187 h 407"/>
                  <a:gd name="T10" fmla="*/ 187 w 407"/>
                  <a:gd name="T11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07">
                    <a:moveTo>
                      <a:pt x="187" y="0"/>
                    </a:moveTo>
                    <a:lnTo>
                      <a:pt x="187" y="0"/>
                    </a:lnTo>
                    <a:cubicBezTo>
                      <a:pt x="312" y="0"/>
                      <a:pt x="406" y="93"/>
                      <a:pt x="406" y="187"/>
                    </a:cubicBezTo>
                    <a:cubicBezTo>
                      <a:pt x="406" y="312"/>
                      <a:pt x="312" y="406"/>
                      <a:pt x="187" y="406"/>
                    </a:cubicBezTo>
                    <a:cubicBezTo>
                      <a:pt x="93" y="406"/>
                      <a:pt x="0" y="312"/>
                      <a:pt x="0" y="187"/>
                    </a:cubicBezTo>
                    <a:cubicBezTo>
                      <a:pt x="0" y="93"/>
                      <a:pt x="93" y="0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4" name="Freeform 30"/>
              <p:cNvSpPr>
                <a:spLocks noChangeArrowheads="1"/>
              </p:cNvSpPr>
              <p:nvPr/>
            </p:nvSpPr>
            <p:spPr bwMode="auto">
              <a:xfrm>
                <a:off x="6416675" y="4962525"/>
                <a:ext cx="146050" cy="134938"/>
              </a:xfrm>
              <a:custGeom>
                <a:avLst/>
                <a:gdLst>
                  <a:gd name="T0" fmla="*/ 406 w 407"/>
                  <a:gd name="T1" fmla="*/ 187 h 375"/>
                  <a:gd name="T2" fmla="*/ 406 w 407"/>
                  <a:gd name="T3" fmla="*/ 187 h 375"/>
                  <a:gd name="T4" fmla="*/ 187 w 407"/>
                  <a:gd name="T5" fmla="*/ 374 h 375"/>
                  <a:gd name="T6" fmla="*/ 0 w 407"/>
                  <a:gd name="T7" fmla="*/ 187 h 375"/>
                  <a:gd name="T8" fmla="*/ 187 w 407"/>
                  <a:gd name="T9" fmla="*/ 0 h 375"/>
                  <a:gd name="T10" fmla="*/ 406 w 407"/>
                  <a:gd name="T11" fmla="*/ 187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375">
                    <a:moveTo>
                      <a:pt x="406" y="187"/>
                    </a:moveTo>
                    <a:lnTo>
                      <a:pt x="406" y="187"/>
                    </a:lnTo>
                    <a:cubicBezTo>
                      <a:pt x="406" y="311"/>
                      <a:pt x="312" y="374"/>
                      <a:pt x="187" y="374"/>
                    </a:cubicBezTo>
                    <a:cubicBezTo>
                      <a:pt x="93" y="374"/>
                      <a:pt x="0" y="311"/>
                      <a:pt x="0" y="187"/>
                    </a:cubicBezTo>
                    <a:cubicBezTo>
                      <a:pt x="0" y="93"/>
                      <a:pt x="93" y="0"/>
                      <a:pt x="187" y="0"/>
                    </a:cubicBezTo>
                    <a:cubicBezTo>
                      <a:pt x="312" y="0"/>
                      <a:pt x="406" y="93"/>
                      <a:pt x="406" y="1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5" name="Freeform 31"/>
              <p:cNvSpPr>
                <a:spLocks noChangeArrowheads="1"/>
              </p:cNvSpPr>
              <p:nvPr/>
            </p:nvSpPr>
            <p:spPr bwMode="auto">
              <a:xfrm>
                <a:off x="6022975" y="4027488"/>
                <a:ext cx="157163" cy="157162"/>
              </a:xfrm>
              <a:custGeom>
                <a:avLst/>
                <a:gdLst>
                  <a:gd name="T0" fmla="*/ 375 w 438"/>
                  <a:gd name="T1" fmla="*/ 93 h 438"/>
                  <a:gd name="T2" fmla="*/ 375 w 438"/>
                  <a:gd name="T3" fmla="*/ 93 h 438"/>
                  <a:gd name="T4" fmla="*/ 375 w 438"/>
                  <a:gd name="T5" fmla="*/ 375 h 438"/>
                  <a:gd name="T6" fmla="*/ 94 w 438"/>
                  <a:gd name="T7" fmla="*/ 375 h 438"/>
                  <a:gd name="T8" fmla="*/ 94 w 438"/>
                  <a:gd name="T9" fmla="*/ 93 h 438"/>
                  <a:gd name="T10" fmla="*/ 375 w 438"/>
                  <a:gd name="T11" fmla="*/ 9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375" y="93"/>
                    </a:moveTo>
                    <a:lnTo>
                      <a:pt x="375" y="93"/>
                    </a:lnTo>
                    <a:cubicBezTo>
                      <a:pt x="437" y="156"/>
                      <a:pt x="437" y="281"/>
                      <a:pt x="375" y="375"/>
                    </a:cubicBezTo>
                    <a:cubicBezTo>
                      <a:pt x="281" y="437"/>
                      <a:pt x="156" y="437"/>
                      <a:pt x="94" y="375"/>
                    </a:cubicBezTo>
                    <a:cubicBezTo>
                      <a:pt x="0" y="281"/>
                      <a:pt x="0" y="156"/>
                      <a:pt x="94" y="93"/>
                    </a:cubicBezTo>
                    <a:cubicBezTo>
                      <a:pt x="156" y="0"/>
                      <a:pt x="281" y="0"/>
                      <a:pt x="375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6" name="Freeform 32"/>
              <p:cNvSpPr>
                <a:spLocks noChangeArrowheads="1"/>
              </p:cNvSpPr>
              <p:nvPr/>
            </p:nvSpPr>
            <p:spPr bwMode="auto">
              <a:xfrm>
                <a:off x="4189413" y="4027488"/>
                <a:ext cx="158750" cy="157162"/>
              </a:xfrm>
              <a:custGeom>
                <a:avLst/>
                <a:gdLst>
                  <a:gd name="T0" fmla="*/ 344 w 439"/>
                  <a:gd name="T1" fmla="*/ 375 h 438"/>
                  <a:gd name="T2" fmla="*/ 344 w 439"/>
                  <a:gd name="T3" fmla="*/ 375 h 438"/>
                  <a:gd name="T4" fmla="*/ 63 w 439"/>
                  <a:gd name="T5" fmla="*/ 375 h 438"/>
                  <a:gd name="T6" fmla="*/ 63 w 439"/>
                  <a:gd name="T7" fmla="*/ 93 h 438"/>
                  <a:gd name="T8" fmla="*/ 344 w 439"/>
                  <a:gd name="T9" fmla="*/ 93 h 438"/>
                  <a:gd name="T10" fmla="*/ 344 w 439"/>
                  <a:gd name="T11" fmla="*/ 375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8">
                    <a:moveTo>
                      <a:pt x="344" y="375"/>
                    </a:moveTo>
                    <a:lnTo>
                      <a:pt x="344" y="375"/>
                    </a:lnTo>
                    <a:cubicBezTo>
                      <a:pt x="281" y="437"/>
                      <a:pt x="156" y="437"/>
                      <a:pt x="63" y="375"/>
                    </a:cubicBezTo>
                    <a:cubicBezTo>
                      <a:pt x="0" y="281"/>
                      <a:pt x="0" y="156"/>
                      <a:pt x="63" y="93"/>
                    </a:cubicBezTo>
                    <a:cubicBezTo>
                      <a:pt x="156" y="0"/>
                      <a:pt x="281" y="0"/>
                      <a:pt x="344" y="93"/>
                    </a:cubicBezTo>
                    <a:cubicBezTo>
                      <a:pt x="438" y="156"/>
                      <a:pt x="438" y="281"/>
                      <a:pt x="344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7" name="Freeform 33"/>
              <p:cNvSpPr>
                <a:spLocks noChangeArrowheads="1"/>
              </p:cNvSpPr>
              <p:nvPr/>
            </p:nvSpPr>
            <p:spPr bwMode="auto">
              <a:xfrm>
                <a:off x="6022975" y="5872163"/>
                <a:ext cx="157163" cy="157162"/>
              </a:xfrm>
              <a:custGeom>
                <a:avLst/>
                <a:gdLst>
                  <a:gd name="T0" fmla="*/ 375 w 438"/>
                  <a:gd name="T1" fmla="*/ 344 h 438"/>
                  <a:gd name="T2" fmla="*/ 375 w 438"/>
                  <a:gd name="T3" fmla="*/ 344 h 438"/>
                  <a:gd name="T4" fmla="*/ 94 w 438"/>
                  <a:gd name="T5" fmla="*/ 344 h 438"/>
                  <a:gd name="T6" fmla="*/ 94 w 438"/>
                  <a:gd name="T7" fmla="*/ 62 h 438"/>
                  <a:gd name="T8" fmla="*/ 375 w 438"/>
                  <a:gd name="T9" fmla="*/ 62 h 438"/>
                  <a:gd name="T10" fmla="*/ 375 w 438"/>
                  <a:gd name="T11" fmla="*/ 344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375" y="344"/>
                    </a:moveTo>
                    <a:lnTo>
                      <a:pt x="375" y="344"/>
                    </a:lnTo>
                    <a:cubicBezTo>
                      <a:pt x="281" y="437"/>
                      <a:pt x="156" y="437"/>
                      <a:pt x="94" y="344"/>
                    </a:cubicBezTo>
                    <a:cubicBezTo>
                      <a:pt x="0" y="281"/>
                      <a:pt x="0" y="156"/>
                      <a:pt x="94" y="62"/>
                    </a:cubicBezTo>
                    <a:cubicBezTo>
                      <a:pt x="156" y="0"/>
                      <a:pt x="281" y="0"/>
                      <a:pt x="375" y="62"/>
                    </a:cubicBezTo>
                    <a:cubicBezTo>
                      <a:pt x="437" y="156"/>
                      <a:pt x="437" y="281"/>
                      <a:pt x="375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8" name="Freeform 34"/>
              <p:cNvSpPr>
                <a:spLocks noChangeArrowheads="1"/>
              </p:cNvSpPr>
              <p:nvPr/>
            </p:nvSpPr>
            <p:spPr bwMode="auto">
              <a:xfrm>
                <a:off x="5607050" y="3746500"/>
                <a:ext cx="157163" cy="168275"/>
              </a:xfrm>
              <a:custGeom>
                <a:avLst/>
                <a:gdLst>
                  <a:gd name="T0" fmla="*/ 281 w 438"/>
                  <a:gd name="T1" fmla="*/ 31 h 469"/>
                  <a:gd name="T2" fmla="*/ 281 w 438"/>
                  <a:gd name="T3" fmla="*/ 31 h 469"/>
                  <a:gd name="T4" fmla="*/ 406 w 438"/>
                  <a:gd name="T5" fmla="*/ 312 h 469"/>
                  <a:gd name="T6" fmla="*/ 125 w 438"/>
                  <a:gd name="T7" fmla="*/ 406 h 469"/>
                  <a:gd name="T8" fmla="*/ 31 w 438"/>
                  <a:gd name="T9" fmla="*/ 156 h 469"/>
                  <a:gd name="T10" fmla="*/ 281 w 438"/>
                  <a:gd name="T11" fmla="*/ 3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69">
                    <a:moveTo>
                      <a:pt x="281" y="31"/>
                    </a:moveTo>
                    <a:lnTo>
                      <a:pt x="281" y="31"/>
                    </a:lnTo>
                    <a:cubicBezTo>
                      <a:pt x="375" y="93"/>
                      <a:pt x="437" y="187"/>
                      <a:pt x="406" y="312"/>
                    </a:cubicBezTo>
                    <a:cubicBezTo>
                      <a:pt x="343" y="406"/>
                      <a:pt x="250" y="468"/>
                      <a:pt x="125" y="406"/>
                    </a:cubicBezTo>
                    <a:cubicBezTo>
                      <a:pt x="31" y="375"/>
                      <a:pt x="0" y="250"/>
                      <a:pt x="31" y="156"/>
                    </a:cubicBezTo>
                    <a:cubicBezTo>
                      <a:pt x="62" y="62"/>
                      <a:pt x="187" y="0"/>
                      <a:pt x="281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09" name="Freeform 35"/>
              <p:cNvSpPr>
                <a:spLocks noChangeArrowheads="1"/>
              </p:cNvSpPr>
              <p:nvPr/>
            </p:nvSpPr>
            <p:spPr bwMode="auto">
              <a:xfrm>
                <a:off x="3897313" y="4456113"/>
                <a:ext cx="168275" cy="158750"/>
              </a:xfrm>
              <a:custGeom>
                <a:avLst/>
                <a:gdLst>
                  <a:gd name="T0" fmla="*/ 437 w 469"/>
                  <a:gd name="T1" fmla="*/ 282 h 439"/>
                  <a:gd name="T2" fmla="*/ 437 w 469"/>
                  <a:gd name="T3" fmla="*/ 282 h 439"/>
                  <a:gd name="T4" fmla="*/ 156 w 469"/>
                  <a:gd name="T5" fmla="*/ 407 h 439"/>
                  <a:gd name="T6" fmla="*/ 62 w 469"/>
                  <a:gd name="T7" fmla="*/ 125 h 439"/>
                  <a:gd name="T8" fmla="*/ 312 w 469"/>
                  <a:gd name="T9" fmla="*/ 32 h 439"/>
                  <a:gd name="T10" fmla="*/ 437 w 469"/>
                  <a:gd name="T11" fmla="*/ 282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9" h="439">
                    <a:moveTo>
                      <a:pt x="437" y="282"/>
                    </a:moveTo>
                    <a:lnTo>
                      <a:pt x="437" y="282"/>
                    </a:lnTo>
                    <a:cubicBezTo>
                      <a:pt x="375" y="407"/>
                      <a:pt x="250" y="438"/>
                      <a:pt x="156" y="407"/>
                    </a:cubicBezTo>
                    <a:cubicBezTo>
                      <a:pt x="62" y="344"/>
                      <a:pt x="0" y="250"/>
                      <a:pt x="62" y="125"/>
                    </a:cubicBezTo>
                    <a:cubicBezTo>
                      <a:pt x="93" y="32"/>
                      <a:pt x="218" y="0"/>
                      <a:pt x="312" y="32"/>
                    </a:cubicBezTo>
                    <a:cubicBezTo>
                      <a:pt x="406" y="63"/>
                      <a:pt x="468" y="188"/>
                      <a:pt x="437" y="2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0" name="Freeform 36"/>
              <p:cNvSpPr>
                <a:spLocks noChangeArrowheads="1"/>
              </p:cNvSpPr>
              <p:nvPr/>
            </p:nvSpPr>
            <p:spPr bwMode="auto">
              <a:xfrm>
                <a:off x="6303963" y="5445125"/>
                <a:ext cx="169862" cy="169863"/>
              </a:xfrm>
              <a:custGeom>
                <a:avLst/>
                <a:gdLst>
                  <a:gd name="T0" fmla="*/ 406 w 470"/>
                  <a:gd name="T1" fmla="*/ 313 h 470"/>
                  <a:gd name="T2" fmla="*/ 406 w 470"/>
                  <a:gd name="T3" fmla="*/ 313 h 470"/>
                  <a:gd name="T4" fmla="*/ 156 w 470"/>
                  <a:gd name="T5" fmla="*/ 407 h 470"/>
                  <a:gd name="T6" fmla="*/ 31 w 470"/>
                  <a:gd name="T7" fmla="*/ 157 h 470"/>
                  <a:gd name="T8" fmla="*/ 313 w 470"/>
                  <a:gd name="T9" fmla="*/ 32 h 470"/>
                  <a:gd name="T10" fmla="*/ 406 w 470"/>
                  <a:gd name="T11" fmla="*/ 31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406" y="313"/>
                    </a:moveTo>
                    <a:lnTo>
                      <a:pt x="406" y="313"/>
                    </a:lnTo>
                    <a:cubicBezTo>
                      <a:pt x="375" y="407"/>
                      <a:pt x="250" y="469"/>
                      <a:pt x="156" y="407"/>
                    </a:cubicBezTo>
                    <a:cubicBezTo>
                      <a:pt x="63" y="375"/>
                      <a:pt x="0" y="250"/>
                      <a:pt x="31" y="157"/>
                    </a:cubicBezTo>
                    <a:cubicBezTo>
                      <a:pt x="94" y="63"/>
                      <a:pt x="219" y="0"/>
                      <a:pt x="313" y="32"/>
                    </a:cubicBezTo>
                    <a:cubicBezTo>
                      <a:pt x="406" y="94"/>
                      <a:pt x="469" y="219"/>
                      <a:pt x="406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1" name="Freeform 37"/>
              <p:cNvSpPr>
                <a:spLocks noChangeArrowheads="1"/>
              </p:cNvSpPr>
              <p:nvPr/>
            </p:nvSpPr>
            <p:spPr bwMode="auto">
              <a:xfrm>
                <a:off x="6303963" y="4456113"/>
                <a:ext cx="169862" cy="158750"/>
              </a:xfrm>
              <a:custGeom>
                <a:avLst/>
                <a:gdLst>
                  <a:gd name="T0" fmla="*/ 406 w 470"/>
                  <a:gd name="T1" fmla="*/ 125 h 439"/>
                  <a:gd name="T2" fmla="*/ 406 w 470"/>
                  <a:gd name="T3" fmla="*/ 125 h 439"/>
                  <a:gd name="T4" fmla="*/ 313 w 470"/>
                  <a:gd name="T5" fmla="*/ 407 h 439"/>
                  <a:gd name="T6" fmla="*/ 31 w 470"/>
                  <a:gd name="T7" fmla="*/ 282 h 439"/>
                  <a:gd name="T8" fmla="*/ 156 w 470"/>
                  <a:gd name="T9" fmla="*/ 32 h 439"/>
                  <a:gd name="T10" fmla="*/ 406 w 470"/>
                  <a:gd name="T11" fmla="*/ 12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6" y="125"/>
                    </a:moveTo>
                    <a:lnTo>
                      <a:pt x="406" y="125"/>
                    </a:lnTo>
                    <a:cubicBezTo>
                      <a:pt x="469" y="250"/>
                      <a:pt x="406" y="344"/>
                      <a:pt x="313" y="407"/>
                    </a:cubicBezTo>
                    <a:cubicBezTo>
                      <a:pt x="219" y="438"/>
                      <a:pt x="94" y="407"/>
                      <a:pt x="31" y="282"/>
                    </a:cubicBezTo>
                    <a:cubicBezTo>
                      <a:pt x="0" y="188"/>
                      <a:pt x="63" y="63"/>
                      <a:pt x="156" y="32"/>
                    </a:cubicBezTo>
                    <a:cubicBezTo>
                      <a:pt x="250" y="0"/>
                      <a:pt x="375" y="32"/>
                      <a:pt x="406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2" name="Freeform 38"/>
              <p:cNvSpPr>
                <a:spLocks noChangeArrowheads="1"/>
              </p:cNvSpPr>
              <p:nvPr/>
            </p:nvSpPr>
            <p:spPr bwMode="auto">
              <a:xfrm>
                <a:off x="4605338" y="3746500"/>
                <a:ext cx="158750" cy="168275"/>
              </a:xfrm>
              <a:custGeom>
                <a:avLst/>
                <a:gdLst>
                  <a:gd name="T0" fmla="*/ 313 w 439"/>
                  <a:gd name="T1" fmla="*/ 406 h 469"/>
                  <a:gd name="T2" fmla="*/ 313 w 439"/>
                  <a:gd name="T3" fmla="*/ 406 h 469"/>
                  <a:gd name="T4" fmla="*/ 32 w 439"/>
                  <a:gd name="T5" fmla="*/ 312 h 469"/>
                  <a:gd name="T6" fmla="*/ 157 w 439"/>
                  <a:gd name="T7" fmla="*/ 31 h 469"/>
                  <a:gd name="T8" fmla="*/ 406 w 439"/>
                  <a:gd name="T9" fmla="*/ 156 h 469"/>
                  <a:gd name="T10" fmla="*/ 313 w 439"/>
                  <a:gd name="T11" fmla="*/ 406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69">
                    <a:moveTo>
                      <a:pt x="313" y="406"/>
                    </a:moveTo>
                    <a:lnTo>
                      <a:pt x="313" y="406"/>
                    </a:lnTo>
                    <a:cubicBezTo>
                      <a:pt x="188" y="468"/>
                      <a:pt x="94" y="406"/>
                      <a:pt x="32" y="312"/>
                    </a:cubicBezTo>
                    <a:cubicBezTo>
                      <a:pt x="0" y="187"/>
                      <a:pt x="63" y="93"/>
                      <a:pt x="157" y="31"/>
                    </a:cubicBezTo>
                    <a:cubicBezTo>
                      <a:pt x="250" y="0"/>
                      <a:pt x="375" y="62"/>
                      <a:pt x="406" y="156"/>
                    </a:cubicBezTo>
                    <a:cubicBezTo>
                      <a:pt x="438" y="250"/>
                      <a:pt x="406" y="375"/>
                      <a:pt x="313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3" name="Freeform 39"/>
              <p:cNvSpPr>
                <a:spLocks noChangeArrowheads="1"/>
              </p:cNvSpPr>
              <p:nvPr/>
            </p:nvSpPr>
            <p:spPr bwMode="auto">
              <a:xfrm>
                <a:off x="5607050" y="6153150"/>
                <a:ext cx="157163" cy="158750"/>
              </a:xfrm>
              <a:custGeom>
                <a:avLst/>
                <a:gdLst>
                  <a:gd name="T0" fmla="*/ 281 w 438"/>
                  <a:gd name="T1" fmla="*/ 406 h 439"/>
                  <a:gd name="T2" fmla="*/ 281 w 438"/>
                  <a:gd name="T3" fmla="*/ 406 h 439"/>
                  <a:gd name="T4" fmla="*/ 31 w 438"/>
                  <a:gd name="T5" fmla="*/ 281 h 439"/>
                  <a:gd name="T6" fmla="*/ 125 w 438"/>
                  <a:gd name="T7" fmla="*/ 31 h 439"/>
                  <a:gd name="T8" fmla="*/ 406 w 438"/>
                  <a:gd name="T9" fmla="*/ 156 h 439"/>
                  <a:gd name="T10" fmla="*/ 281 w 438"/>
                  <a:gd name="T11" fmla="*/ 40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281" y="406"/>
                    </a:moveTo>
                    <a:lnTo>
                      <a:pt x="281" y="406"/>
                    </a:lnTo>
                    <a:cubicBezTo>
                      <a:pt x="187" y="438"/>
                      <a:pt x="62" y="406"/>
                      <a:pt x="31" y="281"/>
                    </a:cubicBezTo>
                    <a:cubicBezTo>
                      <a:pt x="0" y="188"/>
                      <a:pt x="31" y="63"/>
                      <a:pt x="125" y="31"/>
                    </a:cubicBezTo>
                    <a:cubicBezTo>
                      <a:pt x="250" y="0"/>
                      <a:pt x="343" y="31"/>
                      <a:pt x="406" y="156"/>
                    </a:cubicBezTo>
                    <a:cubicBezTo>
                      <a:pt x="437" y="250"/>
                      <a:pt x="375" y="344"/>
                      <a:pt x="281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4" name="Freeform 40"/>
              <p:cNvSpPr>
                <a:spLocks noChangeArrowheads="1"/>
              </p:cNvSpPr>
              <p:nvPr/>
            </p:nvSpPr>
            <p:spPr bwMode="auto">
              <a:xfrm>
                <a:off x="5359400" y="6232525"/>
                <a:ext cx="158750" cy="146050"/>
              </a:xfrm>
              <a:custGeom>
                <a:avLst/>
                <a:gdLst>
                  <a:gd name="T0" fmla="*/ 188 w 439"/>
                  <a:gd name="T1" fmla="*/ 0 h 407"/>
                  <a:gd name="T2" fmla="*/ 188 w 439"/>
                  <a:gd name="T3" fmla="*/ 0 h 407"/>
                  <a:gd name="T4" fmla="*/ 406 w 439"/>
                  <a:gd name="T5" fmla="*/ 156 h 407"/>
                  <a:gd name="T6" fmla="*/ 250 w 439"/>
                  <a:gd name="T7" fmla="*/ 406 h 407"/>
                  <a:gd name="T8" fmla="*/ 31 w 439"/>
                  <a:gd name="T9" fmla="*/ 250 h 407"/>
                  <a:gd name="T10" fmla="*/ 188 w 439"/>
                  <a:gd name="T11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07">
                    <a:moveTo>
                      <a:pt x="188" y="0"/>
                    </a:moveTo>
                    <a:lnTo>
                      <a:pt x="188" y="0"/>
                    </a:lnTo>
                    <a:cubicBezTo>
                      <a:pt x="281" y="0"/>
                      <a:pt x="406" y="62"/>
                      <a:pt x="406" y="156"/>
                    </a:cubicBezTo>
                    <a:cubicBezTo>
                      <a:pt x="438" y="281"/>
                      <a:pt x="375" y="375"/>
                      <a:pt x="250" y="406"/>
                    </a:cubicBezTo>
                    <a:cubicBezTo>
                      <a:pt x="156" y="406"/>
                      <a:pt x="31" y="344"/>
                      <a:pt x="31" y="250"/>
                    </a:cubicBezTo>
                    <a:cubicBezTo>
                      <a:pt x="0" y="125"/>
                      <a:pt x="63" y="31"/>
                      <a:pt x="18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5" name="Freeform 41"/>
              <p:cNvSpPr>
                <a:spLocks noChangeArrowheads="1"/>
              </p:cNvSpPr>
              <p:nvPr/>
            </p:nvSpPr>
            <p:spPr bwMode="auto">
              <a:xfrm>
                <a:off x="4852988" y="3679825"/>
                <a:ext cx="157162" cy="158750"/>
              </a:xfrm>
              <a:custGeom>
                <a:avLst/>
                <a:gdLst>
                  <a:gd name="T0" fmla="*/ 187 w 438"/>
                  <a:gd name="T1" fmla="*/ 0 h 439"/>
                  <a:gd name="T2" fmla="*/ 187 w 438"/>
                  <a:gd name="T3" fmla="*/ 0 h 439"/>
                  <a:gd name="T4" fmla="*/ 406 w 438"/>
                  <a:gd name="T5" fmla="*/ 156 h 439"/>
                  <a:gd name="T6" fmla="*/ 250 w 438"/>
                  <a:gd name="T7" fmla="*/ 406 h 439"/>
                  <a:gd name="T8" fmla="*/ 31 w 438"/>
                  <a:gd name="T9" fmla="*/ 250 h 439"/>
                  <a:gd name="T10" fmla="*/ 187 w 438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187" y="0"/>
                    </a:moveTo>
                    <a:lnTo>
                      <a:pt x="187" y="0"/>
                    </a:lnTo>
                    <a:cubicBezTo>
                      <a:pt x="281" y="0"/>
                      <a:pt x="375" y="63"/>
                      <a:pt x="406" y="156"/>
                    </a:cubicBezTo>
                    <a:cubicBezTo>
                      <a:pt x="437" y="281"/>
                      <a:pt x="375" y="375"/>
                      <a:pt x="250" y="406"/>
                    </a:cubicBezTo>
                    <a:cubicBezTo>
                      <a:pt x="156" y="438"/>
                      <a:pt x="31" y="344"/>
                      <a:pt x="31" y="250"/>
                    </a:cubicBezTo>
                    <a:cubicBezTo>
                      <a:pt x="0" y="125"/>
                      <a:pt x="62" y="31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6" name="Freeform 42"/>
              <p:cNvSpPr>
                <a:spLocks noChangeArrowheads="1"/>
              </p:cNvSpPr>
              <p:nvPr/>
            </p:nvSpPr>
            <p:spPr bwMode="auto">
              <a:xfrm>
                <a:off x="6383338" y="4703763"/>
                <a:ext cx="157162" cy="146050"/>
              </a:xfrm>
              <a:custGeom>
                <a:avLst/>
                <a:gdLst>
                  <a:gd name="T0" fmla="*/ 406 w 438"/>
                  <a:gd name="T1" fmla="*/ 156 h 407"/>
                  <a:gd name="T2" fmla="*/ 406 w 438"/>
                  <a:gd name="T3" fmla="*/ 156 h 407"/>
                  <a:gd name="T4" fmla="*/ 250 w 438"/>
                  <a:gd name="T5" fmla="*/ 406 h 407"/>
                  <a:gd name="T6" fmla="*/ 31 w 438"/>
                  <a:gd name="T7" fmla="*/ 250 h 407"/>
                  <a:gd name="T8" fmla="*/ 187 w 438"/>
                  <a:gd name="T9" fmla="*/ 0 h 407"/>
                  <a:gd name="T10" fmla="*/ 406 w 438"/>
                  <a:gd name="T11" fmla="*/ 15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406" y="156"/>
                    </a:moveTo>
                    <a:lnTo>
                      <a:pt x="406" y="156"/>
                    </a:lnTo>
                    <a:cubicBezTo>
                      <a:pt x="437" y="281"/>
                      <a:pt x="375" y="375"/>
                      <a:pt x="250" y="406"/>
                    </a:cubicBezTo>
                    <a:cubicBezTo>
                      <a:pt x="156" y="406"/>
                      <a:pt x="31" y="344"/>
                      <a:pt x="31" y="250"/>
                    </a:cubicBezTo>
                    <a:cubicBezTo>
                      <a:pt x="0" y="125"/>
                      <a:pt x="62" y="31"/>
                      <a:pt x="187" y="0"/>
                    </a:cubicBezTo>
                    <a:cubicBezTo>
                      <a:pt x="281" y="0"/>
                      <a:pt x="375" y="62"/>
                      <a:pt x="406" y="1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7" name="Freeform 43"/>
              <p:cNvSpPr>
                <a:spLocks noChangeArrowheads="1"/>
              </p:cNvSpPr>
              <p:nvPr/>
            </p:nvSpPr>
            <p:spPr bwMode="auto">
              <a:xfrm>
                <a:off x="5821363" y="3870325"/>
                <a:ext cx="169862" cy="158750"/>
              </a:xfrm>
              <a:custGeom>
                <a:avLst/>
                <a:gdLst>
                  <a:gd name="T0" fmla="*/ 344 w 470"/>
                  <a:gd name="T1" fmla="*/ 63 h 439"/>
                  <a:gd name="T2" fmla="*/ 344 w 470"/>
                  <a:gd name="T3" fmla="*/ 63 h 439"/>
                  <a:gd name="T4" fmla="*/ 407 w 470"/>
                  <a:gd name="T5" fmla="*/ 313 h 439"/>
                  <a:gd name="T6" fmla="*/ 125 w 470"/>
                  <a:gd name="T7" fmla="*/ 375 h 439"/>
                  <a:gd name="T8" fmla="*/ 63 w 470"/>
                  <a:gd name="T9" fmla="*/ 94 h 439"/>
                  <a:gd name="T10" fmla="*/ 344 w 470"/>
                  <a:gd name="T11" fmla="*/ 6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344" y="63"/>
                    </a:moveTo>
                    <a:lnTo>
                      <a:pt x="344" y="63"/>
                    </a:lnTo>
                    <a:cubicBezTo>
                      <a:pt x="438" y="125"/>
                      <a:pt x="469" y="250"/>
                      <a:pt x="407" y="313"/>
                    </a:cubicBezTo>
                    <a:cubicBezTo>
                      <a:pt x="344" y="407"/>
                      <a:pt x="219" y="438"/>
                      <a:pt x="125" y="375"/>
                    </a:cubicBezTo>
                    <a:cubicBezTo>
                      <a:pt x="32" y="313"/>
                      <a:pt x="0" y="188"/>
                      <a:pt x="63" y="94"/>
                    </a:cubicBezTo>
                    <a:cubicBezTo>
                      <a:pt x="125" y="0"/>
                      <a:pt x="250" y="0"/>
                      <a:pt x="344" y="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8" name="Freeform 44"/>
              <p:cNvSpPr>
                <a:spLocks noChangeArrowheads="1"/>
              </p:cNvSpPr>
              <p:nvPr/>
            </p:nvSpPr>
            <p:spPr bwMode="auto">
              <a:xfrm>
                <a:off x="4021138" y="4230688"/>
                <a:ext cx="169862" cy="158750"/>
              </a:xfrm>
              <a:custGeom>
                <a:avLst/>
                <a:gdLst>
                  <a:gd name="T0" fmla="*/ 407 w 470"/>
                  <a:gd name="T1" fmla="*/ 313 h 439"/>
                  <a:gd name="T2" fmla="*/ 407 w 470"/>
                  <a:gd name="T3" fmla="*/ 313 h 439"/>
                  <a:gd name="T4" fmla="*/ 125 w 470"/>
                  <a:gd name="T5" fmla="*/ 375 h 439"/>
                  <a:gd name="T6" fmla="*/ 63 w 470"/>
                  <a:gd name="T7" fmla="*/ 94 h 439"/>
                  <a:gd name="T8" fmla="*/ 344 w 470"/>
                  <a:gd name="T9" fmla="*/ 63 h 439"/>
                  <a:gd name="T10" fmla="*/ 407 w 470"/>
                  <a:gd name="T11" fmla="*/ 31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7" y="313"/>
                    </a:moveTo>
                    <a:lnTo>
                      <a:pt x="407" y="313"/>
                    </a:lnTo>
                    <a:cubicBezTo>
                      <a:pt x="344" y="407"/>
                      <a:pt x="219" y="438"/>
                      <a:pt x="125" y="375"/>
                    </a:cubicBezTo>
                    <a:cubicBezTo>
                      <a:pt x="32" y="313"/>
                      <a:pt x="0" y="188"/>
                      <a:pt x="63" y="94"/>
                    </a:cubicBezTo>
                    <a:cubicBezTo>
                      <a:pt x="125" y="0"/>
                      <a:pt x="250" y="0"/>
                      <a:pt x="344" y="63"/>
                    </a:cubicBezTo>
                    <a:cubicBezTo>
                      <a:pt x="438" y="125"/>
                      <a:pt x="469" y="219"/>
                      <a:pt x="407" y="3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19" name="Freeform 45"/>
              <p:cNvSpPr>
                <a:spLocks noChangeArrowheads="1"/>
              </p:cNvSpPr>
              <p:nvPr/>
            </p:nvSpPr>
            <p:spPr bwMode="auto">
              <a:xfrm>
                <a:off x="6180138" y="5670550"/>
                <a:ext cx="169862" cy="169863"/>
              </a:xfrm>
              <a:custGeom>
                <a:avLst/>
                <a:gdLst>
                  <a:gd name="T0" fmla="*/ 407 w 470"/>
                  <a:gd name="T1" fmla="*/ 344 h 470"/>
                  <a:gd name="T2" fmla="*/ 407 w 470"/>
                  <a:gd name="T3" fmla="*/ 344 h 470"/>
                  <a:gd name="T4" fmla="*/ 125 w 470"/>
                  <a:gd name="T5" fmla="*/ 407 h 470"/>
                  <a:gd name="T6" fmla="*/ 63 w 470"/>
                  <a:gd name="T7" fmla="*/ 125 h 470"/>
                  <a:gd name="T8" fmla="*/ 344 w 470"/>
                  <a:gd name="T9" fmla="*/ 63 h 470"/>
                  <a:gd name="T10" fmla="*/ 407 w 470"/>
                  <a:gd name="T11" fmla="*/ 34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407" y="344"/>
                    </a:moveTo>
                    <a:lnTo>
                      <a:pt x="407" y="344"/>
                    </a:lnTo>
                    <a:cubicBezTo>
                      <a:pt x="344" y="438"/>
                      <a:pt x="219" y="469"/>
                      <a:pt x="125" y="407"/>
                    </a:cubicBezTo>
                    <a:cubicBezTo>
                      <a:pt x="32" y="344"/>
                      <a:pt x="0" y="219"/>
                      <a:pt x="63" y="125"/>
                    </a:cubicBezTo>
                    <a:cubicBezTo>
                      <a:pt x="125" y="32"/>
                      <a:pt x="250" y="0"/>
                      <a:pt x="344" y="63"/>
                    </a:cubicBezTo>
                    <a:cubicBezTo>
                      <a:pt x="438" y="125"/>
                      <a:pt x="469" y="250"/>
                      <a:pt x="407" y="34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0" name="Freeform 46"/>
              <p:cNvSpPr>
                <a:spLocks noChangeArrowheads="1"/>
              </p:cNvSpPr>
              <p:nvPr/>
            </p:nvSpPr>
            <p:spPr bwMode="auto">
              <a:xfrm>
                <a:off x="5359400" y="3679825"/>
                <a:ext cx="158750" cy="158750"/>
              </a:xfrm>
              <a:custGeom>
                <a:avLst/>
                <a:gdLst>
                  <a:gd name="T0" fmla="*/ 250 w 439"/>
                  <a:gd name="T1" fmla="*/ 0 h 439"/>
                  <a:gd name="T2" fmla="*/ 250 w 439"/>
                  <a:gd name="T3" fmla="*/ 0 h 439"/>
                  <a:gd name="T4" fmla="*/ 406 w 439"/>
                  <a:gd name="T5" fmla="*/ 250 h 439"/>
                  <a:gd name="T6" fmla="*/ 188 w 439"/>
                  <a:gd name="T7" fmla="*/ 406 h 439"/>
                  <a:gd name="T8" fmla="*/ 31 w 439"/>
                  <a:gd name="T9" fmla="*/ 156 h 439"/>
                  <a:gd name="T10" fmla="*/ 250 w 439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250" y="0"/>
                    </a:moveTo>
                    <a:lnTo>
                      <a:pt x="250" y="0"/>
                    </a:lnTo>
                    <a:cubicBezTo>
                      <a:pt x="375" y="31"/>
                      <a:pt x="438" y="125"/>
                      <a:pt x="406" y="250"/>
                    </a:cubicBezTo>
                    <a:cubicBezTo>
                      <a:pt x="406" y="344"/>
                      <a:pt x="281" y="438"/>
                      <a:pt x="188" y="406"/>
                    </a:cubicBezTo>
                    <a:cubicBezTo>
                      <a:pt x="63" y="375"/>
                      <a:pt x="0" y="281"/>
                      <a:pt x="31" y="156"/>
                    </a:cubicBezTo>
                    <a:cubicBezTo>
                      <a:pt x="31" y="63"/>
                      <a:pt x="156" y="0"/>
                      <a:pt x="2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1" name="Freeform 47"/>
              <p:cNvSpPr>
                <a:spLocks noChangeArrowheads="1"/>
              </p:cNvSpPr>
              <p:nvPr/>
            </p:nvSpPr>
            <p:spPr bwMode="auto">
              <a:xfrm>
                <a:off x="3830638" y="4703763"/>
                <a:ext cx="157162" cy="146050"/>
              </a:xfrm>
              <a:custGeom>
                <a:avLst/>
                <a:gdLst>
                  <a:gd name="T0" fmla="*/ 405 w 438"/>
                  <a:gd name="T1" fmla="*/ 250 h 407"/>
                  <a:gd name="T2" fmla="*/ 405 w 438"/>
                  <a:gd name="T3" fmla="*/ 250 h 407"/>
                  <a:gd name="T4" fmla="*/ 187 w 438"/>
                  <a:gd name="T5" fmla="*/ 406 h 407"/>
                  <a:gd name="T6" fmla="*/ 31 w 438"/>
                  <a:gd name="T7" fmla="*/ 156 h 407"/>
                  <a:gd name="T8" fmla="*/ 249 w 438"/>
                  <a:gd name="T9" fmla="*/ 0 h 407"/>
                  <a:gd name="T10" fmla="*/ 405 w 438"/>
                  <a:gd name="T11" fmla="*/ 25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07">
                    <a:moveTo>
                      <a:pt x="405" y="250"/>
                    </a:moveTo>
                    <a:lnTo>
                      <a:pt x="405" y="250"/>
                    </a:lnTo>
                    <a:cubicBezTo>
                      <a:pt x="405" y="344"/>
                      <a:pt x="280" y="406"/>
                      <a:pt x="187" y="406"/>
                    </a:cubicBezTo>
                    <a:cubicBezTo>
                      <a:pt x="63" y="375"/>
                      <a:pt x="0" y="281"/>
                      <a:pt x="31" y="156"/>
                    </a:cubicBezTo>
                    <a:cubicBezTo>
                      <a:pt x="63" y="62"/>
                      <a:pt x="156" y="0"/>
                      <a:pt x="249" y="0"/>
                    </a:cubicBezTo>
                    <a:cubicBezTo>
                      <a:pt x="374" y="31"/>
                      <a:pt x="437" y="125"/>
                      <a:pt x="405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2" name="Freeform 48"/>
              <p:cNvSpPr>
                <a:spLocks noChangeArrowheads="1"/>
              </p:cNvSpPr>
              <p:nvPr/>
            </p:nvSpPr>
            <p:spPr bwMode="auto">
              <a:xfrm>
                <a:off x="6383338" y="5208588"/>
                <a:ext cx="157162" cy="158750"/>
              </a:xfrm>
              <a:custGeom>
                <a:avLst/>
                <a:gdLst>
                  <a:gd name="T0" fmla="*/ 406 w 438"/>
                  <a:gd name="T1" fmla="*/ 250 h 439"/>
                  <a:gd name="T2" fmla="*/ 406 w 438"/>
                  <a:gd name="T3" fmla="*/ 250 h 439"/>
                  <a:gd name="T4" fmla="*/ 187 w 438"/>
                  <a:gd name="T5" fmla="*/ 406 h 439"/>
                  <a:gd name="T6" fmla="*/ 31 w 438"/>
                  <a:gd name="T7" fmla="*/ 156 h 439"/>
                  <a:gd name="T8" fmla="*/ 250 w 438"/>
                  <a:gd name="T9" fmla="*/ 0 h 439"/>
                  <a:gd name="T10" fmla="*/ 406 w 438"/>
                  <a:gd name="T11" fmla="*/ 25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406" y="250"/>
                    </a:moveTo>
                    <a:lnTo>
                      <a:pt x="406" y="250"/>
                    </a:lnTo>
                    <a:cubicBezTo>
                      <a:pt x="375" y="344"/>
                      <a:pt x="281" y="438"/>
                      <a:pt x="187" y="406"/>
                    </a:cubicBezTo>
                    <a:cubicBezTo>
                      <a:pt x="62" y="375"/>
                      <a:pt x="0" y="281"/>
                      <a:pt x="31" y="156"/>
                    </a:cubicBezTo>
                    <a:cubicBezTo>
                      <a:pt x="31" y="63"/>
                      <a:pt x="156" y="0"/>
                      <a:pt x="250" y="0"/>
                    </a:cubicBezTo>
                    <a:cubicBezTo>
                      <a:pt x="375" y="31"/>
                      <a:pt x="437" y="125"/>
                      <a:pt x="406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3" name="Freeform 49"/>
              <p:cNvSpPr>
                <a:spLocks noChangeArrowheads="1"/>
              </p:cNvSpPr>
              <p:nvPr/>
            </p:nvSpPr>
            <p:spPr bwMode="auto">
              <a:xfrm>
                <a:off x="6180138" y="4230688"/>
                <a:ext cx="169862" cy="158750"/>
              </a:xfrm>
              <a:custGeom>
                <a:avLst/>
                <a:gdLst>
                  <a:gd name="T0" fmla="*/ 407 w 470"/>
                  <a:gd name="T1" fmla="*/ 94 h 439"/>
                  <a:gd name="T2" fmla="*/ 407 w 470"/>
                  <a:gd name="T3" fmla="*/ 94 h 439"/>
                  <a:gd name="T4" fmla="*/ 344 w 470"/>
                  <a:gd name="T5" fmla="*/ 375 h 439"/>
                  <a:gd name="T6" fmla="*/ 63 w 470"/>
                  <a:gd name="T7" fmla="*/ 313 h 439"/>
                  <a:gd name="T8" fmla="*/ 125 w 470"/>
                  <a:gd name="T9" fmla="*/ 63 h 439"/>
                  <a:gd name="T10" fmla="*/ 407 w 470"/>
                  <a:gd name="T11" fmla="*/ 9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39">
                    <a:moveTo>
                      <a:pt x="407" y="94"/>
                    </a:moveTo>
                    <a:lnTo>
                      <a:pt x="407" y="94"/>
                    </a:lnTo>
                    <a:cubicBezTo>
                      <a:pt x="469" y="188"/>
                      <a:pt x="438" y="313"/>
                      <a:pt x="344" y="375"/>
                    </a:cubicBezTo>
                    <a:cubicBezTo>
                      <a:pt x="250" y="438"/>
                      <a:pt x="125" y="407"/>
                      <a:pt x="63" y="313"/>
                    </a:cubicBezTo>
                    <a:cubicBezTo>
                      <a:pt x="0" y="219"/>
                      <a:pt x="32" y="125"/>
                      <a:pt x="125" y="63"/>
                    </a:cubicBezTo>
                    <a:cubicBezTo>
                      <a:pt x="219" y="0"/>
                      <a:pt x="344" y="0"/>
                      <a:pt x="407" y="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4" name="Freeform 50"/>
              <p:cNvSpPr>
                <a:spLocks noChangeArrowheads="1"/>
              </p:cNvSpPr>
              <p:nvPr/>
            </p:nvSpPr>
            <p:spPr bwMode="auto">
              <a:xfrm>
                <a:off x="4381500" y="3870325"/>
                <a:ext cx="158750" cy="158750"/>
              </a:xfrm>
              <a:custGeom>
                <a:avLst/>
                <a:gdLst>
                  <a:gd name="T0" fmla="*/ 344 w 439"/>
                  <a:gd name="T1" fmla="*/ 375 h 439"/>
                  <a:gd name="T2" fmla="*/ 344 w 439"/>
                  <a:gd name="T3" fmla="*/ 375 h 439"/>
                  <a:gd name="T4" fmla="*/ 63 w 439"/>
                  <a:gd name="T5" fmla="*/ 313 h 439"/>
                  <a:gd name="T6" fmla="*/ 125 w 439"/>
                  <a:gd name="T7" fmla="*/ 63 h 439"/>
                  <a:gd name="T8" fmla="*/ 407 w 439"/>
                  <a:gd name="T9" fmla="*/ 94 h 439"/>
                  <a:gd name="T10" fmla="*/ 344 w 439"/>
                  <a:gd name="T11" fmla="*/ 37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344" y="375"/>
                    </a:moveTo>
                    <a:lnTo>
                      <a:pt x="344" y="375"/>
                    </a:lnTo>
                    <a:cubicBezTo>
                      <a:pt x="250" y="438"/>
                      <a:pt x="125" y="407"/>
                      <a:pt x="63" y="313"/>
                    </a:cubicBezTo>
                    <a:cubicBezTo>
                      <a:pt x="0" y="250"/>
                      <a:pt x="32" y="125"/>
                      <a:pt x="125" y="63"/>
                    </a:cubicBezTo>
                    <a:cubicBezTo>
                      <a:pt x="219" y="0"/>
                      <a:pt x="344" y="0"/>
                      <a:pt x="407" y="94"/>
                    </a:cubicBezTo>
                    <a:cubicBezTo>
                      <a:pt x="438" y="188"/>
                      <a:pt x="438" y="313"/>
                      <a:pt x="344" y="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  <p:sp>
            <p:nvSpPr>
              <p:cNvPr id="125" name="Freeform 51"/>
              <p:cNvSpPr>
                <a:spLocks noChangeArrowheads="1"/>
              </p:cNvSpPr>
              <p:nvPr/>
            </p:nvSpPr>
            <p:spPr bwMode="auto">
              <a:xfrm>
                <a:off x="5821363" y="6029325"/>
                <a:ext cx="169862" cy="169863"/>
              </a:xfrm>
              <a:custGeom>
                <a:avLst/>
                <a:gdLst>
                  <a:gd name="T0" fmla="*/ 344 w 470"/>
                  <a:gd name="T1" fmla="*/ 407 h 470"/>
                  <a:gd name="T2" fmla="*/ 344 w 470"/>
                  <a:gd name="T3" fmla="*/ 407 h 470"/>
                  <a:gd name="T4" fmla="*/ 63 w 470"/>
                  <a:gd name="T5" fmla="*/ 344 h 470"/>
                  <a:gd name="T6" fmla="*/ 125 w 470"/>
                  <a:gd name="T7" fmla="*/ 63 h 470"/>
                  <a:gd name="T8" fmla="*/ 407 w 470"/>
                  <a:gd name="T9" fmla="*/ 125 h 470"/>
                  <a:gd name="T10" fmla="*/ 344 w 470"/>
                  <a:gd name="T11" fmla="*/ 407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0" h="470">
                    <a:moveTo>
                      <a:pt x="344" y="407"/>
                    </a:moveTo>
                    <a:lnTo>
                      <a:pt x="344" y="407"/>
                    </a:lnTo>
                    <a:cubicBezTo>
                      <a:pt x="250" y="469"/>
                      <a:pt x="125" y="438"/>
                      <a:pt x="63" y="344"/>
                    </a:cubicBezTo>
                    <a:cubicBezTo>
                      <a:pt x="0" y="250"/>
                      <a:pt x="32" y="125"/>
                      <a:pt x="125" y="63"/>
                    </a:cubicBezTo>
                    <a:cubicBezTo>
                      <a:pt x="219" y="0"/>
                      <a:pt x="344" y="32"/>
                      <a:pt x="407" y="125"/>
                    </a:cubicBezTo>
                    <a:cubicBezTo>
                      <a:pt x="469" y="219"/>
                      <a:pt x="438" y="344"/>
                      <a:pt x="344" y="40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Open Sans Light"/>
                </a:endParaRPr>
              </a:p>
            </p:txBody>
          </p:sp>
        </p:grpSp>
        <p:sp>
          <p:nvSpPr>
            <p:cNvPr id="126" name="Oval 125"/>
            <p:cNvSpPr/>
            <p:nvPr/>
          </p:nvSpPr>
          <p:spPr>
            <a:xfrm>
              <a:off x="17771883" y="9037590"/>
              <a:ext cx="1456594" cy="14564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16103258" y="4325336"/>
              <a:ext cx="1456594" cy="14564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/>
              </a:endParaRPr>
            </a:p>
          </p:txBody>
        </p:sp>
        <p:grpSp>
          <p:nvGrpSpPr>
            <p:cNvPr id="133" name="Group 4698"/>
            <p:cNvGrpSpPr>
              <a:grpSpLocks/>
            </p:cNvGrpSpPr>
            <p:nvPr/>
          </p:nvGrpSpPr>
          <p:grpSpPr bwMode="auto">
            <a:xfrm>
              <a:off x="16434374" y="4577786"/>
              <a:ext cx="901816" cy="883596"/>
              <a:chOff x="5427663" y="4046537"/>
              <a:chExt cx="395287" cy="387350"/>
            </a:xfrm>
            <a:solidFill>
              <a:schemeClr val="bg1"/>
            </a:solidFill>
          </p:grpSpPr>
          <p:sp>
            <p:nvSpPr>
              <p:cNvPr id="134" name="Freeform 418"/>
              <p:cNvSpPr>
                <a:spLocks noChangeArrowheads="1"/>
              </p:cNvSpPr>
              <p:nvPr/>
            </p:nvSpPr>
            <p:spPr bwMode="auto">
              <a:xfrm>
                <a:off x="5635625" y="4046537"/>
                <a:ext cx="187325" cy="184150"/>
              </a:xfrm>
              <a:custGeom>
                <a:avLst/>
                <a:gdLst>
                  <a:gd name="T0" fmla="*/ 301 w 520"/>
                  <a:gd name="T1" fmla="*/ 75 h 511"/>
                  <a:gd name="T2" fmla="*/ 444 w 520"/>
                  <a:gd name="T3" fmla="*/ 217 h 511"/>
                  <a:gd name="T4" fmla="*/ 394 w 520"/>
                  <a:gd name="T5" fmla="*/ 267 h 511"/>
                  <a:gd name="T6" fmla="*/ 327 w 520"/>
                  <a:gd name="T7" fmla="*/ 200 h 511"/>
                  <a:gd name="T8" fmla="*/ 301 w 520"/>
                  <a:gd name="T9" fmla="*/ 225 h 511"/>
                  <a:gd name="T10" fmla="*/ 368 w 520"/>
                  <a:gd name="T11" fmla="*/ 292 h 511"/>
                  <a:gd name="T12" fmla="*/ 335 w 520"/>
                  <a:gd name="T13" fmla="*/ 326 h 511"/>
                  <a:gd name="T14" fmla="*/ 293 w 520"/>
                  <a:gd name="T15" fmla="*/ 275 h 511"/>
                  <a:gd name="T16" fmla="*/ 268 w 520"/>
                  <a:gd name="T17" fmla="*/ 309 h 511"/>
                  <a:gd name="T18" fmla="*/ 310 w 520"/>
                  <a:gd name="T19" fmla="*/ 351 h 511"/>
                  <a:gd name="T20" fmla="*/ 268 w 520"/>
                  <a:gd name="T21" fmla="*/ 393 h 511"/>
                  <a:gd name="T22" fmla="*/ 201 w 520"/>
                  <a:gd name="T23" fmla="*/ 326 h 511"/>
                  <a:gd name="T24" fmla="*/ 168 w 520"/>
                  <a:gd name="T25" fmla="*/ 351 h 511"/>
                  <a:gd name="T26" fmla="*/ 243 w 520"/>
                  <a:gd name="T27" fmla="*/ 418 h 511"/>
                  <a:gd name="T28" fmla="*/ 209 w 520"/>
                  <a:gd name="T29" fmla="*/ 443 h 511"/>
                  <a:gd name="T30" fmla="*/ 168 w 520"/>
                  <a:gd name="T31" fmla="*/ 401 h 511"/>
                  <a:gd name="T32" fmla="*/ 134 w 520"/>
                  <a:gd name="T33" fmla="*/ 426 h 511"/>
                  <a:gd name="T34" fmla="*/ 218 w 520"/>
                  <a:gd name="T35" fmla="*/ 510 h 511"/>
                  <a:gd name="T36" fmla="*/ 519 w 520"/>
                  <a:gd name="T37" fmla="*/ 217 h 511"/>
                  <a:gd name="T38" fmla="*/ 301 w 520"/>
                  <a:gd name="T39" fmla="*/ 0 h 511"/>
                  <a:gd name="T40" fmla="*/ 0 w 520"/>
                  <a:gd name="T41" fmla="*/ 292 h 511"/>
                  <a:gd name="T42" fmla="*/ 34 w 520"/>
                  <a:gd name="T43" fmla="*/ 334 h 511"/>
                  <a:gd name="T44" fmla="*/ 301 w 520"/>
                  <a:gd name="T45" fmla="*/ 75 h 511"/>
                  <a:gd name="T46" fmla="*/ 301 w 520"/>
                  <a:gd name="T47" fmla="*/ 75 h 511"/>
                  <a:gd name="T48" fmla="*/ 301 w 520"/>
                  <a:gd name="T49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0" h="511">
                    <a:moveTo>
                      <a:pt x="301" y="75"/>
                    </a:moveTo>
                    <a:lnTo>
                      <a:pt x="444" y="217"/>
                    </a:lnTo>
                    <a:lnTo>
                      <a:pt x="394" y="267"/>
                    </a:lnTo>
                    <a:lnTo>
                      <a:pt x="327" y="200"/>
                    </a:lnTo>
                    <a:lnTo>
                      <a:pt x="301" y="225"/>
                    </a:lnTo>
                    <a:lnTo>
                      <a:pt x="368" y="292"/>
                    </a:lnTo>
                    <a:lnTo>
                      <a:pt x="335" y="326"/>
                    </a:lnTo>
                    <a:lnTo>
                      <a:pt x="293" y="275"/>
                    </a:lnTo>
                    <a:lnTo>
                      <a:pt x="268" y="309"/>
                    </a:lnTo>
                    <a:lnTo>
                      <a:pt x="310" y="351"/>
                    </a:lnTo>
                    <a:lnTo>
                      <a:pt x="268" y="393"/>
                    </a:lnTo>
                    <a:lnTo>
                      <a:pt x="201" y="326"/>
                    </a:lnTo>
                    <a:lnTo>
                      <a:pt x="168" y="351"/>
                    </a:lnTo>
                    <a:lnTo>
                      <a:pt x="243" y="418"/>
                    </a:lnTo>
                    <a:lnTo>
                      <a:pt x="209" y="443"/>
                    </a:lnTo>
                    <a:lnTo>
                      <a:pt x="168" y="401"/>
                    </a:lnTo>
                    <a:lnTo>
                      <a:pt x="134" y="426"/>
                    </a:lnTo>
                    <a:lnTo>
                      <a:pt x="218" y="510"/>
                    </a:lnTo>
                    <a:lnTo>
                      <a:pt x="519" y="217"/>
                    </a:lnTo>
                    <a:lnTo>
                      <a:pt x="301" y="0"/>
                    </a:lnTo>
                    <a:lnTo>
                      <a:pt x="0" y="292"/>
                    </a:lnTo>
                    <a:lnTo>
                      <a:pt x="34" y="334"/>
                    </a:lnTo>
                    <a:lnTo>
                      <a:pt x="301" y="75"/>
                    </a:lnTo>
                    <a:close/>
                    <a:moveTo>
                      <a:pt x="301" y="75"/>
                    </a:moveTo>
                    <a:lnTo>
                      <a:pt x="301" y="7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35" name="Freeform 419"/>
              <p:cNvSpPr>
                <a:spLocks noChangeArrowheads="1"/>
              </p:cNvSpPr>
              <p:nvPr/>
            </p:nvSpPr>
            <p:spPr bwMode="auto">
              <a:xfrm>
                <a:off x="5635625" y="4046537"/>
                <a:ext cx="187325" cy="184150"/>
              </a:xfrm>
              <a:custGeom>
                <a:avLst/>
                <a:gdLst>
                  <a:gd name="T0" fmla="*/ 301 w 520"/>
                  <a:gd name="T1" fmla="*/ 75 h 511"/>
                  <a:gd name="T2" fmla="*/ 444 w 520"/>
                  <a:gd name="T3" fmla="*/ 217 h 511"/>
                  <a:gd name="T4" fmla="*/ 394 w 520"/>
                  <a:gd name="T5" fmla="*/ 267 h 511"/>
                  <a:gd name="T6" fmla="*/ 327 w 520"/>
                  <a:gd name="T7" fmla="*/ 200 h 511"/>
                  <a:gd name="T8" fmla="*/ 301 w 520"/>
                  <a:gd name="T9" fmla="*/ 225 h 511"/>
                  <a:gd name="T10" fmla="*/ 368 w 520"/>
                  <a:gd name="T11" fmla="*/ 292 h 511"/>
                  <a:gd name="T12" fmla="*/ 335 w 520"/>
                  <a:gd name="T13" fmla="*/ 326 h 511"/>
                  <a:gd name="T14" fmla="*/ 293 w 520"/>
                  <a:gd name="T15" fmla="*/ 275 h 511"/>
                  <a:gd name="T16" fmla="*/ 268 w 520"/>
                  <a:gd name="T17" fmla="*/ 309 h 511"/>
                  <a:gd name="T18" fmla="*/ 310 w 520"/>
                  <a:gd name="T19" fmla="*/ 351 h 511"/>
                  <a:gd name="T20" fmla="*/ 268 w 520"/>
                  <a:gd name="T21" fmla="*/ 393 h 511"/>
                  <a:gd name="T22" fmla="*/ 201 w 520"/>
                  <a:gd name="T23" fmla="*/ 326 h 511"/>
                  <a:gd name="T24" fmla="*/ 168 w 520"/>
                  <a:gd name="T25" fmla="*/ 351 h 511"/>
                  <a:gd name="T26" fmla="*/ 243 w 520"/>
                  <a:gd name="T27" fmla="*/ 418 h 511"/>
                  <a:gd name="T28" fmla="*/ 209 w 520"/>
                  <a:gd name="T29" fmla="*/ 443 h 511"/>
                  <a:gd name="T30" fmla="*/ 168 w 520"/>
                  <a:gd name="T31" fmla="*/ 401 h 511"/>
                  <a:gd name="T32" fmla="*/ 134 w 520"/>
                  <a:gd name="T33" fmla="*/ 426 h 511"/>
                  <a:gd name="T34" fmla="*/ 218 w 520"/>
                  <a:gd name="T35" fmla="*/ 510 h 511"/>
                  <a:gd name="T36" fmla="*/ 519 w 520"/>
                  <a:gd name="T37" fmla="*/ 217 h 511"/>
                  <a:gd name="T38" fmla="*/ 301 w 520"/>
                  <a:gd name="T39" fmla="*/ 0 h 511"/>
                  <a:gd name="T40" fmla="*/ 0 w 520"/>
                  <a:gd name="T41" fmla="*/ 292 h 511"/>
                  <a:gd name="T42" fmla="*/ 34 w 520"/>
                  <a:gd name="T43" fmla="*/ 334 h 511"/>
                  <a:gd name="T44" fmla="*/ 301 w 520"/>
                  <a:gd name="T45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511">
                    <a:moveTo>
                      <a:pt x="301" y="75"/>
                    </a:moveTo>
                    <a:lnTo>
                      <a:pt x="444" y="217"/>
                    </a:lnTo>
                    <a:lnTo>
                      <a:pt x="394" y="267"/>
                    </a:lnTo>
                    <a:lnTo>
                      <a:pt x="327" y="200"/>
                    </a:lnTo>
                    <a:lnTo>
                      <a:pt x="301" y="225"/>
                    </a:lnTo>
                    <a:lnTo>
                      <a:pt x="368" y="292"/>
                    </a:lnTo>
                    <a:lnTo>
                      <a:pt x="335" y="326"/>
                    </a:lnTo>
                    <a:lnTo>
                      <a:pt x="293" y="275"/>
                    </a:lnTo>
                    <a:lnTo>
                      <a:pt x="268" y="309"/>
                    </a:lnTo>
                    <a:lnTo>
                      <a:pt x="310" y="351"/>
                    </a:lnTo>
                    <a:lnTo>
                      <a:pt x="268" y="393"/>
                    </a:lnTo>
                    <a:lnTo>
                      <a:pt x="201" y="326"/>
                    </a:lnTo>
                    <a:lnTo>
                      <a:pt x="168" y="351"/>
                    </a:lnTo>
                    <a:lnTo>
                      <a:pt x="243" y="418"/>
                    </a:lnTo>
                    <a:lnTo>
                      <a:pt x="209" y="443"/>
                    </a:lnTo>
                    <a:lnTo>
                      <a:pt x="168" y="401"/>
                    </a:lnTo>
                    <a:lnTo>
                      <a:pt x="134" y="426"/>
                    </a:lnTo>
                    <a:lnTo>
                      <a:pt x="218" y="510"/>
                    </a:lnTo>
                    <a:lnTo>
                      <a:pt x="519" y="217"/>
                    </a:lnTo>
                    <a:lnTo>
                      <a:pt x="301" y="0"/>
                    </a:lnTo>
                    <a:lnTo>
                      <a:pt x="0" y="292"/>
                    </a:lnTo>
                    <a:lnTo>
                      <a:pt x="34" y="334"/>
                    </a:lnTo>
                    <a:lnTo>
                      <a:pt x="301" y="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36" name="Freeform 420"/>
              <p:cNvSpPr>
                <a:spLocks noChangeArrowheads="1"/>
              </p:cNvSpPr>
              <p:nvPr/>
            </p:nvSpPr>
            <p:spPr bwMode="auto">
              <a:xfrm>
                <a:off x="5743575" y="4073524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37" name="Freeform 421"/>
              <p:cNvSpPr>
                <a:spLocks noChangeArrowheads="1"/>
              </p:cNvSpPr>
              <p:nvPr/>
            </p:nvSpPr>
            <p:spPr bwMode="auto">
              <a:xfrm>
                <a:off x="5427663" y="4229099"/>
                <a:ext cx="204787" cy="204788"/>
              </a:xfrm>
              <a:custGeom>
                <a:avLst/>
                <a:gdLst>
                  <a:gd name="T0" fmla="*/ 451 w 569"/>
                  <a:gd name="T1" fmla="*/ 158 h 569"/>
                  <a:gd name="T2" fmla="*/ 501 w 569"/>
                  <a:gd name="T3" fmla="*/ 209 h 569"/>
                  <a:gd name="T4" fmla="*/ 468 w 569"/>
                  <a:gd name="T5" fmla="*/ 251 h 569"/>
                  <a:gd name="T6" fmla="*/ 393 w 569"/>
                  <a:gd name="T7" fmla="*/ 175 h 569"/>
                  <a:gd name="T8" fmla="*/ 368 w 569"/>
                  <a:gd name="T9" fmla="*/ 200 h 569"/>
                  <a:gd name="T10" fmla="*/ 443 w 569"/>
                  <a:gd name="T11" fmla="*/ 275 h 569"/>
                  <a:gd name="T12" fmla="*/ 409 w 569"/>
                  <a:gd name="T13" fmla="*/ 309 h 569"/>
                  <a:gd name="T14" fmla="*/ 359 w 569"/>
                  <a:gd name="T15" fmla="*/ 251 h 569"/>
                  <a:gd name="T16" fmla="*/ 334 w 569"/>
                  <a:gd name="T17" fmla="*/ 284 h 569"/>
                  <a:gd name="T18" fmla="*/ 384 w 569"/>
                  <a:gd name="T19" fmla="*/ 334 h 569"/>
                  <a:gd name="T20" fmla="*/ 342 w 569"/>
                  <a:gd name="T21" fmla="*/ 376 h 569"/>
                  <a:gd name="T22" fmla="*/ 267 w 569"/>
                  <a:gd name="T23" fmla="*/ 301 h 569"/>
                  <a:gd name="T24" fmla="*/ 234 w 569"/>
                  <a:gd name="T25" fmla="*/ 326 h 569"/>
                  <a:gd name="T26" fmla="*/ 309 w 569"/>
                  <a:gd name="T27" fmla="*/ 401 h 569"/>
                  <a:gd name="T28" fmla="*/ 284 w 569"/>
                  <a:gd name="T29" fmla="*/ 434 h 569"/>
                  <a:gd name="T30" fmla="*/ 234 w 569"/>
                  <a:gd name="T31" fmla="*/ 376 h 569"/>
                  <a:gd name="T32" fmla="*/ 200 w 569"/>
                  <a:gd name="T33" fmla="*/ 409 h 569"/>
                  <a:gd name="T34" fmla="*/ 250 w 569"/>
                  <a:gd name="T35" fmla="*/ 459 h 569"/>
                  <a:gd name="T36" fmla="*/ 217 w 569"/>
                  <a:gd name="T37" fmla="*/ 493 h 569"/>
                  <a:gd name="T38" fmla="*/ 75 w 569"/>
                  <a:gd name="T39" fmla="*/ 351 h 569"/>
                  <a:gd name="T40" fmla="*/ 393 w 569"/>
                  <a:gd name="T41" fmla="*/ 41 h 569"/>
                  <a:gd name="T42" fmla="*/ 351 w 569"/>
                  <a:gd name="T43" fmla="*/ 0 h 569"/>
                  <a:gd name="T44" fmla="*/ 0 w 569"/>
                  <a:gd name="T45" fmla="*/ 351 h 569"/>
                  <a:gd name="T46" fmla="*/ 217 w 569"/>
                  <a:gd name="T47" fmla="*/ 568 h 569"/>
                  <a:gd name="T48" fmla="*/ 568 w 569"/>
                  <a:gd name="T49" fmla="*/ 225 h 569"/>
                  <a:gd name="T50" fmla="*/ 484 w 569"/>
                  <a:gd name="T51" fmla="*/ 133 h 569"/>
                  <a:gd name="T52" fmla="*/ 451 w 569"/>
                  <a:gd name="T53" fmla="*/ 158 h 569"/>
                  <a:gd name="T54" fmla="*/ 451 w 569"/>
                  <a:gd name="T55" fmla="*/ 158 h 569"/>
                  <a:gd name="T56" fmla="*/ 451 w 569"/>
                  <a:gd name="T57" fmla="*/ 158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9" h="569">
                    <a:moveTo>
                      <a:pt x="451" y="158"/>
                    </a:moveTo>
                    <a:lnTo>
                      <a:pt x="501" y="209"/>
                    </a:lnTo>
                    <a:lnTo>
                      <a:pt x="468" y="251"/>
                    </a:lnTo>
                    <a:lnTo>
                      <a:pt x="393" y="175"/>
                    </a:lnTo>
                    <a:lnTo>
                      <a:pt x="368" y="200"/>
                    </a:lnTo>
                    <a:lnTo>
                      <a:pt x="443" y="275"/>
                    </a:lnTo>
                    <a:lnTo>
                      <a:pt x="409" y="309"/>
                    </a:lnTo>
                    <a:lnTo>
                      <a:pt x="359" y="251"/>
                    </a:lnTo>
                    <a:lnTo>
                      <a:pt x="334" y="284"/>
                    </a:lnTo>
                    <a:lnTo>
                      <a:pt x="384" y="334"/>
                    </a:lnTo>
                    <a:lnTo>
                      <a:pt x="342" y="376"/>
                    </a:lnTo>
                    <a:lnTo>
                      <a:pt x="267" y="301"/>
                    </a:lnTo>
                    <a:lnTo>
                      <a:pt x="234" y="326"/>
                    </a:lnTo>
                    <a:lnTo>
                      <a:pt x="309" y="401"/>
                    </a:lnTo>
                    <a:lnTo>
                      <a:pt x="284" y="434"/>
                    </a:lnTo>
                    <a:lnTo>
                      <a:pt x="234" y="376"/>
                    </a:lnTo>
                    <a:lnTo>
                      <a:pt x="200" y="409"/>
                    </a:lnTo>
                    <a:lnTo>
                      <a:pt x="250" y="459"/>
                    </a:lnTo>
                    <a:lnTo>
                      <a:pt x="217" y="493"/>
                    </a:lnTo>
                    <a:lnTo>
                      <a:pt x="75" y="351"/>
                    </a:lnTo>
                    <a:lnTo>
                      <a:pt x="393" y="41"/>
                    </a:lnTo>
                    <a:lnTo>
                      <a:pt x="351" y="0"/>
                    </a:lnTo>
                    <a:lnTo>
                      <a:pt x="0" y="351"/>
                    </a:lnTo>
                    <a:lnTo>
                      <a:pt x="217" y="568"/>
                    </a:lnTo>
                    <a:lnTo>
                      <a:pt x="568" y="225"/>
                    </a:lnTo>
                    <a:lnTo>
                      <a:pt x="484" y="133"/>
                    </a:lnTo>
                    <a:lnTo>
                      <a:pt x="451" y="158"/>
                    </a:lnTo>
                    <a:close/>
                    <a:moveTo>
                      <a:pt x="451" y="158"/>
                    </a:moveTo>
                    <a:lnTo>
                      <a:pt x="451" y="1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38" name="Freeform 422"/>
              <p:cNvSpPr>
                <a:spLocks noChangeArrowheads="1"/>
              </p:cNvSpPr>
              <p:nvPr/>
            </p:nvSpPr>
            <p:spPr bwMode="auto">
              <a:xfrm>
                <a:off x="5427663" y="4229099"/>
                <a:ext cx="204787" cy="204788"/>
              </a:xfrm>
              <a:custGeom>
                <a:avLst/>
                <a:gdLst>
                  <a:gd name="T0" fmla="*/ 451 w 569"/>
                  <a:gd name="T1" fmla="*/ 158 h 569"/>
                  <a:gd name="T2" fmla="*/ 501 w 569"/>
                  <a:gd name="T3" fmla="*/ 209 h 569"/>
                  <a:gd name="T4" fmla="*/ 468 w 569"/>
                  <a:gd name="T5" fmla="*/ 251 h 569"/>
                  <a:gd name="T6" fmla="*/ 393 w 569"/>
                  <a:gd name="T7" fmla="*/ 175 h 569"/>
                  <a:gd name="T8" fmla="*/ 368 w 569"/>
                  <a:gd name="T9" fmla="*/ 200 h 569"/>
                  <a:gd name="T10" fmla="*/ 443 w 569"/>
                  <a:gd name="T11" fmla="*/ 275 h 569"/>
                  <a:gd name="T12" fmla="*/ 409 w 569"/>
                  <a:gd name="T13" fmla="*/ 309 h 569"/>
                  <a:gd name="T14" fmla="*/ 359 w 569"/>
                  <a:gd name="T15" fmla="*/ 251 h 569"/>
                  <a:gd name="T16" fmla="*/ 334 w 569"/>
                  <a:gd name="T17" fmla="*/ 284 h 569"/>
                  <a:gd name="T18" fmla="*/ 384 w 569"/>
                  <a:gd name="T19" fmla="*/ 334 h 569"/>
                  <a:gd name="T20" fmla="*/ 342 w 569"/>
                  <a:gd name="T21" fmla="*/ 376 h 569"/>
                  <a:gd name="T22" fmla="*/ 267 w 569"/>
                  <a:gd name="T23" fmla="*/ 301 h 569"/>
                  <a:gd name="T24" fmla="*/ 234 w 569"/>
                  <a:gd name="T25" fmla="*/ 326 h 569"/>
                  <a:gd name="T26" fmla="*/ 309 w 569"/>
                  <a:gd name="T27" fmla="*/ 401 h 569"/>
                  <a:gd name="T28" fmla="*/ 284 w 569"/>
                  <a:gd name="T29" fmla="*/ 434 h 569"/>
                  <a:gd name="T30" fmla="*/ 234 w 569"/>
                  <a:gd name="T31" fmla="*/ 376 h 569"/>
                  <a:gd name="T32" fmla="*/ 200 w 569"/>
                  <a:gd name="T33" fmla="*/ 409 h 569"/>
                  <a:gd name="T34" fmla="*/ 250 w 569"/>
                  <a:gd name="T35" fmla="*/ 459 h 569"/>
                  <a:gd name="T36" fmla="*/ 217 w 569"/>
                  <a:gd name="T37" fmla="*/ 493 h 569"/>
                  <a:gd name="T38" fmla="*/ 75 w 569"/>
                  <a:gd name="T39" fmla="*/ 351 h 569"/>
                  <a:gd name="T40" fmla="*/ 393 w 569"/>
                  <a:gd name="T41" fmla="*/ 41 h 569"/>
                  <a:gd name="T42" fmla="*/ 351 w 569"/>
                  <a:gd name="T43" fmla="*/ 0 h 569"/>
                  <a:gd name="T44" fmla="*/ 0 w 569"/>
                  <a:gd name="T45" fmla="*/ 351 h 569"/>
                  <a:gd name="T46" fmla="*/ 217 w 569"/>
                  <a:gd name="T47" fmla="*/ 568 h 569"/>
                  <a:gd name="T48" fmla="*/ 568 w 569"/>
                  <a:gd name="T49" fmla="*/ 225 h 569"/>
                  <a:gd name="T50" fmla="*/ 484 w 569"/>
                  <a:gd name="T51" fmla="*/ 133 h 569"/>
                  <a:gd name="T52" fmla="*/ 451 w 569"/>
                  <a:gd name="T53" fmla="*/ 158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9" h="569">
                    <a:moveTo>
                      <a:pt x="451" y="158"/>
                    </a:moveTo>
                    <a:lnTo>
                      <a:pt x="501" y="209"/>
                    </a:lnTo>
                    <a:lnTo>
                      <a:pt x="468" y="251"/>
                    </a:lnTo>
                    <a:lnTo>
                      <a:pt x="393" y="175"/>
                    </a:lnTo>
                    <a:lnTo>
                      <a:pt x="368" y="200"/>
                    </a:lnTo>
                    <a:lnTo>
                      <a:pt x="443" y="275"/>
                    </a:lnTo>
                    <a:lnTo>
                      <a:pt x="409" y="309"/>
                    </a:lnTo>
                    <a:lnTo>
                      <a:pt x="359" y="251"/>
                    </a:lnTo>
                    <a:lnTo>
                      <a:pt x="334" y="284"/>
                    </a:lnTo>
                    <a:lnTo>
                      <a:pt x="384" y="334"/>
                    </a:lnTo>
                    <a:lnTo>
                      <a:pt x="342" y="376"/>
                    </a:lnTo>
                    <a:lnTo>
                      <a:pt x="267" y="301"/>
                    </a:lnTo>
                    <a:lnTo>
                      <a:pt x="234" y="326"/>
                    </a:lnTo>
                    <a:lnTo>
                      <a:pt x="309" y="401"/>
                    </a:lnTo>
                    <a:lnTo>
                      <a:pt x="284" y="434"/>
                    </a:lnTo>
                    <a:lnTo>
                      <a:pt x="234" y="376"/>
                    </a:lnTo>
                    <a:lnTo>
                      <a:pt x="200" y="409"/>
                    </a:lnTo>
                    <a:lnTo>
                      <a:pt x="250" y="459"/>
                    </a:lnTo>
                    <a:lnTo>
                      <a:pt x="217" y="493"/>
                    </a:lnTo>
                    <a:lnTo>
                      <a:pt x="75" y="351"/>
                    </a:lnTo>
                    <a:lnTo>
                      <a:pt x="393" y="41"/>
                    </a:lnTo>
                    <a:lnTo>
                      <a:pt x="351" y="0"/>
                    </a:lnTo>
                    <a:lnTo>
                      <a:pt x="0" y="351"/>
                    </a:lnTo>
                    <a:lnTo>
                      <a:pt x="217" y="568"/>
                    </a:lnTo>
                    <a:lnTo>
                      <a:pt x="568" y="225"/>
                    </a:lnTo>
                    <a:lnTo>
                      <a:pt x="484" y="133"/>
                    </a:lnTo>
                    <a:lnTo>
                      <a:pt x="451" y="1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39" name="Freeform 423"/>
              <p:cNvSpPr>
                <a:spLocks noChangeArrowheads="1"/>
              </p:cNvSpPr>
              <p:nvPr/>
            </p:nvSpPr>
            <p:spPr bwMode="auto">
              <a:xfrm>
                <a:off x="5591175" y="4286249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0" name="Freeform 424"/>
              <p:cNvSpPr>
                <a:spLocks noChangeArrowheads="1"/>
              </p:cNvSpPr>
              <p:nvPr/>
            </p:nvSpPr>
            <p:spPr bwMode="auto">
              <a:xfrm>
                <a:off x="5473700" y="4070349"/>
                <a:ext cx="312738" cy="319088"/>
              </a:xfrm>
              <a:custGeom>
                <a:avLst/>
                <a:gdLst>
                  <a:gd name="T0" fmla="*/ 318 w 870"/>
                  <a:gd name="T1" fmla="*/ 142 h 887"/>
                  <a:gd name="T2" fmla="*/ 167 w 870"/>
                  <a:gd name="T3" fmla="*/ 0 h 887"/>
                  <a:gd name="T4" fmla="*/ 0 w 870"/>
                  <a:gd name="T5" fmla="*/ 167 h 887"/>
                  <a:gd name="T6" fmla="*/ 142 w 870"/>
                  <a:gd name="T7" fmla="*/ 317 h 887"/>
                  <a:gd name="T8" fmla="*/ 594 w 870"/>
                  <a:gd name="T9" fmla="*/ 760 h 887"/>
                  <a:gd name="T10" fmla="*/ 869 w 870"/>
                  <a:gd name="T11" fmla="*/ 886 h 887"/>
                  <a:gd name="T12" fmla="*/ 769 w 870"/>
                  <a:gd name="T13" fmla="*/ 601 h 887"/>
                  <a:gd name="T14" fmla="*/ 318 w 870"/>
                  <a:gd name="T15" fmla="*/ 142 h 887"/>
                  <a:gd name="T16" fmla="*/ 117 w 870"/>
                  <a:gd name="T17" fmla="*/ 225 h 887"/>
                  <a:gd name="T18" fmla="*/ 58 w 870"/>
                  <a:gd name="T19" fmla="*/ 167 h 887"/>
                  <a:gd name="T20" fmla="*/ 167 w 870"/>
                  <a:gd name="T21" fmla="*/ 58 h 887"/>
                  <a:gd name="T22" fmla="*/ 226 w 870"/>
                  <a:gd name="T23" fmla="*/ 116 h 887"/>
                  <a:gd name="T24" fmla="*/ 117 w 870"/>
                  <a:gd name="T25" fmla="*/ 225 h 887"/>
                  <a:gd name="T26" fmla="*/ 769 w 870"/>
                  <a:gd name="T27" fmla="*/ 819 h 887"/>
                  <a:gd name="T28" fmla="*/ 610 w 870"/>
                  <a:gd name="T29" fmla="*/ 744 h 887"/>
                  <a:gd name="T30" fmla="*/ 594 w 870"/>
                  <a:gd name="T31" fmla="*/ 727 h 887"/>
                  <a:gd name="T32" fmla="*/ 677 w 870"/>
                  <a:gd name="T33" fmla="*/ 735 h 887"/>
                  <a:gd name="T34" fmla="*/ 669 w 870"/>
                  <a:gd name="T35" fmla="*/ 668 h 887"/>
                  <a:gd name="T36" fmla="*/ 736 w 870"/>
                  <a:gd name="T37" fmla="*/ 677 h 887"/>
                  <a:gd name="T38" fmla="*/ 736 w 870"/>
                  <a:gd name="T39" fmla="*/ 593 h 887"/>
                  <a:gd name="T40" fmla="*/ 752 w 870"/>
                  <a:gd name="T41" fmla="*/ 610 h 887"/>
                  <a:gd name="T42" fmla="*/ 811 w 870"/>
                  <a:gd name="T43" fmla="*/ 769 h 887"/>
                  <a:gd name="T44" fmla="*/ 769 w 870"/>
                  <a:gd name="T45" fmla="*/ 819 h 887"/>
                  <a:gd name="T46" fmla="*/ 769 w 870"/>
                  <a:gd name="T47" fmla="*/ 819 h 887"/>
                  <a:gd name="T48" fmla="*/ 769 w 870"/>
                  <a:gd name="T49" fmla="*/ 819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0" h="887">
                    <a:moveTo>
                      <a:pt x="318" y="142"/>
                    </a:moveTo>
                    <a:lnTo>
                      <a:pt x="167" y="0"/>
                    </a:lnTo>
                    <a:lnTo>
                      <a:pt x="0" y="167"/>
                    </a:lnTo>
                    <a:lnTo>
                      <a:pt x="142" y="317"/>
                    </a:lnTo>
                    <a:lnTo>
                      <a:pt x="594" y="760"/>
                    </a:lnTo>
                    <a:lnTo>
                      <a:pt x="869" y="886"/>
                    </a:lnTo>
                    <a:lnTo>
                      <a:pt x="769" y="601"/>
                    </a:lnTo>
                    <a:lnTo>
                      <a:pt x="318" y="142"/>
                    </a:lnTo>
                    <a:close/>
                    <a:moveTo>
                      <a:pt x="117" y="225"/>
                    </a:moveTo>
                    <a:lnTo>
                      <a:pt x="58" y="167"/>
                    </a:lnTo>
                    <a:lnTo>
                      <a:pt x="167" y="58"/>
                    </a:lnTo>
                    <a:lnTo>
                      <a:pt x="226" y="116"/>
                    </a:lnTo>
                    <a:lnTo>
                      <a:pt x="117" y="225"/>
                    </a:lnTo>
                    <a:close/>
                    <a:moveTo>
                      <a:pt x="769" y="819"/>
                    </a:moveTo>
                    <a:lnTo>
                      <a:pt x="610" y="744"/>
                    </a:lnTo>
                    <a:lnTo>
                      <a:pt x="594" y="727"/>
                    </a:lnTo>
                    <a:lnTo>
                      <a:pt x="677" y="735"/>
                    </a:lnTo>
                    <a:lnTo>
                      <a:pt x="669" y="668"/>
                    </a:lnTo>
                    <a:lnTo>
                      <a:pt x="736" y="677"/>
                    </a:lnTo>
                    <a:lnTo>
                      <a:pt x="736" y="593"/>
                    </a:lnTo>
                    <a:lnTo>
                      <a:pt x="752" y="610"/>
                    </a:lnTo>
                    <a:lnTo>
                      <a:pt x="811" y="769"/>
                    </a:lnTo>
                    <a:lnTo>
                      <a:pt x="769" y="819"/>
                    </a:lnTo>
                    <a:close/>
                    <a:moveTo>
                      <a:pt x="769" y="819"/>
                    </a:moveTo>
                    <a:lnTo>
                      <a:pt x="769" y="8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1" name="Freeform 425"/>
              <p:cNvSpPr>
                <a:spLocks noChangeArrowheads="1"/>
              </p:cNvSpPr>
              <p:nvPr/>
            </p:nvSpPr>
            <p:spPr bwMode="auto">
              <a:xfrm>
                <a:off x="5473700" y="4070349"/>
                <a:ext cx="312738" cy="319088"/>
              </a:xfrm>
              <a:custGeom>
                <a:avLst/>
                <a:gdLst>
                  <a:gd name="T0" fmla="*/ 318 w 870"/>
                  <a:gd name="T1" fmla="*/ 142 h 887"/>
                  <a:gd name="T2" fmla="*/ 318 w 870"/>
                  <a:gd name="T3" fmla="*/ 142 h 887"/>
                  <a:gd name="T4" fmla="*/ 167 w 870"/>
                  <a:gd name="T5" fmla="*/ 0 h 887"/>
                  <a:gd name="T6" fmla="*/ 0 w 870"/>
                  <a:gd name="T7" fmla="*/ 167 h 887"/>
                  <a:gd name="T8" fmla="*/ 142 w 870"/>
                  <a:gd name="T9" fmla="*/ 317 h 887"/>
                  <a:gd name="T10" fmla="*/ 142 w 870"/>
                  <a:gd name="T11" fmla="*/ 317 h 887"/>
                  <a:gd name="T12" fmla="*/ 594 w 870"/>
                  <a:gd name="T13" fmla="*/ 760 h 887"/>
                  <a:gd name="T14" fmla="*/ 869 w 870"/>
                  <a:gd name="T15" fmla="*/ 886 h 887"/>
                  <a:gd name="T16" fmla="*/ 769 w 870"/>
                  <a:gd name="T17" fmla="*/ 601 h 887"/>
                  <a:gd name="T18" fmla="*/ 318 w 870"/>
                  <a:gd name="T19" fmla="*/ 142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0" h="887">
                    <a:moveTo>
                      <a:pt x="318" y="142"/>
                    </a:moveTo>
                    <a:lnTo>
                      <a:pt x="318" y="142"/>
                    </a:lnTo>
                    <a:lnTo>
                      <a:pt x="167" y="0"/>
                    </a:lnTo>
                    <a:lnTo>
                      <a:pt x="0" y="167"/>
                    </a:lnTo>
                    <a:lnTo>
                      <a:pt x="142" y="317"/>
                    </a:lnTo>
                    <a:lnTo>
                      <a:pt x="142" y="317"/>
                    </a:lnTo>
                    <a:lnTo>
                      <a:pt x="594" y="760"/>
                    </a:lnTo>
                    <a:lnTo>
                      <a:pt x="869" y="886"/>
                    </a:lnTo>
                    <a:lnTo>
                      <a:pt x="769" y="601"/>
                    </a:lnTo>
                    <a:lnTo>
                      <a:pt x="318" y="14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2" name="Freeform 426"/>
              <p:cNvSpPr>
                <a:spLocks noChangeArrowheads="1"/>
              </p:cNvSpPr>
              <p:nvPr/>
            </p:nvSpPr>
            <p:spPr bwMode="auto">
              <a:xfrm>
                <a:off x="5494338" y="4090987"/>
                <a:ext cx="60325" cy="60325"/>
              </a:xfrm>
              <a:custGeom>
                <a:avLst/>
                <a:gdLst>
                  <a:gd name="T0" fmla="*/ 59 w 169"/>
                  <a:gd name="T1" fmla="*/ 167 h 168"/>
                  <a:gd name="T2" fmla="*/ 0 w 169"/>
                  <a:gd name="T3" fmla="*/ 109 h 168"/>
                  <a:gd name="T4" fmla="*/ 109 w 169"/>
                  <a:gd name="T5" fmla="*/ 0 h 168"/>
                  <a:gd name="T6" fmla="*/ 168 w 169"/>
                  <a:gd name="T7" fmla="*/ 58 h 168"/>
                  <a:gd name="T8" fmla="*/ 59 w 16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68">
                    <a:moveTo>
                      <a:pt x="59" y="167"/>
                    </a:moveTo>
                    <a:lnTo>
                      <a:pt x="0" y="109"/>
                    </a:lnTo>
                    <a:lnTo>
                      <a:pt x="109" y="0"/>
                    </a:lnTo>
                    <a:lnTo>
                      <a:pt x="168" y="58"/>
                    </a:lnTo>
                    <a:lnTo>
                      <a:pt x="59" y="1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3" name="Freeform 427"/>
              <p:cNvSpPr>
                <a:spLocks noChangeArrowheads="1"/>
              </p:cNvSpPr>
              <p:nvPr/>
            </p:nvSpPr>
            <p:spPr bwMode="auto">
              <a:xfrm>
                <a:off x="5688013" y="4283074"/>
                <a:ext cx="77787" cy="80963"/>
              </a:xfrm>
              <a:custGeom>
                <a:avLst/>
                <a:gdLst>
                  <a:gd name="T0" fmla="*/ 175 w 218"/>
                  <a:gd name="T1" fmla="*/ 226 h 227"/>
                  <a:gd name="T2" fmla="*/ 16 w 218"/>
                  <a:gd name="T3" fmla="*/ 151 h 227"/>
                  <a:gd name="T4" fmla="*/ 0 w 218"/>
                  <a:gd name="T5" fmla="*/ 134 h 227"/>
                  <a:gd name="T6" fmla="*/ 83 w 218"/>
                  <a:gd name="T7" fmla="*/ 142 h 227"/>
                  <a:gd name="T8" fmla="*/ 75 w 218"/>
                  <a:gd name="T9" fmla="*/ 75 h 227"/>
                  <a:gd name="T10" fmla="*/ 142 w 218"/>
                  <a:gd name="T11" fmla="*/ 84 h 227"/>
                  <a:gd name="T12" fmla="*/ 142 w 218"/>
                  <a:gd name="T13" fmla="*/ 0 h 227"/>
                  <a:gd name="T14" fmla="*/ 158 w 218"/>
                  <a:gd name="T15" fmla="*/ 17 h 227"/>
                  <a:gd name="T16" fmla="*/ 217 w 218"/>
                  <a:gd name="T17" fmla="*/ 176 h 227"/>
                  <a:gd name="T18" fmla="*/ 175 w 218"/>
                  <a:gd name="T19" fmla="*/ 2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27">
                    <a:moveTo>
                      <a:pt x="175" y="226"/>
                    </a:moveTo>
                    <a:lnTo>
                      <a:pt x="16" y="151"/>
                    </a:lnTo>
                    <a:lnTo>
                      <a:pt x="0" y="134"/>
                    </a:lnTo>
                    <a:lnTo>
                      <a:pt x="83" y="142"/>
                    </a:lnTo>
                    <a:lnTo>
                      <a:pt x="75" y="75"/>
                    </a:lnTo>
                    <a:lnTo>
                      <a:pt x="142" y="84"/>
                    </a:lnTo>
                    <a:lnTo>
                      <a:pt x="142" y="0"/>
                    </a:lnTo>
                    <a:lnTo>
                      <a:pt x="158" y="17"/>
                    </a:lnTo>
                    <a:lnTo>
                      <a:pt x="217" y="176"/>
                    </a:lnTo>
                    <a:lnTo>
                      <a:pt x="175" y="22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4" name="Freeform 428"/>
              <p:cNvSpPr>
                <a:spLocks noChangeArrowheads="1"/>
              </p:cNvSpPr>
              <p:nvPr/>
            </p:nvSpPr>
            <p:spPr bwMode="auto">
              <a:xfrm>
                <a:off x="5749925" y="4365624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</p:grpSp>
        <p:grpSp>
          <p:nvGrpSpPr>
            <p:cNvPr id="145" name="Group 4681"/>
            <p:cNvGrpSpPr>
              <a:grpSpLocks/>
            </p:cNvGrpSpPr>
            <p:nvPr/>
          </p:nvGrpSpPr>
          <p:grpSpPr bwMode="auto">
            <a:xfrm>
              <a:off x="18161358" y="9289027"/>
              <a:ext cx="736695" cy="965199"/>
              <a:chOff x="4576763" y="2300287"/>
              <a:chExt cx="276225" cy="361950"/>
            </a:xfrm>
            <a:solidFill>
              <a:schemeClr val="bg1"/>
            </a:solidFill>
          </p:grpSpPr>
          <p:sp>
            <p:nvSpPr>
              <p:cNvPr id="146" name="Freeform 250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  <a:gd name="T14" fmla="*/ 92 w 336"/>
                  <a:gd name="T15" fmla="*/ 0 h 336"/>
                  <a:gd name="T16" fmla="*/ 92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  <a:close/>
                    <a:moveTo>
                      <a:pt x="92" y="0"/>
                    </a:move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7" name="Freeform 251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8" name="Freeform 252"/>
              <p:cNvSpPr>
                <a:spLocks noChangeArrowheads="1"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49" name="Freeform 253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  <a:gd name="T14" fmla="*/ 251 w 336"/>
                  <a:gd name="T15" fmla="*/ 0 h 336"/>
                  <a:gd name="T16" fmla="*/ 251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  <a:close/>
                    <a:moveTo>
                      <a:pt x="251" y="0"/>
                    </a:moveTo>
                    <a:lnTo>
                      <a:pt x="251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0" name="Freeform 254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1" name="Freeform 255"/>
              <p:cNvSpPr>
                <a:spLocks noChangeArrowheads="1"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2" name="Freeform 256"/>
              <p:cNvSpPr>
                <a:spLocks noChangeArrowheads="1"/>
              </p:cNvSpPr>
              <p:nvPr/>
            </p:nvSpPr>
            <p:spPr bwMode="auto">
              <a:xfrm>
                <a:off x="4586288" y="2300287"/>
                <a:ext cx="261937" cy="258762"/>
              </a:xfrm>
              <a:custGeom>
                <a:avLst/>
                <a:gdLst>
                  <a:gd name="T0" fmla="*/ 618 w 728"/>
                  <a:gd name="T1" fmla="*/ 619 h 720"/>
                  <a:gd name="T2" fmla="*/ 627 w 728"/>
                  <a:gd name="T3" fmla="*/ 469 h 720"/>
                  <a:gd name="T4" fmla="*/ 727 w 728"/>
                  <a:gd name="T5" fmla="*/ 360 h 720"/>
                  <a:gd name="T6" fmla="*/ 627 w 728"/>
                  <a:gd name="T7" fmla="*/ 251 h 720"/>
                  <a:gd name="T8" fmla="*/ 618 w 728"/>
                  <a:gd name="T9" fmla="*/ 101 h 720"/>
                  <a:gd name="T10" fmla="*/ 468 w 728"/>
                  <a:gd name="T11" fmla="*/ 92 h 720"/>
                  <a:gd name="T12" fmla="*/ 359 w 728"/>
                  <a:gd name="T13" fmla="*/ 0 h 720"/>
                  <a:gd name="T14" fmla="*/ 250 w 728"/>
                  <a:gd name="T15" fmla="*/ 92 h 720"/>
                  <a:gd name="T16" fmla="*/ 100 w 728"/>
                  <a:gd name="T17" fmla="*/ 101 h 720"/>
                  <a:gd name="T18" fmla="*/ 92 w 728"/>
                  <a:gd name="T19" fmla="*/ 251 h 720"/>
                  <a:gd name="T20" fmla="*/ 0 w 728"/>
                  <a:gd name="T21" fmla="*/ 360 h 720"/>
                  <a:gd name="T22" fmla="*/ 92 w 728"/>
                  <a:gd name="T23" fmla="*/ 469 h 720"/>
                  <a:gd name="T24" fmla="*/ 100 w 728"/>
                  <a:gd name="T25" fmla="*/ 619 h 720"/>
                  <a:gd name="T26" fmla="*/ 250 w 728"/>
                  <a:gd name="T27" fmla="*/ 628 h 720"/>
                  <a:gd name="T28" fmla="*/ 359 w 728"/>
                  <a:gd name="T29" fmla="*/ 719 h 720"/>
                  <a:gd name="T30" fmla="*/ 468 w 728"/>
                  <a:gd name="T31" fmla="*/ 628 h 720"/>
                  <a:gd name="T32" fmla="*/ 618 w 728"/>
                  <a:gd name="T33" fmla="*/ 619 h 720"/>
                  <a:gd name="T34" fmla="*/ 359 w 728"/>
                  <a:gd name="T35" fmla="*/ 561 h 720"/>
                  <a:gd name="T36" fmla="*/ 159 w 728"/>
                  <a:gd name="T37" fmla="*/ 360 h 720"/>
                  <a:gd name="T38" fmla="*/ 359 w 728"/>
                  <a:gd name="T39" fmla="*/ 159 h 720"/>
                  <a:gd name="T40" fmla="*/ 560 w 728"/>
                  <a:gd name="T41" fmla="*/ 360 h 720"/>
                  <a:gd name="T42" fmla="*/ 359 w 728"/>
                  <a:gd name="T43" fmla="*/ 561 h 720"/>
                  <a:gd name="T44" fmla="*/ 359 w 728"/>
                  <a:gd name="T45" fmla="*/ 561 h 720"/>
                  <a:gd name="T46" fmla="*/ 359 w 728"/>
                  <a:gd name="T47" fmla="*/ 56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8" h="720">
                    <a:moveTo>
                      <a:pt x="618" y="619"/>
                    </a:moveTo>
                    <a:cubicBezTo>
                      <a:pt x="627" y="469"/>
                      <a:pt x="627" y="469"/>
                      <a:pt x="627" y="469"/>
                    </a:cubicBezTo>
                    <a:cubicBezTo>
                      <a:pt x="727" y="360"/>
                      <a:pt x="727" y="360"/>
                      <a:pt x="727" y="360"/>
                    </a:cubicBezTo>
                    <a:cubicBezTo>
                      <a:pt x="627" y="251"/>
                      <a:pt x="627" y="251"/>
                      <a:pt x="627" y="251"/>
                    </a:cubicBezTo>
                    <a:cubicBezTo>
                      <a:pt x="618" y="101"/>
                      <a:pt x="618" y="101"/>
                      <a:pt x="618" y="101"/>
                    </a:cubicBezTo>
                    <a:cubicBezTo>
                      <a:pt x="468" y="92"/>
                      <a:pt x="468" y="92"/>
                      <a:pt x="468" y="92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250" y="92"/>
                      <a:pt x="250" y="92"/>
                      <a:pt x="250" y="9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92" y="251"/>
                      <a:pt x="92" y="251"/>
                      <a:pt x="92" y="251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92" y="469"/>
                      <a:pt x="92" y="469"/>
                      <a:pt x="92" y="469"/>
                    </a:cubicBezTo>
                    <a:cubicBezTo>
                      <a:pt x="100" y="619"/>
                      <a:pt x="100" y="619"/>
                      <a:pt x="100" y="619"/>
                    </a:cubicBezTo>
                    <a:cubicBezTo>
                      <a:pt x="250" y="628"/>
                      <a:pt x="250" y="628"/>
                      <a:pt x="250" y="628"/>
                    </a:cubicBezTo>
                    <a:cubicBezTo>
                      <a:pt x="359" y="719"/>
                      <a:pt x="359" y="719"/>
                      <a:pt x="359" y="719"/>
                    </a:cubicBezTo>
                    <a:cubicBezTo>
                      <a:pt x="468" y="628"/>
                      <a:pt x="468" y="628"/>
                      <a:pt x="468" y="628"/>
                    </a:cubicBezTo>
                    <a:lnTo>
                      <a:pt x="618" y="619"/>
                    </a:lnTo>
                    <a:close/>
                    <a:moveTo>
                      <a:pt x="359" y="561"/>
                    </a:moveTo>
                    <a:cubicBezTo>
                      <a:pt x="250" y="561"/>
                      <a:pt x="159" y="469"/>
                      <a:pt x="159" y="360"/>
                    </a:cubicBezTo>
                    <a:cubicBezTo>
                      <a:pt x="159" y="243"/>
                      <a:pt x="250" y="159"/>
                      <a:pt x="359" y="159"/>
                    </a:cubicBezTo>
                    <a:cubicBezTo>
                      <a:pt x="468" y="159"/>
                      <a:pt x="560" y="243"/>
                      <a:pt x="560" y="360"/>
                    </a:cubicBezTo>
                    <a:cubicBezTo>
                      <a:pt x="560" y="469"/>
                      <a:pt x="468" y="561"/>
                      <a:pt x="359" y="561"/>
                    </a:cubicBezTo>
                    <a:close/>
                    <a:moveTo>
                      <a:pt x="359" y="561"/>
                    </a:moveTo>
                    <a:lnTo>
                      <a:pt x="359" y="56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3" name="Freeform 257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226 h 227"/>
                  <a:gd name="T8" fmla="*/ 101 w 102"/>
                  <a:gd name="T9" fmla="*/ 226 h 227"/>
                  <a:gd name="T10" fmla="*/ 101 w 102"/>
                  <a:gd name="T11" fmla="*/ 0 h 227"/>
                  <a:gd name="T12" fmla="*/ 59 w 102"/>
                  <a:gd name="T13" fmla="*/ 0 h 227"/>
                  <a:gd name="T14" fmla="*/ 0 w 102"/>
                  <a:gd name="T15" fmla="*/ 33 h 227"/>
                  <a:gd name="T16" fmla="*/ 0 w 102"/>
                  <a:gd name="T17" fmla="*/ 33 h 227"/>
                  <a:gd name="T18" fmla="*/ 0 w 102"/>
                  <a:gd name="T19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  <a:close/>
                    <a:moveTo>
                      <a:pt x="0" y="33"/>
                    </a:move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4" name="Freeform 258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50 h 227"/>
                  <a:gd name="T8" fmla="*/ 50 w 102"/>
                  <a:gd name="T9" fmla="*/ 226 h 227"/>
                  <a:gd name="T10" fmla="*/ 101 w 102"/>
                  <a:gd name="T11" fmla="*/ 226 h 227"/>
                  <a:gd name="T12" fmla="*/ 101 w 102"/>
                  <a:gd name="T13" fmla="*/ 0 h 227"/>
                  <a:gd name="T14" fmla="*/ 59 w 102"/>
                  <a:gd name="T15" fmla="*/ 0 h 227"/>
                  <a:gd name="T16" fmla="*/ 0 w 102"/>
                  <a:gd name="T17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  <p:sp>
            <p:nvSpPr>
              <p:cNvPr id="155" name="Freeform 259"/>
              <p:cNvSpPr>
                <a:spLocks noChangeArrowheads="1"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Open Sans Light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1D76D-4BC4-4A7B-A064-F6C3A29C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408F3-779F-4444-995C-1990FF4445B8}"/>
              </a:ext>
            </a:extLst>
          </p:cNvPr>
          <p:cNvSpPr txBox="1"/>
          <p:nvPr/>
        </p:nvSpPr>
        <p:spPr>
          <a:xfrm>
            <a:off x="1471673" y="7033990"/>
            <a:ext cx="4938533" cy="36102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Stop words</a:t>
            </a:r>
          </a:p>
          <a:p>
            <a:pPr marL="457200" indent="-45720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Stemming</a:t>
            </a:r>
          </a:p>
          <a:p>
            <a:pPr marL="457200" indent="-45720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Vectorization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6E44A5-4FB0-400E-9637-DB41A54128D0}"/>
              </a:ext>
            </a:extLst>
          </p:cNvPr>
          <p:cNvSpPr txBox="1"/>
          <p:nvPr/>
        </p:nvSpPr>
        <p:spPr>
          <a:xfrm>
            <a:off x="1544924" y="3337314"/>
            <a:ext cx="12945481" cy="245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steps of pre-processing followed in this project is as follows: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BB303A5-61BD-4E41-8821-D437BC93B276}"/>
              </a:ext>
            </a:extLst>
          </p:cNvPr>
          <p:cNvSpPr txBox="1"/>
          <p:nvPr/>
        </p:nvSpPr>
        <p:spPr>
          <a:xfrm>
            <a:off x="7719291" y="5983671"/>
            <a:ext cx="6527749" cy="5303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pen Sans Light"/>
                <a:ea typeface="+mj-ea"/>
                <a:cs typeface="Open Sans Light"/>
              </a:rPr>
              <a:t>NLTK corpus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pen Sans Light"/>
                <a:ea typeface="+mj-ea"/>
                <a:cs typeface="Open Sans Light"/>
              </a:rPr>
              <a:t>stopwords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Open Sans Light"/>
              <a:ea typeface="+mj-ea"/>
              <a:cs typeface="Open Sans Light"/>
            </a:endParaRPr>
          </a:p>
          <a:p>
            <a:pPr>
              <a:lnSpc>
                <a:spcPct val="300000"/>
              </a:lnSpc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pen Sans Light"/>
                <a:ea typeface="+mj-ea"/>
                <a:cs typeface="Open Sans Light"/>
              </a:rPr>
              <a:t>Using NLTK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pen Sans Light"/>
                <a:ea typeface="+mj-ea"/>
                <a:cs typeface="Open Sans Light"/>
              </a:rPr>
              <a:t>PorterStemmer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Open Sans Light"/>
              <a:ea typeface="+mj-ea"/>
              <a:cs typeface="Open Sans Light"/>
            </a:endParaRPr>
          </a:p>
          <a:p>
            <a:pPr>
              <a:lnSpc>
                <a:spcPct val="300000"/>
              </a:lnSpc>
            </a:pP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pen Sans Light"/>
                <a:ea typeface="+mj-ea"/>
                <a:cs typeface="Open Sans Light"/>
              </a:rPr>
              <a:t>Sklearn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pen Sans Light"/>
                <a:ea typeface="+mj-ea"/>
                <a:cs typeface="Open Sans Light"/>
              </a:rPr>
              <a:t> Count Vectorizer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457331DC-0233-424B-A92A-FB342C3A3BA1}"/>
              </a:ext>
            </a:extLst>
          </p:cNvPr>
          <p:cNvSpPr/>
          <p:nvPr/>
        </p:nvSpPr>
        <p:spPr>
          <a:xfrm rot="20927660">
            <a:off x="5189626" y="7414936"/>
            <a:ext cx="2276856" cy="320040"/>
          </a:xfrm>
          <a:prstGeom prst="notchedRightArrow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Notched Right 128">
            <a:extLst>
              <a:ext uri="{FF2B5EF4-FFF2-40B4-BE49-F238E27FC236}">
                <a16:creationId xmlns:a16="http://schemas.microsoft.com/office/drawing/2014/main" id="{4BB71CB6-5A20-444D-90D5-1BCE3BFDEC1C}"/>
              </a:ext>
            </a:extLst>
          </p:cNvPr>
          <p:cNvSpPr/>
          <p:nvPr/>
        </p:nvSpPr>
        <p:spPr>
          <a:xfrm>
            <a:off x="5223419" y="8876170"/>
            <a:ext cx="2246873" cy="320040"/>
          </a:xfrm>
          <a:prstGeom prst="notchedRightArrow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row: Notched Right 129">
            <a:extLst>
              <a:ext uri="{FF2B5EF4-FFF2-40B4-BE49-F238E27FC236}">
                <a16:creationId xmlns:a16="http://schemas.microsoft.com/office/drawing/2014/main" id="{26483E62-84F3-4DC6-B56C-CC775517A6D0}"/>
              </a:ext>
            </a:extLst>
          </p:cNvPr>
          <p:cNvSpPr/>
          <p:nvPr/>
        </p:nvSpPr>
        <p:spPr>
          <a:xfrm rot="515922">
            <a:off x="5309033" y="10413551"/>
            <a:ext cx="2202346" cy="320040"/>
          </a:xfrm>
          <a:prstGeom prst="notchedRightArrow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415636" y="488028"/>
            <a:ext cx="2226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Regular"/>
                <a:cs typeface="Lato Regular"/>
              </a:rPr>
              <a:t>DATA VISUALIZATION</a:t>
            </a:r>
            <a:endParaRPr lang="id-ID" sz="88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0412598" y="1934578"/>
            <a:ext cx="2738812" cy="134891"/>
            <a:chOff x="1775295" y="2020905"/>
            <a:chExt cx="3631535" cy="45719"/>
          </a:xfrm>
        </p:grpSpPr>
        <p:sp>
          <p:nvSpPr>
            <p:cNvPr id="68" name="Rectangle 67"/>
            <p:cNvSpPr/>
            <p:nvPr/>
          </p:nvSpPr>
          <p:spPr>
            <a:xfrm flipV="1">
              <a:off x="1775295" y="2020905"/>
              <a:ext cx="54035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V="1">
              <a:off x="2390858" y="2020905"/>
              <a:ext cx="54035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3025595" y="2020905"/>
              <a:ext cx="54035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3641290" y="2020905"/>
              <a:ext cx="54035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V="1">
              <a:off x="4256852" y="2020905"/>
              <a:ext cx="54035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V="1">
              <a:off x="4866476" y="2020905"/>
              <a:ext cx="54035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1D76D-4BC4-4A7B-A064-F6C3A29C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A2072-BD1F-45CD-AEE4-2790715A5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9"/>
          <a:stretch/>
        </p:blipFill>
        <p:spPr>
          <a:xfrm>
            <a:off x="9260550" y="3381128"/>
            <a:ext cx="13496555" cy="8265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408F3-779F-4444-995C-1990FF4445B8}"/>
              </a:ext>
            </a:extLst>
          </p:cNvPr>
          <p:cNvSpPr txBox="1"/>
          <p:nvPr/>
        </p:nvSpPr>
        <p:spPr>
          <a:xfrm>
            <a:off x="482248" y="5397916"/>
            <a:ext cx="9322507" cy="281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 Modeling</a:t>
            </a:r>
          </a:p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Using </a:t>
            </a:r>
            <a:r>
              <a:rPr lang="en-US" sz="4000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Gensim</a:t>
            </a:r>
            <a:r>
              <a:rPr lang="en-US" sz="4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 and </a:t>
            </a:r>
            <a:r>
              <a:rPr lang="en-US" sz="4000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pyLDAvis</a:t>
            </a:r>
            <a:r>
              <a:rPr lang="en-US" sz="4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Light"/>
                <a:ea typeface="+mj-ea"/>
                <a:cs typeface="Open Sans Light"/>
              </a:rPr>
              <a:t>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7FCD2-F29C-4EDA-9C08-6794F6D816E7}"/>
              </a:ext>
            </a:extLst>
          </p:cNvPr>
          <p:cNvSpPr/>
          <p:nvPr/>
        </p:nvSpPr>
        <p:spPr>
          <a:xfrm>
            <a:off x="16341207" y="8207981"/>
            <a:ext cx="741682" cy="7087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89BC0-45AD-4571-9B82-7C79686E5FAA}"/>
              </a:ext>
            </a:extLst>
          </p:cNvPr>
          <p:cNvSpPr txBox="1"/>
          <p:nvPr/>
        </p:nvSpPr>
        <p:spPr>
          <a:xfrm>
            <a:off x="13244432" y="11646531"/>
            <a:ext cx="708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…. Then further cleaning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2843E6-C914-48A0-BC6F-C0391615BE74}"/>
              </a:ext>
            </a:extLst>
          </p:cNvPr>
          <p:cNvCxnSpPr/>
          <p:nvPr/>
        </p:nvCxnSpPr>
        <p:spPr>
          <a:xfrm>
            <a:off x="2338758" y="7192108"/>
            <a:ext cx="5574323" cy="0"/>
          </a:xfrm>
          <a:prstGeom prst="line">
            <a:avLst/>
          </a:prstGeom>
          <a:ln w="57150"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1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CF2F1-4E0D-417C-AAA0-9A1225C7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B463E4-58B3-4E6F-A4B2-6720D8C2A303}"/>
              </a:ext>
            </a:extLst>
          </p:cNvPr>
          <p:cNvGrpSpPr/>
          <p:nvPr/>
        </p:nvGrpSpPr>
        <p:grpSpPr>
          <a:xfrm>
            <a:off x="8409781" y="6858000"/>
            <a:ext cx="6954838" cy="977900"/>
            <a:chOff x="5424261" y="6381750"/>
            <a:chExt cx="6954838" cy="9779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 flipH="1">
              <a:off x="5424261" y="6381750"/>
              <a:ext cx="990600" cy="952500"/>
              <a:chOff x="854383" y="3000651"/>
              <a:chExt cx="1420925" cy="136516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M</a:t>
                </a: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 flipH="1">
              <a:off x="6589486" y="6381750"/>
              <a:ext cx="990600" cy="952500"/>
              <a:chOff x="854383" y="3000651"/>
              <a:chExt cx="1420925" cy="136516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O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flipH="1">
              <a:off x="7800749" y="6381750"/>
              <a:ext cx="990600" cy="952500"/>
              <a:chOff x="854383" y="3000651"/>
              <a:chExt cx="1420925" cy="136516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D</a:t>
                </a: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 flipH="1">
              <a:off x="8972324" y="6408738"/>
              <a:ext cx="990600" cy="950912"/>
              <a:chOff x="854383" y="3000651"/>
              <a:chExt cx="1420925" cy="136516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E</a:t>
                </a:r>
              </a:p>
            </p:txBody>
          </p: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 flipH="1">
              <a:off x="10221686" y="6381750"/>
              <a:ext cx="990600" cy="952500"/>
              <a:chOff x="854383" y="3000651"/>
              <a:chExt cx="1420925" cy="136516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L</a:t>
                </a:r>
              </a:p>
            </p:txBody>
          </p:sp>
        </p:grp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 flipH="1">
              <a:off x="11388499" y="6381750"/>
              <a:ext cx="990600" cy="952500"/>
              <a:chOff x="854383" y="3000651"/>
              <a:chExt cx="1420925" cy="136516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09034" y="3000651"/>
                <a:ext cx="1366274" cy="136516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>
                  <a:latin typeface="+mj-lt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4383" y="3000651"/>
                <a:ext cx="1366274" cy="136516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>
                    <a:latin typeface="+mj-lt"/>
                  </a:rPr>
                  <a:t>S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7E33FD-B3DB-4CE9-BAB0-4E97C79C660F}"/>
              </a:ext>
            </a:extLst>
          </p:cNvPr>
          <p:cNvGrpSpPr/>
          <p:nvPr/>
        </p:nvGrpSpPr>
        <p:grpSpPr>
          <a:xfrm>
            <a:off x="6618741" y="4863977"/>
            <a:ext cx="10536918" cy="1003300"/>
            <a:chOff x="7804150" y="4881562"/>
            <a:chExt cx="10536918" cy="10033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0190634-572D-497A-A42F-AD9222BFD84E}"/>
                </a:ext>
              </a:extLst>
            </p:cNvPr>
            <p:cNvGrpSpPr/>
            <p:nvPr/>
          </p:nvGrpSpPr>
          <p:grpSpPr>
            <a:xfrm>
              <a:off x="7804150" y="4906962"/>
              <a:ext cx="8166100" cy="977900"/>
              <a:chOff x="5424261" y="6381750"/>
              <a:chExt cx="8166100" cy="9779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4B0005-8390-4256-B9CE-3609CC33FB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424261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D09E29A-0850-4AAF-80E6-D6741FCB1DEF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AAE8AB9-0E13-4148-B9EC-B093627F387E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D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9C7CB72-EB32-44A5-A7FA-AE0757EE70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589486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DFE7A36-BB17-42BD-94F3-44DE3890CAE4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2B10E93-5EE7-4651-831C-FCDEF6D75530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I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E06A0F3-7DD2-4DE3-BE1C-55AC9BEBD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800749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64893F3-CD40-4B27-AA86-AE164BED559C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43811CD-2DAB-43CD-B486-6633A6BF2AD2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F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1DE0D47-812F-49B9-9AB9-1A95FC611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972324" y="6408738"/>
                <a:ext cx="990600" cy="950912"/>
                <a:chOff x="854383" y="3000651"/>
                <a:chExt cx="1420925" cy="136516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2EC0C36-F883-468B-BE87-40AC7D5D3D62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D7A4C31-6995-42A5-A09A-F789A8172B33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F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0D89456-1CA2-48A8-B389-8501C244C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221686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281C5C5-A343-428A-9959-7D3120542A11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2E40A50-0F06-4194-A2D7-B469D728204A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E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EC915A-AE31-4BB8-ABD0-874452520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388499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5390E41-FBA4-4829-B1F6-3AE4B1261372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EBE6A7C-1C08-469A-B08D-32AB5D50F127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R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1E2D3E5-C2DB-4A02-A43C-FB7B7F58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2599761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6809DAB-286C-4BD0-893A-3CB98CEFC0C0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E0FD407-77E4-40BD-BA8B-2D1123EF651A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E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4951FD4-3C46-475D-9E11-0D456474CB19}"/>
                </a:ext>
              </a:extLst>
            </p:cNvPr>
            <p:cNvGrpSpPr/>
            <p:nvPr/>
          </p:nvGrpSpPr>
          <p:grpSpPr>
            <a:xfrm>
              <a:off x="16185243" y="4881562"/>
              <a:ext cx="2155825" cy="952500"/>
              <a:chOff x="5424261" y="6381750"/>
              <a:chExt cx="2155825" cy="9525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80BE4AD-C9E5-405A-8BAB-0AF9FC2BC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424261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FF919C0-385A-41C2-BAC0-A2BD2C58A92F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39243BE-B824-408B-9353-99ECAC9B5335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N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8FCD337-1B94-45BB-98A7-991AB2C4FD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589486" y="6381750"/>
                <a:ext cx="990600" cy="952500"/>
                <a:chOff x="854383" y="3000651"/>
                <a:chExt cx="1420925" cy="1365162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417D13B-EC3C-461D-A47D-3DB38D42361B}"/>
                    </a:ext>
                  </a:extLst>
                </p:cNvPr>
                <p:cNvSpPr/>
                <p:nvPr/>
              </p:nvSpPr>
              <p:spPr>
                <a:xfrm>
                  <a:off x="909034" y="3000651"/>
                  <a:ext cx="1366274" cy="136516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600">
                    <a:latin typeface="+mj-lt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85F9B082-38AA-4C86-8D2B-577FE399408C}"/>
                    </a:ext>
                  </a:extLst>
                </p:cNvPr>
                <p:cNvSpPr/>
                <p:nvPr/>
              </p:nvSpPr>
              <p:spPr>
                <a:xfrm>
                  <a:off x="854383" y="3000651"/>
                  <a:ext cx="1366274" cy="136516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600">
                      <a:latin typeface="+mj-lt"/>
                    </a:rPr>
                    <a:t>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7582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504</Words>
  <Application>Microsoft Office PowerPoint</Application>
  <PresentationFormat>Custom</PresentationFormat>
  <Paragraphs>201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MODEL</vt:lpstr>
      <vt:lpstr>PowerPoint Presentation</vt:lpstr>
      <vt:lpstr>PowerPoint Presentation</vt:lpstr>
      <vt:lpstr>PowerPoint Presentation</vt:lpstr>
      <vt:lpstr>PowerPoint Presentation</vt:lpstr>
      <vt:lpstr>LIMITATIONS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Maiden Taief</dc:creator>
  <cp:lastModifiedBy>Ashraful Tauhid</cp:lastModifiedBy>
  <cp:revision>2</cp:revision>
  <dcterms:created xsi:type="dcterms:W3CDTF">2020-01-19T13:03:28Z</dcterms:created>
  <dcterms:modified xsi:type="dcterms:W3CDTF">2022-05-09T02:57:24Z</dcterms:modified>
</cp:coreProperties>
</file>