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3a5999fe8_4_2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3a5999fe8_4_2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88252dc4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88252dc4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103c7c1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103c7c1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88252dc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88252dc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103c7c1f1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103c7c1f1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103c7c1f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103c7c1f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103c7c1f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103c7c1f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103c7c1f1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103c7c1f1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103c7c1f1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103c7c1f1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alt1">
  <p:cSld name="TITLE_1"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429987889_edited.jpg" id="83" name="Google Shape;83;p13"/>
          <p:cNvPicPr preferRelativeResize="0"/>
          <p:nvPr/>
        </p:nvPicPr>
        <p:blipFill rotWithShape="1">
          <a:blip r:embed="rId2">
            <a:alphaModFix/>
          </a:blip>
          <a:srcRect b="23591" l="0" r="0" t="21799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6" name="Google Shape;86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1" name="Google Shape;91;p13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3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729450" y="1322450"/>
            <a:ext cx="48909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66">
                <a:solidFill>
                  <a:srgbClr val="000000"/>
                </a:solidFill>
              </a:rPr>
              <a:t>ConvoCorner</a:t>
            </a:r>
            <a:endParaRPr sz="5466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>
                <a:solidFill>
                  <a:srgbClr val="000000"/>
                </a:solidFill>
              </a:rPr>
              <a:t>Computer Networking Lab Project</a:t>
            </a:r>
            <a:endParaRPr sz="26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ctrTitle"/>
          </p:nvPr>
        </p:nvSpPr>
        <p:spPr>
          <a:xfrm>
            <a:off x="729450" y="1322450"/>
            <a:ext cx="48909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</a:rPr>
              <a:t>Thank you.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8344" y="1318650"/>
            <a:ext cx="22077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</a:t>
            </a:r>
            <a:endParaRPr b="0"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1250" y="1965150"/>
            <a:ext cx="22077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34343"/>
                </a:solidFill>
              </a:rPr>
              <a:t>Fahim Shakil</a:t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rgbClr val="434343"/>
                </a:solidFill>
              </a:rPr>
              <a:t>Roll - 06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202795" y="3781738"/>
            <a:ext cx="1521000" cy="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FFFFFF"/>
                </a:solidFill>
              </a:rPr>
              <a:t>CEO</a:t>
            </a:r>
            <a:endParaRPr b="1" sz="600">
              <a:solidFill>
                <a:srgbClr val="FFFFFF"/>
              </a:solidFill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9670" r="9670" t="0"/>
          <a:stretch/>
        </p:blipFill>
        <p:spPr>
          <a:xfrm>
            <a:off x="4572000" y="1186075"/>
            <a:ext cx="2092043" cy="3454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9670" r="9670" t="0"/>
          <a:stretch/>
        </p:blipFill>
        <p:spPr>
          <a:xfrm>
            <a:off x="6751275" y="1184600"/>
            <a:ext cx="2071442" cy="343059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721250" y="2741225"/>
            <a:ext cx="22077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34343"/>
                </a:solidFill>
              </a:rPr>
              <a:t>Md. Mahmudul Hasan</a:t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rgbClr val="434343"/>
                </a:solidFill>
              </a:rPr>
              <a:t>Roll - 10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40"/>
              <a:t>Overview</a:t>
            </a:r>
            <a:endParaRPr sz="3040"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1295325" y="2078875"/>
            <a:ext cx="7122900" cy="13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-GB" sz="2100">
                <a:solidFill>
                  <a:schemeClr val="dk2"/>
                </a:solidFill>
              </a:rPr>
              <a:t>"</a:t>
            </a:r>
            <a:r>
              <a:rPr b="1" i="1" lang="en-GB" sz="2200">
                <a:solidFill>
                  <a:schemeClr val="dk2"/>
                </a:solidFill>
              </a:rPr>
              <a:t>ConvoCorner"</a:t>
            </a:r>
            <a:r>
              <a:rPr b="1" lang="en-GB" sz="2100"/>
              <a:t> is a </a:t>
            </a:r>
            <a:r>
              <a:rPr b="1" i="1" lang="en-GB" sz="2200">
                <a:solidFill>
                  <a:schemeClr val="dk2"/>
                </a:solidFill>
              </a:rPr>
              <a:t>dynamic chat</a:t>
            </a:r>
            <a:r>
              <a:rPr b="1" i="1" lang="en-GB" sz="2100"/>
              <a:t> room</a:t>
            </a:r>
            <a:r>
              <a:rPr b="1" lang="en-GB" sz="2100"/>
              <a:t> platform fostering </a:t>
            </a:r>
            <a:r>
              <a:rPr b="1" i="1" lang="en-GB" sz="2200">
                <a:solidFill>
                  <a:schemeClr val="dk2"/>
                </a:solidFill>
              </a:rPr>
              <a:t>global connections</a:t>
            </a:r>
            <a:r>
              <a:rPr b="1" lang="en-GB" sz="2100"/>
              <a:t> through </a:t>
            </a:r>
            <a:r>
              <a:rPr b="1" i="1" lang="en-GB" sz="2200">
                <a:solidFill>
                  <a:schemeClr val="dk2"/>
                </a:solidFill>
              </a:rPr>
              <a:t>seamless communication</a:t>
            </a:r>
            <a:r>
              <a:rPr b="1" lang="en-GB" sz="2100"/>
              <a:t>, </a:t>
            </a:r>
            <a:r>
              <a:rPr b="1" i="1" lang="en-GB" sz="2200">
                <a:solidFill>
                  <a:schemeClr val="dk2"/>
                </a:solidFill>
              </a:rPr>
              <a:t>collaboration</a:t>
            </a:r>
            <a:r>
              <a:rPr b="1" lang="en-GB" sz="2100"/>
              <a:t>, and </a:t>
            </a:r>
            <a:r>
              <a:rPr b="1" i="1" lang="en-GB" sz="2200">
                <a:solidFill>
                  <a:srgbClr val="212121"/>
                </a:solidFill>
              </a:rPr>
              <a:t>empowering interactions</a:t>
            </a:r>
            <a:r>
              <a:rPr b="1" lang="en-GB" sz="2100"/>
              <a:t>.</a:t>
            </a:r>
            <a:endParaRPr b="1" sz="2100"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38390" l="0" r="0" t="38390"/>
          <a:stretch/>
        </p:blipFill>
        <p:spPr>
          <a:xfrm>
            <a:off x="0" y="3835670"/>
            <a:ext cx="9144003" cy="132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1134975" y="1953525"/>
            <a:ext cx="594600" cy="5817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1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1847550" y="2025975"/>
            <a:ext cx="65706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Secure User Authentication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134975" y="2684938"/>
            <a:ext cx="594600" cy="5817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2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134975" y="3451463"/>
            <a:ext cx="594600" cy="5817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3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1847550" y="2757388"/>
            <a:ext cx="65706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Personalized Chat Room Creation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1847550" y="3523913"/>
            <a:ext cx="65706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Real-Time Messaging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1134975" y="4217975"/>
            <a:ext cx="594600" cy="5817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4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1847550" y="4290425"/>
            <a:ext cx="65706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Seamless File Sharing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40"/>
              <a:t>Architecture: </a:t>
            </a:r>
            <a:r>
              <a:rPr lang="en-GB" sz="3040">
                <a:solidFill>
                  <a:schemeClr val="accent3"/>
                </a:solidFill>
              </a:rPr>
              <a:t>Three Tier</a:t>
            </a:r>
            <a:endParaRPr sz="3040">
              <a:solidFill>
                <a:schemeClr val="accent3"/>
              </a:solidFill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749" y="2098775"/>
            <a:ext cx="6118101" cy="241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30000" y="1318650"/>
            <a:ext cx="27999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Networking Tools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722900" y="2813945"/>
            <a:ext cx="23076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TCP New Reno</a:t>
            </a:r>
            <a:endParaRPr b="1"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842600" y="4046075"/>
            <a:ext cx="20682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To Provide Reliable Data Transfer</a:t>
            </a:r>
            <a:endParaRPr b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" name="Google Shape;143;p19"/>
          <p:cNvCxnSpPr/>
          <p:nvPr/>
        </p:nvCxnSpPr>
        <p:spPr>
          <a:xfrm>
            <a:off x="3224350" y="2706500"/>
            <a:ext cx="0" cy="183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4" name="Google Shape;144;p19"/>
          <p:cNvSpPr txBox="1"/>
          <p:nvPr/>
        </p:nvSpPr>
        <p:spPr>
          <a:xfrm>
            <a:off x="3418200" y="2813945"/>
            <a:ext cx="23076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 Caching</a:t>
            </a:r>
            <a:endParaRPr b="1"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3537900" y="4046075"/>
            <a:ext cx="20682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 E</a:t>
            </a:r>
            <a:r>
              <a:rPr b="1" lang="en-GB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nhance</a:t>
            </a:r>
            <a:r>
              <a:rPr b="1" lang="en-GB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Performance and Reduce Server Load</a:t>
            </a:r>
            <a:endParaRPr b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" name="Google Shape;146;p19"/>
          <p:cNvCxnSpPr/>
          <p:nvPr/>
        </p:nvCxnSpPr>
        <p:spPr>
          <a:xfrm>
            <a:off x="5919650" y="2706500"/>
            <a:ext cx="0" cy="183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" name="Google Shape;147;p19"/>
          <p:cNvSpPr txBox="1"/>
          <p:nvPr/>
        </p:nvSpPr>
        <p:spPr>
          <a:xfrm>
            <a:off x="6113500" y="2813945"/>
            <a:ext cx="23076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 Socket</a:t>
            </a:r>
            <a:endParaRPr b="1"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6233200" y="4046075"/>
            <a:ext cx="20682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 Provide Real-Time Messaging</a:t>
            </a:r>
            <a:endParaRPr b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Stack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1295128" y="2181675"/>
            <a:ext cx="434400" cy="4362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</a:rPr>
              <a:t>1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1847691" y="2073775"/>
            <a:ext cx="28329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</a:rPr>
              <a:t>Design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3000">
                <a:solidFill>
                  <a:schemeClr val="accent3"/>
                </a:solidFill>
              </a:rPr>
              <a:t>Tailwind-CSS</a:t>
            </a:r>
            <a:endParaRPr b="1" sz="3000">
              <a:solidFill>
                <a:schemeClr val="accent3"/>
              </a:solidFill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1295204" y="3404075"/>
            <a:ext cx="434400" cy="4362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</a:rPr>
              <a:t>2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847691" y="3307900"/>
            <a:ext cx="28329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</a:rPr>
              <a:t>Frontend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3000">
                <a:solidFill>
                  <a:schemeClr val="accent3"/>
                </a:solidFill>
              </a:rPr>
              <a:t>React-JS</a:t>
            </a:r>
            <a:endParaRPr b="1" sz="3000">
              <a:solidFill>
                <a:schemeClr val="accent3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4985197" y="2181675"/>
            <a:ext cx="434400" cy="4362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</a:rPr>
              <a:t>3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5536112" y="2073775"/>
            <a:ext cx="28329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</a:rPr>
              <a:t>Backend</a:t>
            </a:r>
            <a:endParaRPr b="1" sz="3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5450">
                <a:solidFill>
                  <a:schemeClr val="accent3"/>
                </a:solidFill>
              </a:rPr>
              <a:t>FastAPI &amp; Python</a:t>
            </a:r>
            <a:endParaRPr b="1" sz="5450">
              <a:solidFill>
                <a:schemeClr val="accent3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4985198" y="3404075"/>
            <a:ext cx="434400" cy="4362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</a:rPr>
              <a:t>4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5536112" y="3307900"/>
            <a:ext cx="28329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</a:rPr>
              <a:t>Database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3000">
                <a:solidFill>
                  <a:schemeClr val="accent3"/>
                </a:solidFill>
              </a:rPr>
              <a:t>PostgreSQL</a:t>
            </a:r>
            <a:endParaRPr b="1" sz="30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730000" y="1318650"/>
            <a:ext cx="36366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730000" y="2173951"/>
            <a:ext cx="39510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    | </a:t>
            </a:r>
            <a:r>
              <a:rPr lang="en-GB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b="1" lang="en-GB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Social Networking Platforms</a:t>
            </a:r>
            <a:endParaRPr b="1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730000" y="2712792"/>
            <a:ext cx="39510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02    |</a:t>
            </a:r>
            <a:r>
              <a:rPr b="1" lang="en-GB" sz="18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800">
                <a:solidFill>
                  <a:srgbClr val="53C6A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Online Learning Platforms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730000" y="3251633"/>
            <a:ext cx="39510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03    |</a:t>
            </a:r>
            <a:r>
              <a:rPr b="1" lang="en-GB" sz="18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Customer Support Portals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730000" y="3790474"/>
            <a:ext cx="39510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04    |</a:t>
            </a:r>
            <a:r>
              <a:rPr b="1" lang="en-GB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-GB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Gaming Platforms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425" y="1189888"/>
            <a:ext cx="3584925" cy="35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728344" y="1318650"/>
            <a:ext cx="22077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Plans</a:t>
            </a:r>
            <a:endParaRPr b="0"/>
          </a:p>
        </p:txBody>
      </p:sp>
      <p:sp>
        <p:nvSpPr>
          <p:cNvPr id="177" name="Google Shape;177;p22"/>
          <p:cNvSpPr txBox="1"/>
          <p:nvPr/>
        </p:nvSpPr>
        <p:spPr>
          <a:xfrm>
            <a:off x="3202795" y="3781738"/>
            <a:ext cx="1521000" cy="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FFFFFF"/>
                </a:solidFill>
              </a:rPr>
              <a:t>CEO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3202795" y="3960772"/>
            <a:ext cx="1521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Berry Books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5230277" y="3781738"/>
            <a:ext cx="1521000" cy="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FFFFFF"/>
                </a:solidFill>
              </a:rPr>
              <a:t>CFO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5230277" y="3960772"/>
            <a:ext cx="1521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Vinny Viewer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7252904" y="3781738"/>
            <a:ext cx="1521000" cy="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FFFFFF"/>
                </a:solidFill>
              </a:rPr>
              <a:t>Sales Director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7252929" y="3960772"/>
            <a:ext cx="1521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Wendy Writer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775" y="2010950"/>
            <a:ext cx="3476152" cy="231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/>
          <p:nvPr/>
        </p:nvSpPr>
        <p:spPr>
          <a:xfrm>
            <a:off x="728350" y="2248175"/>
            <a:ext cx="594600" cy="5817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1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1440925" y="2320625"/>
            <a:ext cx="65706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Voice Call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728350" y="2979588"/>
            <a:ext cx="594600" cy="5817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2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728350" y="3746113"/>
            <a:ext cx="594600" cy="5817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3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440925" y="3052038"/>
            <a:ext cx="65706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Video Call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440925" y="3818563"/>
            <a:ext cx="65706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Personalized AI Assistant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