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2" r:id="rId4"/>
    <p:sldId id="263" r:id="rId5"/>
    <p:sldId id="264" r:id="rId6"/>
    <p:sldId id="256" r:id="rId7"/>
    <p:sldId id="259" r:id="rId8"/>
    <p:sldId id="258" r:id="rId9"/>
    <p:sldId id="260" r:id="rId10"/>
    <p:sldId id="257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4CFB1-5F5B-4D43-BC2F-00B7DEF0F4C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78189D-B905-46FE-A86A-254A7D60BAFF}">
      <dgm:prSet/>
      <dgm:spPr/>
      <dgm:t>
        <a:bodyPr/>
        <a:lstStyle/>
        <a:p>
          <a:r>
            <a:rPr lang="en-US"/>
            <a:t>Things Created from Dough (object)</a:t>
          </a:r>
        </a:p>
      </dgm:t>
    </dgm:pt>
    <dgm:pt modelId="{75EA576A-05FB-4330-AA3D-EFD1BA172CF5}" type="parTrans" cxnId="{8754A3B0-F0E5-4009-B0B9-F6400259A4B6}">
      <dgm:prSet/>
      <dgm:spPr/>
      <dgm:t>
        <a:bodyPr/>
        <a:lstStyle/>
        <a:p>
          <a:endParaRPr lang="en-US"/>
        </a:p>
      </dgm:t>
    </dgm:pt>
    <dgm:pt modelId="{D7F12F56-8CF3-491A-9597-0C24CEE1BC5C}" type="sibTrans" cxnId="{8754A3B0-F0E5-4009-B0B9-F6400259A4B6}">
      <dgm:prSet/>
      <dgm:spPr/>
      <dgm:t>
        <a:bodyPr/>
        <a:lstStyle/>
        <a:p>
          <a:endParaRPr lang="en-US"/>
        </a:p>
      </dgm:t>
    </dgm:pt>
    <dgm:pt modelId="{CAB5EF99-4A69-464C-85B9-DBE3C7892EB7}">
      <dgm:prSet/>
      <dgm:spPr/>
      <dgm:t>
        <a:bodyPr/>
        <a:lstStyle/>
        <a:p>
          <a:r>
            <a:rPr lang="en-US" dirty="0"/>
            <a:t>Spaghetti (object)</a:t>
          </a:r>
        </a:p>
      </dgm:t>
    </dgm:pt>
    <dgm:pt modelId="{EAA6A1CE-7231-4D97-BB57-4D2C39788606}" type="parTrans" cxnId="{BCA29E18-016E-40AB-8099-CC21B417FF02}">
      <dgm:prSet/>
      <dgm:spPr/>
      <dgm:t>
        <a:bodyPr/>
        <a:lstStyle/>
        <a:p>
          <a:endParaRPr lang="en-US"/>
        </a:p>
      </dgm:t>
    </dgm:pt>
    <dgm:pt modelId="{EBEF03A5-3808-40DB-B5AF-C15E42EF09AF}" type="sibTrans" cxnId="{BCA29E18-016E-40AB-8099-CC21B417FF02}">
      <dgm:prSet/>
      <dgm:spPr/>
      <dgm:t>
        <a:bodyPr/>
        <a:lstStyle/>
        <a:p>
          <a:endParaRPr lang="en-US"/>
        </a:p>
      </dgm:t>
    </dgm:pt>
    <dgm:pt modelId="{696AEEE4-3028-4F08-8A84-D5BDE19843E5}">
      <dgm:prSet/>
      <dgm:spPr/>
      <dgm:t>
        <a:bodyPr/>
        <a:lstStyle/>
        <a:p>
          <a:r>
            <a:rPr lang="en-US" dirty="0"/>
            <a:t>Doughnut (object) </a:t>
          </a:r>
        </a:p>
      </dgm:t>
    </dgm:pt>
    <dgm:pt modelId="{4001DCBC-4C60-4463-A75A-379C9D2D4D9A}" type="parTrans" cxnId="{60E30122-FF7D-42B7-B589-CE9CEEB8FC27}">
      <dgm:prSet/>
      <dgm:spPr/>
      <dgm:t>
        <a:bodyPr/>
        <a:lstStyle/>
        <a:p>
          <a:endParaRPr lang="en-US"/>
        </a:p>
      </dgm:t>
    </dgm:pt>
    <dgm:pt modelId="{4DE55DA6-60A2-4F75-B2A9-D7C169BB5828}" type="sibTrans" cxnId="{60E30122-FF7D-42B7-B589-CE9CEEB8FC27}">
      <dgm:prSet/>
      <dgm:spPr/>
      <dgm:t>
        <a:bodyPr/>
        <a:lstStyle/>
        <a:p>
          <a:endParaRPr lang="en-US"/>
        </a:p>
      </dgm:t>
    </dgm:pt>
    <dgm:pt modelId="{1750537B-9EBE-4FCF-9C79-8AD782AAF46A}">
      <dgm:prSet/>
      <dgm:spPr/>
      <dgm:t>
        <a:bodyPr/>
        <a:lstStyle/>
        <a:p>
          <a:r>
            <a:rPr lang="en-US"/>
            <a:t>Pastry etc.</a:t>
          </a:r>
        </a:p>
      </dgm:t>
    </dgm:pt>
    <dgm:pt modelId="{225C061C-ACE1-4E1F-9748-61536E1600AC}" type="parTrans" cxnId="{BF76FA28-21D7-4261-9934-77372D4349F1}">
      <dgm:prSet/>
      <dgm:spPr/>
      <dgm:t>
        <a:bodyPr/>
        <a:lstStyle/>
        <a:p>
          <a:endParaRPr lang="en-US"/>
        </a:p>
      </dgm:t>
    </dgm:pt>
    <dgm:pt modelId="{F5126276-F7B6-410F-A458-512E53CDEA47}" type="sibTrans" cxnId="{BF76FA28-21D7-4261-9934-77372D4349F1}">
      <dgm:prSet/>
      <dgm:spPr/>
      <dgm:t>
        <a:bodyPr/>
        <a:lstStyle/>
        <a:p>
          <a:endParaRPr lang="en-US"/>
        </a:p>
      </dgm:t>
    </dgm:pt>
    <dgm:pt modelId="{91D17D74-6496-46CB-AF12-4B3834CD0993}">
      <dgm:prSet/>
      <dgm:spPr/>
      <dgm:t>
        <a:bodyPr/>
        <a:lstStyle/>
        <a:p>
          <a:r>
            <a:rPr lang="en-US"/>
            <a:t>The dough cannot be consumed in its form, it needs to be converted (instantiated) through processing (heating, etc) into a consumable product.  </a:t>
          </a:r>
        </a:p>
      </dgm:t>
    </dgm:pt>
    <dgm:pt modelId="{9D1A69C4-C151-4C5E-946F-2F15CC8F83E4}" type="parTrans" cxnId="{8B929893-88D0-48A4-A18C-03F1A385CE91}">
      <dgm:prSet/>
      <dgm:spPr/>
      <dgm:t>
        <a:bodyPr/>
        <a:lstStyle/>
        <a:p>
          <a:endParaRPr lang="en-US"/>
        </a:p>
      </dgm:t>
    </dgm:pt>
    <dgm:pt modelId="{751E19A1-0778-48E1-B87F-12210148061F}" type="sibTrans" cxnId="{8B929893-88D0-48A4-A18C-03F1A385CE91}">
      <dgm:prSet/>
      <dgm:spPr/>
      <dgm:t>
        <a:bodyPr/>
        <a:lstStyle/>
        <a:p>
          <a:endParaRPr lang="en-US"/>
        </a:p>
      </dgm:t>
    </dgm:pt>
    <dgm:pt modelId="{CCDCC9A3-FBFE-49AE-B8CC-CF9AFD248BA1}" type="pres">
      <dgm:prSet presAssocID="{8C04CFB1-5F5B-4D43-BC2F-00B7DEF0F4C5}" presName="vert0" presStyleCnt="0">
        <dgm:presLayoutVars>
          <dgm:dir/>
          <dgm:animOne val="branch"/>
          <dgm:animLvl val="lvl"/>
        </dgm:presLayoutVars>
      </dgm:prSet>
      <dgm:spPr/>
    </dgm:pt>
    <dgm:pt modelId="{43024E0B-1A45-4FBC-A67A-7A5FD2D2D6DD}" type="pres">
      <dgm:prSet presAssocID="{6378189D-B905-46FE-A86A-254A7D60BAFF}" presName="thickLine" presStyleLbl="alignNode1" presStyleIdx="0" presStyleCnt="5"/>
      <dgm:spPr/>
    </dgm:pt>
    <dgm:pt modelId="{D9CC5220-C775-4248-80CF-3AD55244F66E}" type="pres">
      <dgm:prSet presAssocID="{6378189D-B905-46FE-A86A-254A7D60BAFF}" presName="horz1" presStyleCnt="0"/>
      <dgm:spPr/>
    </dgm:pt>
    <dgm:pt modelId="{CD052BE3-DB2E-4357-89F1-A7D43FD80F3F}" type="pres">
      <dgm:prSet presAssocID="{6378189D-B905-46FE-A86A-254A7D60BAFF}" presName="tx1" presStyleLbl="revTx" presStyleIdx="0" presStyleCnt="5"/>
      <dgm:spPr/>
    </dgm:pt>
    <dgm:pt modelId="{3A357D1C-7201-4056-AB89-75EBB39DA7E7}" type="pres">
      <dgm:prSet presAssocID="{6378189D-B905-46FE-A86A-254A7D60BAFF}" presName="vert1" presStyleCnt="0"/>
      <dgm:spPr/>
    </dgm:pt>
    <dgm:pt modelId="{F5650697-3C65-4DB8-92C6-C97368D3E68C}" type="pres">
      <dgm:prSet presAssocID="{CAB5EF99-4A69-464C-85B9-DBE3C7892EB7}" presName="thickLine" presStyleLbl="alignNode1" presStyleIdx="1" presStyleCnt="5"/>
      <dgm:spPr/>
    </dgm:pt>
    <dgm:pt modelId="{0C0B3681-4070-4F59-92A3-BEF021C8EEFD}" type="pres">
      <dgm:prSet presAssocID="{CAB5EF99-4A69-464C-85B9-DBE3C7892EB7}" presName="horz1" presStyleCnt="0"/>
      <dgm:spPr/>
    </dgm:pt>
    <dgm:pt modelId="{CCCBEE58-8C38-486A-BF5A-5560EAA4328C}" type="pres">
      <dgm:prSet presAssocID="{CAB5EF99-4A69-464C-85B9-DBE3C7892EB7}" presName="tx1" presStyleLbl="revTx" presStyleIdx="1" presStyleCnt="5"/>
      <dgm:spPr/>
    </dgm:pt>
    <dgm:pt modelId="{3A4D7980-563B-4A58-8CF8-40A6259EE522}" type="pres">
      <dgm:prSet presAssocID="{CAB5EF99-4A69-464C-85B9-DBE3C7892EB7}" presName="vert1" presStyleCnt="0"/>
      <dgm:spPr/>
    </dgm:pt>
    <dgm:pt modelId="{C7903D7E-B470-4C28-9C46-791D50127590}" type="pres">
      <dgm:prSet presAssocID="{696AEEE4-3028-4F08-8A84-D5BDE19843E5}" presName="thickLine" presStyleLbl="alignNode1" presStyleIdx="2" presStyleCnt="5"/>
      <dgm:spPr/>
    </dgm:pt>
    <dgm:pt modelId="{7726A1A8-EADD-4B69-92B3-3A4EE8EC7756}" type="pres">
      <dgm:prSet presAssocID="{696AEEE4-3028-4F08-8A84-D5BDE19843E5}" presName="horz1" presStyleCnt="0"/>
      <dgm:spPr/>
    </dgm:pt>
    <dgm:pt modelId="{32545E99-7844-4410-8685-A566E1DADADD}" type="pres">
      <dgm:prSet presAssocID="{696AEEE4-3028-4F08-8A84-D5BDE19843E5}" presName="tx1" presStyleLbl="revTx" presStyleIdx="2" presStyleCnt="5"/>
      <dgm:spPr/>
    </dgm:pt>
    <dgm:pt modelId="{4D26A13A-D851-4977-9171-1079518FE4E5}" type="pres">
      <dgm:prSet presAssocID="{696AEEE4-3028-4F08-8A84-D5BDE19843E5}" presName="vert1" presStyleCnt="0"/>
      <dgm:spPr/>
    </dgm:pt>
    <dgm:pt modelId="{29039492-84C5-4922-8C28-5262715FB7EE}" type="pres">
      <dgm:prSet presAssocID="{1750537B-9EBE-4FCF-9C79-8AD782AAF46A}" presName="thickLine" presStyleLbl="alignNode1" presStyleIdx="3" presStyleCnt="5"/>
      <dgm:spPr/>
    </dgm:pt>
    <dgm:pt modelId="{2403A7A7-6268-4348-8726-953350CA2653}" type="pres">
      <dgm:prSet presAssocID="{1750537B-9EBE-4FCF-9C79-8AD782AAF46A}" presName="horz1" presStyleCnt="0"/>
      <dgm:spPr/>
    </dgm:pt>
    <dgm:pt modelId="{A4EF5021-47E3-4F26-892F-C7E8FC2D7968}" type="pres">
      <dgm:prSet presAssocID="{1750537B-9EBE-4FCF-9C79-8AD782AAF46A}" presName="tx1" presStyleLbl="revTx" presStyleIdx="3" presStyleCnt="5"/>
      <dgm:spPr/>
    </dgm:pt>
    <dgm:pt modelId="{B81722A8-7210-4BF8-9016-5C3CFC53DCE1}" type="pres">
      <dgm:prSet presAssocID="{1750537B-9EBE-4FCF-9C79-8AD782AAF46A}" presName="vert1" presStyleCnt="0"/>
      <dgm:spPr/>
    </dgm:pt>
    <dgm:pt modelId="{96CF4596-BC68-401D-BA0A-22C0EE76B0B6}" type="pres">
      <dgm:prSet presAssocID="{91D17D74-6496-46CB-AF12-4B3834CD0993}" presName="thickLine" presStyleLbl="alignNode1" presStyleIdx="4" presStyleCnt="5"/>
      <dgm:spPr/>
    </dgm:pt>
    <dgm:pt modelId="{F2E9D7A7-1A3D-4EF2-B31F-6D97C5487DBD}" type="pres">
      <dgm:prSet presAssocID="{91D17D74-6496-46CB-AF12-4B3834CD0993}" presName="horz1" presStyleCnt="0"/>
      <dgm:spPr/>
    </dgm:pt>
    <dgm:pt modelId="{469C5B26-D601-49E0-AD29-A81E993849E7}" type="pres">
      <dgm:prSet presAssocID="{91D17D74-6496-46CB-AF12-4B3834CD0993}" presName="tx1" presStyleLbl="revTx" presStyleIdx="4" presStyleCnt="5"/>
      <dgm:spPr/>
    </dgm:pt>
    <dgm:pt modelId="{65D44F6C-AC5B-4FA2-9B2F-091F4D7AB046}" type="pres">
      <dgm:prSet presAssocID="{91D17D74-6496-46CB-AF12-4B3834CD0993}" presName="vert1" presStyleCnt="0"/>
      <dgm:spPr/>
    </dgm:pt>
  </dgm:ptLst>
  <dgm:cxnLst>
    <dgm:cxn modelId="{BCA29E18-016E-40AB-8099-CC21B417FF02}" srcId="{8C04CFB1-5F5B-4D43-BC2F-00B7DEF0F4C5}" destId="{CAB5EF99-4A69-464C-85B9-DBE3C7892EB7}" srcOrd="1" destOrd="0" parTransId="{EAA6A1CE-7231-4D97-BB57-4D2C39788606}" sibTransId="{EBEF03A5-3808-40DB-B5AF-C15E42EF09AF}"/>
    <dgm:cxn modelId="{60E30122-FF7D-42B7-B589-CE9CEEB8FC27}" srcId="{8C04CFB1-5F5B-4D43-BC2F-00B7DEF0F4C5}" destId="{696AEEE4-3028-4F08-8A84-D5BDE19843E5}" srcOrd="2" destOrd="0" parTransId="{4001DCBC-4C60-4463-A75A-379C9D2D4D9A}" sibTransId="{4DE55DA6-60A2-4F75-B2A9-D7C169BB5828}"/>
    <dgm:cxn modelId="{DE8FA522-1BB7-4A5E-8992-07620405E735}" type="presOf" srcId="{CAB5EF99-4A69-464C-85B9-DBE3C7892EB7}" destId="{CCCBEE58-8C38-486A-BF5A-5560EAA4328C}" srcOrd="0" destOrd="0" presId="urn:microsoft.com/office/officeart/2008/layout/LinedList"/>
    <dgm:cxn modelId="{A8F28E28-F58A-45A6-9E4B-EF227AB624CF}" type="presOf" srcId="{8C04CFB1-5F5B-4D43-BC2F-00B7DEF0F4C5}" destId="{CCDCC9A3-FBFE-49AE-B8CC-CF9AFD248BA1}" srcOrd="0" destOrd="0" presId="urn:microsoft.com/office/officeart/2008/layout/LinedList"/>
    <dgm:cxn modelId="{BF76FA28-21D7-4261-9934-77372D4349F1}" srcId="{8C04CFB1-5F5B-4D43-BC2F-00B7DEF0F4C5}" destId="{1750537B-9EBE-4FCF-9C79-8AD782AAF46A}" srcOrd="3" destOrd="0" parTransId="{225C061C-ACE1-4E1F-9748-61536E1600AC}" sibTransId="{F5126276-F7B6-410F-A458-512E53CDEA47}"/>
    <dgm:cxn modelId="{BAC39D2D-57CF-4D1F-9B8D-A4FE3D03B2D7}" type="presOf" srcId="{1750537B-9EBE-4FCF-9C79-8AD782AAF46A}" destId="{A4EF5021-47E3-4F26-892F-C7E8FC2D7968}" srcOrd="0" destOrd="0" presId="urn:microsoft.com/office/officeart/2008/layout/LinedList"/>
    <dgm:cxn modelId="{73684C65-BB22-4BA4-9AB7-D080698D21D8}" type="presOf" srcId="{696AEEE4-3028-4F08-8A84-D5BDE19843E5}" destId="{32545E99-7844-4410-8685-A566E1DADADD}" srcOrd="0" destOrd="0" presId="urn:microsoft.com/office/officeart/2008/layout/LinedList"/>
    <dgm:cxn modelId="{913E5D86-5057-4215-BD55-7A4E327EF3A3}" type="presOf" srcId="{91D17D74-6496-46CB-AF12-4B3834CD0993}" destId="{469C5B26-D601-49E0-AD29-A81E993849E7}" srcOrd="0" destOrd="0" presId="urn:microsoft.com/office/officeart/2008/layout/LinedList"/>
    <dgm:cxn modelId="{8B929893-88D0-48A4-A18C-03F1A385CE91}" srcId="{8C04CFB1-5F5B-4D43-BC2F-00B7DEF0F4C5}" destId="{91D17D74-6496-46CB-AF12-4B3834CD0993}" srcOrd="4" destOrd="0" parTransId="{9D1A69C4-C151-4C5E-946F-2F15CC8F83E4}" sibTransId="{751E19A1-0778-48E1-B87F-12210148061F}"/>
    <dgm:cxn modelId="{159B649E-46CC-46E0-A50A-C46E35D46FE5}" type="presOf" srcId="{6378189D-B905-46FE-A86A-254A7D60BAFF}" destId="{CD052BE3-DB2E-4357-89F1-A7D43FD80F3F}" srcOrd="0" destOrd="0" presId="urn:microsoft.com/office/officeart/2008/layout/LinedList"/>
    <dgm:cxn modelId="{8754A3B0-F0E5-4009-B0B9-F6400259A4B6}" srcId="{8C04CFB1-5F5B-4D43-BC2F-00B7DEF0F4C5}" destId="{6378189D-B905-46FE-A86A-254A7D60BAFF}" srcOrd="0" destOrd="0" parTransId="{75EA576A-05FB-4330-AA3D-EFD1BA172CF5}" sibTransId="{D7F12F56-8CF3-491A-9597-0C24CEE1BC5C}"/>
    <dgm:cxn modelId="{608091D3-8585-4BEE-9B4A-B2D1CBE530C4}" type="presParOf" srcId="{CCDCC9A3-FBFE-49AE-B8CC-CF9AFD248BA1}" destId="{43024E0B-1A45-4FBC-A67A-7A5FD2D2D6DD}" srcOrd="0" destOrd="0" presId="urn:microsoft.com/office/officeart/2008/layout/LinedList"/>
    <dgm:cxn modelId="{CEF0759F-E588-4D67-90F2-52F807F312FF}" type="presParOf" srcId="{CCDCC9A3-FBFE-49AE-B8CC-CF9AFD248BA1}" destId="{D9CC5220-C775-4248-80CF-3AD55244F66E}" srcOrd="1" destOrd="0" presId="urn:microsoft.com/office/officeart/2008/layout/LinedList"/>
    <dgm:cxn modelId="{D0FC16EF-37F1-48D2-9BAA-5FC5E66C11A3}" type="presParOf" srcId="{D9CC5220-C775-4248-80CF-3AD55244F66E}" destId="{CD052BE3-DB2E-4357-89F1-A7D43FD80F3F}" srcOrd="0" destOrd="0" presId="urn:microsoft.com/office/officeart/2008/layout/LinedList"/>
    <dgm:cxn modelId="{400B50E5-0417-4F8B-9236-C28C861BF607}" type="presParOf" srcId="{D9CC5220-C775-4248-80CF-3AD55244F66E}" destId="{3A357D1C-7201-4056-AB89-75EBB39DA7E7}" srcOrd="1" destOrd="0" presId="urn:microsoft.com/office/officeart/2008/layout/LinedList"/>
    <dgm:cxn modelId="{ED33FF52-956F-4F3D-9EF6-11BBDBF1120A}" type="presParOf" srcId="{CCDCC9A3-FBFE-49AE-B8CC-CF9AFD248BA1}" destId="{F5650697-3C65-4DB8-92C6-C97368D3E68C}" srcOrd="2" destOrd="0" presId="urn:microsoft.com/office/officeart/2008/layout/LinedList"/>
    <dgm:cxn modelId="{C6EE7C33-AC11-4313-8BC9-0B51E69A1F24}" type="presParOf" srcId="{CCDCC9A3-FBFE-49AE-B8CC-CF9AFD248BA1}" destId="{0C0B3681-4070-4F59-92A3-BEF021C8EEFD}" srcOrd="3" destOrd="0" presId="urn:microsoft.com/office/officeart/2008/layout/LinedList"/>
    <dgm:cxn modelId="{C6DC028C-C82C-4DF3-9C00-B1A902C387D7}" type="presParOf" srcId="{0C0B3681-4070-4F59-92A3-BEF021C8EEFD}" destId="{CCCBEE58-8C38-486A-BF5A-5560EAA4328C}" srcOrd="0" destOrd="0" presId="urn:microsoft.com/office/officeart/2008/layout/LinedList"/>
    <dgm:cxn modelId="{E3C7D4C3-4DCD-48C3-BA55-055720E71232}" type="presParOf" srcId="{0C0B3681-4070-4F59-92A3-BEF021C8EEFD}" destId="{3A4D7980-563B-4A58-8CF8-40A6259EE522}" srcOrd="1" destOrd="0" presId="urn:microsoft.com/office/officeart/2008/layout/LinedList"/>
    <dgm:cxn modelId="{7DE697A6-83BB-4A02-8A13-0060BE5C2F5B}" type="presParOf" srcId="{CCDCC9A3-FBFE-49AE-B8CC-CF9AFD248BA1}" destId="{C7903D7E-B470-4C28-9C46-791D50127590}" srcOrd="4" destOrd="0" presId="urn:microsoft.com/office/officeart/2008/layout/LinedList"/>
    <dgm:cxn modelId="{F2A5F7D0-5569-4BFC-9AF3-2A5DFAF80497}" type="presParOf" srcId="{CCDCC9A3-FBFE-49AE-B8CC-CF9AFD248BA1}" destId="{7726A1A8-EADD-4B69-92B3-3A4EE8EC7756}" srcOrd="5" destOrd="0" presId="urn:microsoft.com/office/officeart/2008/layout/LinedList"/>
    <dgm:cxn modelId="{22188FF4-DF06-460C-A61F-9F61BFBFEF6B}" type="presParOf" srcId="{7726A1A8-EADD-4B69-92B3-3A4EE8EC7756}" destId="{32545E99-7844-4410-8685-A566E1DADADD}" srcOrd="0" destOrd="0" presId="urn:microsoft.com/office/officeart/2008/layout/LinedList"/>
    <dgm:cxn modelId="{5C69853A-8585-4B29-8E33-770CE4018120}" type="presParOf" srcId="{7726A1A8-EADD-4B69-92B3-3A4EE8EC7756}" destId="{4D26A13A-D851-4977-9171-1079518FE4E5}" srcOrd="1" destOrd="0" presId="urn:microsoft.com/office/officeart/2008/layout/LinedList"/>
    <dgm:cxn modelId="{DCD53FED-AEDE-455A-8978-3660763E7058}" type="presParOf" srcId="{CCDCC9A3-FBFE-49AE-B8CC-CF9AFD248BA1}" destId="{29039492-84C5-4922-8C28-5262715FB7EE}" srcOrd="6" destOrd="0" presId="urn:microsoft.com/office/officeart/2008/layout/LinedList"/>
    <dgm:cxn modelId="{D3065DA3-3ADF-40FA-A304-BF49E96F363B}" type="presParOf" srcId="{CCDCC9A3-FBFE-49AE-B8CC-CF9AFD248BA1}" destId="{2403A7A7-6268-4348-8726-953350CA2653}" srcOrd="7" destOrd="0" presId="urn:microsoft.com/office/officeart/2008/layout/LinedList"/>
    <dgm:cxn modelId="{4559CD6F-B79A-4223-B711-5AC557BCA17F}" type="presParOf" srcId="{2403A7A7-6268-4348-8726-953350CA2653}" destId="{A4EF5021-47E3-4F26-892F-C7E8FC2D7968}" srcOrd="0" destOrd="0" presId="urn:microsoft.com/office/officeart/2008/layout/LinedList"/>
    <dgm:cxn modelId="{A456C2BC-347F-40C7-A5DB-57CAB923CE1C}" type="presParOf" srcId="{2403A7A7-6268-4348-8726-953350CA2653}" destId="{B81722A8-7210-4BF8-9016-5C3CFC53DCE1}" srcOrd="1" destOrd="0" presId="urn:microsoft.com/office/officeart/2008/layout/LinedList"/>
    <dgm:cxn modelId="{4A28DA74-47C9-44BB-ADBB-6AF55081A12D}" type="presParOf" srcId="{CCDCC9A3-FBFE-49AE-B8CC-CF9AFD248BA1}" destId="{96CF4596-BC68-401D-BA0A-22C0EE76B0B6}" srcOrd="8" destOrd="0" presId="urn:microsoft.com/office/officeart/2008/layout/LinedList"/>
    <dgm:cxn modelId="{3644144F-74DA-4479-A8D5-BE05AAF8554D}" type="presParOf" srcId="{CCDCC9A3-FBFE-49AE-B8CC-CF9AFD248BA1}" destId="{F2E9D7A7-1A3D-4EF2-B31F-6D97C5487DBD}" srcOrd="9" destOrd="0" presId="urn:microsoft.com/office/officeart/2008/layout/LinedList"/>
    <dgm:cxn modelId="{FB968143-472C-4BDD-98E6-5616D8CD6889}" type="presParOf" srcId="{F2E9D7A7-1A3D-4EF2-B31F-6D97C5487DBD}" destId="{469C5B26-D601-49E0-AD29-A81E993849E7}" srcOrd="0" destOrd="0" presId="urn:microsoft.com/office/officeart/2008/layout/LinedList"/>
    <dgm:cxn modelId="{E1B6CCF0-9AA3-45B4-B71C-C858DE4BA8DC}" type="presParOf" srcId="{F2E9D7A7-1A3D-4EF2-B31F-6D97C5487DBD}" destId="{65D44F6C-AC5B-4FA2-9B2F-091F4D7AB0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7AD3-A831-4F04-AA9E-780B4093C5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4EB2783-EEF8-4EFA-9F47-6CF085B71CF1}">
      <dgm:prSet/>
      <dgm:spPr/>
      <dgm:t>
        <a:bodyPr/>
        <a:lstStyle/>
        <a:p>
          <a:r>
            <a:rPr lang="en-US"/>
            <a:t>When the dough is finally processed into a consumable product you can</a:t>
          </a:r>
        </a:p>
      </dgm:t>
    </dgm:pt>
    <dgm:pt modelId="{8EC55DEA-65BA-47B4-8E76-D9BDD8C17230}" type="parTrans" cxnId="{61403B62-3940-4061-9573-318AE8C09983}">
      <dgm:prSet/>
      <dgm:spPr/>
      <dgm:t>
        <a:bodyPr/>
        <a:lstStyle/>
        <a:p>
          <a:endParaRPr lang="en-US"/>
        </a:p>
      </dgm:t>
    </dgm:pt>
    <dgm:pt modelId="{26A12077-591D-46E8-9BA5-6931446F6057}" type="sibTrans" cxnId="{61403B62-3940-4061-9573-318AE8C09983}">
      <dgm:prSet/>
      <dgm:spPr/>
      <dgm:t>
        <a:bodyPr/>
        <a:lstStyle/>
        <a:p>
          <a:endParaRPr lang="en-US"/>
        </a:p>
      </dgm:t>
    </dgm:pt>
    <dgm:pt modelId="{5CD10629-367B-417B-BD84-D4319DE434B3}">
      <dgm:prSet/>
      <dgm:spPr/>
      <dgm:t>
        <a:bodyPr/>
        <a:lstStyle/>
        <a:p>
          <a:r>
            <a:rPr lang="en-US"/>
            <a:t>- eat, transport, sell, package, etc.  The final product becomes “A ready to eat on spot commodity”. </a:t>
          </a:r>
        </a:p>
      </dgm:t>
    </dgm:pt>
    <dgm:pt modelId="{8A0C6F54-221E-40EA-B0B6-B928A7EFFBF9}" type="parTrans" cxnId="{87CDFA29-5764-4877-BD73-3DE62591F5AD}">
      <dgm:prSet/>
      <dgm:spPr/>
      <dgm:t>
        <a:bodyPr/>
        <a:lstStyle/>
        <a:p>
          <a:endParaRPr lang="en-US"/>
        </a:p>
      </dgm:t>
    </dgm:pt>
    <dgm:pt modelId="{A7019600-7D0B-4248-8457-86F61679E904}" type="sibTrans" cxnId="{87CDFA29-5764-4877-BD73-3DE62591F5AD}">
      <dgm:prSet/>
      <dgm:spPr/>
      <dgm:t>
        <a:bodyPr/>
        <a:lstStyle/>
        <a:p>
          <a:endParaRPr lang="en-US"/>
        </a:p>
      </dgm:t>
    </dgm:pt>
    <dgm:pt modelId="{B61BC3E0-E22F-4E7C-A305-5A74B51ED9D3}" type="pres">
      <dgm:prSet presAssocID="{7B627AD3-A831-4F04-AA9E-780B4093C506}" presName="root" presStyleCnt="0">
        <dgm:presLayoutVars>
          <dgm:dir/>
          <dgm:resizeHandles val="exact"/>
        </dgm:presLayoutVars>
      </dgm:prSet>
      <dgm:spPr/>
    </dgm:pt>
    <dgm:pt modelId="{50A1AA6D-1CAD-432E-802C-35E639D56882}" type="pres">
      <dgm:prSet presAssocID="{04EB2783-EEF8-4EFA-9F47-6CF085B71CF1}" presName="compNode" presStyleCnt="0"/>
      <dgm:spPr/>
    </dgm:pt>
    <dgm:pt modelId="{AA7BC88F-BFEC-4AA0-8684-7F88590405DE}" type="pres">
      <dgm:prSet presAssocID="{04EB2783-EEF8-4EFA-9F47-6CF085B71CF1}" presName="bgRect" presStyleLbl="bgShp" presStyleIdx="0" presStyleCnt="2"/>
      <dgm:spPr/>
    </dgm:pt>
    <dgm:pt modelId="{60EE3511-6532-48DF-837D-8BC0E884AC3A}" type="pres">
      <dgm:prSet presAssocID="{04EB2783-EEF8-4EFA-9F47-6CF085B71C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A54E4131-A08D-40DB-AED7-562B6B35A913}" type="pres">
      <dgm:prSet presAssocID="{04EB2783-EEF8-4EFA-9F47-6CF085B71CF1}" presName="spaceRect" presStyleCnt="0"/>
      <dgm:spPr/>
    </dgm:pt>
    <dgm:pt modelId="{E27DD1BD-8363-4886-8BC5-A07016891712}" type="pres">
      <dgm:prSet presAssocID="{04EB2783-EEF8-4EFA-9F47-6CF085B71CF1}" presName="parTx" presStyleLbl="revTx" presStyleIdx="0" presStyleCnt="2">
        <dgm:presLayoutVars>
          <dgm:chMax val="0"/>
          <dgm:chPref val="0"/>
        </dgm:presLayoutVars>
      </dgm:prSet>
      <dgm:spPr/>
    </dgm:pt>
    <dgm:pt modelId="{EDEDB3DD-2EF2-48D9-A994-4B4173577808}" type="pres">
      <dgm:prSet presAssocID="{26A12077-591D-46E8-9BA5-6931446F6057}" presName="sibTrans" presStyleCnt="0"/>
      <dgm:spPr/>
    </dgm:pt>
    <dgm:pt modelId="{AF7665C9-47C6-4018-87E3-263D98FB508F}" type="pres">
      <dgm:prSet presAssocID="{5CD10629-367B-417B-BD84-D4319DE434B3}" presName="compNode" presStyleCnt="0"/>
      <dgm:spPr/>
    </dgm:pt>
    <dgm:pt modelId="{5069D538-94B6-48D9-BDF4-300C9ACC99BA}" type="pres">
      <dgm:prSet presAssocID="{5CD10629-367B-417B-BD84-D4319DE434B3}" presName="bgRect" presStyleLbl="bgShp" presStyleIdx="1" presStyleCnt="2"/>
      <dgm:spPr/>
    </dgm:pt>
    <dgm:pt modelId="{65B599CA-FF2C-43CE-90B3-6BD8CC971C34}" type="pres">
      <dgm:prSet presAssocID="{5CD10629-367B-417B-BD84-D4319DE434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BBD6C8A3-0912-4CA5-AAB9-A7AEFBFEE92F}" type="pres">
      <dgm:prSet presAssocID="{5CD10629-367B-417B-BD84-D4319DE434B3}" presName="spaceRect" presStyleCnt="0"/>
      <dgm:spPr/>
    </dgm:pt>
    <dgm:pt modelId="{43ED8DF1-0BC0-4406-9522-DE3EFB18E7BF}" type="pres">
      <dgm:prSet presAssocID="{5CD10629-367B-417B-BD84-D4319DE434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7CDFA29-5764-4877-BD73-3DE62591F5AD}" srcId="{7B627AD3-A831-4F04-AA9E-780B4093C506}" destId="{5CD10629-367B-417B-BD84-D4319DE434B3}" srcOrd="1" destOrd="0" parTransId="{8A0C6F54-221E-40EA-B0B6-B928A7EFFBF9}" sibTransId="{A7019600-7D0B-4248-8457-86F61679E904}"/>
    <dgm:cxn modelId="{61403B62-3940-4061-9573-318AE8C09983}" srcId="{7B627AD3-A831-4F04-AA9E-780B4093C506}" destId="{04EB2783-EEF8-4EFA-9F47-6CF085B71CF1}" srcOrd="0" destOrd="0" parTransId="{8EC55DEA-65BA-47B4-8E76-D9BDD8C17230}" sibTransId="{26A12077-591D-46E8-9BA5-6931446F6057}"/>
    <dgm:cxn modelId="{AF63CD7C-E241-4124-9579-741B62223DCF}" type="presOf" srcId="{7B627AD3-A831-4F04-AA9E-780B4093C506}" destId="{B61BC3E0-E22F-4E7C-A305-5A74B51ED9D3}" srcOrd="0" destOrd="0" presId="urn:microsoft.com/office/officeart/2018/2/layout/IconVerticalSolidList"/>
    <dgm:cxn modelId="{98797DA9-0C4F-4E2A-8A8E-B7DCD9CED69C}" type="presOf" srcId="{04EB2783-EEF8-4EFA-9F47-6CF085B71CF1}" destId="{E27DD1BD-8363-4886-8BC5-A07016891712}" srcOrd="0" destOrd="0" presId="urn:microsoft.com/office/officeart/2018/2/layout/IconVerticalSolidList"/>
    <dgm:cxn modelId="{D039DEBB-E856-4EF1-90EA-7008B18EEE11}" type="presOf" srcId="{5CD10629-367B-417B-BD84-D4319DE434B3}" destId="{43ED8DF1-0BC0-4406-9522-DE3EFB18E7BF}" srcOrd="0" destOrd="0" presId="urn:microsoft.com/office/officeart/2018/2/layout/IconVerticalSolidList"/>
    <dgm:cxn modelId="{E8207536-A9C1-4FB7-83CE-4C1A7D7786DD}" type="presParOf" srcId="{B61BC3E0-E22F-4E7C-A305-5A74B51ED9D3}" destId="{50A1AA6D-1CAD-432E-802C-35E639D56882}" srcOrd="0" destOrd="0" presId="urn:microsoft.com/office/officeart/2018/2/layout/IconVerticalSolidList"/>
    <dgm:cxn modelId="{25F71A34-4D06-4BF3-A32F-F23E41131B22}" type="presParOf" srcId="{50A1AA6D-1CAD-432E-802C-35E639D56882}" destId="{AA7BC88F-BFEC-4AA0-8684-7F88590405DE}" srcOrd="0" destOrd="0" presId="urn:microsoft.com/office/officeart/2018/2/layout/IconVerticalSolidList"/>
    <dgm:cxn modelId="{B94B1982-97A6-4D38-BBBD-AFE5AFDC18E8}" type="presParOf" srcId="{50A1AA6D-1CAD-432E-802C-35E639D56882}" destId="{60EE3511-6532-48DF-837D-8BC0E884AC3A}" srcOrd="1" destOrd="0" presId="urn:microsoft.com/office/officeart/2018/2/layout/IconVerticalSolidList"/>
    <dgm:cxn modelId="{5AED47BC-BFC2-400E-A90A-CA5099EDB851}" type="presParOf" srcId="{50A1AA6D-1CAD-432E-802C-35E639D56882}" destId="{A54E4131-A08D-40DB-AED7-562B6B35A913}" srcOrd="2" destOrd="0" presId="urn:microsoft.com/office/officeart/2018/2/layout/IconVerticalSolidList"/>
    <dgm:cxn modelId="{C5F0067C-1045-425B-A1F9-E156A0CB8C47}" type="presParOf" srcId="{50A1AA6D-1CAD-432E-802C-35E639D56882}" destId="{E27DD1BD-8363-4886-8BC5-A07016891712}" srcOrd="3" destOrd="0" presId="urn:microsoft.com/office/officeart/2018/2/layout/IconVerticalSolidList"/>
    <dgm:cxn modelId="{1D2439AC-E4E8-4623-B511-72AC8FDFA69E}" type="presParOf" srcId="{B61BC3E0-E22F-4E7C-A305-5A74B51ED9D3}" destId="{EDEDB3DD-2EF2-48D9-A994-4B4173577808}" srcOrd="1" destOrd="0" presId="urn:microsoft.com/office/officeart/2018/2/layout/IconVerticalSolidList"/>
    <dgm:cxn modelId="{E7C63859-A38F-49E1-B7F7-07863021EF77}" type="presParOf" srcId="{B61BC3E0-E22F-4E7C-A305-5A74B51ED9D3}" destId="{AF7665C9-47C6-4018-87E3-263D98FB508F}" srcOrd="2" destOrd="0" presId="urn:microsoft.com/office/officeart/2018/2/layout/IconVerticalSolidList"/>
    <dgm:cxn modelId="{8543A460-0951-4160-86E5-4A22E95E3A0F}" type="presParOf" srcId="{AF7665C9-47C6-4018-87E3-263D98FB508F}" destId="{5069D538-94B6-48D9-BDF4-300C9ACC99BA}" srcOrd="0" destOrd="0" presId="urn:microsoft.com/office/officeart/2018/2/layout/IconVerticalSolidList"/>
    <dgm:cxn modelId="{5A4D71DE-9F02-4A73-B490-EB4E83DE56F6}" type="presParOf" srcId="{AF7665C9-47C6-4018-87E3-263D98FB508F}" destId="{65B599CA-FF2C-43CE-90B3-6BD8CC971C34}" srcOrd="1" destOrd="0" presId="urn:microsoft.com/office/officeart/2018/2/layout/IconVerticalSolidList"/>
    <dgm:cxn modelId="{0B377603-DAB7-4C51-9122-951BFF729729}" type="presParOf" srcId="{AF7665C9-47C6-4018-87E3-263D98FB508F}" destId="{BBD6C8A3-0912-4CA5-AAB9-A7AEFBFEE92F}" srcOrd="2" destOrd="0" presId="urn:microsoft.com/office/officeart/2018/2/layout/IconVerticalSolidList"/>
    <dgm:cxn modelId="{D67590C7-C9B3-4483-B0EA-C5D3DF46F79B}" type="presParOf" srcId="{AF7665C9-47C6-4018-87E3-263D98FB508F}" destId="{43ED8DF1-0BC0-4406-9522-DE3EFB18E7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B861E0-FB4E-4265-97BE-0369D54C72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840523-BFD1-40F9-9634-017469C7E3EE}">
      <dgm:prSet/>
      <dgm:spPr/>
      <dgm:t>
        <a:bodyPr/>
        <a:lstStyle/>
        <a:p>
          <a:r>
            <a:rPr lang="en-US"/>
            <a:t>You need a class to create an object.</a:t>
          </a:r>
        </a:p>
      </dgm:t>
    </dgm:pt>
    <dgm:pt modelId="{B1F48A5A-4CBB-4A61-B16E-73B3CF4AA614}" type="parTrans" cxnId="{8E99C5F0-68DB-4811-85C4-9DB3468FD124}">
      <dgm:prSet/>
      <dgm:spPr/>
      <dgm:t>
        <a:bodyPr/>
        <a:lstStyle/>
        <a:p>
          <a:endParaRPr lang="en-US"/>
        </a:p>
      </dgm:t>
    </dgm:pt>
    <dgm:pt modelId="{3B210EA2-7AD3-4433-B5F5-3685F3236068}" type="sibTrans" cxnId="{8E99C5F0-68DB-4811-85C4-9DB3468FD124}">
      <dgm:prSet/>
      <dgm:spPr/>
      <dgm:t>
        <a:bodyPr/>
        <a:lstStyle/>
        <a:p>
          <a:endParaRPr lang="en-US"/>
        </a:p>
      </dgm:t>
    </dgm:pt>
    <dgm:pt modelId="{A774B02A-BBDA-4BA8-8823-9144527C42BD}">
      <dgm:prSet/>
      <dgm:spPr/>
      <dgm:t>
        <a:bodyPr/>
        <a:lstStyle/>
        <a:p>
          <a:r>
            <a:rPr lang="en-US"/>
            <a:t>A class describes how to create something. </a:t>
          </a:r>
        </a:p>
      </dgm:t>
    </dgm:pt>
    <dgm:pt modelId="{38E2A5ED-3919-4ED5-B878-FF494DBF0844}" type="parTrans" cxnId="{019139E9-6EFB-4C39-8621-3F92F73FC19B}">
      <dgm:prSet/>
      <dgm:spPr/>
      <dgm:t>
        <a:bodyPr/>
        <a:lstStyle/>
        <a:p>
          <a:endParaRPr lang="en-US"/>
        </a:p>
      </dgm:t>
    </dgm:pt>
    <dgm:pt modelId="{83A814CE-0DB5-4C7B-886B-B8A76FAF05CF}" type="sibTrans" cxnId="{019139E9-6EFB-4C39-8621-3F92F73FC19B}">
      <dgm:prSet/>
      <dgm:spPr/>
      <dgm:t>
        <a:bodyPr/>
        <a:lstStyle/>
        <a:p>
          <a:endParaRPr lang="en-US"/>
        </a:p>
      </dgm:t>
    </dgm:pt>
    <dgm:pt modelId="{BCAE6B1E-7E95-472D-8D97-CC3E6C53F7A4}">
      <dgm:prSet/>
      <dgm:spPr/>
      <dgm:t>
        <a:bodyPr/>
        <a:lstStyle/>
        <a:p>
          <a:r>
            <a:rPr lang="en-US"/>
            <a:t>An object is the actual thing created from a class </a:t>
          </a:r>
        </a:p>
      </dgm:t>
    </dgm:pt>
    <dgm:pt modelId="{42CA8F2E-57AB-40C5-A379-B35E332FF2D6}" type="parTrans" cxnId="{769B22F2-A674-448E-B65A-F459D3CC2DCE}">
      <dgm:prSet/>
      <dgm:spPr/>
      <dgm:t>
        <a:bodyPr/>
        <a:lstStyle/>
        <a:p>
          <a:endParaRPr lang="en-US"/>
        </a:p>
      </dgm:t>
    </dgm:pt>
    <dgm:pt modelId="{84A80348-0357-4926-9D4F-EB3A39CCA64A}" type="sibTrans" cxnId="{769B22F2-A674-448E-B65A-F459D3CC2DCE}">
      <dgm:prSet/>
      <dgm:spPr/>
      <dgm:t>
        <a:bodyPr/>
        <a:lstStyle/>
        <a:p>
          <a:endParaRPr lang="en-US"/>
        </a:p>
      </dgm:t>
    </dgm:pt>
    <dgm:pt modelId="{FE1CDEFA-1DF1-44D6-BB48-8CED4B002AB8}" type="pres">
      <dgm:prSet presAssocID="{F9B861E0-FB4E-4265-97BE-0369D54C7246}" presName="root" presStyleCnt="0">
        <dgm:presLayoutVars>
          <dgm:dir/>
          <dgm:resizeHandles val="exact"/>
        </dgm:presLayoutVars>
      </dgm:prSet>
      <dgm:spPr/>
    </dgm:pt>
    <dgm:pt modelId="{1C85CE99-E3C7-4995-A98B-5DA6CBC9ABDF}" type="pres">
      <dgm:prSet presAssocID="{FC840523-BFD1-40F9-9634-017469C7E3EE}" presName="compNode" presStyleCnt="0"/>
      <dgm:spPr/>
    </dgm:pt>
    <dgm:pt modelId="{ABE327A8-148D-46F8-91D4-E598922BA0AF}" type="pres">
      <dgm:prSet presAssocID="{FC840523-BFD1-40F9-9634-017469C7E3EE}" presName="bgRect" presStyleLbl="bgShp" presStyleIdx="0" presStyleCnt="3"/>
      <dgm:spPr/>
    </dgm:pt>
    <dgm:pt modelId="{36B66A6C-64A9-417D-A393-1FFD748BD05E}" type="pres">
      <dgm:prSet presAssocID="{FC840523-BFD1-40F9-9634-017469C7E3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1D7D081-AD0B-47CC-B4C1-23EDF9711BB0}" type="pres">
      <dgm:prSet presAssocID="{FC840523-BFD1-40F9-9634-017469C7E3EE}" presName="spaceRect" presStyleCnt="0"/>
      <dgm:spPr/>
    </dgm:pt>
    <dgm:pt modelId="{3B3891AA-AA4D-469E-BED7-66DAF59FB5FA}" type="pres">
      <dgm:prSet presAssocID="{FC840523-BFD1-40F9-9634-017469C7E3EE}" presName="parTx" presStyleLbl="revTx" presStyleIdx="0" presStyleCnt="3">
        <dgm:presLayoutVars>
          <dgm:chMax val="0"/>
          <dgm:chPref val="0"/>
        </dgm:presLayoutVars>
      </dgm:prSet>
      <dgm:spPr/>
    </dgm:pt>
    <dgm:pt modelId="{548F9A07-9C3A-4875-B1F9-9D133AA73009}" type="pres">
      <dgm:prSet presAssocID="{3B210EA2-7AD3-4433-B5F5-3685F3236068}" presName="sibTrans" presStyleCnt="0"/>
      <dgm:spPr/>
    </dgm:pt>
    <dgm:pt modelId="{58FDAE92-04DE-47A8-9CBC-92EA93DEBAEC}" type="pres">
      <dgm:prSet presAssocID="{A774B02A-BBDA-4BA8-8823-9144527C42BD}" presName="compNode" presStyleCnt="0"/>
      <dgm:spPr/>
    </dgm:pt>
    <dgm:pt modelId="{D9124725-42A4-4FC0-A26C-B4D193E295CA}" type="pres">
      <dgm:prSet presAssocID="{A774B02A-BBDA-4BA8-8823-9144527C42BD}" presName="bgRect" presStyleLbl="bgShp" presStyleIdx="1" presStyleCnt="3"/>
      <dgm:spPr/>
    </dgm:pt>
    <dgm:pt modelId="{8BCAC786-8404-44C5-BC00-CD85C1EC257C}" type="pres">
      <dgm:prSet presAssocID="{A774B02A-BBDA-4BA8-8823-9144527C42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947B0D5-23D2-46F4-BAE8-2DA380E724F7}" type="pres">
      <dgm:prSet presAssocID="{A774B02A-BBDA-4BA8-8823-9144527C42BD}" presName="spaceRect" presStyleCnt="0"/>
      <dgm:spPr/>
    </dgm:pt>
    <dgm:pt modelId="{E38F5075-C285-4433-8710-9F914B52D21A}" type="pres">
      <dgm:prSet presAssocID="{A774B02A-BBDA-4BA8-8823-9144527C42BD}" presName="parTx" presStyleLbl="revTx" presStyleIdx="1" presStyleCnt="3">
        <dgm:presLayoutVars>
          <dgm:chMax val="0"/>
          <dgm:chPref val="0"/>
        </dgm:presLayoutVars>
      </dgm:prSet>
      <dgm:spPr/>
    </dgm:pt>
    <dgm:pt modelId="{3B310375-26D1-4252-8AE0-D4DA2A6CCEF7}" type="pres">
      <dgm:prSet presAssocID="{83A814CE-0DB5-4C7B-886B-B8A76FAF05CF}" presName="sibTrans" presStyleCnt="0"/>
      <dgm:spPr/>
    </dgm:pt>
    <dgm:pt modelId="{0E978D52-3B1B-4D51-9AAC-80B9BCF84C56}" type="pres">
      <dgm:prSet presAssocID="{BCAE6B1E-7E95-472D-8D97-CC3E6C53F7A4}" presName="compNode" presStyleCnt="0"/>
      <dgm:spPr/>
    </dgm:pt>
    <dgm:pt modelId="{706B8A2D-8644-4B1B-BDF4-2E18DCA7DCFE}" type="pres">
      <dgm:prSet presAssocID="{BCAE6B1E-7E95-472D-8D97-CC3E6C53F7A4}" presName="bgRect" presStyleLbl="bgShp" presStyleIdx="2" presStyleCnt="3"/>
      <dgm:spPr/>
    </dgm:pt>
    <dgm:pt modelId="{0285B8A3-6761-44BF-9C46-0E1B78071B64}" type="pres">
      <dgm:prSet presAssocID="{BCAE6B1E-7E95-472D-8D97-CC3E6C53F7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C995777-2231-4EF2-BA44-C15132919E6C}" type="pres">
      <dgm:prSet presAssocID="{BCAE6B1E-7E95-472D-8D97-CC3E6C53F7A4}" presName="spaceRect" presStyleCnt="0"/>
      <dgm:spPr/>
    </dgm:pt>
    <dgm:pt modelId="{5D5A24FF-B5EF-438A-9F72-28784E799522}" type="pres">
      <dgm:prSet presAssocID="{BCAE6B1E-7E95-472D-8D97-CC3E6C53F7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4DAC35-5265-428A-9FFD-B9D6C4C8FA55}" type="presOf" srcId="{BCAE6B1E-7E95-472D-8D97-CC3E6C53F7A4}" destId="{5D5A24FF-B5EF-438A-9F72-28784E799522}" srcOrd="0" destOrd="0" presId="urn:microsoft.com/office/officeart/2018/2/layout/IconVerticalSolidList"/>
    <dgm:cxn modelId="{3719556C-7D2B-49F7-B4FD-98FD13C1A74F}" type="presOf" srcId="{F9B861E0-FB4E-4265-97BE-0369D54C7246}" destId="{FE1CDEFA-1DF1-44D6-BB48-8CED4B002AB8}" srcOrd="0" destOrd="0" presId="urn:microsoft.com/office/officeart/2018/2/layout/IconVerticalSolidList"/>
    <dgm:cxn modelId="{6D9BAD73-729B-4FD4-AC68-290A35780C18}" type="presOf" srcId="{FC840523-BFD1-40F9-9634-017469C7E3EE}" destId="{3B3891AA-AA4D-469E-BED7-66DAF59FB5FA}" srcOrd="0" destOrd="0" presId="urn:microsoft.com/office/officeart/2018/2/layout/IconVerticalSolidList"/>
    <dgm:cxn modelId="{019139E9-6EFB-4C39-8621-3F92F73FC19B}" srcId="{F9B861E0-FB4E-4265-97BE-0369D54C7246}" destId="{A774B02A-BBDA-4BA8-8823-9144527C42BD}" srcOrd="1" destOrd="0" parTransId="{38E2A5ED-3919-4ED5-B878-FF494DBF0844}" sibTransId="{83A814CE-0DB5-4C7B-886B-B8A76FAF05CF}"/>
    <dgm:cxn modelId="{8E99C5F0-68DB-4811-85C4-9DB3468FD124}" srcId="{F9B861E0-FB4E-4265-97BE-0369D54C7246}" destId="{FC840523-BFD1-40F9-9634-017469C7E3EE}" srcOrd="0" destOrd="0" parTransId="{B1F48A5A-4CBB-4A61-B16E-73B3CF4AA614}" sibTransId="{3B210EA2-7AD3-4433-B5F5-3685F3236068}"/>
    <dgm:cxn modelId="{769B22F2-A674-448E-B65A-F459D3CC2DCE}" srcId="{F9B861E0-FB4E-4265-97BE-0369D54C7246}" destId="{BCAE6B1E-7E95-472D-8D97-CC3E6C53F7A4}" srcOrd="2" destOrd="0" parTransId="{42CA8F2E-57AB-40C5-A379-B35E332FF2D6}" sibTransId="{84A80348-0357-4926-9D4F-EB3A39CCA64A}"/>
    <dgm:cxn modelId="{BFC27EF7-896F-42DF-A07A-AF019E404527}" type="presOf" srcId="{A774B02A-BBDA-4BA8-8823-9144527C42BD}" destId="{E38F5075-C285-4433-8710-9F914B52D21A}" srcOrd="0" destOrd="0" presId="urn:microsoft.com/office/officeart/2018/2/layout/IconVerticalSolidList"/>
    <dgm:cxn modelId="{6E041F2C-5177-41E1-AF4F-BEB492C8E8AE}" type="presParOf" srcId="{FE1CDEFA-1DF1-44D6-BB48-8CED4B002AB8}" destId="{1C85CE99-E3C7-4995-A98B-5DA6CBC9ABDF}" srcOrd="0" destOrd="0" presId="urn:microsoft.com/office/officeart/2018/2/layout/IconVerticalSolidList"/>
    <dgm:cxn modelId="{E6E3D0A7-4B0C-45B8-AD04-DAAB3CA902CF}" type="presParOf" srcId="{1C85CE99-E3C7-4995-A98B-5DA6CBC9ABDF}" destId="{ABE327A8-148D-46F8-91D4-E598922BA0AF}" srcOrd="0" destOrd="0" presId="urn:microsoft.com/office/officeart/2018/2/layout/IconVerticalSolidList"/>
    <dgm:cxn modelId="{C186D332-17A7-4076-81DC-0388D8D84D56}" type="presParOf" srcId="{1C85CE99-E3C7-4995-A98B-5DA6CBC9ABDF}" destId="{36B66A6C-64A9-417D-A393-1FFD748BD05E}" srcOrd="1" destOrd="0" presId="urn:microsoft.com/office/officeart/2018/2/layout/IconVerticalSolidList"/>
    <dgm:cxn modelId="{ED74C2B2-F0DF-4C8B-B586-17515CBC1C9B}" type="presParOf" srcId="{1C85CE99-E3C7-4995-A98B-5DA6CBC9ABDF}" destId="{91D7D081-AD0B-47CC-B4C1-23EDF9711BB0}" srcOrd="2" destOrd="0" presId="urn:microsoft.com/office/officeart/2018/2/layout/IconVerticalSolidList"/>
    <dgm:cxn modelId="{F782C7A1-3DAB-4936-B260-14355600945C}" type="presParOf" srcId="{1C85CE99-E3C7-4995-A98B-5DA6CBC9ABDF}" destId="{3B3891AA-AA4D-469E-BED7-66DAF59FB5FA}" srcOrd="3" destOrd="0" presId="urn:microsoft.com/office/officeart/2018/2/layout/IconVerticalSolidList"/>
    <dgm:cxn modelId="{0DBD0A4F-DC0F-487D-90EA-BA608594C7E4}" type="presParOf" srcId="{FE1CDEFA-1DF1-44D6-BB48-8CED4B002AB8}" destId="{548F9A07-9C3A-4875-B1F9-9D133AA73009}" srcOrd="1" destOrd="0" presId="urn:microsoft.com/office/officeart/2018/2/layout/IconVerticalSolidList"/>
    <dgm:cxn modelId="{1590E2E2-E7BF-499A-9956-260B0C9D3CED}" type="presParOf" srcId="{FE1CDEFA-1DF1-44D6-BB48-8CED4B002AB8}" destId="{58FDAE92-04DE-47A8-9CBC-92EA93DEBAEC}" srcOrd="2" destOrd="0" presId="urn:microsoft.com/office/officeart/2018/2/layout/IconVerticalSolidList"/>
    <dgm:cxn modelId="{E748C96E-1023-46C1-A3F9-F10FF6DC0571}" type="presParOf" srcId="{58FDAE92-04DE-47A8-9CBC-92EA93DEBAEC}" destId="{D9124725-42A4-4FC0-A26C-B4D193E295CA}" srcOrd="0" destOrd="0" presId="urn:microsoft.com/office/officeart/2018/2/layout/IconVerticalSolidList"/>
    <dgm:cxn modelId="{C1E2B51B-FD8D-49B9-9ECF-89984598993D}" type="presParOf" srcId="{58FDAE92-04DE-47A8-9CBC-92EA93DEBAEC}" destId="{8BCAC786-8404-44C5-BC00-CD85C1EC257C}" srcOrd="1" destOrd="0" presId="urn:microsoft.com/office/officeart/2018/2/layout/IconVerticalSolidList"/>
    <dgm:cxn modelId="{49A5BF33-2C29-43DE-8743-20299636FBA3}" type="presParOf" srcId="{58FDAE92-04DE-47A8-9CBC-92EA93DEBAEC}" destId="{2947B0D5-23D2-46F4-BAE8-2DA380E724F7}" srcOrd="2" destOrd="0" presId="urn:microsoft.com/office/officeart/2018/2/layout/IconVerticalSolidList"/>
    <dgm:cxn modelId="{90178CF5-D1E2-49F5-A371-E31580E50746}" type="presParOf" srcId="{58FDAE92-04DE-47A8-9CBC-92EA93DEBAEC}" destId="{E38F5075-C285-4433-8710-9F914B52D21A}" srcOrd="3" destOrd="0" presId="urn:microsoft.com/office/officeart/2018/2/layout/IconVerticalSolidList"/>
    <dgm:cxn modelId="{76FB056A-057C-4E1F-AC0E-191294B1004B}" type="presParOf" srcId="{FE1CDEFA-1DF1-44D6-BB48-8CED4B002AB8}" destId="{3B310375-26D1-4252-8AE0-D4DA2A6CCEF7}" srcOrd="3" destOrd="0" presId="urn:microsoft.com/office/officeart/2018/2/layout/IconVerticalSolidList"/>
    <dgm:cxn modelId="{044D4426-ACF5-4255-808D-3411EAF68A2E}" type="presParOf" srcId="{FE1CDEFA-1DF1-44D6-BB48-8CED4B002AB8}" destId="{0E978D52-3B1B-4D51-9AAC-80B9BCF84C56}" srcOrd="4" destOrd="0" presId="urn:microsoft.com/office/officeart/2018/2/layout/IconVerticalSolidList"/>
    <dgm:cxn modelId="{13BD23BF-42C3-44B7-B40B-284E39552D6F}" type="presParOf" srcId="{0E978D52-3B1B-4D51-9AAC-80B9BCF84C56}" destId="{706B8A2D-8644-4B1B-BDF4-2E18DCA7DCFE}" srcOrd="0" destOrd="0" presId="urn:microsoft.com/office/officeart/2018/2/layout/IconVerticalSolidList"/>
    <dgm:cxn modelId="{5AD9BFF2-946C-4BCA-80EF-D87E5BE3C6BA}" type="presParOf" srcId="{0E978D52-3B1B-4D51-9AAC-80B9BCF84C56}" destId="{0285B8A3-6761-44BF-9C46-0E1B78071B64}" srcOrd="1" destOrd="0" presId="urn:microsoft.com/office/officeart/2018/2/layout/IconVerticalSolidList"/>
    <dgm:cxn modelId="{3A59BB2F-E278-4122-9E37-9026DB324C3A}" type="presParOf" srcId="{0E978D52-3B1B-4D51-9AAC-80B9BCF84C56}" destId="{5C995777-2231-4EF2-BA44-C15132919E6C}" srcOrd="2" destOrd="0" presId="urn:microsoft.com/office/officeart/2018/2/layout/IconVerticalSolidList"/>
    <dgm:cxn modelId="{D11356E4-8559-4FDB-8E9E-B9CE94335409}" type="presParOf" srcId="{0E978D52-3B1B-4D51-9AAC-80B9BCF84C56}" destId="{5D5A24FF-B5EF-438A-9F72-28784E7995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835B08-CC13-4DF7-9028-F0EC69003F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C38923-7A22-4E95-BE86-37A9CE50179F}">
      <dgm:prSet/>
      <dgm:spPr/>
      <dgm:t>
        <a:bodyPr/>
        <a:lstStyle/>
        <a:p>
          <a:r>
            <a:rPr lang="en-US"/>
            <a:t>An object is a thing that has characteristics and can do something. </a:t>
          </a:r>
        </a:p>
      </dgm:t>
    </dgm:pt>
    <dgm:pt modelId="{0B04F55E-084B-4D6F-9563-89FD7D974605}" type="parTrans" cxnId="{B47BC4B4-C757-4DBB-B7D4-D2AA4DEBC89D}">
      <dgm:prSet/>
      <dgm:spPr/>
      <dgm:t>
        <a:bodyPr/>
        <a:lstStyle/>
        <a:p>
          <a:endParaRPr lang="en-US"/>
        </a:p>
      </dgm:t>
    </dgm:pt>
    <dgm:pt modelId="{528CC589-478D-47C9-BB2E-20352984C382}" type="sibTrans" cxnId="{B47BC4B4-C757-4DBB-B7D4-D2AA4DEBC89D}">
      <dgm:prSet/>
      <dgm:spPr/>
      <dgm:t>
        <a:bodyPr/>
        <a:lstStyle/>
        <a:p>
          <a:endParaRPr lang="en-US"/>
        </a:p>
      </dgm:t>
    </dgm:pt>
    <dgm:pt modelId="{FA5EB30D-E78E-448A-97AC-9CEFB56B55B2}">
      <dgm:prSet/>
      <dgm:spPr/>
      <dgm:t>
        <a:bodyPr/>
        <a:lstStyle/>
        <a:p>
          <a:r>
            <a:rPr lang="en-US"/>
            <a:t>A phone object can have a ‘color’ characteristics described by blue</a:t>
          </a:r>
        </a:p>
      </dgm:t>
    </dgm:pt>
    <dgm:pt modelId="{BFE3EECF-F880-489B-BCE8-CEE4695C3FF9}" type="parTrans" cxnId="{F214748F-C9E1-4C79-8858-135530A1783C}">
      <dgm:prSet/>
      <dgm:spPr/>
      <dgm:t>
        <a:bodyPr/>
        <a:lstStyle/>
        <a:p>
          <a:endParaRPr lang="en-US"/>
        </a:p>
      </dgm:t>
    </dgm:pt>
    <dgm:pt modelId="{9B03930E-AC89-4C59-96CD-EF72FF9B783A}" type="sibTrans" cxnId="{F214748F-C9E1-4C79-8858-135530A1783C}">
      <dgm:prSet/>
      <dgm:spPr/>
      <dgm:t>
        <a:bodyPr/>
        <a:lstStyle/>
        <a:p>
          <a:endParaRPr lang="en-US"/>
        </a:p>
      </dgm:t>
    </dgm:pt>
    <dgm:pt modelId="{29325021-ADA0-446B-980D-7A0A125EFC4F}">
      <dgm:prSet/>
      <dgm:spPr/>
      <dgm:t>
        <a:bodyPr/>
        <a:lstStyle/>
        <a:p>
          <a:r>
            <a:rPr lang="en-US"/>
            <a:t>While a phone can have an action (behavior) called ‘Calling’</a:t>
          </a:r>
        </a:p>
      </dgm:t>
    </dgm:pt>
    <dgm:pt modelId="{477CCAAC-AA27-45C1-BBA7-9397D16C9861}" type="parTrans" cxnId="{419D91B3-463A-4B4B-ACED-40BBA9E160B4}">
      <dgm:prSet/>
      <dgm:spPr/>
      <dgm:t>
        <a:bodyPr/>
        <a:lstStyle/>
        <a:p>
          <a:endParaRPr lang="en-US"/>
        </a:p>
      </dgm:t>
    </dgm:pt>
    <dgm:pt modelId="{3ED0603B-8632-4B8E-9E8C-0F8F618C5119}" type="sibTrans" cxnId="{419D91B3-463A-4B4B-ACED-40BBA9E160B4}">
      <dgm:prSet/>
      <dgm:spPr/>
      <dgm:t>
        <a:bodyPr/>
        <a:lstStyle/>
        <a:p>
          <a:endParaRPr lang="en-US"/>
        </a:p>
      </dgm:t>
    </dgm:pt>
    <dgm:pt modelId="{0D1857BA-6E7C-4301-840A-203DA1D7CF27}" type="pres">
      <dgm:prSet presAssocID="{35835B08-CC13-4DF7-9028-F0EC69003F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59E875-D4CC-448F-BBAD-07CD9241F8A9}" type="pres">
      <dgm:prSet presAssocID="{1BC38923-7A22-4E95-BE86-37A9CE50179F}" presName="hierRoot1" presStyleCnt="0"/>
      <dgm:spPr/>
    </dgm:pt>
    <dgm:pt modelId="{4D80DDBA-CDB3-4512-A3AE-BB9812F667EF}" type="pres">
      <dgm:prSet presAssocID="{1BC38923-7A22-4E95-BE86-37A9CE50179F}" presName="composite" presStyleCnt="0"/>
      <dgm:spPr/>
    </dgm:pt>
    <dgm:pt modelId="{1732398A-BE5A-492D-A041-130C361CF231}" type="pres">
      <dgm:prSet presAssocID="{1BC38923-7A22-4E95-BE86-37A9CE50179F}" presName="background" presStyleLbl="node0" presStyleIdx="0" presStyleCnt="3"/>
      <dgm:spPr/>
    </dgm:pt>
    <dgm:pt modelId="{C3F2B7C5-11B6-4694-B171-FFA6C102C4EC}" type="pres">
      <dgm:prSet presAssocID="{1BC38923-7A22-4E95-BE86-37A9CE50179F}" presName="text" presStyleLbl="fgAcc0" presStyleIdx="0" presStyleCnt="3">
        <dgm:presLayoutVars>
          <dgm:chPref val="3"/>
        </dgm:presLayoutVars>
      </dgm:prSet>
      <dgm:spPr/>
    </dgm:pt>
    <dgm:pt modelId="{E83E45E3-6E30-441E-9801-49F3877815E6}" type="pres">
      <dgm:prSet presAssocID="{1BC38923-7A22-4E95-BE86-37A9CE50179F}" presName="hierChild2" presStyleCnt="0"/>
      <dgm:spPr/>
    </dgm:pt>
    <dgm:pt modelId="{229059D6-EE52-4031-A2EC-4C263E5F4DD7}" type="pres">
      <dgm:prSet presAssocID="{FA5EB30D-E78E-448A-97AC-9CEFB56B55B2}" presName="hierRoot1" presStyleCnt="0"/>
      <dgm:spPr/>
    </dgm:pt>
    <dgm:pt modelId="{261FF70F-1A70-4207-99C5-D1FB5CE83FBB}" type="pres">
      <dgm:prSet presAssocID="{FA5EB30D-E78E-448A-97AC-9CEFB56B55B2}" presName="composite" presStyleCnt="0"/>
      <dgm:spPr/>
    </dgm:pt>
    <dgm:pt modelId="{B6081E75-8CDE-4978-AFE3-1A080DEA1901}" type="pres">
      <dgm:prSet presAssocID="{FA5EB30D-E78E-448A-97AC-9CEFB56B55B2}" presName="background" presStyleLbl="node0" presStyleIdx="1" presStyleCnt="3"/>
      <dgm:spPr/>
    </dgm:pt>
    <dgm:pt modelId="{29C7BABD-45F3-4C31-A25C-F9A33A05C017}" type="pres">
      <dgm:prSet presAssocID="{FA5EB30D-E78E-448A-97AC-9CEFB56B55B2}" presName="text" presStyleLbl="fgAcc0" presStyleIdx="1" presStyleCnt="3">
        <dgm:presLayoutVars>
          <dgm:chPref val="3"/>
        </dgm:presLayoutVars>
      </dgm:prSet>
      <dgm:spPr/>
    </dgm:pt>
    <dgm:pt modelId="{46AA51B5-9F39-48DD-A4EB-50C93FA6A319}" type="pres">
      <dgm:prSet presAssocID="{FA5EB30D-E78E-448A-97AC-9CEFB56B55B2}" presName="hierChild2" presStyleCnt="0"/>
      <dgm:spPr/>
    </dgm:pt>
    <dgm:pt modelId="{C2B29EEF-E57E-46E2-B3B6-8BA9D7FF2E5F}" type="pres">
      <dgm:prSet presAssocID="{29325021-ADA0-446B-980D-7A0A125EFC4F}" presName="hierRoot1" presStyleCnt="0"/>
      <dgm:spPr/>
    </dgm:pt>
    <dgm:pt modelId="{6D49762C-7ECE-4937-9E78-3002E0984CBA}" type="pres">
      <dgm:prSet presAssocID="{29325021-ADA0-446B-980D-7A0A125EFC4F}" presName="composite" presStyleCnt="0"/>
      <dgm:spPr/>
    </dgm:pt>
    <dgm:pt modelId="{75ADEE45-F349-4650-A975-0C9734A0215C}" type="pres">
      <dgm:prSet presAssocID="{29325021-ADA0-446B-980D-7A0A125EFC4F}" presName="background" presStyleLbl="node0" presStyleIdx="2" presStyleCnt="3"/>
      <dgm:spPr/>
    </dgm:pt>
    <dgm:pt modelId="{A9AC1FBB-9BA5-4388-BF8C-29E80B423B07}" type="pres">
      <dgm:prSet presAssocID="{29325021-ADA0-446B-980D-7A0A125EFC4F}" presName="text" presStyleLbl="fgAcc0" presStyleIdx="2" presStyleCnt="3">
        <dgm:presLayoutVars>
          <dgm:chPref val="3"/>
        </dgm:presLayoutVars>
      </dgm:prSet>
      <dgm:spPr/>
    </dgm:pt>
    <dgm:pt modelId="{FBAE2029-9BDB-47E2-940F-B56DC78C1F61}" type="pres">
      <dgm:prSet presAssocID="{29325021-ADA0-446B-980D-7A0A125EFC4F}" presName="hierChild2" presStyleCnt="0"/>
      <dgm:spPr/>
    </dgm:pt>
  </dgm:ptLst>
  <dgm:cxnLst>
    <dgm:cxn modelId="{B2534A40-A859-40C6-8E9D-032706F29427}" type="presOf" srcId="{29325021-ADA0-446B-980D-7A0A125EFC4F}" destId="{A9AC1FBB-9BA5-4388-BF8C-29E80B423B07}" srcOrd="0" destOrd="0" presId="urn:microsoft.com/office/officeart/2005/8/layout/hierarchy1"/>
    <dgm:cxn modelId="{F3CECE58-F62F-4626-8301-C01A4EB03C6B}" type="presOf" srcId="{35835B08-CC13-4DF7-9028-F0EC69003F78}" destId="{0D1857BA-6E7C-4301-840A-203DA1D7CF27}" srcOrd="0" destOrd="0" presId="urn:microsoft.com/office/officeart/2005/8/layout/hierarchy1"/>
    <dgm:cxn modelId="{0AD1B784-7CEB-4459-95D6-F5E5B963C53D}" type="presOf" srcId="{FA5EB30D-E78E-448A-97AC-9CEFB56B55B2}" destId="{29C7BABD-45F3-4C31-A25C-F9A33A05C017}" srcOrd="0" destOrd="0" presId="urn:microsoft.com/office/officeart/2005/8/layout/hierarchy1"/>
    <dgm:cxn modelId="{F214748F-C9E1-4C79-8858-135530A1783C}" srcId="{35835B08-CC13-4DF7-9028-F0EC69003F78}" destId="{FA5EB30D-E78E-448A-97AC-9CEFB56B55B2}" srcOrd="1" destOrd="0" parTransId="{BFE3EECF-F880-489B-BCE8-CEE4695C3FF9}" sibTransId="{9B03930E-AC89-4C59-96CD-EF72FF9B783A}"/>
    <dgm:cxn modelId="{419D91B3-463A-4B4B-ACED-40BBA9E160B4}" srcId="{35835B08-CC13-4DF7-9028-F0EC69003F78}" destId="{29325021-ADA0-446B-980D-7A0A125EFC4F}" srcOrd="2" destOrd="0" parTransId="{477CCAAC-AA27-45C1-BBA7-9397D16C9861}" sibTransId="{3ED0603B-8632-4B8E-9E8C-0F8F618C5119}"/>
    <dgm:cxn modelId="{B47BC4B4-C757-4DBB-B7D4-D2AA4DEBC89D}" srcId="{35835B08-CC13-4DF7-9028-F0EC69003F78}" destId="{1BC38923-7A22-4E95-BE86-37A9CE50179F}" srcOrd="0" destOrd="0" parTransId="{0B04F55E-084B-4D6F-9563-89FD7D974605}" sibTransId="{528CC589-478D-47C9-BB2E-20352984C382}"/>
    <dgm:cxn modelId="{92E580F8-D2EF-457A-96D3-CCC711C029DC}" type="presOf" srcId="{1BC38923-7A22-4E95-BE86-37A9CE50179F}" destId="{C3F2B7C5-11B6-4694-B171-FFA6C102C4EC}" srcOrd="0" destOrd="0" presId="urn:microsoft.com/office/officeart/2005/8/layout/hierarchy1"/>
    <dgm:cxn modelId="{0688C039-8FD5-4B2B-BE91-7A7094F02E4D}" type="presParOf" srcId="{0D1857BA-6E7C-4301-840A-203DA1D7CF27}" destId="{C859E875-D4CC-448F-BBAD-07CD9241F8A9}" srcOrd="0" destOrd="0" presId="urn:microsoft.com/office/officeart/2005/8/layout/hierarchy1"/>
    <dgm:cxn modelId="{C878D7FD-FDA2-4E04-ADFF-CB0E9D164BCF}" type="presParOf" srcId="{C859E875-D4CC-448F-BBAD-07CD9241F8A9}" destId="{4D80DDBA-CDB3-4512-A3AE-BB9812F667EF}" srcOrd="0" destOrd="0" presId="urn:microsoft.com/office/officeart/2005/8/layout/hierarchy1"/>
    <dgm:cxn modelId="{B3CE4872-4265-42F0-BB86-0D766A764372}" type="presParOf" srcId="{4D80DDBA-CDB3-4512-A3AE-BB9812F667EF}" destId="{1732398A-BE5A-492D-A041-130C361CF231}" srcOrd="0" destOrd="0" presId="urn:microsoft.com/office/officeart/2005/8/layout/hierarchy1"/>
    <dgm:cxn modelId="{DE1055A1-BAD9-4921-AA87-F675105FDB08}" type="presParOf" srcId="{4D80DDBA-CDB3-4512-A3AE-BB9812F667EF}" destId="{C3F2B7C5-11B6-4694-B171-FFA6C102C4EC}" srcOrd="1" destOrd="0" presId="urn:microsoft.com/office/officeart/2005/8/layout/hierarchy1"/>
    <dgm:cxn modelId="{9DF82EEF-9AC9-4040-9CE9-7C000F2F3823}" type="presParOf" srcId="{C859E875-D4CC-448F-BBAD-07CD9241F8A9}" destId="{E83E45E3-6E30-441E-9801-49F3877815E6}" srcOrd="1" destOrd="0" presId="urn:microsoft.com/office/officeart/2005/8/layout/hierarchy1"/>
    <dgm:cxn modelId="{1E889B93-E1FD-4F00-BF03-63D8F4B651DB}" type="presParOf" srcId="{0D1857BA-6E7C-4301-840A-203DA1D7CF27}" destId="{229059D6-EE52-4031-A2EC-4C263E5F4DD7}" srcOrd="1" destOrd="0" presId="urn:microsoft.com/office/officeart/2005/8/layout/hierarchy1"/>
    <dgm:cxn modelId="{AF89DF4E-3B00-4516-B904-403B9832D37E}" type="presParOf" srcId="{229059D6-EE52-4031-A2EC-4C263E5F4DD7}" destId="{261FF70F-1A70-4207-99C5-D1FB5CE83FBB}" srcOrd="0" destOrd="0" presId="urn:microsoft.com/office/officeart/2005/8/layout/hierarchy1"/>
    <dgm:cxn modelId="{63EAC04A-5186-4C3E-B2AE-33FD3934F7A3}" type="presParOf" srcId="{261FF70F-1A70-4207-99C5-D1FB5CE83FBB}" destId="{B6081E75-8CDE-4978-AFE3-1A080DEA1901}" srcOrd="0" destOrd="0" presId="urn:microsoft.com/office/officeart/2005/8/layout/hierarchy1"/>
    <dgm:cxn modelId="{A0DE6324-A2B0-4BD3-A421-A436DED670E1}" type="presParOf" srcId="{261FF70F-1A70-4207-99C5-D1FB5CE83FBB}" destId="{29C7BABD-45F3-4C31-A25C-F9A33A05C017}" srcOrd="1" destOrd="0" presId="urn:microsoft.com/office/officeart/2005/8/layout/hierarchy1"/>
    <dgm:cxn modelId="{D41EA0B2-47AA-41CC-9E87-FC8E11F25D41}" type="presParOf" srcId="{229059D6-EE52-4031-A2EC-4C263E5F4DD7}" destId="{46AA51B5-9F39-48DD-A4EB-50C93FA6A319}" srcOrd="1" destOrd="0" presId="urn:microsoft.com/office/officeart/2005/8/layout/hierarchy1"/>
    <dgm:cxn modelId="{D49B9E4B-5360-4EAB-A030-B4C4363B2601}" type="presParOf" srcId="{0D1857BA-6E7C-4301-840A-203DA1D7CF27}" destId="{C2B29EEF-E57E-46E2-B3B6-8BA9D7FF2E5F}" srcOrd="2" destOrd="0" presId="urn:microsoft.com/office/officeart/2005/8/layout/hierarchy1"/>
    <dgm:cxn modelId="{938EA311-72A8-4D2E-913D-BEFD5BA2B928}" type="presParOf" srcId="{C2B29EEF-E57E-46E2-B3B6-8BA9D7FF2E5F}" destId="{6D49762C-7ECE-4937-9E78-3002E0984CBA}" srcOrd="0" destOrd="0" presId="urn:microsoft.com/office/officeart/2005/8/layout/hierarchy1"/>
    <dgm:cxn modelId="{CCE3B63E-9669-43CC-93B6-14D365D9F23E}" type="presParOf" srcId="{6D49762C-7ECE-4937-9E78-3002E0984CBA}" destId="{75ADEE45-F349-4650-A975-0C9734A0215C}" srcOrd="0" destOrd="0" presId="urn:microsoft.com/office/officeart/2005/8/layout/hierarchy1"/>
    <dgm:cxn modelId="{17E55D3A-1389-4B35-A2CF-527D3A79F276}" type="presParOf" srcId="{6D49762C-7ECE-4937-9E78-3002E0984CBA}" destId="{A9AC1FBB-9BA5-4388-BF8C-29E80B423B07}" srcOrd="1" destOrd="0" presId="urn:microsoft.com/office/officeart/2005/8/layout/hierarchy1"/>
    <dgm:cxn modelId="{7E580A6B-A007-4477-8064-7BBB36617118}" type="presParOf" srcId="{C2B29EEF-E57E-46E2-B3B6-8BA9D7FF2E5F}" destId="{FBAE2029-9BDB-47E2-940F-B56DC78C1F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24E0B-1A45-4FBC-A67A-7A5FD2D2D6DD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52BE3-DB2E-4357-89F1-A7D43FD80F3F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Things Created from Dough (object)</a:t>
          </a:r>
        </a:p>
      </dsp:txBody>
      <dsp:txXfrm>
        <a:off x="0" y="531"/>
        <a:ext cx="10515600" cy="870055"/>
      </dsp:txXfrm>
    </dsp:sp>
    <dsp:sp modelId="{F5650697-3C65-4DB8-92C6-C97368D3E68C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BEE58-8C38-486A-BF5A-5560EAA4328C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Spaghetti (object)</a:t>
          </a:r>
        </a:p>
      </dsp:txBody>
      <dsp:txXfrm>
        <a:off x="0" y="870586"/>
        <a:ext cx="10515600" cy="870055"/>
      </dsp:txXfrm>
    </dsp:sp>
    <dsp:sp modelId="{C7903D7E-B470-4C28-9C46-791D50127590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45E99-7844-4410-8685-A566E1DADADD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Doughnut (object) </a:t>
          </a:r>
        </a:p>
      </dsp:txBody>
      <dsp:txXfrm>
        <a:off x="0" y="1740641"/>
        <a:ext cx="10515600" cy="870055"/>
      </dsp:txXfrm>
    </dsp:sp>
    <dsp:sp modelId="{29039492-84C5-4922-8C28-5262715FB7EE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F5021-47E3-4F26-892F-C7E8FC2D7968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Pastry etc.</a:t>
          </a:r>
        </a:p>
      </dsp:txBody>
      <dsp:txXfrm>
        <a:off x="0" y="2610696"/>
        <a:ext cx="10515600" cy="870055"/>
      </dsp:txXfrm>
    </dsp:sp>
    <dsp:sp modelId="{96CF4596-BC68-401D-BA0A-22C0EE76B0B6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C5B26-D601-49E0-AD29-A81E993849E7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dough cannot be consumed in its form, it needs to be converted (instantiated) through processing (heating, etc) into a consumable product.  </a:t>
          </a:r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BC88F-BFEC-4AA0-8684-7F88590405DE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E3511-6532-48DF-837D-8BC0E884AC3A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DD1BD-8363-4886-8BC5-A07016891712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the dough is finally processed into a consumable product you can</a:t>
          </a:r>
        </a:p>
      </dsp:txBody>
      <dsp:txXfrm>
        <a:off x="1936708" y="908268"/>
        <a:ext cx="4308556" cy="1676804"/>
      </dsp:txXfrm>
    </dsp:sp>
    <dsp:sp modelId="{5069D538-94B6-48D9-BDF4-300C9ACC99BA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599CA-FF2C-43CE-90B3-6BD8CC971C34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8DF1-0BC0-4406-9522-DE3EFB18E7BF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eat, transport, sell, package, etc.  The final product becomes “A ready to eat on spot commodity”. </a:t>
          </a:r>
        </a:p>
      </dsp:txBody>
      <dsp:txXfrm>
        <a:off x="1936708" y="3004274"/>
        <a:ext cx="4308556" cy="167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327A8-148D-46F8-91D4-E598922BA0AF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66A6C-64A9-417D-A393-1FFD748BD05E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891AA-AA4D-469E-BED7-66DAF59FB5FA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need a class to create an object.</a:t>
          </a:r>
        </a:p>
      </dsp:txBody>
      <dsp:txXfrm>
        <a:off x="1844034" y="682"/>
        <a:ext cx="4401230" cy="1596566"/>
      </dsp:txXfrm>
    </dsp:sp>
    <dsp:sp modelId="{D9124725-42A4-4FC0-A26C-B4D193E295CA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AC786-8404-44C5-BC00-CD85C1EC257C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F5075-C285-4433-8710-9F914B52D21A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class describes how to create something. </a:t>
          </a:r>
        </a:p>
      </dsp:txBody>
      <dsp:txXfrm>
        <a:off x="1844034" y="1996390"/>
        <a:ext cx="4401230" cy="1596566"/>
      </dsp:txXfrm>
    </dsp:sp>
    <dsp:sp modelId="{706B8A2D-8644-4B1B-BDF4-2E18DCA7DCF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5B8A3-6761-44BF-9C46-0E1B78071B64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A24FF-B5EF-438A-9F72-28784E799522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object is the actual thing created from a class </a:t>
          </a:r>
        </a:p>
      </dsp:txBody>
      <dsp:txXfrm>
        <a:off x="1844034" y="3992098"/>
        <a:ext cx="4401230" cy="1596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2398A-BE5A-492D-A041-130C361CF231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B7C5-11B6-4694-B171-FFA6C102C4EC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 object is a thing that has characteristics and can do something. </a:t>
          </a:r>
        </a:p>
      </dsp:txBody>
      <dsp:txXfrm>
        <a:off x="394737" y="1117886"/>
        <a:ext cx="2930037" cy="1819255"/>
      </dsp:txXfrm>
    </dsp:sp>
    <dsp:sp modelId="{B6081E75-8CDE-4978-AFE3-1A080DEA1901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BABD-45F3-4C31-A25C-F9A33A05C017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 phone object can have a ‘color’ characteristics described by blue</a:t>
          </a:r>
        </a:p>
      </dsp:txBody>
      <dsp:txXfrm>
        <a:off x="4114250" y="1117886"/>
        <a:ext cx="2930037" cy="1819255"/>
      </dsp:txXfrm>
    </dsp:sp>
    <dsp:sp modelId="{75ADEE45-F349-4650-A975-0C9734A0215C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C1FBB-9BA5-4388-BF8C-29E80B423B07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While a phone can have an action (behavior) called ‘Calling’</a:t>
          </a:r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64EF-3755-A7E7-F25C-AADBBA4D5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5B9AB-4B2B-4D61-FB95-FC515BF29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BC47-34C9-A003-18D9-A2A7CEAC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6C3C-9D15-DFEE-CDC9-B022B3AA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8116-04F6-F4A1-6994-43168E28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46A8-5586-8C6A-90E4-9D0207EF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1FD43-4032-B56C-10B1-10016A192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CB65-D0AF-5C35-FD56-DE1889BC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2108-151B-F0DE-6C36-195957D2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369C8-2E52-DBA1-874B-889BAE40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84932-F334-5C1C-0532-C526E22DB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9F4BC-387E-B42A-1B20-24C1AC65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69B6-9A4E-16AC-E9D8-A03DFBDC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BD13-8E45-71F3-BCD5-55ED2034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B878-C03D-D954-A5B1-3C137E95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8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1BF-F86A-AC2C-4053-2D52E3878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DC77C-D323-7266-E81D-657179EA7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6F5F-9472-CFD6-8D2E-6ACFA3C6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7BC4-36AD-6D4C-168D-ADCC0434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7A1CA-613B-06BF-6B7B-C5F90618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8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9F5E-7A4B-A20C-D2DC-0802C070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643F-179E-4139-6350-52002E6B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4A8A-7BF9-9E57-1649-6F2461FE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D3563-AE31-120D-FD36-AD5A2955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7AEC-A332-EE0A-7CA3-6766DF60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F37C-A6D1-DFCC-65F6-88975669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182D4-9445-E443-60EB-CBA7583C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2C29-8142-F7AC-1673-2092C60E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81F3-9E4F-4AE0-B3DC-2983960C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DE78-1265-2F80-7765-AC33400A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4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11F7-3683-88D6-F5AE-60A9FD6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D7D8-D355-45EC-5123-D5BFB3FA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5423F-ED2F-BC1F-93FF-4A164121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D45D9-4DFC-3A6F-B8EB-78AD3B52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14EE-5FE2-D0D0-5B3E-B485C32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77ED-5178-72B0-479A-C4849CFD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4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6892-B986-38AC-D0BD-9BAF489C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63BE-DECC-B263-286A-071B26CF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1924D-519D-3854-D6AB-73F54E3C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3C30E-2320-BDBC-FC36-5CE3F2B7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C61F6-6F17-C749-5A14-B33671348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F110C-66B4-E64A-4232-5C55C703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D53E6-4E20-84F8-03A0-51225F1E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97B0B-C569-1B92-AECB-4710088E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AC91-1463-B87B-3472-F88C96B1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F3B48-CAB1-7E83-F7E5-523BB9FA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AC1CA-A869-B9ED-0551-328A17F8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9DADC-5B65-8E74-6D2F-E4B7BF76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4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F063E-59F2-1A2F-2DF8-828BA697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A3E66-EC63-2EB9-F0A5-2290E669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C0BEF-8AF9-3B28-D274-2088D79F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5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A5F2-2DEF-C7F6-AEBC-9B36E032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2DCF-EB74-2C96-9A7E-03DD01EA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45099-ACA1-DFE0-F105-F01183D8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A7DAD-BC11-C2FB-F6AD-85F782F7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7FDFA-18F2-FBA6-A4E8-D46C7034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03410-7D3E-C78C-C101-48A0ABFC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97F8-01E4-DEE9-134A-DBF811BAB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66D11C-9CEF-B148-69EC-D9AB7A1A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F2EED0-FE56-EDD3-57F7-CACCAC46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https://www.youtube.com/c/101touchapps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B6F861-F0EB-44C4-A71E-925295D5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B735BEF-5D38-7618-9570-01A52A96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9999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8B70-CF5C-4E23-84EB-64D636E8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AA15B-8580-4393-FDA0-5C8DD745B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E9EE9-F38A-1384-2705-A78A982A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7E1D-7CDE-F20B-7DB8-8EED2E21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E3F12-9E08-1C3A-17EA-5810FCC9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4DA3-5B95-CD44-D083-49D799F2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2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8C25-DC50-DD85-FDB0-AB907906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44CC4-F98C-B56C-EE28-B015ED8B9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B65D-745B-2F64-47E8-AC762481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63C-4B20-EFFA-F08A-86916B91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420E-4B83-E3CA-9F8A-0AEC8ADA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3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F312F-579F-A96E-105B-5772B6175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E5337-B01B-7195-D7F4-FB746CFBF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835F-18CB-242A-C60A-6F05AA76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8D8-B2DB-EFFB-9B8E-469025AD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D334-8E38-A190-FB1A-6BEF3C11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E8DB-892D-F70B-52FE-08A9F567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C769-00BC-3A0C-2B3D-F385201BC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590E-5BF7-80E2-0292-CEAA2E05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5D92-31F8-2864-9603-6CE2FB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8B1E-E50D-A258-670F-049311AE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7A47-3D24-864A-9565-CC8832E1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7C64-7C1E-E736-D7CE-2CEA90E3A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825A6-2322-9D55-4912-8FE8A8F2E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10BE7-1481-1DE4-808D-161288B0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A1FD9-5593-779D-0FD5-24864CF5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A3D22-2086-6CF5-8CB1-AA59B2D8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3105-55AA-3B8F-6F09-A0716480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CE56-1DB2-C377-D4E5-27E82EC5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D63BB-12AB-F539-0C06-FFCEA813D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DF10E-4928-3392-314C-90E4B96E4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CE0D7-0106-8A19-1548-AD0DCA74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97692-F2B4-8944-E3CD-329959D2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C769A-A3FC-A077-D8A8-B7F01848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CDB6E-FB1E-D4DC-3D1B-4EC2FA37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D032-79F7-CDD1-8E43-7F1C1A3E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69AA7-8268-5D3A-4D67-F938BAFB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6CE46-BA0E-4DAB-FE91-82887CB8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AE429-1ABB-9EC8-615D-D55FD95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9A0C6-74D8-952F-752A-0934041C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A749E-DEE3-12D4-C7BA-45245432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4B9AD-86E7-DDD3-4340-FAE292C7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C261-42CB-D7E2-903A-9EC1A168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53F1-9632-CC52-D1C5-37637021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5F1D8-0FAD-549D-BC23-49B236285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53C7-E9EE-5CDD-2E7F-F6F5B8C1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C9092-928F-7CC6-9178-62A67FBA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0EAAD-19AB-26F0-5278-D7B49DA4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D994-EE90-061B-A45D-ECA33B46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C8BBC-314A-6E50-4FA7-16BE0F41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205FF-0369-1236-29BB-638A287BE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0F1E3-BCCA-7C25-9AC7-DB356063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46055-A09E-3A76-FC45-2332D3EB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CC46-541B-153B-56D8-B49E5A3E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122CC-3FAF-BD21-CC36-8CED52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548C-166F-2F72-AD0F-8B38EA23F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2E1A8-71D3-5A2D-E612-A45AF003C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094E6-D267-4F3D-B322-F1AB54565AE5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A9F4-B819-FA8C-4CE9-4D3C79668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https://www.youtube.com/c/101touchapps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CFF7-66A7-2DA0-8AE6-58900B34A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7BF5-21E6-4A7A-9291-414A232C73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4DDADD-9E8B-FCAD-6103-440B1C61F89A}"/>
              </a:ext>
            </a:extLst>
          </p:cNvPr>
          <p:cNvSpPr/>
          <p:nvPr userDrawn="1"/>
        </p:nvSpPr>
        <p:spPr>
          <a:xfrm>
            <a:off x="9480430" y="465826"/>
            <a:ext cx="1716657" cy="109555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213E6-EF1B-E547-71E9-D84820F9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5A1AA-943F-C379-8E7A-64E33C8A7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BFC8-2132-B8AA-1901-21E61F4F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8EBF-529E-4059-8848-DEA0FF0CF0FF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95DE9-EEE0-1C55-6A6D-0F61D6B9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DAAA-B882-726B-ED88-3F0D54366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ACDF-33D4-4FCC-A1DB-81770513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9E19-B4C9-DCC1-E21D-E7C28E29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Dough </a:t>
            </a:r>
          </a:p>
        </p:txBody>
      </p:sp>
      <p:pic>
        <p:nvPicPr>
          <p:cNvPr id="5" name="Content Placeholder 4" descr="A picture containing flour&#10;&#10;Description automatically generated">
            <a:extLst>
              <a:ext uri="{FF2B5EF4-FFF2-40B4-BE49-F238E27FC236}">
                <a16:creationId xmlns:a16="http://schemas.microsoft.com/office/drawing/2014/main" id="{5ADDDFFF-68D4-525D-2D7D-D9705B1B4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71" y="2305049"/>
            <a:ext cx="4391458" cy="3286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6821D9-057F-7FB0-6E2B-313FEA89946F}"/>
              </a:ext>
            </a:extLst>
          </p:cNvPr>
          <p:cNvSpPr txBox="1"/>
          <p:nvPr/>
        </p:nvSpPr>
        <p:spPr>
          <a:xfrm>
            <a:off x="3347049" y="5771072"/>
            <a:ext cx="899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Şamil</a:t>
            </a:r>
            <a:r>
              <a:rPr lang="en-US" dirty="0"/>
              <a:t> Korkmaz - Own work, Public Domain, https://commons.wikimedia.org/w/index.php?curid=36922100</a:t>
            </a:r>
          </a:p>
        </p:txBody>
      </p:sp>
    </p:spTree>
    <p:extLst>
      <p:ext uri="{BB962C8B-B14F-4D97-AF65-F5344CB8AC3E}">
        <p14:creationId xmlns:p14="http://schemas.microsoft.com/office/powerpoint/2010/main" val="134244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CBF9A-4277-7BC0-6368-EBACCE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python prepares a class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28B6-D283-04BC-BCF8-41D2F3ED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- special method called __init__(). </a:t>
            </a:r>
          </a:p>
          <a:p>
            <a:r>
              <a:rPr lang="en-US" dirty="0"/>
              <a:t>This method is automatically built into all classes in python. </a:t>
            </a:r>
          </a:p>
          <a:p>
            <a:r>
              <a:rPr lang="en-US" dirty="0"/>
              <a:t>To make the object to be created aware of itself a special parameter called self is used in the __init__(self) method. </a:t>
            </a:r>
          </a:p>
          <a:p>
            <a:r>
              <a:rPr lang="en-US" dirty="0"/>
              <a:t>Note: you don’t have to use the ‘self’ keyword, but it’s a good old tradition to use it. </a:t>
            </a:r>
          </a:p>
        </p:txBody>
      </p:sp>
    </p:spTree>
    <p:extLst>
      <p:ext uri="{BB962C8B-B14F-4D97-AF65-F5344CB8AC3E}">
        <p14:creationId xmlns:p14="http://schemas.microsoft.com/office/powerpoint/2010/main" val="123835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2987-279A-A0F9-D0A1-3D0EB97B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classes and objects work in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F06B-CEDC-51C6-25E1-1A52D268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create an object from a class in python, the program will search for an </a:t>
            </a:r>
            <a:r>
              <a:rPr lang="en-US" dirty="0">
                <a:solidFill>
                  <a:srgbClr val="FF0000"/>
                </a:solidFill>
              </a:rPr>
              <a:t>__init__() </a:t>
            </a:r>
            <a:r>
              <a:rPr lang="en-US" dirty="0"/>
              <a:t>method and uses it to properly assign whatever things you want the object to have when it is eventually created (instantiated). </a:t>
            </a:r>
          </a:p>
          <a:p>
            <a:r>
              <a:rPr lang="en-US" dirty="0"/>
              <a:t>So </a:t>
            </a:r>
            <a:r>
              <a:rPr lang="en-US" dirty="0">
                <a:highlight>
                  <a:srgbClr val="FFFF00"/>
                </a:highlight>
              </a:rPr>
              <a:t>self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functions</a:t>
            </a:r>
            <a:r>
              <a:rPr lang="en-US" dirty="0"/>
              <a:t> work harmoniously. </a:t>
            </a:r>
          </a:p>
          <a:p>
            <a:r>
              <a:rPr lang="en-US" dirty="0"/>
              <a:t>Whenever you see </a:t>
            </a:r>
            <a:r>
              <a:rPr lang="en-US" dirty="0">
                <a:highlight>
                  <a:srgbClr val="FFFF00"/>
                </a:highlight>
              </a:rPr>
              <a:t>self</a:t>
            </a:r>
            <a:r>
              <a:rPr lang="en-US" dirty="0"/>
              <a:t> in a </a:t>
            </a:r>
            <a:r>
              <a:rPr lang="en-US" dirty="0">
                <a:highlight>
                  <a:srgbClr val="FFFF00"/>
                </a:highlight>
              </a:rPr>
              <a:t>function</a:t>
            </a:r>
            <a:r>
              <a:rPr lang="en-US" dirty="0"/>
              <a:t>, it lets you know that that object will be self-aware of itself. </a:t>
            </a:r>
          </a:p>
          <a:p>
            <a:r>
              <a:rPr lang="en-US" dirty="0"/>
              <a:t>The keyword self will make sure it binds an object to its functions and properties.  </a:t>
            </a:r>
          </a:p>
        </p:txBody>
      </p:sp>
    </p:spTree>
    <p:extLst>
      <p:ext uri="{BB962C8B-B14F-4D97-AF65-F5344CB8AC3E}">
        <p14:creationId xmlns:p14="http://schemas.microsoft.com/office/powerpoint/2010/main" val="41676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7734-E211-6264-0C34-64D4229D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Dunder (Double Underscore)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7EB2-C6D6-B814-C911-838228BF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__str__ </a:t>
            </a:r>
          </a:p>
          <a:p>
            <a:r>
              <a:rPr lang="en-US" dirty="0"/>
              <a:t>__init__</a:t>
            </a:r>
          </a:p>
          <a:p>
            <a:r>
              <a:rPr lang="en-US" dirty="0"/>
              <a:t>__file__</a:t>
            </a:r>
          </a:p>
          <a:p>
            <a:r>
              <a:rPr lang="en-US" dirty="0"/>
              <a:t>__import__</a:t>
            </a:r>
          </a:p>
          <a:p>
            <a:r>
              <a:rPr lang="en-US" dirty="0"/>
              <a:t>__loader__</a:t>
            </a:r>
          </a:p>
          <a:p>
            <a:r>
              <a:rPr lang="en-US" dirty="0"/>
              <a:t>__name__</a:t>
            </a:r>
          </a:p>
          <a:p>
            <a:r>
              <a:rPr lang="en-US" dirty="0"/>
              <a:t>Special methods used for </a:t>
            </a:r>
            <a:r>
              <a:rPr lang="en-US" dirty="0">
                <a:highlight>
                  <a:srgbClr val="FFFF00"/>
                </a:highlight>
              </a:rPr>
              <a:t>overloading</a:t>
            </a:r>
            <a:r>
              <a:rPr lang="en-US" dirty="0"/>
              <a:t> (changing default behavior)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2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A371-B0B8-42B8-0643-0C80C82F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OOP Paradigm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28E4-539C-B953-7CCD-570D191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Abstraction </a:t>
            </a:r>
            <a:r>
              <a:rPr lang="en-US" dirty="0"/>
              <a:t>(showing or exposing only what is necessary) </a:t>
            </a:r>
          </a:p>
          <a:p>
            <a:r>
              <a:rPr lang="en-US" dirty="0">
                <a:highlight>
                  <a:srgbClr val="FFFF00"/>
                </a:highlight>
              </a:rPr>
              <a:t>Len() </a:t>
            </a:r>
            <a:r>
              <a:rPr lang="en-US" dirty="0"/>
              <a:t>method  from str class – get the sum of characters in a string</a:t>
            </a:r>
          </a:p>
          <a:p>
            <a:r>
              <a:rPr lang="en-US" dirty="0"/>
              <a:t>We just need it to return the length </a:t>
            </a:r>
            <a:r>
              <a:rPr lang="en-US" dirty="0" err="1"/>
              <a:t>e.g</a:t>
            </a:r>
            <a:r>
              <a:rPr lang="en-US" dirty="0"/>
              <a:t> name = ‘hello’</a:t>
            </a:r>
          </a:p>
          <a:p>
            <a:r>
              <a:rPr lang="en-US" dirty="0"/>
              <a:t>Len(name) will return 4 because there are four letters in the variable called name.</a:t>
            </a:r>
          </a:p>
        </p:txBody>
      </p:sp>
    </p:spTree>
    <p:extLst>
      <p:ext uri="{BB962C8B-B14F-4D97-AF65-F5344CB8AC3E}">
        <p14:creationId xmlns:p14="http://schemas.microsoft.com/office/powerpoint/2010/main" val="2946195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B910-FA77-380D-461B-EBA1236D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OOP Paradigm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5833-F51B-892E-AAB2-D80F5D26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</a:t>
            </a:r>
          </a:p>
          <a:p>
            <a:r>
              <a:rPr lang="en-US" dirty="0"/>
              <a:t>Parts of a program working independently from each other. </a:t>
            </a:r>
          </a:p>
          <a:p>
            <a:r>
              <a:rPr lang="en-US" dirty="0"/>
              <a:t>Prevents unauthorized access and adds levels of organization and security </a:t>
            </a:r>
          </a:p>
        </p:txBody>
      </p:sp>
    </p:spTree>
    <p:extLst>
      <p:ext uri="{BB962C8B-B14F-4D97-AF65-F5344CB8AC3E}">
        <p14:creationId xmlns:p14="http://schemas.microsoft.com/office/powerpoint/2010/main" val="14096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332B-E338-B52E-E284-289021F8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OOP Paradigm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ECD3-23D4-F5DC-B602-B2E5DC12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  <a:p>
            <a:r>
              <a:rPr lang="en-US" dirty="0"/>
              <a:t>Creating a hierarchy structure in a program that allows derivatives to borrow from other objects without needing to write the whole class from scratch.  </a:t>
            </a:r>
          </a:p>
          <a:p>
            <a:r>
              <a:rPr lang="en-US" dirty="0"/>
              <a:t>A new class could derive, borrow or override functions from a main class (Parent or Super class)</a:t>
            </a:r>
          </a:p>
        </p:txBody>
      </p:sp>
    </p:spTree>
    <p:extLst>
      <p:ext uri="{BB962C8B-B14F-4D97-AF65-F5344CB8AC3E}">
        <p14:creationId xmlns:p14="http://schemas.microsoft.com/office/powerpoint/2010/main" val="2968401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8CF8-B667-7E16-54FD-BFBDA034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OOP Paradigm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42D8-93CF-7609-C5AE-D35C3907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</a:t>
            </a:r>
          </a:p>
          <a:p>
            <a:r>
              <a:rPr lang="en-US" dirty="0"/>
              <a:t>Existing in different forms e.g Shape Class can have Circle and Square which share an Area Method. The Area method will be different for the Circle and Square. </a:t>
            </a:r>
          </a:p>
          <a:p>
            <a:r>
              <a:rPr lang="en-US" dirty="0"/>
              <a:t>Polymorphism means changing an inherited behaviour.</a:t>
            </a:r>
          </a:p>
        </p:txBody>
      </p:sp>
    </p:spTree>
    <p:extLst>
      <p:ext uri="{BB962C8B-B14F-4D97-AF65-F5344CB8AC3E}">
        <p14:creationId xmlns:p14="http://schemas.microsoft.com/office/powerpoint/2010/main" val="31027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7712-CB0F-284C-E3F7-957D0AD7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Dough (class)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4CB6249-8DC3-1DBE-CDE7-C2AFF517A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8263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food, doughnut, donut, bread">
            <a:extLst>
              <a:ext uri="{FF2B5EF4-FFF2-40B4-BE49-F238E27FC236}">
                <a16:creationId xmlns:a16="http://schemas.microsoft.com/office/drawing/2014/main" id="{921066B0-F2F7-2178-3073-CF483ADBF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17" y="1125415"/>
            <a:ext cx="3266180" cy="244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87979-5D45-72D0-9009-F7ACC3E8B01E}"/>
              </a:ext>
            </a:extLst>
          </p:cNvPr>
          <p:cNvSpPr txBox="1"/>
          <p:nvPr/>
        </p:nvSpPr>
        <p:spPr>
          <a:xfrm>
            <a:off x="7119815" y="3709987"/>
            <a:ext cx="42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 3268zauber - Own work, CC BY-SA 3.0, https://commons.wikimedia.org/w/index.php?curid=4298187</a:t>
            </a:r>
          </a:p>
        </p:txBody>
      </p:sp>
    </p:spTree>
    <p:extLst>
      <p:ext uri="{BB962C8B-B14F-4D97-AF65-F5344CB8AC3E}">
        <p14:creationId xmlns:p14="http://schemas.microsoft.com/office/powerpoint/2010/main" val="82060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FC8BE-D2EF-FCD6-83F7-734DD32A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 dirty="0"/>
              <a:t>Dough (class)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1A09EF-E4C3-0B7B-7D97-085654F72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83057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0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6137-CD47-A3B5-7DA9-951ED6F2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9AAC82-6C33-B595-B3E8-4670B62A6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12348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860191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2531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Dough (class)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Processed Dough (Created or instantiated) (object)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72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Raw, none consumable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Ready to Eat, 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1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to create different pastry from composition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pastry finally made 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bread or doughnut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1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 a specific texture (solid)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Texture based on what was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8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– specific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– vary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5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7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794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49BC51-C2DA-0221-F6E0-F7A4CFF49477}"/>
              </a:ext>
            </a:extLst>
          </p:cNvPr>
          <p:cNvSpPr txBox="1"/>
          <p:nvPr/>
        </p:nvSpPr>
        <p:spPr>
          <a:xfrm>
            <a:off x="1023815" y="5072185"/>
            <a:ext cx="1022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convert from Dough to Bread….you have to BAKE! (INSTANTIATE)</a:t>
            </a:r>
          </a:p>
        </p:txBody>
      </p:sp>
    </p:spTree>
    <p:extLst>
      <p:ext uri="{BB962C8B-B14F-4D97-AF65-F5344CB8AC3E}">
        <p14:creationId xmlns:p14="http://schemas.microsoft.com/office/powerpoint/2010/main" val="49876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5CD27-0598-5AB5-7450-0B74DFC6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Objects and Classes in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5E5A6-484C-DF78-D690-E212DA22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Introduction to Objects and Classes in Python 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47AF9-C36A-4701-1592-51C47759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Objects and Classes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8B2CEE-1CC8-A07E-50DB-BD940A401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04836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77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5464-A18D-486A-11D4-0969A2E8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12C5-0BDB-1C08-8ACE-C74E54B8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created from a design instruction called classes. This instruction provides the format needed to create a variable. It could be an int, a dictionary, a set, or any other type in Python. </a:t>
            </a:r>
          </a:p>
        </p:txBody>
      </p:sp>
    </p:spTree>
    <p:extLst>
      <p:ext uri="{BB962C8B-B14F-4D97-AF65-F5344CB8AC3E}">
        <p14:creationId xmlns:p14="http://schemas.microsoft.com/office/powerpoint/2010/main" val="4363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EA87F-1454-2063-E3C3-87F9A9E0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What is an object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FA079C-9F3B-7AFE-51FD-3157410B7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6464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9B682-0D0B-BA14-6BD5-AD99B16B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 class  </a:t>
            </a:r>
          </a:p>
        </p:txBody>
      </p:sp>
      <p:sp>
        <p:nvSpPr>
          <p:cNvPr id="19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20B56F-5180-294A-2427-1533D963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 class is an instruction, rules, description, or template required to create an object. </a:t>
            </a:r>
          </a:p>
          <a:p>
            <a:pPr marL="0" indent="0">
              <a:buNone/>
            </a:pPr>
            <a:r>
              <a:rPr lang="en-US"/>
              <a:t>You cannot eat scrambled eggs by reading the step-by-step instructions in a cookbook. </a:t>
            </a:r>
            <a:r>
              <a:rPr lang="en-US">
                <a:highlight>
                  <a:srgbClr val="FFFF00"/>
                </a:highlight>
              </a:rPr>
              <a:t>(class) </a:t>
            </a:r>
          </a:p>
          <a:p>
            <a:r>
              <a:rPr lang="en-US"/>
              <a:t>But you can eat the scrambled eggs you made in the real world after reading the instructions, cooking the eggs and adding all the necessary ingredients. </a:t>
            </a:r>
          </a:p>
          <a:p>
            <a:r>
              <a:rPr lang="en-US"/>
              <a:t>At this point the scrambled eggs are now an instance (real thing or object) of the </a:t>
            </a:r>
            <a:r>
              <a:rPr lang="en-US">
                <a:highlight>
                  <a:srgbClr val="FFFF00"/>
                </a:highlight>
              </a:rPr>
              <a:t>cookbook class</a:t>
            </a:r>
            <a:r>
              <a:rPr lang="en-US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77770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816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Custom Design</vt:lpstr>
      <vt:lpstr>Dough </vt:lpstr>
      <vt:lpstr>Dough (class)</vt:lpstr>
      <vt:lpstr>Dough (class)</vt:lpstr>
      <vt:lpstr>Comparison </vt:lpstr>
      <vt:lpstr>Objects and Classes in Python </vt:lpstr>
      <vt:lpstr>Objects and Classes</vt:lpstr>
      <vt:lpstr>What is an Object</vt:lpstr>
      <vt:lpstr>What is an object</vt:lpstr>
      <vt:lpstr>What is a class  </vt:lpstr>
      <vt:lpstr>How python prepares a class </vt:lpstr>
      <vt:lpstr>How classes and objects work in Python </vt:lpstr>
      <vt:lpstr>Dunder (Double Underscore) Methods</vt:lpstr>
      <vt:lpstr>OOP Paradigm </vt:lpstr>
      <vt:lpstr>OOP Paradigm </vt:lpstr>
      <vt:lpstr>OOP Paradigm </vt:lpstr>
      <vt:lpstr>OOP Paradigm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 in Python</dc:title>
  <dc:creator>Mahmud Shuaib</dc:creator>
  <cp:lastModifiedBy>Mahmud Shuaib</cp:lastModifiedBy>
  <cp:revision>11</cp:revision>
  <dcterms:created xsi:type="dcterms:W3CDTF">2022-10-08T18:45:29Z</dcterms:created>
  <dcterms:modified xsi:type="dcterms:W3CDTF">2022-10-09T08:37:20Z</dcterms:modified>
</cp:coreProperties>
</file>