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640E-39BC-F270-5202-210A9788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B93B5-41C4-5D55-8331-BD862B61A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E29D-E689-C60D-F745-E40129A6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A47C-4CBC-627B-69A8-A464DE98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C291-D488-3B0D-68E4-1E254950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8192-E203-FF19-95BA-468CE3C2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63570-2BB9-E43B-3410-2DE3F2972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DEFA4-F3B4-EDAD-D2BA-88C111CE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DB8E0-B069-4E7E-F27C-79DD9C7C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BB90-6157-1516-1BA2-C3B7C11C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174CD-709D-EF94-A5F1-60C02FF83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313F8-B8F6-64C2-CF6C-5B4484B3A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602B-8E86-1F51-D695-06C305E9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9BCC4-5C20-7E2A-41B1-F08D782D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BE3B-329A-AEAC-319D-41C5C874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A0BF-A413-FC58-87F1-20CDA334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BBC3-C1B7-B1CA-24A8-E13C29E2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64EB-49E1-F280-BD6D-182B013C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5D4B-F263-6B28-A1CE-46A6D176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48BD8-F072-1025-7B43-0A19B9B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995-B795-C1EE-EDB2-352E23C6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7B3B-FEF3-3242-3617-C1430601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E240-22C7-76AF-F244-9737BFB9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D066-EF1C-AF8F-883A-8E84A0AE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9511-03D6-351C-B7D3-56B86183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5F5A-59F3-103E-18BE-9BD6D6D9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1F14-ACFE-E67E-B8BE-A2DD303A3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9208D-2B89-8CFC-AAE9-9F79A76E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2E170-F6DD-3A4E-DA2B-7A95B67B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A1A0-FD2A-E2F3-7A89-B2D90FF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26A3-75FE-1431-F417-CE252C1A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412D-C254-0CB6-0C6F-1E83512A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71729-C48D-F201-9B92-277A0AE1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CC42C-0C6A-A1DC-C58D-3E111767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D20CB-4C92-4863-2FC6-AAB075F5B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3A847-0554-69DE-8781-CD0302C98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3C4EB-FCA7-6649-13B2-BCD82DA8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2775D-3399-7810-044C-4EC64590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7DA83-A5DD-31E3-4525-0BC2BB0B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96E-D08D-F8F3-F9F1-D13E7F18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30AA-BED7-C973-1B0B-41A1DCC8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1EB3-D5A6-B806-14CA-1C891A58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0AED-DA02-5AC5-7A5A-ED237E42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D30E7-66E8-42E3-0C08-A34CEC1E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B3CD6-C731-0F60-7E8F-2F58AD89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3D964-2447-A058-A5C3-524D8A77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DEB5-C345-E348-3FB4-F88B30E0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4945-FA38-8399-AC5D-42B8D03B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536A8-0391-CD97-D1F3-6F727BF9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6091D-6B6E-33EE-AF40-C2102D93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EB757-570A-83B6-1E8F-41AF09C8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05493-2F33-ED96-3A53-4C7F9B3A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ECAB-F5AF-D299-5269-BB4C7FEE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5E443-115B-FAB4-8382-303A29B53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5B9B8-DA5D-0081-FF8F-58FEAE55C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756E-131C-8C11-D380-3A6B67E1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DF2D-D73B-F3CC-25A4-9562E31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6BC2-91A5-7739-9178-39291637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1A40D-6435-02F4-6804-DB92BBB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36957-8131-3A7A-962B-D50692F1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66D2-BAA2-BDF5-F1C2-4EFFD930A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11BA-6FBA-483D-99F0-DA390161A75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6D26-F039-5F73-A5B3-B18F6B1EF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1311-7E6D-620E-12B9-C1A8BD0D1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49C6-06A2-4A7A-B993-A1C61C4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FE16-B0F2-2124-2222-46CD68B33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/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77B0A-1D0B-2B3C-3CE7-D3455359A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D3144-2077-4E18-BA7D-163EC8A41353}"/>
              </a:ext>
            </a:extLst>
          </p:cNvPr>
          <p:cNvSpPr/>
          <p:nvPr/>
        </p:nvSpPr>
        <p:spPr>
          <a:xfrm>
            <a:off x="4543245" y="517585"/>
            <a:ext cx="3105509" cy="19495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D082-47B0-30D5-E1CE-11F8F8F2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 (as I see it….)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086B-9E59-3443-86CE-B2BC5E1E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software that helps you (or a user) manage files (documents or data). It reports catalogs and stores a snapshot of activities (saving, changing, editing files) locally. </a:t>
            </a:r>
          </a:p>
          <a:p>
            <a:r>
              <a:rPr lang="en-US" dirty="0"/>
              <a:t>So…….</a:t>
            </a:r>
          </a:p>
          <a:p>
            <a:r>
              <a:rPr lang="en-US" dirty="0"/>
              <a:t>Git is a virtual manager/expert reporter for your projects or tasks with cutting-edge tech for data management.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1F28C-A6D6-B74D-75C1-C415CD0EB1A3}"/>
              </a:ext>
            </a:extLst>
          </p:cNvPr>
          <p:cNvSpPr/>
          <p:nvPr/>
        </p:nvSpPr>
        <p:spPr>
          <a:xfrm>
            <a:off x="4796285" y="681037"/>
            <a:ext cx="1837427" cy="8711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0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C899-864B-AABD-717D-D24F504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(as I see it…)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1A1B-D8E4-A069-4762-770DF8F8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web-hosted platform that works very well with version control software (such as git). GitHub has exceptional project-based collaborative integration with teams and individuals working on projects.  </a:t>
            </a:r>
          </a:p>
          <a:p>
            <a:endParaRPr lang="en-US" dirty="0"/>
          </a:p>
          <a:p>
            <a:r>
              <a:rPr lang="en-US" dirty="0"/>
              <a:t>GitHub lets us see all the awesomeness git is doing but on a webpage with lots of additional features.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C7CDF-52E4-BFE3-54AB-8D8D0805E013}"/>
              </a:ext>
            </a:extLst>
          </p:cNvPr>
          <p:cNvSpPr/>
          <p:nvPr/>
        </p:nvSpPr>
        <p:spPr>
          <a:xfrm>
            <a:off x="5555411" y="365125"/>
            <a:ext cx="1630393" cy="11644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/ GitHub</vt:lpstr>
      <vt:lpstr>Git (as I see it….)</vt:lpstr>
      <vt:lpstr>GitHub (as I see it…)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</dc:title>
  <dc:creator>Mahmud Shuaib</dc:creator>
  <cp:lastModifiedBy>Mahmud Shuaib</cp:lastModifiedBy>
  <cp:revision>1</cp:revision>
  <dcterms:created xsi:type="dcterms:W3CDTF">2022-08-31T20:28:24Z</dcterms:created>
  <dcterms:modified xsi:type="dcterms:W3CDTF">2022-08-31T20:44:24Z</dcterms:modified>
</cp:coreProperties>
</file>