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1386800" cy="302799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1pPr>
    <a:lvl2pPr marL="322263" indent="134938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2pPr>
    <a:lvl3pPr marL="646113" indent="268288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3pPr>
    <a:lvl4pPr marL="968375" indent="403225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4pPr>
    <a:lvl5pPr marL="1292225" indent="536575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8">
          <p15:clr>
            <a:srgbClr val="A4A3A4"/>
          </p15:clr>
        </p15:guide>
        <p15:guide id="2" orient="horz" pos="17210">
          <p15:clr>
            <a:srgbClr val="A4A3A4"/>
          </p15:clr>
        </p15:guide>
        <p15:guide id="3" pos="-932">
          <p15:clr>
            <a:srgbClr val="A4A3A4"/>
          </p15:clr>
        </p15:guide>
        <p15:guide id="4" pos="4000">
          <p15:clr>
            <a:srgbClr val="A4A3A4"/>
          </p15:clr>
        </p15:guide>
        <p15:guide id="5" pos="4258">
          <p15:clr>
            <a:srgbClr val="A4A3A4"/>
          </p15:clr>
        </p15:guide>
        <p15:guide id="6" pos="14378">
          <p15:clr>
            <a:srgbClr val="A4A3A4"/>
          </p15:clr>
        </p15:guide>
        <p15:guide id="7" pos="9189">
          <p15:clr>
            <a:srgbClr val="A4A3A4"/>
          </p15:clr>
        </p15:guide>
        <p15:guide id="8" pos="94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1BADCF"/>
    <a:srgbClr val="FFFFFF"/>
    <a:srgbClr val="F4F1E9"/>
    <a:srgbClr val="FF9900"/>
    <a:srgbClr val="CC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4595"/>
  </p:normalViewPr>
  <p:slideViewPr>
    <p:cSldViewPr snapToGrid="0" snapToObjects="1">
      <p:cViewPr>
        <p:scale>
          <a:sx n="33" d="100"/>
          <a:sy n="33" d="100"/>
        </p:scale>
        <p:origin x="1506" y="24"/>
      </p:cViewPr>
      <p:guideLst>
        <p:guide orient="horz" pos="3858"/>
        <p:guide orient="horz" pos="17210"/>
        <p:guide pos="-932"/>
        <p:guide pos="4000"/>
        <p:guide pos="4258"/>
        <p:guide pos="14378"/>
        <p:guide pos="9189"/>
        <p:guide pos="94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9DE80A-AB6E-454B-8BE7-6C949B7FDB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3240C-1904-4239-B993-2E0DFC9D6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fld id="{D7B6D276-8752-41B4-A90C-F6382499DB0C}" type="datetimeFigureOut">
              <a:rPr lang="en-US"/>
              <a:pPr>
                <a:defRPr/>
              </a:pPr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9DD2B-898F-431F-98C3-81648A3039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0941F-5B5C-4DBA-BB38-2167D5442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fld id="{149AFA9E-D427-4EE4-92FD-F0B715905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419264F5-1F63-42E2-9C39-0CF990AEC8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78D380B2-2B8B-4BE7-AE6C-A9A2718DB2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7E5E22-B327-4163-87ED-C0380428DA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013295D7-BF94-4A6D-ABCF-0BF1A8688A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0C883BAA-960C-48E0-9098-B5F8D8206B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7555DF97-D5DB-4EBD-8710-950D2101C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E36D6DF-A99F-4248-867C-9CFDC280F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2226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6461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96837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292225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1615973" algn="l" defTabSz="32319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39168" algn="l" defTabSz="32319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62363" algn="l" defTabSz="32319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85557" algn="l" defTabSz="32319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CF705B6-9785-4571-9D7E-B1BC4D09A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5B5870-9EFA-4132-95F1-165DCD45D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226" y="9406996"/>
            <a:ext cx="18178355" cy="648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44" y="17158252"/>
            <a:ext cx="14969912" cy="7739239"/>
          </a:xfrm>
        </p:spPr>
        <p:txBody>
          <a:bodyPr/>
          <a:lstStyle>
            <a:lvl1pPr marL="0" indent="0" algn="ctr">
              <a:buNone/>
              <a:defRPr/>
            </a:lvl1pPr>
            <a:lvl2pPr marL="323195" indent="0" algn="ctr">
              <a:buNone/>
              <a:defRPr/>
            </a:lvl2pPr>
            <a:lvl3pPr marL="646389" indent="0" algn="ctr">
              <a:buNone/>
              <a:defRPr/>
            </a:lvl3pPr>
            <a:lvl4pPr marL="969584" indent="0" algn="ctr">
              <a:buNone/>
              <a:defRPr/>
            </a:lvl4pPr>
            <a:lvl5pPr marL="1292779" indent="0" algn="ctr">
              <a:buNone/>
              <a:defRPr/>
            </a:lvl5pPr>
            <a:lvl6pPr marL="1615973" indent="0" algn="ctr">
              <a:buNone/>
              <a:defRPr/>
            </a:lvl6pPr>
            <a:lvl7pPr marL="1939168" indent="0" algn="ctr">
              <a:buNone/>
              <a:defRPr/>
            </a:lvl7pPr>
            <a:lvl8pPr marL="2262363" indent="0" algn="ctr">
              <a:buNone/>
              <a:defRPr/>
            </a:lvl8pPr>
            <a:lvl9pPr marL="258555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1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86642" y="1171035"/>
            <a:ext cx="5109745" cy="284506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63" y="1171035"/>
            <a:ext cx="15239640" cy="284506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30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226" y="9406996"/>
            <a:ext cx="18178355" cy="648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44" y="17158252"/>
            <a:ext cx="14969912" cy="7739239"/>
          </a:xfrm>
        </p:spPr>
        <p:txBody>
          <a:bodyPr/>
          <a:lstStyle>
            <a:lvl1pPr marL="0" indent="0" algn="ctr">
              <a:buNone/>
              <a:defRPr/>
            </a:lvl1pPr>
            <a:lvl2pPr marL="323195" indent="0" algn="ctr">
              <a:buNone/>
              <a:defRPr/>
            </a:lvl2pPr>
            <a:lvl3pPr marL="646389" indent="0" algn="ctr">
              <a:buNone/>
              <a:defRPr/>
            </a:lvl3pPr>
            <a:lvl4pPr marL="969584" indent="0" algn="ctr">
              <a:buNone/>
              <a:defRPr/>
            </a:lvl4pPr>
            <a:lvl5pPr marL="1292779" indent="0" algn="ctr">
              <a:buNone/>
              <a:defRPr/>
            </a:lvl5pPr>
            <a:lvl6pPr marL="1615973" indent="0" algn="ctr">
              <a:buNone/>
              <a:defRPr/>
            </a:lvl6pPr>
            <a:lvl7pPr marL="1939168" indent="0" algn="ctr">
              <a:buNone/>
              <a:defRPr/>
            </a:lvl7pPr>
            <a:lvl8pPr marL="2262363" indent="0" algn="ctr">
              <a:buNone/>
              <a:defRPr/>
            </a:lvl8pPr>
            <a:lvl9pPr marL="258555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8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3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2" y="19457591"/>
            <a:ext cx="18179298" cy="6014068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2" y="12833307"/>
            <a:ext cx="18179298" cy="6624287"/>
          </a:xfrm>
        </p:spPr>
        <p:txBody>
          <a:bodyPr anchor="b"/>
          <a:lstStyle>
            <a:lvl1pPr marL="0" indent="0">
              <a:buNone/>
              <a:defRPr sz="1400"/>
            </a:lvl1pPr>
            <a:lvl2pPr marL="323195" indent="0">
              <a:buNone/>
              <a:defRPr sz="1300"/>
            </a:lvl2pPr>
            <a:lvl3pPr marL="646389" indent="0">
              <a:buNone/>
              <a:defRPr sz="1100"/>
            </a:lvl3pPr>
            <a:lvl4pPr marL="969584" indent="0">
              <a:buNone/>
              <a:defRPr sz="1000"/>
            </a:lvl4pPr>
            <a:lvl5pPr marL="1292779" indent="0">
              <a:buNone/>
              <a:defRPr sz="1000"/>
            </a:lvl5pPr>
            <a:lvl6pPr marL="1615973" indent="0">
              <a:buNone/>
              <a:defRPr sz="1000"/>
            </a:lvl6pPr>
            <a:lvl7pPr marL="1939168" indent="0">
              <a:buNone/>
              <a:defRPr sz="1000"/>
            </a:lvl7pPr>
            <a:lvl8pPr marL="2262363" indent="0">
              <a:buNone/>
              <a:defRPr sz="1000"/>
            </a:lvl8pPr>
            <a:lvl9pPr marL="258555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41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633" y="4419755"/>
            <a:ext cx="10233636" cy="2520193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1806" y="4419755"/>
            <a:ext cx="10234579" cy="2520193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1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83" y="1212427"/>
            <a:ext cx="19247837" cy="50473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81" y="6777843"/>
            <a:ext cx="9448973" cy="28254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95" indent="0">
              <a:buNone/>
              <a:defRPr sz="1400" b="1"/>
            </a:lvl2pPr>
            <a:lvl3pPr marL="646389" indent="0">
              <a:buNone/>
              <a:defRPr sz="1300" b="1"/>
            </a:lvl3pPr>
            <a:lvl4pPr marL="969584" indent="0">
              <a:buNone/>
              <a:defRPr sz="1100" b="1"/>
            </a:lvl4pPr>
            <a:lvl5pPr marL="1292779" indent="0">
              <a:buNone/>
              <a:defRPr sz="1100" b="1"/>
            </a:lvl5pPr>
            <a:lvl6pPr marL="1615973" indent="0">
              <a:buNone/>
              <a:defRPr sz="1100" b="1"/>
            </a:lvl6pPr>
            <a:lvl7pPr marL="1939168" indent="0">
              <a:buNone/>
              <a:defRPr sz="1100" b="1"/>
            </a:lvl7pPr>
            <a:lvl8pPr marL="2262363" indent="0">
              <a:buNone/>
              <a:defRPr sz="1100" b="1"/>
            </a:lvl8pPr>
            <a:lvl9pPr marL="2585557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81" y="9603281"/>
            <a:ext cx="9448973" cy="1744533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574" y="6777843"/>
            <a:ext cx="9452745" cy="28254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95" indent="0">
              <a:buNone/>
              <a:defRPr sz="1400" b="1"/>
            </a:lvl2pPr>
            <a:lvl3pPr marL="646389" indent="0">
              <a:buNone/>
              <a:defRPr sz="1300" b="1"/>
            </a:lvl3pPr>
            <a:lvl4pPr marL="969584" indent="0">
              <a:buNone/>
              <a:defRPr sz="1100" b="1"/>
            </a:lvl4pPr>
            <a:lvl5pPr marL="1292779" indent="0">
              <a:buNone/>
              <a:defRPr sz="1100" b="1"/>
            </a:lvl5pPr>
            <a:lvl6pPr marL="1615973" indent="0">
              <a:buNone/>
              <a:defRPr sz="1100" b="1"/>
            </a:lvl6pPr>
            <a:lvl7pPr marL="1939168" indent="0">
              <a:buNone/>
              <a:defRPr sz="1100" b="1"/>
            </a:lvl7pPr>
            <a:lvl8pPr marL="2262363" indent="0">
              <a:buNone/>
              <a:defRPr sz="1100" b="1"/>
            </a:lvl8pPr>
            <a:lvl9pPr marL="2585557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574" y="9603281"/>
            <a:ext cx="9452745" cy="1744533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73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8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088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81" y="1205752"/>
            <a:ext cx="7035566" cy="513011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572" y="1205753"/>
            <a:ext cx="11955747" cy="2584286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81" y="6335870"/>
            <a:ext cx="7035566" cy="20712747"/>
          </a:xfrm>
        </p:spPr>
        <p:txBody>
          <a:bodyPr/>
          <a:lstStyle>
            <a:lvl1pPr marL="0" indent="0">
              <a:buNone/>
              <a:defRPr sz="1000"/>
            </a:lvl1pPr>
            <a:lvl2pPr marL="323195" indent="0">
              <a:buNone/>
              <a:defRPr sz="800"/>
            </a:lvl2pPr>
            <a:lvl3pPr marL="646389" indent="0">
              <a:buNone/>
              <a:defRPr sz="700"/>
            </a:lvl3pPr>
            <a:lvl4pPr marL="969584" indent="0">
              <a:buNone/>
              <a:defRPr sz="600"/>
            </a:lvl4pPr>
            <a:lvl5pPr marL="1292779" indent="0">
              <a:buNone/>
              <a:defRPr sz="600"/>
            </a:lvl5pPr>
            <a:lvl6pPr marL="1615973" indent="0">
              <a:buNone/>
              <a:defRPr sz="600"/>
            </a:lvl6pPr>
            <a:lvl7pPr marL="1939168" indent="0">
              <a:buNone/>
              <a:defRPr sz="600"/>
            </a:lvl7pPr>
            <a:lvl8pPr marL="2262363" indent="0">
              <a:buNone/>
              <a:defRPr sz="600"/>
            </a:lvl8pPr>
            <a:lvl9pPr marL="258555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812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317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106" y="21196120"/>
            <a:ext cx="12831892" cy="25023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106" y="2705265"/>
            <a:ext cx="12831892" cy="18167718"/>
          </a:xfrm>
        </p:spPr>
        <p:txBody>
          <a:bodyPr/>
          <a:lstStyle>
            <a:lvl1pPr marL="0" indent="0">
              <a:buNone/>
              <a:defRPr sz="2300"/>
            </a:lvl1pPr>
            <a:lvl2pPr marL="323195" indent="0">
              <a:buNone/>
              <a:defRPr sz="2000"/>
            </a:lvl2pPr>
            <a:lvl3pPr marL="646389" indent="0">
              <a:buNone/>
              <a:defRPr sz="1700"/>
            </a:lvl3pPr>
            <a:lvl4pPr marL="969584" indent="0">
              <a:buNone/>
              <a:defRPr sz="1400"/>
            </a:lvl4pPr>
            <a:lvl5pPr marL="1292779" indent="0">
              <a:buNone/>
              <a:defRPr sz="1400"/>
            </a:lvl5pPr>
            <a:lvl6pPr marL="1615973" indent="0">
              <a:buNone/>
              <a:defRPr sz="1400"/>
            </a:lvl6pPr>
            <a:lvl7pPr marL="1939168" indent="0">
              <a:buNone/>
              <a:defRPr sz="1400"/>
            </a:lvl7pPr>
            <a:lvl8pPr marL="2262363" indent="0">
              <a:buNone/>
              <a:defRPr sz="1400"/>
            </a:lvl8pPr>
            <a:lvl9pPr marL="2585557" indent="0">
              <a:buNone/>
              <a:defRPr sz="14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106" y="23698418"/>
            <a:ext cx="12831892" cy="3553161"/>
          </a:xfrm>
        </p:spPr>
        <p:txBody>
          <a:bodyPr/>
          <a:lstStyle>
            <a:lvl1pPr marL="0" indent="0">
              <a:buNone/>
              <a:defRPr sz="1000"/>
            </a:lvl1pPr>
            <a:lvl2pPr marL="323195" indent="0">
              <a:buNone/>
              <a:defRPr sz="800"/>
            </a:lvl2pPr>
            <a:lvl3pPr marL="646389" indent="0">
              <a:buNone/>
              <a:defRPr sz="700"/>
            </a:lvl3pPr>
            <a:lvl4pPr marL="969584" indent="0">
              <a:buNone/>
              <a:defRPr sz="600"/>
            </a:lvl4pPr>
            <a:lvl5pPr marL="1292779" indent="0">
              <a:buNone/>
              <a:defRPr sz="600"/>
            </a:lvl5pPr>
            <a:lvl6pPr marL="1615973" indent="0">
              <a:buNone/>
              <a:defRPr sz="600"/>
            </a:lvl6pPr>
            <a:lvl7pPr marL="1939168" indent="0">
              <a:buNone/>
              <a:defRPr sz="600"/>
            </a:lvl7pPr>
            <a:lvl8pPr marL="2262363" indent="0">
              <a:buNone/>
              <a:defRPr sz="600"/>
            </a:lvl8pPr>
            <a:lvl9pPr marL="258555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24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77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57404" y="1171035"/>
            <a:ext cx="5138981" cy="284506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7633" y="1171035"/>
            <a:ext cx="15329234" cy="284506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2" y="19457591"/>
            <a:ext cx="18179298" cy="6014068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2" y="12833307"/>
            <a:ext cx="18179298" cy="6624287"/>
          </a:xfrm>
        </p:spPr>
        <p:txBody>
          <a:bodyPr anchor="b"/>
          <a:lstStyle>
            <a:lvl1pPr marL="0" indent="0">
              <a:buNone/>
              <a:defRPr sz="1400"/>
            </a:lvl1pPr>
            <a:lvl2pPr marL="323195" indent="0">
              <a:buNone/>
              <a:defRPr sz="1300"/>
            </a:lvl2pPr>
            <a:lvl3pPr marL="646389" indent="0">
              <a:buNone/>
              <a:defRPr sz="1100"/>
            </a:lvl3pPr>
            <a:lvl4pPr marL="969584" indent="0">
              <a:buNone/>
              <a:defRPr sz="1000"/>
            </a:lvl4pPr>
            <a:lvl5pPr marL="1292779" indent="0">
              <a:buNone/>
              <a:defRPr sz="1000"/>
            </a:lvl5pPr>
            <a:lvl6pPr marL="1615973" indent="0">
              <a:buNone/>
              <a:defRPr sz="1000"/>
            </a:lvl6pPr>
            <a:lvl7pPr marL="1939168" indent="0">
              <a:buNone/>
              <a:defRPr sz="1000"/>
            </a:lvl7pPr>
            <a:lvl8pPr marL="2262363" indent="0">
              <a:buNone/>
              <a:defRPr sz="1000"/>
            </a:lvl8pPr>
            <a:lvl9pPr marL="258555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879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63" y="4419755"/>
            <a:ext cx="2384170" cy="2520193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1171" y="4419755"/>
            <a:ext cx="2385114" cy="2520193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3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83" y="1212427"/>
            <a:ext cx="19247837" cy="50473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81" y="6777843"/>
            <a:ext cx="9448973" cy="28254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95" indent="0">
              <a:buNone/>
              <a:defRPr sz="1400" b="1"/>
            </a:lvl2pPr>
            <a:lvl3pPr marL="646389" indent="0">
              <a:buNone/>
              <a:defRPr sz="1300" b="1"/>
            </a:lvl3pPr>
            <a:lvl4pPr marL="969584" indent="0">
              <a:buNone/>
              <a:defRPr sz="1100" b="1"/>
            </a:lvl4pPr>
            <a:lvl5pPr marL="1292779" indent="0">
              <a:buNone/>
              <a:defRPr sz="1100" b="1"/>
            </a:lvl5pPr>
            <a:lvl6pPr marL="1615973" indent="0">
              <a:buNone/>
              <a:defRPr sz="1100" b="1"/>
            </a:lvl6pPr>
            <a:lvl7pPr marL="1939168" indent="0">
              <a:buNone/>
              <a:defRPr sz="1100" b="1"/>
            </a:lvl7pPr>
            <a:lvl8pPr marL="2262363" indent="0">
              <a:buNone/>
              <a:defRPr sz="1100" b="1"/>
            </a:lvl8pPr>
            <a:lvl9pPr marL="2585557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81" y="9603281"/>
            <a:ext cx="9448973" cy="1744533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574" y="6777843"/>
            <a:ext cx="9452745" cy="282543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95" indent="0">
              <a:buNone/>
              <a:defRPr sz="1400" b="1"/>
            </a:lvl2pPr>
            <a:lvl3pPr marL="646389" indent="0">
              <a:buNone/>
              <a:defRPr sz="1300" b="1"/>
            </a:lvl3pPr>
            <a:lvl4pPr marL="969584" indent="0">
              <a:buNone/>
              <a:defRPr sz="1100" b="1"/>
            </a:lvl4pPr>
            <a:lvl5pPr marL="1292779" indent="0">
              <a:buNone/>
              <a:defRPr sz="1100" b="1"/>
            </a:lvl5pPr>
            <a:lvl6pPr marL="1615973" indent="0">
              <a:buNone/>
              <a:defRPr sz="1100" b="1"/>
            </a:lvl6pPr>
            <a:lvl7pPr marL="1939168" indent="0">
              <a:buNone/>
              <a:defRPr sz="1100" b="1"/>
            </a:lvl7pPr>
            <a:lvl8pPr marL="2262363" indent="0">
              <a:buNone/>
              <a:defRPr sz="1100" b="1"/>
            </a:lvl8pPr>
            <a:lvl9pPr marL="2585557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574" y="9603281"/>
            <a:ext cx="9452745" cy="1744533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2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81" y="1205752"/>
            <a:ext cx="7035566" cy="513011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572" y="1205753"/>
            <a:ext cx="11955747" cy="2584286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81" y="6335870"/>
            <a:ext cx="7035566" cy="20712747"/>
          </a:xfrm>
        </p:spPr>
        <p:txBody>
          <a:bodyPr/>
          <a:lstStyle>
            <a:lvl1pPr marL="0" indent="0">
              <a:buNone/>
              <a:defRPr sz="1000"/>
            </a:lvl1pPr>
            <a:lvl2pPr marL="323195" indent="0">
              <a:buNone/>
              <a:defRPr sz="800"/>
            </a:lvl2pPr>
            <a:lvl3pPr marL="646389" indent="0">
              <a:buNone/>
              <a:defRPr sz="700"/>
            </a:lvl3pPr>
            <a:lvl4pPr marL="969584" indent="0">
              <a:buNone/>
              <a:defRPr sz="600"/>
            </a:lvl4pPr>
            <a:lvl5pPr marL="1292779" indent="0">
              <a:buNone/>
              <a:defRPr sz="600"/>
            </a:lvl5pPr>
            <a:lvl6pPr marL="1615973" indent="0">
              <a:buNone/>
              <a:defRPr sz="600"/>
            </a:lvl6pPr>
            <a:lvl7pPr marL="1939168" indent="0">
              <a:buNone/>
              <a:defRPr sz="600"/>
            </a:lvl7pPr>
            <a:lvl8pPr marL="2262363" indent="0">
              <a:buNone/>
              <a:defRPr sz="600"/>
            </a:lvl8pPr>
            <a:lvl9pPr marL="258555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0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106" y="21196120"/>
            <a:ext cx="12831892" cy="25023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106" y="2705265"/>
            <a:ext cx="12831892" cy="18167718"/>
          </a:xfrm>
        </p:spPr>
        <p:txBody>
          <a:bodyPr/>
          <a:lstStyle>
            <a:lvl1pPr marL="0" indent="0">
              <a:buNone/>
              <a:defRPr sz="2300"/>
            </a:lvl1pPr>
            <a:lvl2pPr marL="323195" indent="0">
              <a:buNone/>
              <a:defRPr sz="2000"/>
            </a:lvl2pPr>
            <a:lvl3pPr marL="646389" indent="0">
              <a:buNone/>
              <a:defRPr sz="1700"/>
            </a:lvl3pPr>
            <a:lvl4pPr marL="969584" indent="0">
              <a:buNone/>
              <a:defRPr sz="1400"/>
            </a:lvl4pPr>
            <a:lvl5pPr marL="1292779" indent="0">
              <a:buNone/>
              <a:defRPr sz="1400"/>
            </a:lvl5pPr>
            <a:lvl6pPr marL="1615973" indent="0">
              <a:buNone/>
              <a:defRPr sz="1400"/>
            </a:lvl6pPr>
            <a:lvl7pPr marL="1939168" indent="0">
              <a:buNone/>
              <a:defRPr sz="1400"/>
            </a:lvl7pPr>
            <a:lvl8pPr marL="2262363" indent="0">
              <a:buNone/>
              <a:defRPr sz="1400"/>
            </a:lvl8pPr>
            <a:lvl9pPr marL="2585557" indent="0">
              <a:buNone/>
              <a:defRPr sz="14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106" y="23698418"/>
            <a:ext cx="12831892" cy="3553161"/>
          </a:xfrm>
        </p:spPr>
        <p:txBody>
          <a:bodyPr/>
          <a:lstStyle>
            <a:lvl1pPr marL="0" indent="0">
              <a:buNone/>
              <a:defRPr sz="1000"/>
            </a:lvl1pPr>
            <a:lvl2pPr marL="323195" indent="0">
              <a:buNone/>
              <a:defRPr sz="800"/>
            </a:lvl2pPr>
            <a:lvl3pPr marL="646389" indent="0">
              <a:buNone/>
              <a:defRPr sz="700"/>
            </a:lvl3pPr>
            <a:lvl4pPr marL="969584" indent="0">
              <a:buNone/>
              <a:defRPr sz="600"/>
            </a:lvl4pPr>
            <a:lvl5pPr marL="1292779" indent="0">
              <a:buNone/>
              <a:defRPr sz="600"/>
            </a:lvl5pPr>
            <a:lvl6pPr marL="1615973" indent="0">
              <a:buNone/>
              <a:defRPr sz="600"/>
            </a:lvl6pPr>
            <a:lvl7pPr marL="1939168" indent="0">
              <a:buNone/>
              <a:defRPr sz="600"/>
            </a:lvl7pPr>
            <a:lvl8pPr marL="2262363" indent="0">
              <a:buNone/>
              <a:defRPr sz="600"/>
            </a:lvl8pPr>
            <a:lvl9pPr marL="258555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96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02BCE86-6427-49C8-99A5-313D35AC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38719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639" tIns="32319" rIns="64639" bIns="32319" anchor="ctr"/>
          <a:lstStyle>
            <a:lvl1pPr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0F83152-FED0-441D-B4EC-D34C7F3E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4859338" cy="252015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639" tIns="32319" rIns="64639" bIns="32319" anchor="ctr"/>
          <a:lstStyle>
            <a:lvl1pPr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BE9321F8-B011-456B-B31C-539796F2B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71575"/>
            <a:ext cx="20427950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916" tIns="26453" rIns="52916" bIns="264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EC770E5A-E28C-4AD8-9523-0A2522D40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30713"/>
            <a:ext cx="4859338" cy="2520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4625" tIns="264625" rIns="264625" bIns="264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2054" name="Rectangle 8">
            <a:extLst>
              <a:ext uri="{FF2B5EF4-FFF2-40B4-BE49-F238E27FC236}">
                <a16:creationId xmlns:a16="http://schemas.microsoft.com/office/drawing/2014/main" id="{5ECF26B1-574D-4DFD-8257-F7CC7C30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302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639" tIns="32319" rIns="64639" bIns="32319" anchor="ctr"/>
          <a:lstStyle>
            <a:lvl1pPr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2055" name="Rectangle 9">
            <a:extLst>
              <a:ext uri="{FF2B5EF4-FFF2-40B4-BE49-F238E27FC236}">
                <a16:creationId xmlns:a16="http://schemas.microsoft.com/office/drawing/2014/main" id="{332010D6-95FF-4E9E-A9B2-CC0503EF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4419600"/>
            <a:ext cx="10117137" cy="252015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639" tIns="32319" rIns="64639" bIns="32319" anchor="ctr"/>
          <a:lstStyle>
            <a:lvl1pPr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2056" name="Rectangle 11">
            <a:extLst>
              <a:ext uri="{FF2B5EF4-FFF2-40B4-BE49-F238E27FC236}">
                <a16:creationId xmlns:a16="http://schemas.microsoft.com/office/drawing/2014/main" id="{B36CCF98-A90D-47B5-83EB-F076EBA2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0" y="4419600"/>
            <a:ext cx="4862513" cy="252015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639" tIns="32319" rIns="64639" bIns="32319" anchor="ctr"/>
          <a:lstStyle>
            <a:lvl1pPr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2057" name="Text Box 14">
            <a:extLst>
              <a:ext uri="{FF2B5EF4-FFF2-40B4-BE49-F238E27FC236}">
                <a16:creationId xmlns:a16="http://schemas.microsoft.com/office/drawing/2014/main" id="{52BC90EE-A007-4774-AEF0-1ED4D102AE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29895800"/>
            <a:ext cx="23368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916" tIns="26453" rIns="52916" bIns="26453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323195" algn="ctr" defTabSz="52968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 Black" charset="0"/>
        </a:defRPr>
      </a:lvl6pPr>
      <a:lvl7pPr marL="646389" algn="ctr" defTabSz="52968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 Black" charset="0"/>
        </a:defRPr>
      </a:lvl7pPr>
      <a:lvl8pPr marL="969584" algn="ctr" defTabSz="52968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 Black" charset="0"/>
        </a:defRPr>
      </a:lvl8pPr>
      <a:lvl9pPr marL="1292779" algn="ctr" defTabSz="52968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 Black" charset="0"/>
        </a:defRPr>
      </a:lvl9pPr>
    </p:titleStyle>
    <p:bodyStyle>
      <a:lvl1pPr marL="198438" indent="-198438" algn="l" defTabSz="52863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428625" indent="-163513" algn="l" defTabSz="52863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661988" indent="-133350" algn="l" defTabSz="52863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927100" indent="-131763" algn="l" defTabSz="52863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192213" indent="-131763" algn="l" defTabSz="52863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1516098" indent="-132420" algn="l" defTabSz="52968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</a:defRPr>
      </a:lvl6pPr>
      <a:lvl7pPr marL="1839292" indent="-132420" algn="l" defTabSz="52968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</a:defRPr>
      </a:lvl7pPr>
      <a:lvl8pPr marL="2162487" indent="-132420" algn="l" defTabSz="52968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</a:defRPr>
      </a:lvl8pPr>
      <a:lvl9pPr marL="2485682" indent="-132420" algn="l" defTabSz="52968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195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6389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9584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779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5973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168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2363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5557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DA4C96-D5D5-43D8-9465-289F5CD4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38719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639" tIns="32319" rIns="64639" bIns="32319" anchor="ctr"/>
          <a:lstStyle>
            <a:lvl1pPr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F590E2C-64ED-499B-8589-29DBB167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4419600"/>
            <a:ext cx="20643850" cy="252015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4639" tIns="32319" rIns="64639" bIns="32319" anchor="ctr"/>
          <a:lstStyle>
            <a:lvl1pPr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548B54CD-3A06-4A57-9AB4-49DD095B7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71575"/>
            <a:ext cx="20427950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2916" tIns="26453" rIns="52916" bIns="264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FF873156-76BB-41B6-8A6E-F583BB0B7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8138" y="4419600"/>
            <a:ext cx="20558125" cy="2520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4625" tIns="264625" rIns="264625" bIns="264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id="{392860EB-DA42-44B2-8912-D701309E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302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639" tIns="32319" rIns="64639" bIns="32319" anchor="ctr"/>
          <a:lstStyle>
            <a:lvl1pPr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3079" name="Text Box 14">
            <a:extLst>
              <a:ext uri="{FF2B5EF4-FFF2-40B4-BE49-F238E27FC236}">
                <a16:creationId xmlns:a16="http://schemas.microsoft.com/office/drawing/2014/main" id="{C2D2AE58-19F3-4E9B-9651-F208892E84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8138" y="29884688"/>
            <a:ext cx="2336800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916" tIns="26453" rIns="52916" bIns="26453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52863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323195" algn="ctr" defTabSz="52968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 Black" charset="0"/>
        </a:defRPr>
      </a:lvl6pPr>
      <a:lvl7pPr marL="646389" algn="ctr" defTabSz="52968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 Black" charset="0"/>
        </a:defRPr>
      </a:lvl7pPr>
      <a:lvl8pPr marL="969584" algn="ctr" defTabSz="52968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 Black" charset="0"/>
        </a:defRPr>
      </a:lvl8pPr>
      <a:lvl9pPr marL="1292779" algn="ctr" defTabSz="52968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 Black" charset="0"/>
        </a:defRPr>
      </a:lvl9pPr>
    </p:titleStyle>
    <p:bodyStyle>
      <a:lvl1pPr marL="198438" indent="-198438" algn="l" defTabSz="52863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428625" indent="-163513" algn="l" defTabSz="52863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661988" indent="-133350" algn="l" defTabSz="52863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927100" indent="-131763" algn="l" defTabSz="52863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192213" indent="-131763" algn="l" defTabSz="52863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1516098" indent="-132420" algn="l" defTabSz="52968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</a:defRPr>
      </a:lvl6pPr>
      <a:lvl7pPr marL="1839292" indent="-132420" algn="l" defTabSz="52968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</a:defRPr>
      </a:lvl7pPr>
      <a:lvl8pPr marL="2162487" indent="-132420" algn="l" defTabSz="52968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</a:defRPr>
      </a:lvl8pPr>
      <a:lvl9pPr marL="2485682" indent="-132420" algn="l" defTabSz="52968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195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6389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9584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779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5973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168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2363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5557" algn="l" defTabSz="32319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5.jp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microsoft.com/office/2007/relationships/hdphoto" Target="../media/hdphoto4.wdp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73">
            <a:extLst>
              <a:ext uri="{FF2B5EF4-FFF2-40B4-BE49-F238E27FC236}">
                <a16:creationId xmlns:a16="http://schemas.microsoft.com/office/drawing/2014/main" id="{4D89DB90-6E92-4B6F-98F3-2219D7E2C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4508500"/>
            <a:ext cx="6267451" cy="5458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16" tIns="26453" rIns="52916" bIns="26453">
            <a:spAutoFit/>
          </a:bodyPr>
          <a:lstStyle>
            <a:lvl1pPr defTabSz="74930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tr-TR" alt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1.MÜŞTERİ CİHAZ KAYIT / TAKİP</a:t>
            </a:r>
          </a:p>
        </p:txBody>
      </p:sp>
      <p:sp>
        <p:nvSpPr>
          <p:cNvPr id="5123" name="Text Box 490">
            <a:extLst>
              <a:ext uri="{FF2B5EF4-FFF2-40B4-BE49-F238E27FC236}">
                <a16:creationId xmlns:a16="http://schemas.microsoft.com/office/drawing/2014/main" id="{41115881-7BFD-4540-872C-08E15A1B1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690138"/>
            <a:ext cx="6580188" cy="6074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916" tIns="26453" rIns="52916" bIns="26453">
            <a:spAutoFit/>
          </a:bodyPr>
          <a:lstStyle>
            <a:lvl1pPr defTabSz="74930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tr-TR" altLang="en-US" sz="3600" dirty="0">
                <a:solidFill>
                  <a:schemeClr val="accent6"/>
                </a:solidFill>
                <a:latin typeface="+mj-lt"/>
              </a:rPr>
              <a:t>AMAÇ</a:t>
            </a:r>
          </a:p>
        </p:txBody>
      </p:sp>
      <p:sp>
        <p:nvSpPr>
          <p:cNvPr id="5124" name="Text Box 491">
            <a:extLst>
              <a:ext uri="{FF2B5EF4-FFF2-40B4-BE49-F238E27FC236}">
                <a16:creationId xmlns:a16="http://schemas.microsoft.com/office/drawing/2014/main" id="{8189773E-C1D3-4B01-9A5B-9AD91432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131463"/>
            <a:ext cx="6580188" cy="68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5084" tIns="265084" rIns="265084" bIns="265084">
            <a:spAutoFit/>
          </a:bodyPr>
          <a:lstStyle>
            <a:lvl1pPr defTabSz="360045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60045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60045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6004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60045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buNone/>
            </a:pPr>
            <a:r>
              <a:rPr lang="tr-TR" sz="2400" dirty="0">
                <a:latin typeface="+mn-lt"/>
              </a:rPr>
              <a:t>Projenin temel amacı müşteri-teknik servis ve personel-teknik servis arasındaki iletişimin kurulması ve bünyesinde birden fazla teknik servis bulunan bir yapı sağlamaktır. </a:t>
            </a:r>
            <a:r>
              <a:rPr lang="tr-TR" sz="2400" dirty="0"/>
              <a:t>Klasik teknik servis sistemlerinin masaüstü yazılımları kullanılarak yürütülen işleyişinin, internet üzerinden yürütülerek;</a:t>
            </a:r>
          </a:p>
          <a:p>
            <a:pPr marL="285750" indent="-285750" algn="just"/>
            <a:r>
              <a:rPr lang="tr-TR" sz="2400" dirty="0">
                <a:latin typeface="+mn-lt"/>
              </a:rPr>
              <a:t>Kullanıcının süreç takibini yapabilmesi,</a:t>
            </a:r>
          </a:p>
          <a:p>
            <a:pPr marL="285750" indent="-285750" algn="just"/>
            <a:r>
              <a:rPr lang="tr-TR" sz="2400" dirty="0">
                <a:latin typeface="+mn-lt"/>
              </a:rPr>
              <a:t>Ürün hakkında gerekli olduğunda daha fazla bilgiye ulaşılabilmesi,</a:t>
            </a:r>
          </a:p>
          <a:p>
            <a:pPr marL="285750" indent="-285750" algn="just"/>
            <a:r>
              <a:rPr lang="tr-TR" sz="2400" dirty="0">
                <a:latin typeface="+mn-lt"/>
              </a:rPr>
              <a:t>Servis çalışanlarının iş merkezi dışında da sistemde gerekli güncellemeleri yapabilme imkanı,</a:t>
            </a:r>
          </a:p>
          <a:p>
            <a:pPr marL="285750" indent="-285750" algn="just"/>
            <a:r>
              <a:rPr lang="tr-TR" altLang="en-US" sz="2400" dirty="0">
                <a:latin typeface="+mn-lt"/>
              </a:rPr>
              <a:t>Servis personelleri, arası iş bölümü</a:t>
            </a:r>
          </a:p>
          <a:p>
            <a:pPr algn="just">
              <a:buNone/>
            </a:pPr>
            <a:r>
              <a:rPr lang="tr-TR" altLang="en-US" sz="2400" dirty="0">
                <a:latin typeface="+mn-lt"/>
              </a:rPr>
              <a:t>Amaçlanmıştır.</a:t>
            </a:r>
          </a:p>
        </p:txBody>
      </p:sp>
      <p:sp>
        <p:nvSpPr>
          <p:cNvPr id="5125" name="Text Box 509">
            <a:extLst>
              <a:ext uri="{FF2B5EF4-FFF2-40B4-BE49-F238E27FC236}">
                <a16:creationId xmlns:a16="http://schemas.microsoft.com/office/drawing/2014/main" id="{F4DC8F38-2881-44D1-ADFD-0CC9FA5E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17" y="13013015"/>
            <a:ext cx="6383337" cy="5458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16" tIns="26453" rIns="52916" bIns="26453">
            <a:spAutoFit/>
          </a:bodyPr>
          <a:lstStyle>
            <a:lvl1pPr defTabSz="74930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tr-TR" alt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2.SERVİS YÖNETİCİSİ  </a:t>
            </a:r>
          </a:p>
        </p:txBody>
      </p:sp>
      <p:sp>
        <p:nvSpPr>
          <p:cNvPr id="5126" name="Text Box 545">
            <a:extLst>
              <a:ext uri="{FF2B5EF4-FFF2-40B4-BE49-F238E27FC236}">
                <a16:creationId xmlns:a16="http://schemas.microsoft.com/office/drawing/2014/main" id="{FAF2FB52-A6D8-4DD2-9369-9355477B7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8" y="22693313"/>
            <a:ext cx="6581775" cy="6074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916" tIns="26453" rIns="52916" bIns="26453">
            <a:spAutoFit/>
          </a:bodyPr>
          <a:lstStyle>
            <a:lvl1pPr defTabSz="74930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tr-TR" altLang="en-US" sz="3600" b="1" dirty="0">
                <a:solidFill>
                  <a:schemeClr val="accent6"/>
                </a:solidFill>
                <a:latin typeface="+mj-lt"/>
              </a:rPr>
              <a:t>YÖNTEM</a:t>
            </a:r>
          </a:p>
        </p:txBody>
      </p:sp>
      <p:sp>
        <p:nvSpPr>
          <p:cNvPr id="5127" name="Text Box 561">
            <a:extLst>
              <a:ext uri="{FF2B5EF4-FFF2-40B4-BE49-F238E27FC236}">
                <a16:creationId xmlns:a16="http://schemas.microsoft.com/office/drawing/2014/main" id="{711A61A8-6CF4-431A-BEBA-51360777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262" y="13019088"/>
            <a:ext cx="6383338" cy="5458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16" tIns="26453" rIns="52916" bIns="26453">
            <a:spAutoFit/>
          </a:bodyPr>
          <a:lstStyle>
            <a:lvl1pPr defTabSz="74930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tr-TR" alt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3.SERVİS PERSONELİ</a:t>
            </a:r>
          </a:p>
        </p:txBody>
      </p:sp>
      <p:sp>
        <p:nvSpPr>
          <p:cNvPr id="5128" name="Text Box 563">
            <a:extLst>
              <a:ext uri="{FF2B5EF4-FFF2-40B4-BE49-F238E27FC236}">
                <a16:creationId xmlns:a16="http://schemas.microsoft.com/office/drawing/2014/main" id="{6624F364-6D7F-40D1-A0E3-66347A79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75" y="22691725"/>
            <a:ext cx="6583363" cy="6074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916" tIns="26453" rIns="52916" bIns="26453">
            <a:spAutoFit/>
          </a:bodyPr>
          <a:lstStyle>
            <a:lvl1pPr defTabSz="74930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tr-TR" altLang="en-US" sz="3600" b="1" dirty="0">
                <a:solidFill>
                  <a:schemeClr val="accent6"/>
                </a:solidFill>
                <a:latin typeface="+mj-lt"/>
              </a:rPr>
              <a:t>SONUÇ</a:t>
            </a:r>
          </a:p>
        </p:txBody>
      </p:sp>
      <p:sp>
        <p:nvSpPr>
          <p:cNvPr id="5129" name="Text Box 474">
            <a:extLst>
              <a:ext uri="{FF2B5EF4-FFF2-40B4-BE49-F238E27FC236}">
                <a16:creationId xmlns:a16="http://schemas.microsoft.com/office/drawing/2014/main" id="{9110D6B6-2810-4CDB-8F5E-82348ADFF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247688"/>
            <a:ext cx="65849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5084" tIns="265084" rIns="265084" bIns="265084">
            <a:spAutoFit/>
          </a:bodyPr>
          <a:lstStyle>
            <a:lvl1pPr defTabSz="360045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60045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60045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6004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60045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ja-JP" sz="1800">
                <a:latin typeface="Arial Narrow" panose="020B0606020202030204" pitchFamily="34" charset="0"/>
              </a:rPr>
            </a:br>
            <a:br>
              <a:rPr lang="en-US" altLang="ja-JP" sz="1800">
                <a:latin typeface="Arial Narrow" panose="020B0606020202030204" pitchFamily="34" charset="0"/>
              </a:rPr>
            </a:b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A6306E-F149-48AE-BB31-B779B3E1B057}"/>
              </a:ext>
            </a:extLst>
          </p:cNvPr>
          <p:cNvSpPr/>
          <p:nvPr/>
        </p:nvSpPr>
        <p:spPr bwMode="auto">
          <a:xfrm>
            <a:off x="457200" y="29819600"/>
            <a:ext cx="2044700" cy="279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 eaLnBrk="1" hangingPunct="1">
              <a:defRPr/>
            </a:pPr>
            <a:endParaRPr lang="en-US" sz="2400">
              <a:latin typeface="Arial Narrow" charset="0"/>
              <a:ea typeface="ＭＳ Ｐゴシック" charset="-128"/>
            </a:endParaRPr>
          </a:p>
        </p:txBody>
      </p:sp>
      <p:pic>
        <p:nvPicPr>
          <p:cNvPr id="5131" name="Picture 19">
            <a:extLst>
              <a:ext uri="{FF2B5EF4-FFF2-40B4-BE49-F238E27FC236}">
                <a16:creationId xmlns:a16="http://schemas.microsoft.com/office/drawing/2014/main" id="{B9AD0325-A63E-4FB8-8A5A-EADCE47A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" y="392497"/>
            <a:ext cx="30480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FEEACCEB-87D2-4A31-A997-79EA324DE898}"/>
              </a:ext>
            </a:extLst>
          </p:cNvPr>
          <p:cNvSpPr txBox="1"/>
          <p:nvPr/>
        </p:nvSpPr>
        <p:spPr>
          <a:xfrm>
            <a:off x="4733503" y="330942"/>
            <a:ext cx="11919795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tr-TR" sz="4800" dirty="0">
                <a:solidFill>
                  <a:schemeClr val="accent2"/>
                </a:solidFill>
                <a:latin typeface="+mj-lt"/>
              </a:rPr>
              <a:t>WEB TABANLI TEKNİK SERVİSLER</a:t>
            </a:r>
          </a:p>
          <a:p>
            <a:pPr algn="ctr">
              <a:defRPr/>
            </a:pPr>
            <a:r>
              <a:rPr lang="tr-TR" sz="4800" dirty="0">
                <a:solidFill>
                  <a:schemeClr val="accent2"/>
                </a:solidFill>
                <a:latin typeface="+mj-lt"/>
              </a:rPr>
              <a:t>SİSTEMİ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5BE4073-8394-4C42-B1AB-EFB34936B603}"/>
              </a:ext>
            </a:extLst>
          </p:cNvPr>
          <p:cNvSpPr txBox="1"/>
          <p:nvPr/>
        </p:nvSpPr>
        <p:spPr>
          <a:xfrm>
            <a:off x="457200" y="5241925"/>
            <a:ext cx="6424613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tr-TR" sz="2400" dirty="0">
                <a:solidFill>
                  <a:schemeClr val="tx1">
                    <a:lumMod val="75000"/>
                  </a:schemeClr>
                </a:solidFill>
              </a:rPr>
              <a:t> Servis sistemi birden fazla mobil cihaz firmasına hizmet vermekte olduğundan, müşteri hasarlı cihazı için o markanın servis noktalarından birini seçer (Sürecin hızlanması için yakın olan servis noktası önerilir.)</a:t>
            </a:r>
          </a:p>
        </p:txBody>
      </p:sp>
      <p:pic>
        <p:nvPicPr>
          <p:cNvPr id="5134" name="Resim 22">
            <a:extLst>
              <a:ext uri="{FF2B5EF4-FFF2-40B4-BE49-F238E27FC236}">
                <a16:creationId xmlns:a16="http://schemas.microsoft.com/office/drawing/2014/main" id="{16E51DCA-11C2-4291-B79F-853DE8390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4" y="12349490"/>
            <a:ext cx="6056313" cy="439102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Resim 32">
            <a:extLst>
              <a:ext uri="{FF2B5EF4-FFF2-40B4-BE49-F238E27FC236}">
                <a16:creationId xmlns:a16="http://schemas.microsoft.com/office/drawing/2014/main" id="{7370C864-B1AC-49F6-AE43-8978A067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" y="6950575"/>
            <a:ext cx="2505075" cy="449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Metin kutusu 45">
            <a:extLst>
              <a:ext uri="{FF2B5EF4-FFF2-40B4-BE49-F238E27FC236}">
                <a16:creationId xmlns:a16="http://schemas.microsoft.com/office/drawing/2014/main" id="{F07A13FC-2FD9-4270-8E80-DE2CF8E46D1C}"/>
              </a:ext>
            </a:extLst>
          </p:cNvPr>
          <p:cNvSpPr txBox="1"/>
          <p:nvPr/>
        </p:nvSpPr>
        <p:spPr>
          <a:xfrm>
            <a:off x="7264400" y="13655953"/>
            <a:ext cx="63833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tr-TR" sz="2400" dirty="0">
                <a:solidFill>
                  <a:schemeClr val="tx1">
                    <a:lumMod val="75000"/>
                  </a:schemeClr>
                </a:solidFill>
              </a:rPr>
              <a:t>Servise gelen cihazın kaydını günceller, hasar tespiti yapıp </a:t>
            </a:r>
            <a:r>
              <a:rPr lang="tr-TR" sz="2400" i="1" dirty="0">
                <a:solidFill>
                  <a:schemeClr val="tx1">
                    <a:lumMod val="75000"/>
                  </a:schemeClr>
                </a:solidFill>
              </a:rPr>
              <a:t>garanti kapsamı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</a:rPr>
              <a:t> dışında olduğu belirlenen cihazlar için ücret girişi yapar, sistemde yönetici izni bulunan sekreter ise belirli aralıklarla hesapları kontrol eder, ücretin </a:t>
            </a:r>
            <a:r>
              <a:rPr lang="tr-TR" sz="2400" i="1" dirty="0">
                <a:solidFill>
                  <a:schemeClr val="tx1">
                    <a:lumMod val="75000"/>
                  </a:schemeClr>
                </a:solidFill>
              </a:rPr>
              <a:t>ödenmesi/reddi 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</a:rPr>
              <a:t>durumunda cihaz durumunu günceller. Buna göre yönetici cihazı bir personele atar, gerekli durumlarda stok günceller. Personel işlemleri sonucunda cihazın kargo işlemleri için de benzer süreç tekrarlanır. Sistem </a:t>
            </a:r>
            <a:r>
              <a:rPr lang="tr-TR" sz="2400" i="1" dirty="0">
                <a:solidFill>
                  <a:schemeClr val="tx1">
                    <a:lumMod val="75000"/>
                  </a:schemeClr>
                </a:solidFill>
              </a:rPr>
              <a:t>kargo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</a:rPr>
              <a:t> ve </a:t>
            </a:r>
            <a:r>
              <a:rPr lang="tr-TR" sz="2400" i="1" dirty="0">
                <a:solidFill>
                  <a:schemeClr val="tx1">
                    <a:lumMod val="75000"/>
                  </a:schemeClr>
                </a:solidFill>
              </a:rPr>
              <a:t>ücret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</a:rPr>
              <a:t> bilgileri eklenme/güncellenme durumunda müşteriye </a:t>
            </a:r>
            <a:r>
              <a:rPr lang="tr-TR" sz="2400" i="1" dirty="0">
                <a:solidFill>
                  <a:schemeClr val="tx1">
                    <a:lumMod val="75000"/>
                  </a:schemeClr>
                </a:solidFill>
              </a:rPr>
              <a:t>e-posta</a:t>
            </a:r>
            <a:r>
              <a:rPr lang="tr-TR" sz="2400" dirty="0">
                <a:solidFill>
                  <a:schemeClr val="tx1">
                    <a:lumMod val="75000"/>
                  </a:schemeClr>
                </a:solidFill>
              </a:rPr>
              <a:t> atar.</a:t>
            </a:r>
          </a:p>
        </p:txBody>
      </p:sp>
      <p:pic>
        <p:nvPicPr>
          <p:cNvPr id="5139" name="Resim 51">
            <a:extLst>
              <a:ext uri="{FF2B5EF4-FFF2-40B4-BE49-F238E27FC236}">
                <a16:creationId xmlns:a16="http://schemas.microsoft.com/office/drawing/2014/main" id="{F3F29B41-F3A0-498F-AB37-3A5F835E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337" y="13722263"/>
            <a:ext cx="6199187" cy="2276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Resim 53">
            <a:extLst>
              <a:ext uri="{FF2B5EF4-FFF2-40B4-BE49-F238E27FC236}">
                <a16:creationId xmlns:a16="http://schemas.microsoft.com/office/drawing/2014/main" id="{5EB01BD2-2E91-4841-B900-3E513993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013" y="16152813"/>
            <a:ext cx="2874962" cy="246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Resim 59">
            <a:extLst>
              <a:ext uri="{FF2B5EF4-FFF2-40B4-BE49-F238E27FC236}">
                <a16:creationId xmlns:a16="http://schemas.microsoft.com/office/drawing/2014/main" id="{76F4336D-D9DB-44FE-9B7A-736EBC46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" y="17245013"/>
            <a:ext cx="4781550" cy="4637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Ok: Yukarı Aşağı 61">
            <a:extLst>
              <a:ext uri="{FF2B5EF4-FFF2-40B4-BE49-F238E27FC236}">
                <a16:creationId xmlns:a16="http://schemas.microsoft.com/office/drawing/2014/main" id="{62437CDF-A7F9-43F3-A4D1-F6CA3BA6F932}"/>
              </a:ext>
            </a:extLst>
          </p:cNvPr>
          <p:cNvSpPr>
            <a:spLocks noChangeArrowheads="1"/>
          </p:cNvSpPr>
          <p:nvPr/>
        </p:nvSpPr>
        <p:spPr bwMode="auto">
          <a:xfrm rot="2094485">
            <a:off x="14523243" y="16612807"/>
            <a:ext cx="484187" cy="1889125"/>
          </a:xfrm>
          <a:prstGeom prst="upDownArrow">
            <a:avLst>
              <a:gd name="adj1" fmla="val 50000"/>
              <a:gd name="adj2" fmla="val 500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0045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defTabSz="360045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defTabSz="360045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defTabSz="360045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defTabSz="3600450"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1749425" indent="536575" defTabSz="360045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206625" indent="536575" defTabSz="360045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2663825" indent="536575" defTabSz="360045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121025" indent="536575" defTabSz="360045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tr-TR" altLang="tr-TR" sz="2400"/>
          </a:p>
        </p:txBody>
      </p:sp>
      <p:sp>
        <p:nvSpPr>
          <p:cNvPr id="5144" name="Text Box 561">
            <a:extLst>
              <a:ext uri="{FF2B5EF4-FFF2-40B4-BE49-F238E27FC236}">
                <a16:creationId xmlns:a16="http://schemas.microsoft.com/office/drawing/2014/main" id="{1FE69E4C-4474-4858-B89A-F3E897459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262" y="19116000"/>
            <a:ext cx="6383338" cy="5458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16" tIns="26453" rIns="52916" bIns="26453">
            <a:spAutoFit/>
          </a:bodyPr>
          <a:lstStyle>
            <a:lvl1pPr defTabSz="74930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4930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493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493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493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49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tr-TR" alt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4.SİSTEM YÖNETİCİSİ İŞLEMLERİ</a:t>
            </a: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8F0049D6-87A1-436F-9175-07CD4C71E8CA}"/>
              </a:ext>
            </a:extLst>
          </p:cNvPr>
          <p:cNvSpPr txBox="1"/>
          <p:nvPr/>
        </p:nvSpPr>
        <p:spPr>
          <a:xfrm>
            <a:off x="14673262" y="19833766"/>
            <a:ext cx="6383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tr-TR" sz="2400" dirty="0">
                <a:solidFill>
                  <a:schemeClr val="tx1">
                    <a:lumMod val="75000"/>
                  </a:schemeClr>
                </a:solidFill>
              </a:rPr>
              <a:t>Sistem yöneticisi; firma işlemleri, servis işlemleri(yeni servis girişi, personel girişi vb.) ,firma fiyatlandırma düzenlemesi gibi işlemleri gerçekleştirir.</a:t>
            </a:r>
          </a:p>
        </p:txBody>
      </p:sp>
      <p:pic>
        <p:nvPicPr>
          <p:cNvPr id="5146" name="Resim 65">
            <a:extLst>
              <a:ext uri="{FF2B5EF4-FFF2-40B4-BE49-F238E27FC236}">
                <a16:creationId xmlns:a16="http://schemas.microsoft.com/office/drawing/2014/main" id="{8E3FB4F3-D0AF-4CD0-BD2C-244BAD7C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4805363"/>
            <a:ext cx="13562012" cy="802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Resim 71">
            <a:extLst>
              <a:ext uri="{FF2B5EF4-FFF2-40B4-BE49-F238E27FC236}">
                <a16:creationId xmlns:a16="http://schemas.microsoft.com/office/drawing/2014/main" id="{C1EBDF97-E22F-4FC8-8114-F372B48A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1" y="9596851"/>
            <a:ext cx="3246438" cy="1704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Resim 73">
            <a:extLst>
              <a:ext uri="{FF2B5EF4-FFF2-40B4-BE49-F238E27FC236}">
                <a16:creationId xmlns:a16="http://schemas.microsoft.com/office/drawing/2014/main" id="{D489B315-F91D-4151-888D-228D3A21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1" y="6947524"/>
            <a:ext cx="3228975" cy="1695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DB42DF18-68B9-4641-9F1E-3DDC0631BDBE}"/>
              </a:ext>
            </a:extLst>
          </p:cNvPr>
          <p:cNvSpPr txBox="1"/>
          <p:nvPr/>
        </p:nvSpPr>
        <p:spPr>
          <a:xfrm>
            <a:off x="13881515" y="4497776"/>
            <a:ext cx="213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>
                <a:solidFill>
                  <a:schemeClr val="accent4"/>
                </a:solidFill>
              </a:rPr>
              <a:t>AKIŞ ŞEMASI</a:t>
            </a:r>
          </a:p>
        </p:txBody>
      </p:sp>
      <p:sp>
        <p:nvSpPr>
          <p:cNvPr id="3" name="Ok: Yukarı 2">
            <a:extLst>
              <a:ext uri="{FF2B5EF4-FFF2-40B4-BE49-F238E27FC236}">
                <a16:creationId xmlns:a16="http://schemas.microsoft.com/office/drawing/2014/main" id="{94DEAA0B-D7C7-4326-AEF4-C5AC72E17B58}"/>
              </a:ext>
            </a:extLst>
          </p:cNvPr>
          <p:cNvSpPr/>
          <p:nvPr/>
        </p:nvSpPr>
        <p:spPr bwMode="auto">
          <a:xfrm>
            <a:off x="4650755" y="11389242"/>
            <a:ext cx="428054" cy="83941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00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4" name="Ok: Yukarı 33">
            <a:extLst>
              <a:ext uri="{FF2B5EF4-FFF2-40B4-BE49-F238E27FC236}">
                <a16:creationId xmlns:a16="http://schemas.microsoft.com/office/drawing/2014/main" id="{4C24D297-BFB0-4927-AD24-C6946564C713}"/>
              </a:ext>
            </a:extLst>
          </p:cNvPr>
          <p:cNvSpPr/>
          <p:nvPr/>
        </p:nvSpPr>
        <p:spPr bwMode="auto">
          <a:xfrm>
            <a:off x="4650755" y="8670017"/>
            <a:ext cx="428054" cy="83941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00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35" name="Ok: Yukarı 34">
            <a:extLst>
              <a:ext uri="{FF2B5EF4-FFF2-40B4-BE49-F238E27FC236}">
                <a16:creationId xmlns:a16="http://schemas.microsoft.com/office/drawing/2014/main" id="{C399CDAF-9528-4E13-9564-3E9E9D7AF8AB}"/>
              </a:ext>
            </a:extLst>
          </p:cNvPr>
          <p:cNvSpPr/>
          <p:nvPr/>
        </p:nvSpPr>
        <p:spPr bwMode="auto">
          <a:xfrm rot="10800000">
            <a:off x="1613186" y="11425836"/>
            <a:ext cx="428054" cy="83941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00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B2B54CA-848B-4EDE-AA6C-647AA73D4C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4123" y="18141317"/>
            <a:ext cx="6676190" cy="3885714"/>
          </a:xfrm>
          <a:prstGeom prst="rect">
            <a:avLst/>
          </a:prstGeom>
          <a:solidFill>
            <a:srgbClr val="D9D9D9"/>
          </a:solidFill>
          <a:ln>
            <a:solidFill>
              <a:schemeClr val="accent6"/>
            </a:solidFill>
          </a:ln>
        </p:spPr>
      </p:pic>
      <p:pic>
        <p:nvPicPr>
          <p:cNvPr id="5141" name="Resim 55">
            <a:extLst>
              <a:ext uri="{FF2B5EF4-FFF2-40B4-BE49-F238E27FC236}">
                <a16:creationId xmlns:a16="http://schemas.microsoft.com/office/drawing/2014/main" id="{90D1211F-54B8-4403-9E80-29060CEF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13" y="18243616"/>
            <a:ext cx="3848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491">
            <a:extLst>
              <a:ext uri="{FF2B5EF4-FFF2-40B4-BE49-F238E27FC236}">
                <a16:creationId xmlns:a16="http://schemas.microsoft.com/office/drawing/2014/main" id="{D6DA898A-96B6-4562-99A4-E5776DA2B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37" y="23300733"/>
            <a:ext cx="6580188" cy="570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5084" tIns="265084" rIns="265084" bIns="265084">
            <a:spAutoFit/>
          </a:bodyPr>
          <a:lstStyle>
            <a:lvl1pPr defTabSz="360045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60045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60045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6004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60045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buNone/>
            </a:pPr>
            <a:r>
              <a:rPr lang="tr-TR" altLang="en-US" sz="2400" i="1" dirty="0">
                <a:latin typeface="Arial Narrow" panose="020B0606020202030204" pitchFamily="34" charset="0"/>
              </a:rPr>
              <a:t>ASP.NET MVC </a:t>
            </a:r>
            <a:r>
              <a:rPr lang="tr-TR" altLang="en-US" sz="2400" dirty="0">
                <a:latin typeface="Arial Narrow" panose="020B0606020202030204" pitchFamily="34" charset="0"/>
              </a:rPr>
              <a:t>mimarisi kullanıldı.   </a:t>
            </a:r>
            <a:r>
              <a:rPr lang="tr-TR" altLang="en-US" sz="2400" i="1" dirty="0" err="1">
                <a:latin typeface="Arial Narrow" panose="020B0606020202030204" pitchFamily="34" charset="0"/>
              </a:rPr>
              <a:t>Entity</a:t>
            </a:r>
            <a:r>
              <a:rPr lang="tr-TR" altLang="en-US" sz="2400" i="1" dirty="0">
                <a:latin typeface="Arial Narrow" panose="020B0606020202030204" pitchFamily="34" charset="0"/>
              </a:rPr>
              <a:t> Framework </a:t>
            </a:r>
            <a:r>
              <a:rPr lang="tr-TR" altLang="en-US" sz="2400" i="1" dirty="0" err="1">
                <a:latin typeface="Arial Narrow" panose="020B0606020202030204" pitchFamily="34" charset="0"/>
              </a:rPr>
              <a:t>Code</a:t>
            </a:r>
            <a:r>
              <a:rPr lang="tr-TR" altLang="en-US" sz="2400" i="1" dirty="0">
                <a:latin typeface="Arial Narrow" panose="020B0606020202030204" pitchFamily="34" charset="0"/>
              </a:rPr>
              <a:t> First </a:t>
            </a:r>
            <a:r>
              <a:rPr lang="tr-TR" altLang="en-US" sz="2400" dirty="0">
                <a:latin typeface="Arial Narrow" panose="020B0606020202030204" pitchFamily="34" charset="0"/>
              </a:rPr>
              <a:t>çatısı kullanılarak,  nesne modelleri aracılığı ile ilişkisel veri tabanı yönetimi sağlandı. Böylece </a:t>
            </a:r>
            <a:r>
              <a:rPr lang="tr-TR" altLang="en-US" sz="2400" i="1" dirty="0">
                <a:latin typeface="Arial Narrow" panose="020B0606020202030204" pitchFamily="34" charset="0"/>
              </a:rPr>
              <a:t>ORM</a:t>
            </a:r>
            <a:r>
              <a:rPr lang="tr-TR" altLang="en-US" sz="2400" dirty="0">
                <a:latin typeface="Arial Narrow" panose="020B0606020202030204" pitchFamily="34" charset="0"/>
              </a:rPr>
              <a:t> yapısı kuruldu. Varlık nesneleri ve bazı nesneler Varlık (</a:t>
            </a:r>
            <a:r>
              <a:rPr lang="tr-TR" altLang="en-US" sz="2400" dirty="0" err="1">
                <a:latin typeface="Arial Narrow" panose="020B0606020202030204" pitchFamily="34" charset="0"/>
              </a:rPr>
              <a:t>Entity</a:t>
            </a:r>
            <a:r>
              <a:rPr lang="tr-TR" altLang="en-US" sz="2400" dirty="0">
                <a:latin typeface="Arial Narrow" panose="020B0606020202030204" pitchFamily="34" charset="0"/>
              </a:rPr>
              <a:t>) katmanı altında toplandı. </a:t>
            </a:r>
            <a:r>
              <a:rPr lang="tr-TR" altLang="en-US" sz="2400" i="1" dirty="0">
                <a:latin typeface="Arial Narrow" panose="020B0606020202030204" pitchFamily="34" charset="0"/>
              </a:rPr>
              <a:t>Veri Erişim Katmanı (Data Access </a:t>
            </a:r>
            <a:r>
              <a:rPr lang="tr-TR" altLang="en-US" sz="2400" i="1" dirty="0" err="1">
                <a:latin typeface="Arial Narrow" panose="020B0606020202030204" pitchFamily="34" charset="0"/>
              </a:rPr>
              <a:t>Layer</a:t>
            </a:r>
            <a:r>
              <a:rPr lang="tr-TR" altLang="en-US" sz="2400" i="1" dirty="0">
                <a:latin typeface="Arial Narrow" panose="020B0606020202030204" pitchFamily="34" charset="0"/>
              </a:rPr>
              <a:t>) </a:t>
            </a:r>
            <a:r>
              <a:rPr lang="tr-TR" altLang="en-US" sz="2400" dirty="0">
                <a:latin typeface="Arial Narrow" panose="020B0606020202030204" pitchFamily="34" charset="0"/>
              </a:rPr>
              <a:t>altında; EF çatısının kullanılması yanı sıra sistemin ilerde ki bir çatı (</a:t>
            </a:r>
            <a:r>
              <a:rPr lang="tr-TR" altLang="en-US" sz="2400" dirty="0" err="1">
                <a:latin typeface="Arial Narrow" panose="020B0606020202030204" pitchFamily="34" charset="0"/>
              </a:rPr>
              <a:t>framework</a:t>
            </a:r>
            <a:r>
              <a:rPr lang="tr-TR" altLang="en-US" sz="2400" dirty="0">
                <a:latin typeface="Arial Narrow" panose="020B0606020202030204" pitchFamily="34" charset="0"/>
              </a:rPr>
              <a:t>) değişimi ihtimaline karşı soyutlamalar yapıldı. Veri Erişimi katmanına tek erişimi olan </a:t>
            </a:r>
            <a:r>
              <a:rPr lang="tr-TR" altLang="en-US" sz="2400" i="1" dirty="0">
                <a:latin typeface="Arial Narrow" panose="020B0606020202030204" pitchFamily="34" charset="0"/>
              </a:rPr>
              <a:t>iş (Business) </a:t>
            </a:r>
            <a:r>
              <a:rPr lang="tr-TR" altLang="en-US" sz="2400" dirty="0">
                <a:latin typeface="Arial Narrow" panose="020B0606020202030204" pitchFamily="34" charset="0"/>
              </a:rPr>
              <a:t>katmanı oluşturuldu ve kurallar burada tanımlandı. İlerleyen safhalarda katmanlar arası referans verilmesi durumundan oluşabilecek bir zafiyete karşılık yeni bir katman olarak </a:t>
            </a:r>
            <a:r>
              <a:rPr lang="tr-TR" altLang="en-US" sz="2400" i="1" dirty="0" err="1">
                <a:latin typeface="Arial Narrow" panose="020B0606020202030204" pitchFamily="34" charset="0"/>
              </a:rPr>
              <a:t>Core</a:t>
            </a:r>
            <a:r>
              <a:rPr lang="tr-TR" altLang="en-US" sz="2400" dirty="0">
                <a:latin typeface="Arial Narrow" panose="020B0606020202030204" pitchFamily="34" charset="0"/>
              </a:rPr>
              <a:t> katmanı oluşturuldu. 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4CD6197C-07BD-463C-BAB5-B74DB022F5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19598" y="29117675"/>
            <a:ext cx="1911576" cy="95297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B6B0F8E0-3192-40C7-AE99-73F6D256B0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54283" y="29117675"/>
            <a:ext cx="952500" cy="956310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0272988A-0585-40FE-AC68-C8AC2C672645}"/>
              </a:ext>
            </a:extLst>
          </p:cNvPr>
          <p:cNvSpPr txBox="1"/>
          <p:nvPr/>
        </p:nvSpPr>
        <p:spPr>
          <a:xfrm>
            <a:off x="17953832" y="392497"/>
            <a:ext cx="343296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r-TR" sz="7200" dirty="0">
                <a:latin typeface="+mj-lt"/>
              </a:rPr>
              <a:t>YC18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AA2D3962-5C80-4A57-B1CA-3FEAD0C24096}"/>
              </a:ext>
            </a:extLst>
          </p:cNvPr>
          <p:cNvSpPr txBox="1"/>
          <p:nvPr/>
        </p:nvSpPr>
        <p:spPr>
          <a:xfrm>
            <a:off x="6985001" y="2026770"/>
            <a:ext cx="7416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Mahmut Mustafa ŞEN 2012010213067</a:t>
            </a:r>
          </a:p>
          <a:p>
            <a:pPr algn="ctr"/>
            <a:r>
              <a:rPr lang="tr-TR" sz="36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Danışman: Yüksel ÇELİK</a:t>
            </a:r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04642A09-0260-4D87-AE95-E7E6411981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749380" y="16139863"/>
            <a:ext cx="2057143" cy="1276190"/>
          </a:xfrm>
          <a:prstGeom prst="rect">
            <a:avLst/>
          </a:prstGeom>
        </p:spPr>
      </p:pic>
      <p:sp>
        <p:nvSpPr>
          <p:cNvPr id="61" name="Text Box 491">
            <a:extLst>
              <a:ext uri="{FF2B5EF4-FFF2-40B4-BE49-F238E27FC236}">
                <a16:creationId xmlns:a16="http://schemas.microsoft.com/office/drawing/2014/main" id="{5C0238E3-7D91-4306-8D0F-2C4B1D69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3050" y="23266243"/>
            <a:ext cx="6580188" cy="356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5084" tIns="265084" rIns="265084" bIns="265084">
            <a:spAutoFit/>
          </a:bodyPr>
          <a:lstStyle>
            <a:lvl1pPr defTabSz="3600450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600450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60045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6004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60045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600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buNone/>
            </a:pPr>
            <a:r>
              <a:rPr lang="tr-TR" altLang="en-US" sz="2400" i="1" dirty="0">
                <a:latin typeface="Arial Narrow" panose="020B0606020202030204" pitchFamily="34" charset="0"/>
              </a:rPr>
              <a:t>C# ve MVC ile  nesne yönelimli  programlama yetisi çeşitli noktalarda uygulanarak, projenin web tabanlı yazılmasına karşın, mobil, masaüstü gibi diğer platformlara da uygulanabilirliği hedeflendi. </a:t>
            </a:r>
            <a:r>
              <a:rPr lang="tr-TR" altLang="en-US" sz="2400" dirty="0">
                <a:latin typeface="Arial Narrow" panose="020B0606020202030204" pitchFamily="34" charset="0"/>
              </a:rPr>
              <a:t>Yetki </a:t>
            </a:r>
            <a:r>
              <a:rPr lang="tr-TR" altLang="en-US" sz="2400" dirty="0" err="1">
                <a:latin typeface="Arial Narrow" panose="020B0606020202030204" pitchFamily="34" charset="0"/>
              </a:rPr>
              <a:t>filtrelendirme</a:t>
            </a:r>
            <a:r>
              <a:rPr lang="tr-TR" altLang="en-US" sz="2400" dirty="0">
                <a:latin typeface="Arial Narrow" panose="020B0606020202030204" pitchFamily="34" charset="0"/>
              </a:rPr>
              <a:t> , oturum bilgisi vb. kullanılarak çoklu servis-yönetici-personel ağı kuruldu. Müşteri etkileşimi sağlandı.</a:t>
            </a:r>
            <a:endParaRPr lang="tr-TR" altLang="en-US" sz="2400" i="1" dirty="0">
              <a:latin typeface="Arial Narrow" panose="020B0606020202030204" pitchFamily="34" charset="0"/>
            </a:endParaRPr>
          </a:p>
          <a:p>
            <a:pPr algn="just">
              <a:buNone/>
            </a:pPr>
            <a:endParaRPr lang="tr-TR" altLang="en-US" sz="2400" dirty="0">
              <a:latin typeface="Arial Narrow" panose="020B0606020202030204" pitchFamily="34" charset="0"/>
            </a:endParaRP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142FA364-0BF4-44F0-B509-E71EDA4AFCF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7923" y="29097073"/>
            <a:ext cx="1706880" cy="96012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BAD79FB6-3F5C-4A34-9A8C-42A9624DB27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006263" y="29105678"/>
            <a:ext cx="2095500" cy="940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11999</TotalTime>
  <Words>398</Words>
  <Application>Microsoft Office PowerPoint</Application>
  <PresentationFormat>Özel</PresentationFormat>
  <Paragraphs>25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Arial Narrow</vt:lpstr>
      <vt:lpstr>1_Custom Design</vt:lpstr>
      <vt:lpstr>2_Custom Design</vt:lpstr>
      <vt:lpstr>PowerPoint Sunusu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100cm by 100cm Poster Template</dc:title>
  <dc:subject>Free PowerPoint poster templates</dc:subject>
  <dc:creator/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2009</dc:description>
  <cp:lastModifiedBy>Mahmut Şen</cp:lastModifiedBy>
  <cp:revision>298</cp:revision>
  <cp:lastPrinted>2016-05-07T12:04:58Z</cp:lastPrinted>
  <dcterms:created xsi:type="dcterms:W3CDTF">2009-11-10T07:29:27Z</dcterms:created>
  <dcterms:modified xsi:type="dcterms:W3CDTF">2018-06-03T04:16:13Z</dcterms:modified>
  <cp:category>Powerpoint poster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