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310" r:id="rId3"/>
    <p:sldId id="321" r:id="rId4"/>
    <p:sldId id="322" r:id="rId5"/>
    <p:sldId id="313" r:id="rId6"/>
    <p:sldId id="312" r:id="rId7"/>
    <p:sldId id="320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 smtClean="0"/>
            <a:t>Used </a:t>
          </a:r>
          <a:r>
            <a:rPr lang="en-US" dirty="0" err="1" smtClean="0"/>
            <a:t>NodeJS</a:t>
          </a:r>
          <a:r>
            <a:rPr lang="en-US" dirty="0" smtClean="0"/>
            <a:t> as a platform for data collection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smtClean="0"/>
            <a:t>Completed IRB form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smtClean="0"/>
            <a:t>Applied for Henson Research Grant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E8F537DF-065E-4D1D-BFFE-5DE80A85170E}">
      <dgm:prSet phldrT="[Text]"/>
      <dgm:spPr/>
      <dgm:t>
        <a:bodyPr/>
        <a:lstStyle/>
        <a:p>
          <a:r>
            <a:rPr lang="en-US" dirty="0" smtClean="0"/>
            <a:t>Plan on submitting next week</a:t>
          </a:r>
          <a:endParaRPr lang="en-US" dirty="0"/>
        </a:p>
      </dgm:t>
    </dgm:pt>
    <dgm:pt modelId="{D6B8B5EE-0456-4E14-8DE0-50C722E2C6C1}" type="parTrans" cxnId="{A8D24DC4-8FD1-4CB8-8F7D-9885F1E13D08}">
      <dgm:prSet/>
      <dgm:spPr/>
      <dgm:t>
        <a:bodyPr/>
        <a:lstStyle/>
        <a:p>
          <a:endParaRPr lang="en-US"/>
        </a:p>
      </dgm:t>
    </dgm:pt>
    <dgm:pt modelId="{1617EBA9-078D-48C5-ADD7-6A9654169DAF}" type="sibTrans" cxnId="{A8D24DC4-8FD1-4CB8-8F7D-9885F1E13D08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 custLinFactNeighborX="-358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2421861C-8BCD-45C9-8249-C53DDCEF7E57}" type="presOf" srcId="{68838C34-4D02-49F8-ADD7-BFA90D87B7EA}" destId="{69C28D3B-E083-42DF-9EA0-916CA12125A9}" srcOrd="0" destOrd="0" presId="urn:microsoft.com/office/officeart/2005/8/layout/hProcess4"/>
    <dgm:cxn modelId="{916DB50D-5A53-400E-9472-6E3BCDF7B200}" type="presOf" srcId="{D0B150DF-3AA4-454C-8652-25880449C422}" destId="{6A63D16E-EEE6-4267-97EA-5AD7D2BC4E84}" srcOrd="0" destOrd="0" presId="urn:microsoft.com/office/officeart/2005/8/layout/hProcess4"/>
    <dgm:cxn modelId="{5409B3DE-F1D6-4787-A941-47754DD0907B}" type="presOf" srcId="{E8F537DF-065E-4D1D-BFFE-5DE80A85170E}" destId="{67FFE978-6FBE-4424-80BE-B9E4B4DD0695}" srcOrd="1" destOrd="1" presId="urn:microsoft.com/office/officeart/2005/8/layout/hProcess4"/>
    <dgm:cxn modelId="{EF2F401E-C254-4EC5-A39F-51C73B415588}" type="presOf" srcId="{AB2E8498-CC81-452F-A895-08F3845AA347}" destId="{BFE859F2-A9E8-4F95-9161-8EC68F2D30C4}" srcOrd="1" destOrd="0" presId="urn:microsoft.com/office/officeart/2005/8/layout/hProcess4"/>
    <dgm:cxn modelId="{0461D0D2-18A2-4761-8526-EF9BF9622F88}" type="presOf" srcId="{AB2E8498-CC81-452F-A895-08F3845AA347}" destId="{96015622-8A46-45CF-A72A-2856B699B374}" srcOrd="0" destOrd="0" presId="urn:microsoft.com/office/officeart/2005/8/layout/hProcess4"/>
    <dgm:cxn modelId="{903F2D06-0638-4C82-AC43-F59F20C16AC9}" type="presOf" srcId="{0E9DE493-19D7-4EC9-97C9-5F26233F1106}" destId="{3960CFF8-4383-4382-8D6D-F2A00F508E8D}" srcOrd="0" destOrd="0" presId="urn:microsoft.com/office/officeart/2005/8/layout/hProcess4"/>
    <dgm:cxn modelId="{FEDCA16D-0EA1-40A3-B67C-6F9982213424}" type="presOf" srcId="{F6D27D1B-CDCB-481F-B8FA-AB31B2A119DE}" destId="{029D1FDE-4DD7-4FA5-8C70-0C747477B66C}" srcOrd="0" destOrd="0" presId="urn:microsoft.com/office/officeart/2005/8/layout/hProcess4"/>
    <dgm:cxn modelId="{B0D12E77-BA7D-42F6-9836-750A76D0A64A}" type="presOf" srcId="{0B00F5A8-A0EF-4111-9D86-004317B4F49E}" destId="{E83793B4-2C5C-4D90-82FA-E5EE4745664D}" srcOrd="0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944EA130-29EA-4319-935A-B9B36C6CFFA9}" type="presOf" srcId="{E8F537DF-065E-4D1D-BFFE-5DE80A85170E}" destId="{E83793B4-2C5C-4D90-82FA-E5EE4745664D}" srcOrd="0" destOrd="1" presId="urn:microsoft.com/office/officeart/2005/8/layout/hProcess4"/>
    <dgm:cxn modelId="{5142EBE5-24C9-4EDD-B45A-BBC6D5A3AA2A}" type="presOf" srcId="{7AEB6639-3258-49E8-8B1F-B4A9C61922BE}" destId="{DC2A0ADB-DCE3-4BF4-9952-0394865777AC}" srcOrd="0" destOrd="0" presId="urn:microsoft.com/office/officeart/2005/8/layout/hProcess4"/>
    <dgm:cxn modelId="{29131E00-CA6B-4828-A34E-7F4E16AF4E7B}" type="presOf" srcId="{FB986F71-3126-4196-BD30-74AEDC39A1CA}" destId="{E18C6CF4-EDEB-4539-A36D-E0355B626199}" srcOrd="0" destOrd="0" presId="urn:microsoft.com/office/officeart/2005/8/layout/hProcess4"/>
    <dgm:cxn modelId="{93F87B9D-98B7-4FC8-9677-62D0B1B96547}" type="presOf" srcId="{68838C34-4D02-49F8-ADD7-BFA90D87B7EA}" destId="{843715D2-C2C2-41EB-BDA3-21230FBA46DB}" srcOrd="1" destOrd="0" presId="urn:microsoft.com/office/officeart/2005/8/layout/hProcess4"/>
    <dgm:cxn modelId="{BB4C074F-A057-4D90-8FBD-D15AD068647F}" type="presOf" srcId="{58828492-5CEF-4AFE-95CB-5D7E6A18158B}" destId="{047F5837-10E2-4FFC-A492-DB8A19EF48CA}" srcOrd="0" destOrd="0" presId="urn:microsoft.com/office/officeart/2005/8/layout/hProcess4"/>
    <dgm:cxn modelId="{A8D24DC4-8FD1-4CB8-8F7D-9885F1E13D08}" srcId="{F6D27D1B-CDCB-481F-B8FA-AB31B2A119DE}" destId="{E8F537DF-065E-4D1D-BFFE-5DE80A85170E}" srcOrd="1" destOrd="0" parTransId="{D6B8B5EE-0456-4E14-8DE0-50C722E2C6C1}" sibTransId="{1617EBA9-078D-48C5-ADD7-6A9654169DAF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5748F08-588C-46F5-858E-354C3CCC0E95}" type="presOf" srcId="{0B00F5A8-A0EF-4111-9D86-004317B4F49E}" destId="{67FFE978-6FBE-4424-80BE-B9E4B4DD0695}" srcOrd="1" destOrd="0" presId="urn:microsoft.com/office/officeart/2005/8/layout/hProcess4"/>
    <dgm:cxn modelId="{B1CAD95B-CAC4-4B93-9B60-F7BEE357A1F4}" type="presParOf" srcId="{3960CFF8-4383-4382-8D6D-F2A00F508E8D}" destId="{366CFF54-5C8F-47F9-BFD8-D9AF3EADDA3E}" srcOrd="0" destOrd="0" presId="urn:microsoft.com/office/officeart/2005/8/layout/hProcess4"/>
    <dgm:cxn modelId="{F322754F-4C17-4525-AB77-744A0892F357}" type="presParOf" srcId="{3960CFF8-4383-4382-8D6D-F2A00F508E8D}" destId="{13688FBD-4079-41FE-A6A2-B5B0F293E6BF}" srcOrd="1" destOrd="0" presId="urn:microsoft.com/office/officeart/2005/8/layout/hProcess4"/>
    <dgm:cxn modelId="{2B128375-C528-4BFA-939C-ACF7915A4999}" type="presParOf" srcId="{3960CFF8-4383-4382-8D6D-F2A00F508E8D}" destId="{224851B6-C14D-49DE-883B-A13003DA4601}" srcOrd="2" destOrd="0" presId="urn:microsoft.com/office/officeart/2005/8/layout/hProcess4"/>
    <dgm:cxn modelId="{767F0054-1EB0-4892-8C57-B84C5985E93A}" type="presParOf" srcId="{224851B6-C14D-49DE-883B-A13003DA4601}" destId="{1439717B-283C-48FF-AF62-1990F52B6512}" srcOrd="0" destOrd="0" presId="urn:microsoft.com/office/officeart/2005/8/layout/hProcess4"/>
    <dgm:cxn modelId="{F9921711-AE31-4B93-A1E3-3706AA7975B0}" type="presParOf" srcId="{1439717B-283C-48FF-AF62-1990F52B6512}" destId="{BCCE6711-D1D8-4B2C-917E-41AB5A6114A8}" srcOrd="0" destOrd="0" presId="urn:microsoft.com/office/officeart/2005/8/layout/hProcess4"/>
    <dgm:cxn modelId="{CD4F9FB5-0A83-43BA-A7B4-0F0F6096460E}" type="presParOf" srcId="{1439717B-283C-48FF-AF62-1990F52B6512}" destId="{96015622-8A46-45CF-A72A-2856B699B374}" srcOrd="1" destOrd="0" presId="urn:microsoft.com/office/officeart/2005/8/layout/hProcess4"/>
    <dgm:cxn modelId="{2573E893-F184-4C97-B01A-9A37B7CF1C46}" type="presParOf" srcId="{1439717B-283C-48FF-AF62-1990F52B6512}" destId="{BFE859F2-A9E8-4F95-9161-8EC68F2D30C4}" srcOrd="2" destOrd="0" presId="urn:microsoft.com/office/officeart/2005/8/layout/hProcess4"/>
    <dgm:cxn modelId="{58A72AE8-3EC3-409E-A963-9E32A85B10E6}" type="presParOf" srcId="{1439717B-283C-48FF-AF62-1990F52B6512}" destId="{E18C6CF4-EDEB-4539-A36D-E0355B626199}" srcOrd="3" destOrd="0" presId="urn:microsoft.com/office/officeart/2005/8/layout/hProcess4"/>
    <dgm:cxn modelId="{DE0CC9D8-83CE-42F8-A756-0FD9A42F7FE5}" type="presParOf" srcId="{1439717B-283C-48FF-AF62-1990F52B6512}" destId="{D9FCD5E9-9E94-4534-BAB4-3DB8EB44E7D0}" srcOrd="4" destOrd="0" presId="urn:microsoft.com/office/officeart/2005/8/layout/hProcess4"/>
    <dgm:cxn modelId="{3716EF11-5955-4850-96A1-F4A342180E7B}" type="presParOf" srcId="{224851B6-C14D-49DE-883B-A13003DA4601}" destId="{6A63D16E-EEE6-4267-97EA-5AD7D2BC4E84}" srcOrd="1" destOrd="0" presId="urn:microsoft.com/office/officeart/2005/8/layout/hProcess4"/>
    <dgm:cxn modelId="{E61FFCE6-4042-426E-A714-1FBB7B29E7A9}" type="presParOf" srcId="{224851B6-C14D-49DE-883B-A13003DA4601}" destId="{59BAED1E-A4FE-4FA3-8716-57917AF47F38}" srcOrd="2" destOrd="0" presId="urn:microsoft.com/office/officeart/2005/8/layout/hProcess4"/>
    <dgm:cxn modelId="{57CD009E-4306-48B1-BBC9-6B0CE60F531A}" type="presParOf" srcId="{59BAED1E-A4FE-4FA3-8716-57917AF47F38}" destId="{5C833856-7FAF-4B27-932C-67C7D08339F2}" srcOrd="0" destOrd="0" presId="urn:microsoft.com/office/officeart/2005/8/layout/hProcess4"/>
    <dgm:cxn modelId="{FBFDE1B6-FF9A-4C2E-A07C-E4EBEDB4FE96}" type="presParOf" srcId="{59BAED1E-A4FE-4FA3-8716-57917AF47F38}" destId="{E83793B4-2C5C-4D90-82FA-E5EE4745664D}" srcOrd="1" destOrd="0" presId="urn:microsoft.com/office/officeart/2005/8/layout/hProcess4"/>
    <dgm:cxn modelId="{1A6C9D4C-9551-458B-974D-F26E7586DBD0}" type="presParOf" srcId="{59BAED1E-A4FE-4FA3-8716-57917AF47F38}" destId="{67FFE978-6FBE-4424-80BE-B9E4B4DD0695}" srcOrd="2" destOrd="0" presId="urn:microsoft.com/office/officeart/2005/8/layout/hProcess4"/>
    <dgm:cxn modelId="{7BF52AC8-A352-445C-9111-DC3251572F45}" type="presParOf" srcId="{59BAED1E-A4FE-4FA3-8716-57917AF47F38}" destId="{029D1FDE-4DD7-4FA5-8C70-0C747477B66C}" srcOrd="3" destOrd="0" presId="urn:microsoft.com/office/officeart/2005/8/layout/hProcess4"/>
    <dgm:cxn modelId="{48DE1438-8CDC-4213-ADE1-DEB67D405F36}" type="presParOf" srcId="{59BAED1E-A4FE-4FA3-8716-57917AF47F38}" destId="{C2556EF6-41FF-46C6-8829-911BFA533FFE}" srcOrd="4" destOrd="0" presId="urn:microsoft.com/office/officeart/2005/8/layout/hProcess4"/>
    <dgm:cxn modelId="{109DFDAA-5C08-4D67-8A26-BB1321C39C25}" type="presParOf" srcId="{224851B6-C14D-49DE-883B-A13003DA4601}" destId="{DC2A0ADB-DCE3-4BF4-9952-0394865777AC}" srcOrd="3" destOrd="0" presId="urn:microsoft.com/office/officeart/2005/8/layout/hProcess4"/>
    <dgm:cxn modelId="{149EECDF-AE4D-4D00-A1E6-831795B4A766}" type="presParOf" srcId="{224851B6-C14D-49DE-883B-A13003DA4601}" destId="{A874A3A3-A340-4ABC-99B5-7529D4415335}" srcOrd="4" destOrd="0" presId="urn:microsoft.com/office/officeart/2005/8/layout/hProcess4"/>
    <dgm:cxn modelId="{AD52F224-44D7-4F5E-8954-54BB7C7ABC17}" type="presParOf" srcId="{A874A3A3-A340-4ABC-99B5-7529D4415335}" destId="{14032C0B-60AE-432B-A713-F993D1C4BA8F}" srcOrd="0" destOrd="0" presId="urn:microsoft.com/office/officeart/2005/8/layout/hProcess4"/>
    <dgm:cxn modelId="{7F87326D-1EF1-40FF-A80C-2C1ECB6CDCFE}" type="presParOf" srcId="{A874A3A3-A340-4ABC-99B5-7529D4415335}" destId="{69C28D3B-E083-42DF-9EA0-916CA12125A9}" srcOrd="1" destOrd="0" presId="urn:microsoft.com/office/officeart/2005/8/layout/hProcess4"/>
    <dgm:cxn modelId="{F3E78497-99E0-4EDF-BBC1-64EBEA8CDCD9}" type="presParOf" srcId="{A874A3A3-A340-4ABC-99B5-7529D4415335}" destId="{843715D2-C2C2-41EB-BDA3-21230FBA46DB}" srcOrd="2" destOrd="0" presId="urn:microsoft.com/office/officeart/2005/8/layout/hProcess4"/>
    <dgm:cxn modelId="{83419AF6-8904-4148-B653-98F2DEE48532}" type="presParOf" srcId="{A874A3A3-A340-4ABC-99B5-7529D4415335}" destId="{047F5837-10E2-4FFC-A492-DB8A19EF48CA}" srcOrd="3" destOrd="0" presId="urn:microsoft.com/office/officeart/2005/8/layout/hProcess4"/>
    <dgm:cxn modelId="{A5B92F58-97C1-4395-910F-6FBAC8E1A11C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Used </a:t>
          </a:r>
          <a:r>
            <a:rPr lang="en-US" sz="2000" kern="1200" dirty="0" err="1" smtClean="0"/>
            <a:t>NodeJS</a:t>
          </a:r>
          <a:r>
            <a:rPr lang="en-US" sz="2000" kern="1200" dirty="0" smtClean="0"/>
            <a:t> as a platform for data collection</a:t>
          </a:r>
          <a:endParaRPr lang="en-US" sz="2000" kern="1200" dirty="0"/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5017" y="1480743"/>
          <a:ext cx="2768939" cy="2768939"/>
        </a:xfrm>
        <a:prstGeom prst="leftCircularArrow">
          <a:avLst>
            <a:gd name="adj1" fmla="val 3464"/>
            <a:gd name="adj2" fmla="val 429414"/>
            <a:gd name="adj3" fmla="val 2204925"/>
            <a:gd name="adj4" fmla="val 9024489"/>
            <a:gd name="adj5" fmla="val 404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1</a:t>
          </a:r>
          <a:endParaRPr lang="en-US" sz="4900" kern="1200" dirty="0"/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0396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Completed IRB form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Plan on submitting next week</a:t>
          </a:r>
          <a:endParaRPr lang="en-US" sz="2000" kern="1200" dirty="0"/>
        </a:p>
      </dsp:txBody>
      <dsp:txXfrm>
        <a:off x="3246796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2</a:t>
          </a:r>
          <a:endParaRPr lang="en-US" sz="4900" kern="1200" dirty="0"/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Applied for Henson Research Grant</a:t>
          </a:r>
          <a:endParaRPr lang="en-US" sz="2000" kern="1200" dirty="0"/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3</a:t>
          </a:r>
          <a:endParaRPr lang="en-US" sz="4900" kern="1200" dirty="0"/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verleaf.com/read/zhvcjdbfvymf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verleaf.com/read/zhvcjdbfvym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EEG Component Analysis Through </a:t>
            </a:r>
            <a:r>
              <a:rPr lang="en-US" sz="5400" dirty="0" smtClean="0"/>
              <a:t>Artificial Neural </a:t>
            </a:r>
            <a:r>
              <a:rPr lang="en-US" sz="5400" dirty="0"/>
              <a:t>Network Implementation </a:t>
            </a:r>
            <a:r>
              <a:rPr lang="en-US" sz="5400" dirty="0" smtClean="0"/>
              <a:t>to Distinguish </a:t>
            </a:r>
            <a:r>
              <a:rPr lang="en-US" sz="5400" dirty="0"/>
              <a:t>Neurological Processes</a:t>
            </a:r>
            <a:endParaRPr lang="en-US" sz="5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By: Lela Bones and Mahmoud Yousif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</a:t>
            </a:r>
            <a:endParaRPr lang="en-US" dirty="0"/>
          </a:p>
        </p:txBody>
      </p:sp>
      <p:graphicFrame>
        <p:nvGraphicFramePr>
          <p:cNvPr id="4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586823"/>
              </p:ext>
            </p:extLst>
          </p:nvPr>
        </p:nvGraphicFramePr>
        <p:xfrm>
          <a:off x="1293812" y="18288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Express.js </a:t>
            </a:r>
          </a:p>
          <a:p>
            <a:pPr lvl="1"/>
            <a:r>
              <a:rPr lang="en-US" dirty="0" smtClean="0"/>
              <a:t>Creates a back-end that will handle connection to </a:t>
            </a:r>
            <a:r>
              <a:rPr lang="en-US" dirty="0" err="1" smtClean="0"/>
              <a:t>openbci</a:t>
            </a:r>
            <a:endParaRPr lang="en-US" dirty="0" smtClean="0"/>
          </a:p>
          <a:p>
            <a:pPr lvl="1"/>
            <a:r>
              <a:rPr lang="en-US" dirty="0" smtClean="0"/>
              <a:t> Servers a survey file to web browser</a:t>
            </a:r>
          </a:p>
          <a:p>
            <a:r>
              <a:rPr lang="en-US" dirty="0" smtClean="0"/>
              <a:t>Openbci.js</a:t>
            </a:r>
          </a:p>
          <a:p>
            <a:pPr lvl="1"/>
            <a:r>
              <a:rPr lang="en-US" dirty="0" err="1" smtClean="0"/>
              <a:t>Openbci’s</a:t>
            </a:r>
            <a:r>
              <a:rPr lang="en-US" dirty="0" smtClean="0"/>
              <a:t> Node.js </a:t>
            </a:r>
            <a:r>
              <a:rPr lang="en-US" dirty="0" err="1" smtClean="0"/>
              <a:t>api</a:t>
            </a:r>
            <a:r>
              <a:rPr lang="en-US" dirty="0" smtClean="0"/>
              <a:t> for connection to the headset</a:t>
            </a:r>
          </a:p>
          <a:p>
            <a:r>
              <a:rPr lang="en-US" dirty="0" err="1" smtClean="0"/>
              <a:t>JSPsych</a:t>
            </a:r>
            <a:endParaRPr lang="en-US" dirty="0" smtClean="0"/>
          </a:p>
          <a:p>
            <a:pPr lvl="1"/>
            <a:r>
              <a:rPr lang="en-US" dirty="0" smtClean="0"/>
              <a:t>Engine that runs survey through html plugins</a:t>
            </a:r>
          </a:p>
          <a:p>
            <a:pPr lvl="1"/>
            <a:r>
              <a:rPr lang="en-US" dirty="0" smtClean="0"/>
              <a:t>Designed blink-test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4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Fourier Transformation</a:t>
            </a:r>
            <a:endParaRPr lang="en-US" dirty="0"/>
          </a:p>
        </p:txBody>
      </p:sp>
      <p:pic>
        <p:nvPicPr>
          <p:cNvPr id="1029" name="Picture 5" descr="raw E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1773195"/>
            <a:ext cx="70294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i.stack.imgur.com/VTBL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4648200"/>
            <a:ext cx="53911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95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www.overleaf.com/read/zhvcjdbfvymf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IRB Form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www.overleaf.com/read/zhvcjdbfvymf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conducting experiments and perfect data collecting methods</a:t>
            </a:r>
          </a:p>
          <a:p>
            <a:r>
              <a:rPr lang="en-US" dirty="0" smtClean="0"/>
              <a:t>Filter through the data and train artificial neural nets</a:t>
            </a:r>
          </a:p>
          <a:p>
            <a:r>
              <a:rPr lang="en-US" dirty="0" smtClean="0"/>
              <a:t>Create program that detects certain motions and signals for a response</a:t>
            </a:r>
          </a:p>
          <a:p>
            <a:r>
              <a:rPr lang="en-US" dirty="0" smtClean="0"/>
              <a:t>Wire it up to hardware (e.g. Drones, Robotic Arm, CPUs, etc.)</a:t>
            </a:r>
          </a:p>
          <a:p>
            <a:r>
              <a:rPr lang="en-US" dirty="0" smtClean="0"/>
              <a:t>If we receive funding</a:t>
            </a:r>
          </a:p>
          <a:p>
            <a:pPr lvl="1"/>
            <a:r>
              <a:rPr lang="en-US" dirty="0" smtClean="0"/>
              <a:t>We will use additive manufacturing to print our robotic arm</a:t>
            </a:r>
          </a:p>
          <a:p>
            <a:pPr lvl="1"/>
            <a:r>
              <a:rPr lang="en-US" dirty="0" smtClean="0"/>
              <a:t>We will update our helmet with extra components</a:t>
            </a:r>
          </a:p>
        </p:txBody>
      </p:sp>
    </p:spTree>
    <p:extLst>
      <p:ext uri="{BB962C8B-B14F-4D97-AF65-F5344CB8AC3E}">
        <p14:creationId xmlns:p14="http://schemas.microsoft.com/office/powerpoint/2010/main" val="291024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78</TotalTime>
  <Words>165</Words>
  <Application>Microsoft Office PowerPoint</Application>
  <PresentationFormat>Custom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Digital Blue Tunnel 16x9</vt:lpstr>
      <vt:lpstr>EEG Component Analysis Through Artificial Neural Network Implementation to Distinguish Neurological Processes</vt:lpstr>
      <vt:lpstr>Accomplishments</vt:lpstr>
      <vt:lpstr>NodeJs Demonstration</vt:lpstr>
      <vt:lpstr>Fast Fourier Transformation</vt:lpstr>
      <vt:lpstr>Research Paper</vt:lpstr>
      <vt:lpstr>IRB Form</vt:lpstr>
      <vt:lpstr>Future Goals</vt:lpstr>
    </vt:vector>
  </TitlesOfParts>
  <Company>Salisbury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EEG Component Analysis Through Artificial Neural Network Implementation to Distinguish Neurological Processes</dc:title>
  <dc:creator>Lela Bones</dc:creator>
  <cp:lastModifiedBy>Lela Bones</cp:lastModifiedBy>
  <cp:revision>7</cp:revision>
  <dcterms:created xsi:type="dcterms:W3CDTF">2018-03-08T15:04:24Z</dcterms:created>
  <dcterms:modified xsi:type="dcterms:W3CDTF">2018-03-08T16:23:10Z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