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7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B257-3FC5-4DD1-8CB2-7E6BCB7861CF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1FC0-4645-40D0-B89C-FBA3C587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271712"/>
            <a:ext cx="3011641" cy="1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5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Rafia Islam</dc:creator>
  <cp:lastModifiedBy>Rafia Islam</cp:lastModifiedBy>
  <cp:revision>1</cp:revision>
  <dcterms:created xsi:type="dcterms:W3CDTF">2020-09-30T13:39:54Z</dcterms:created>
  <dcterms:modified xsi:type="dcterms:W3CDTF">2020-09-30T13:44:50Z</dcterms:modified>
</cp:coreProperties>
</file>