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24476-572E-7D4B-A927-A0E8A0BDEFD2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7CFC2A05-DFC6-B042-A3E6-D3B7CA339686}">
      <dgm:prSet phldrT="[Text]" custT="1"/>
      <dgm:spPr/>
      <dgm:t>
        <a:bodyPr/>
        <a:lstStyle/>
        <a:p>
          <a:r>
            <a:rPr lang="en-US" sz="2100" b="1" i="0">
              <a:solidFill>
                <a:schemeClr val="tx1"/>
              </a:solidFill>
            </a:rPr>
            <a:t>Business Case</a:t>
          </a:r>
        </a:p>
      </dgm:t>
    </dgm:pt>
    <dgm:pt modelId="{8607E203-C089-8445-90C9-EDC11B8BADA9}" type="parTrans" cxnId="{075DA516-9F70-2446-BC2A-1860A508C0F8}">
      <dgm:prSet/>
      <dgm:spPr/>
      <dgm:t>
        <a:bodyPr/>
        <a:lstStyle/>
        <a:p>
          <a:endParaRPr lang="en-US"/>
        </a:p>
      </dgm:t>
    </dgm:pt>
    <dgm:pt modelId="{A9301578-3A98-F247-B8AC-F9EB1C27A8F4}" type="sibTrans" cxnId="{075DA516-9F70-2446-BC2A-1860A508C0F8}">
      <dgm:prSet/>
      <dgm:spPr/>
      <dgm:t>
        <a:bodyPr/>
        <a:lstStyle/>
        <a:p>
          <a:endParaRPr lang="en-US"/>
        </a:p>
      </dgm:t>
    </dgm:pt>
    <dgm:pt modelId="{70E85AEC-28FD-3044-B423-6FF4F40FE892}">
      <dgm:prSet phldrT="[Text]" custT="1"/>
      <dgm:spPr/>
      <dgm:t>
        <a:bodyPr/>
        <a:lstStyle/>
        <a:p>
          <a:r>
            <a:rPr lang="en-US" sz="2100" b="1" i="0">
              <a:solidFill>
                <a:schemeClr val="tx1"/>
              </a:solidFill>
            </a:rPr>
            <a:t>Data Acquisition</a:t>
          </a:r>
        </a:p>
      </dgm:t>
    </dgm:pt>
    <dgm:pt modelId="{D6ABA745-367A-CC4E-ADBB-792FA65E8445}" type="parTrans" cxnId="{CFE33467-B72C-654F-B48A-507133EACDC7}">
      <dgm:prSet/>
      <dgm:spPr/>
      <dgm:t>
        <a:bodyPr/>
        <a:lstStyle/>
        <a:p>
          <a:endParaRPr lang="en-US"/>
        </a:p>
      </dgm:t>
    </dgm:pt>
    <dgm:pt modelId="{36BD414D-3807-F348-BE4C-A97246C0720A}" type="sibTrans" cxnId="{CFE33467-B72C-654F-B48A-507133EACDC7}">
      <dgm:prSet/>
      <dgm:spPr/>
      <dgm:t>
        <a:bodyPr/>
        <a:lstStyle/>
        <a:p>
          <a:endParaRPr lang="en-US"/>
        </a:p>
      </dgm:t>
    </dgm:pt>
    <dgm:pt modelId="{4896A9A3-B8BF-1B47-BC1B-EC41F2513B4E}">
      <dgm:prSet phldrT="[Text]" custT="1"/>
      <dgm:spPr/>
      <dgm:t>
        <a:bodyPr/>
        <a:lstStyle/>
        <a:p>
          <a:r>
            <a:rPr lang="en-US" sz="2100" b="1" i="0">
              <a:solidFill>
                <a:schemeClr val="tx1"/>
              </a:solidFill>
            </a:rPr>
            <a:t>Feature Engineering</a:t>
          </a:r>
        </a:p>
      </dgm:t>
    </dgm:pt>
    <dgm:pt modelId="{E273D0C2-D80C-4347-AABE-129AB2839A8B}" type="parTrans" cxnId="{4DBE74A9-D027-A14C-866E-AC36001B57FA}">
      <dgm:prSet/>
      <dgm:spPr/>
      <dgm:t>
        <a:bodyPr/>
        <a:lstStyle/>
        <a:p>
          <a:endParaRPr lang="en-US"/>
        </a:p>
      </dgm:t>
    </dgm:pt>
    <dgm:pt modelId="{4E8D1084-0897-0D41-9FB3-B4C01B5A3B47}" type="sibTrans" cxnId="{4DBE74A9-D027-A14C-866E-AC36001B57FA}">
      <dgm:prSet/>
      <dgm:spPr/>
      <dgm:t>
        <a:bodyPr/>
        <a:lstStyle/>
        <a:p>
          <a:endParaRPr lang="en-US"/>
        </a:p>
      </dgm:t>
    </dgm:pt>
    <dgm:pt modelId="{9AA0EAAC-BDB3-5D4F-85DC-782AD7E36D70}">
      <dgm:prSet phldrT="[Text]" custT="1"/>
      <dgm:spPr/>
      <dgm:t>
        <a:bodyPr/>
        <a:lstStyle/>
        <a:p>
          <a:r>
            <a:rPr lang="en-US" sz="2100" b="1" i="0">
              <a:solidFill>
                <a:schemeClr val="tx1"/>
              </a:solidFill>
            </a:rPr>
            <a:t>Develop Model</a:t>
          </a:r>
        </a:p>
      </dgm:t>
    </dgm:pt>
    <dgm:pt modelId="{3C2E846E-5963-C642-B351-152733005DA3}" type="parTrans" cxnId="{B0A1D8B4-4A01-6542-9F36-A24694CD66FA}">
      <dgm:prSet/>
      <dgm:spPr/>
      <dgm:t>
        <a:bodyPr/>
        <a:lstStyle/>
        <a:p>
          <a:endParaRPr lang="en-US"/>
        </a:p>
      </dgm:t>
    </dgm:pt>
    <dgm:pt modelId="{D4FA0427-9BF4-B94E-B99B-0D36B1674DFB}" type="sibTrans" cxnId="{B0A1D8B4-4A01-6542-9F36-A24694CD66FA}">
      <dgm:prSet/>
      <dgm:spPr/>
      <dgm:t>
        <a:bodyPr/>
        <a:lstStyle/>
        <a:p>
          <a:endParaRPr lang="en-US"/>
        </a:p>
      </dgm:t>
    </dgm:pt>
    <dgm:pt modelId="{E9AB629F-2A2D-054C-89B4-8CB0036DD705}">
      <dgm:prSet phldrT="[Text]" custT="1"/>
      <dgm:spPr/>
      <dgm:t>
        <a:bodyPr/>
        <a:lstStyle/>
        <a:p>
          <a:r>
            <a:rPr lang="en-US" sz="2100" b="1" i="0">
              <a:solidFill>
                <a:schemeClr val="tx1"/>
              </a:solidFill>
            </a:rPr>
            <a:t>Train Model</a:t>
          </a:r>
        </a:p>
      </dgm:t>
    </dgm:pt>
    <dgm:pt modelId="{1D596A2E-CB97-FE45-B9D8-1F0717550A26}" type="parTrans" cxnId="{4303F10A-4E2E-394B-AE11-DAD9B7AB1E8B}">
      <dgm:prSet/>
      <dgm:spPr/>
      <dgm:t>
        <a:bodyPr/>
        <a:lstStyle/>
        <a:p>
          <a:endParaRPr lang="en-US"/>
        </a:p>
      </dgm:t>
    </dgm:pt>
    <dgm:pt modelId="{C46FFA55-EE96-1D41-87B0-BB017A5DB37A}" type="sibTrans" cxnId="{4303F10A-4E2E-394B-AE11-DAD9B7AB1E8B}">
      <dgm:prSet/>
      <dgm:spPr/>
      <dgm:t>
        <a:bodyPr/>
        <a:lstStyle/>
        <a:p>
          <a:endParaRPr lang="en-US"/>
        </a:p>
      </dgm:t>
    </dgm:pt>
    <dgm:pt modelId="{76A48B90-3C36-284C-A04F-237440104389}">
      <dgm:prSet phldrT="[Text]" custT="1"/>
      <dgm:spPr/>
      <dgm:t>
        <a:bodyPr/>
        <a:lstStyle/>
        <a:p>
          <a:r>
            <a:rPr lang="en-US" sz="2100" b="1" i="0">
              <a:solidFill>
                <a:schemeClr val="tx1"/>
              </a:solidFill>
            </a:rPr>
            <a:t>Validate Model</a:t>
          </a:r>
        </a:p>
      </dgm:t>
    </dgm:pt>
    <dgm:pt modelId="{965338FE-F7AD-0C4C-A469-3DCA956F24F7}" type="parTrans" cxnId="{C3592D2E-41F6-FF4A-8DEF-4629579AAFEC}">
      <dgm:prSet/>
      <dgm:spPr/>
      <dgm:t>
        <a:bodyPr/>
        <a:lstStyle/>
        <a:p>
          <a:endParaRPr lang="en-US"/>
        </a:p>
      </dgm:t>
    </dgm:pt>
    <dgm:pt modelId="{8670D646-E68E-494C-9A4D-50FDB68CCEC8}" type="sibTrans" cxnId="{C3592D2E-41F6-FF4A-8DEF-4629579AAFEC}">
      <dgm:prSet/>
      <dgm:spPr/>
      <dgm:t>
        <a:bodyPr/>
        <a:lstStyle/>
        <a:p>
          <a:endParaRPr lang="en-US"/>
        </a:p>
      </dgm:t>
    </dgm:pt>
    <dgm:pt modelId="{4FAF1065-839B-8E49-BCE8-23F6DA515D14}">
      <dgm:prSet phldrT="[Text]" custT="1"/>
      <dgm:spPr/>
      <dgm:t>
        <a:bodyPr/>
        <a:lstStyle/>
        <a:p>
          <a:r>
            <a:rPr lang="en-US" sz="2100" b="1" i="0">
              <a:solidFill>
                <a:schemeClr val="tx1"/>
              </a:solidFill>
            </a:rPr>
            <a:t>Deploy Model</a:t>
          </a:r>
        </a:p>
      </dgm:t>
    </dgm:pt>
    <dgm:pt modelId="{FB945EAD-E682-7B42-9592-A4BF78AE06B2}" type="parTrans" cxnId="{8C281775-E96F-9D41-9989-29D029D8AF76}">
      <dgm:prSet/>
      <dgm:spPr/>
      <dgm:t>
        <a:bodyPr/>
        <a:lstStyle/>
        <a:p>
          <a:endParaRPr lang="en-US"/>
        </a:p>
      </dgm:t>
    </dgm:pt>
    <dgm:pt modelId="{E27F42A6-A4B7-4E41-8D43-80414259F2DE}" type="sibTrans" cxnId="{8C281775-E96F-9D41-9989-29D029D8AF76}">
      <dgm:prSet/>
      <dgm:spPr/>
      <dgm:t>
        <a:bodyPr/>
        <a:lstStyle/>
        <a:p>
          <a:endParaRPr lang="en-US"/>
        </a:p>
      </dgm:t>
    </dgm:pt>
    <dgm:pt modelId="{00B64B76-3705-4B49-AE41-E8F1DC37DB74}" type="pres">
      <dgm:prSet presAssocID="{1E824476-572E-7D4B-A927-A0E8A0BDEFD2}" presName="compositeShape" presStyleCnt="0">
        <dgm:presLayoutVars>
          <dgm:chMax val="7"/>
          <dgm:dir/>
          <dgm:resizeHandles val="exact"/>
        </dgm:presLayoutVars>
      </dgm:prSet>
      <dgm:spPr/>
    </dgm:pt>
    <dgm:pt modelId="{7BDCAD55-C6FF-654E-A006-203D684F9785}" type="pres">
      <dgm:prSet presAssocID="{1E824476-572E-7D4B-A927-A0E8A0BDEFD2}" presName="wedge1" presStyleLbl="node1" presStyleIdx="0" presStyleCnt="7" custLinFactNeighborY="267"/>
      <dgm:spPr/>
    </dgm:pt>
    <dgm:pt modelId="{384A8C1D-6ACB-3B4C-BF6A-B8BD3DBABCDD}" type="pres">
      <dgm:prSet presAssocID="{1E824476-572E-7D4B-A927-A0E8A0BDEFD2}" presName="dummy1a" presStyleCnt="0"/>
      <dgm:spPr/>
    </dgm:pt>
    <dgm:pt modelId="{305A7093-96ED-464A-92F3-84FD3D9AB8BF}" type="pres">
      <dgm:prSet presAssocID="{1E824476-572E-7D4B-A927-A0E8A0BDEFD2}" presName="dummy1b" presStyleCnt="0"/>
      <dgm:spPr/>
    </dgm:pt>
    <dgm:pt modelId="{CA0F5356-1733-7C42-ABB5-1B1547BA23B1}" type="pres">
      <dgm:prSet presAssocID="{1E824476-572E-7D4B-A927-A0E8A0BDEFD2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4528E3C-A7E5-1544-AD82-8A4CE8EF0CDB}" type="pres">
      <dgm:prSet presAssocID="{1E824476-572E-7D4B-A927-A0E8A0BDEFD2}" presName="wedge2" presStyleLbl="node1" presStyleIdx="1" presStyleCnt="7"/>
      <dgm:spPr/>
      <dgm:t>
        <a:bodyPr/>
        <a:lstStyle/>
        <a:p>
          <a:endParaRPr lang="en-US"/>
        </a:p>
      </dgm:t>
    </dgm:pt>
    <dgm:pt modelId="{E78B4A98-51E9-DF48-90E1-C51A288AEBE4}" type="pres">
      <dgm:prSet presAssocID="{1E824476-572E-7D4B-A927-A0E8A0BDEFD2}" presName="dummy2a" presStyleCnt="0"/>
      <dgm:spPr/>
    </dgm:pt>
    <dgm:pt modelId="{570B61FE-D7B1-3B48-B302-3340687EF99D}" type="pres">
      <dgm:prSet presAssocID="{1E824476-572E-7D4B-A927-A0E8A0BDEFD2}" presName="dummy2b" presStyleCnt="0"/>
      <dgm:spPr/>
    </dgm:pt>
    <dgm:pt modelId="{E5E7D74C-1352-CF4B-B9A3-624922DB3C17}" type="pres">
      <dgm:prSet presAssocID="{1E824476-572E-7D4B-A927-A0E8A0BDEFD2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93F78-9F0C-4546-8FD3-800AF49EAED7}" type="pres">
      <dgm:prSet presAssocID="{1E824476-572E-7D4B-A927-A0E8A0BDEFD2}" presName="wedge3" presStyleLbl="node1" presStyleIdx="2" presStyleCnt="7"/>
      <dgm:spPr/>
      <dgm:t>
        <a:bodyPr/>
        <a:lstStyle/>
        <a:p>
          <a:endParaRPr lang="en-US"/>
        </a:p>
      </dgm:t>
    </dgm:pt>
    <dgm:pt modelId="{431C8F45-EFBC-204B-8BC7-41A65486106B}" type="pres">
      <dgm:prSet presAssocID="{1E824476-572E-7D4B-A927-A0E8A0BDEFD2}" presName="dummy3a" presStyleCnt="0"/>
      <dgm:spPr/>
    </dgm:pt>
    <dgm:pt modelId="{EFA6426D-4AFF-AE45-A291-2351187CD8B6}" type="pres">
      <dgm:prSet presAssocID="{1E824476-572E-7D4B-A927-A0E8A0BDEFD2}" presName="dummy3b" presStyleCnt="0"/>
      <dgm:spPr/>
    </dgm:pt>
    <dgm:pt modelId="{AD00595D-5B7F-F649-BD8B-147AFDDB17E7}" type="pres">
      <dgm:prSet presAssocID="{1E824476-572E-7D4B-A927-A0E8A0BDEFD2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D22C3-3344-2548-9038-87379B68228B}" type="pres">
      <dgm:prSet presAssocID="{1E824476-572E-7D4B-A927-A0E8A0BDEFD2}" presName="wedge4" presStyleLbl="node1" presStyleIdx="3" presStyleCnt="7"/>
      <dgm:spPr/>
      <dgm:t>
        <a:bodyPr/>
        <a:lstStyle/>
        <a:p>
          <a:endParaRPr lang="en-US"/>
        </a:p>
      </dgm:t>
    </dgm:pt>
    <dgm:pt modelId="{BD397416-2041-F44B-B266-FC05EA726D0B}" type="pres">
      <dgm:prSet presAssocID="{1E824476-572E-7D4B-A927-A0E8A0BDEFD2}" presName="dummy4a" presStyleCnt="0"/>
      <dgm:spPr/>
    </dgm:pt>
    <dgm:pt modelId="{526B33F2-5AD3-CA45-B6DE-C6B90427F85A}" type="pres">
      <dgm:prSet presAssocID="{1E824476-572E-7D4B-A927-A0E8A0BDEFD2}" presName="dummy4b" presStyleCnt="0"/>
      <dgm:spPr/>
    </dgm:pt>
    <dgm:pt modelId="{6349C402-A0E8-F749-9715-55903EA358DD}" type="pres">
      <dgm:prSet presAssocID="{1E824476-572E-7D4B-A927-A0E8A0BDEFD2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E2D8F-E3A6-ED48-AE0C-A83B322DFC07}" type="pres">
      <dgm:prSet presAssocID="{1E824476-572E-7D4B-A927-A0E8A0BDEFD2}" presName="wedge5" presStyleLbl="node1" presStyleIdx="4" presStyleCnt="7"/>
      <dgm:spPr/>
      <dgm:t>
        <a:bodyPr/>
        <a:lstStyle/>
        <a:p>
          <a:endParaRPr lang="en-US"/>
        </a:p>
      </dgm:t>
    </dgm:pt>
    <dgm:pt modelId="{0CE92C85-5AC8-454D-A33F-3EBE1F94154D}" type="pres">
      <dgm:prSet presAssocID="{1E824476-572E-7D4B-A927-A0E8A0BDEFD2}" presName="dummy5a" presStyleCnt="0"/>
      <dgm:spPr/>
    </dgm:pt>
    <dgm:pt modelId="{3F98A37B-B826-B142-87C6-E813D96F4CAA}" type="pres">
      <dgm:prSet presAssocID="{1E824476-572E-7D4B-A927-A0E8A0BDEFD2}" presName="dummy5b" presStyleCnt="0"/>
      <dgm:spPr/>
    </dgm:pt>
    <dgm:pt modelId="{72F9F2D6-8789-734D-B046-06A6C3474D00}" type="pres">
      <dgm:prSet presAssocID="{1E824476-572E-7D4B-A927-A0E8A0BDEFD2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1B45A9-9577-B34A-815C-08573C2A5A97}" type="pres">
      <dgm:prSet presAssocID="{1E824476-572E-7D4B-A927-A0E8A0BDEFD2}" presName="wedge6" presStyleLbl="node1" presStyleIdx="5" presStyleCnt="7"/>
      <dgm:spPr/>
    </dgm:pt>
    <dgm:pt modelId="{9AE02CB1-99EE-EF41-BB44-754CB3A92230}" type="pres">
      <dgm:prSet presAssocID="{1E824476-572E-7D4B-A927-A0E8A0BDEFD2}" presName="dummy6a" presStyleCnt="0"/>
      <dgm:spPr/>
    </dgm:pt>
    <dgm:pt modelId="{EBF6C922-4C19-D347-8F86-FBF0E4FCA8DE}" type="pres">
      <dgm:prSet presAssocID="{1E824476-572E-7D4B-A927-A0E8A0BDEFD2}" presName="dummy6b" presStyleCnt="0"/>
      <dgm:spPr/>
    </dgm:pt>
    <dgm:pt modelId="{7D273F61-4706-8E43-B2DD-682C2C35BB29}" type="pres">
      <dgm:prSet presAssocID="{1E824476-572E-7D4B-A927-A0E8A0BDEFD2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49687C5-2BC7-A248-B948-0438E5BBE5A5}" type="pres">
      <dgm:prSet presAssocID="{1E824476-572E-7D4B-A927-A0E8A0BDEFD2}" presName="wedge7" presStyleLbl="node1" presStyleIdx="6" presStyleCnt="7"/>
      <dgm:spPr/>
    </dgm:pt>
    <dgm:pt modelId="{98B7FB17-177A-F34B-A71B-A77C951D0F3A}" type="pres">
      <dgm:prSet presAssocID="{1E824476-572E-7D4B-A927-A0E8A0BDEFD2}" presName="dummy7a" presStyleCnt="0"/>
      <dgm:spPr/>
    </dgm:pt>
    <dgm:pt modelId="{CD5F4569-EB2C-A049-8047-DC3252D90402}" type="pres">
      <dgm:prSet presAssocID="{1E824476-572E-7D4B-A927-A0E8A0BDEFD2}" presName="dummy7b" presStyleCnt="0"/>
      <dgm:spPr/>
    </dgm:pt>
    <dgm:pt modelId="{6B917EC5-EE6E-6F47-B917-7185E739208C}" type="pres">
      <dgm:prSet presAssocID="{1E824476-572E-7D4B-A927-A0E8A0BDEFD2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0B4C4CEA-6A3C-7F4E-956E-663FFC79BE87}" type="pres">
      <dgm:prSet presAssocID="{A9301578-3A98-F247-B8AC-F9EB1C27A8F4}" presName="arrowWedge1" presStyleLbl="fgSibTrans2D1" presStyleIdx="0" presStyleCnt="7"/>
      <dgm:spPr/>
    </dgm:pt>
    <dgm:pt modelId="{F14FE336-C079-4B46-BF85-108D51D6AB96}" type="pres">
      <dgm:prSet presAssocID="{36BD414D-3807-F348-BE4C-A97246C0720A}" presName="arrowWedge2" presStyleLbl="fgSibTrans2D1" presStyleIdx="1" presStyleCnt="7"/>
      <dgm:spPr/>
    </dgm:pt>
    <dgm:pt modelId="{65F74E2C-1D60-3247-9781-78049F3CA8B8}" type="pres">
      <dgm:prSet presAssocID="{4E8D1084-0897-0D41-9FB3-B4C01B5A3B47}" presName="arrowWedge3" presStyleLbl="fgSibTrans2D1" presStyleIdx="2" presStyleCnt="7"/>
      <dgm:spPr/>
    </dgm:pt>
    <dgm:pt modelId="{427F69B2-083C-454A-A90E-E622A8BD7757}" type="pres">
      <dgm:prSet presAssocID="{D4FA0427-9BF4-B94E-B99B-0D36B1674DFB}" presName="arrowWedge4" presStyleLbl="fgSibTrans2D1" presStyleIdx="3" presStyleCnt="7"/>
      <dgm:spPr/>
    </dgm:pt>
    <dgm:pt modelId="{85EDB67B-1A42-DD49-8B62-77957EEA7884}" type="pres">
      <dgm:prSet presAssocID="{C46FFA55-EE96-1D41-87B0-BB017A5DB37A}" presName="arrowWedge5" presStyleLbl="fgSibTrans2D1" presStyleIdx="4" presStyleCnt="7"/>
      <dgm:spPr/>
    </dgm:pt>
    <dgm:pt modelId="{AC69544B-7324-7345-B96D-D7493DBB768C}" type="pres">
      <dgm:prSet presAssocID="{8670D646-E68E-494C-9A4D-50FDB68CCEC8}" presName="arrowWedge6" presStyleLbl="fgSibTrans2D1" presStyleIdx="5" presStyleCnt="7"/>
      <dgm:spPr/>
    </dgm:pt>
    <dgm:pt modelId="{3929643B-053F-F34B-9B56-45AAC1BD58C0}" type="pres">
      <dgm:prSet presAssocID="{E27F42A6-A4B7-4E41-8D43-80414259F2DE}" presName="arrowWedge7" presStyleLbl="fgSibTrans2D1" presStyleIdx="6" presStyleCnt="7"/>
      <dgm:spPr/>
    </dgm:pt>
  </dgm:ptLst>
  <dgm:cxnLst>
    <dgm:cxn modelId="{BFCB4157-7EE6-154D-95EE-5F6A4EB6B14B}" type="presOf" srcId="{76A48B90-3C36-284C-A04F-237440104389}" destId="{7D273F61-4706-8E43-B2DD-682C2C35BB29}" srcOrd="1" destOrd="0" presId="urn:microsoft.com/office/officeart/2005/8/layout/cycle8"/>
    <dgm:cxn modelId="{8C281775-E96F-9D41-9989-29D029D8AF76}" srcId="{1E824476-572E-7D4B-A927-A0E8A0BDEFD2}" destId="{4FAF1065-839B-8E49-BCE8-23F6DA515D14}" srcOrd="6" destOrd="0" parTransId="{FB945EAD-E682-7B42-9592-A4BF78AE06B2}" sibTransId="{E27F42A6-A4B7-4E41-8D43-80414259F2DE}"/>
    <dgm:cxn modelId="{EA846613-1FA5-2742-9508-0EB11FB04B75}" type="presOf" srcId="{E9AB629F-2A2D-054C-89B4-8CB0036DD705}" destId="{72F9F2D6-8789-734D-B046-06A6C3474D00}" srcOrd="1" destOrd="0" presId="urn:microsoft.com/office/officeart/2005/8/layout/cycle8"/>
    <dgm:cxn modelId="{C3592D2E-41F6-FF4A-8DEF-4629579AAFEC}" srcId="{1E824476-572E-7D4B-A927-A0E8A0BDEFD2}" destId="{76A48B90-3C36-284C-A04F-237440104389}" srcOrd="5" destOrd="0" parTransId="{965338FE-F7AD-0C4C-A469-3DCA956F24F7}" sibTransId="{8670D646-E68E-494C-9A4D-50FDB68CCEC8}"/>
    <dgm:cxn modelId="{9A6DB5A7-884E-504C-B058-634E6E381787}" type="presOf" srcId="{4896A9A3-B8BF-1B47-BC1B-EC41F2513B4E}" destId="{AD00595D-5B7F-F649-BD8B-147AFDDB17E7}" srcOrd="1" destOrd="0" presId="urn:microsoft.com/office/officeart/2005/8/layout/cycle8"/>
    <dgm:cxn modelId="{E8181481-3159-1543-8119-6DA34284C1B7}" type="presOf" srcId="{7CFC2A05-DFC6-B042-A3E6-D3B7CA339686}" destId="{CA0F5356-1733-7C42-ABB5-1B1547BA23B1}" srcOrd="1" destOrd="0" presId="urn:microsoft.com/office/officeart/2005/8/layout/cycle8"/>
    <dgm:cxn modelId="{7FCDAA1A-490B-654C-AF24-13E7D99C5112}" type="presOf" srcId="{7CFC2A05-DFC6-B042-A3E6-D3B7CA339686}" destId="{7BDCAD55-C6FF-654E-A006-203D684F9785}" srcOrd="0" destOrd="0" presId="urn:microsoft.com/office/officeart/2005/8/layout/cycle8"/>
    <dgm:cxn modelId="{075DA516-9F70-2446-BC2A-1860A508C0F8}" srcId="{1E824476-572E-7D4B-A927-A0E8A0BDEFD2}" destId="{7CFC2A05-DFC6-B042-A3E6-D3B7CA339686}" srcOrd="0" destOrd="0" parTransId="{8607E203-C089-8445-90C9-EDC11B8BADA9}" sibTransId="{A9301578-3A98-F247-B8AC-F9EB1C27A8F4}"/>
    <dgm:cxn modelId="{44CF0EEF-F0D3-B542-964C-82CF4C23FC5C}" type="presOf" srcId="{9AA0EAAC-BDB3-5D4F-85DC-782AD7E36D70}" destId="{6349C402-A0E8-F749-9715-55903EA358DD}" srcOrd="1" destOrd="0" presId="urn:microsoft.com/office/officeart/2005/8/layout/cycle8"/>
    <dgm:cxn modelId="{B0A1D8B4-4A01-6542-9F36-A24694CD66FA}" srcId="{1E824476-572E-7D4B-A927-A0E8A0BDEFD2}" destId="{9AA0EAAC-BDB3-5D4F-85DC-782AD7E36D70}" srcOrd="3" destOrd="0" parTransId="{3C2E846E-5963-C642-B351-152733005DA3}" sibTransId="{D4FA0427-9BF4-B94E-B99B-0D36B1674DFB}"/>
    <dgm:cxn modelId="{C34907F6-F0A2-DE40-9C97-845E3DA01A0C}" type="presOf" srcId="{70E85AEC-28FD-3044-B423-6FF4F40FE892}" destId="{04528E3C-A7E5-1544-AD82-8A4CE8EF0CDB}" srcOrd="0" destOrd="0" presId="urn:microsoft.com/office/officeart/2005/8/layout/cycle8"/>
    <dgm:cxn modelId="{50F1E7B1-4293-CF49-9D26-9E5B21B10EF6}" type="presOf" srcId="{4FAF1065-839B-8E49-BCE8-23F6DA515D14}" destId="{949687C5-2BC7-A248-B948-0438E5BBE5A5}" srcOrd="0" destOrd="0" presId="urn:microsoft.com/office/officeart/2005/8/layout/cycle8"/>
    <dgm:cxn modelId="{BDB21726-278A-A847-9348-BD05390A0331}" type="presOf" srcId="{70E85AEC-28FD-3044-B423-6FF4F40FE892}" destId="{E5E7D74C-1352-CF4B-B9A3-624922DB3C17}" srcOrd="1" destOrd="0" presId="urn:microsoft.com/office/officeart/2005/8/layout/cycle8"/>
    <dgm:cxn modelId="{33D06351-5DB1-424B-9F51-01A72EFF2687}" type="presOf" srcId="{1E824476-572E-7D4B-A927-A0E8A0BDEFD2}" destId="{00B64B76-3705-4B49-AE41-E8F1DC37DB74}" srcOrd="0" destOrd="0" presId="urn:microsoft.com/office/officeart/2005/8/layout/cycle8"/>
    <dgm:cxn modelId="{5C486CEE-AB14-F042-A9D1-6A3297AA94C6}" type="presOf" srcId="{4FAF1065-839B-8E49-BCE8-23F6DA515D14}" destId="{6B917EC5-EE6E-6F47-B917-7185E739208C}" srcOrd="1" destOrd="0" presId="urn:microsoft.com/office/officeart/2005/8/layout/cycle8"/>
    <dgm:cxn modelId="{5B151CAC-C139-C64C-895C-8C5EFED18068}" type="presOf" srcId="{4896A9A3-B8BF-1B47-BC1B-EC41F2513B4E}" destId="{B9C93F78-9F0C-4546-8FD3-800AF49EAED7}" srcOrd="0" destOrd="0" presId="urn:microsoft.com/office/officeart/2005/8/layout/cycle8"/>
    <dgm:cxn modelId="{72B64F21-46C0-1D4A-A583-748147188DEB}" type="presOf" srcId="{E9AB629F-2A2D-054C-89B4-8CB0036DD705}" destId="{F34E2D8F-E3A6-ED48-AE0C-A83B322DFC07}" srcOrd="0" destOrd="0" presId="urn:microsoft.com/office/officeart/2005/8/layout/cycle8"/>
    <dgm:cxn modelId="{4DBE74A9-D027-A14C-866E-AC36001B57FA}" srcId="{1E824476-572E-7D4B-A927-A0E8A0BDEFD2}" destId="{4896A9A3-B8BF-1B47-BC1B-EC41F2513B4E}" srcOrd="2" destOrd="0" parTransId="{E273D0C2-D80C-4347-AABE-129AB2839A8B}" sibTransId="{4E8D1084-0897-0D41-9FB3-B4C01B5A3B47}"/>
    <dgm:cxn modelId="{42AF2C9E-04F8-2B49-8294-8A9D75FAA88C}" type="presOf" srcId="{76A48B90-3C36-284C-A04F-237440104389}" destId="{CA1B45A9-9577-B34A-815C-08573C2A5A97}" srcOrd="0" destOrd="0" presId="urn:microsoft.com/office/officeart/2005/8/layout/cycle8"/>
    <dgm:cxn modelId="{4303F10A-4E2E-394B-AE11-DAD9B7AB1E8B}" srcId="{1E824476-572E-7D4B-A927-A0E8A0BDEFD2}" destId="{E9AB629F-2A2D-054C-89B4-8CB0036DD705}" srcOrd="4" destOrd="0" parTransId="{1D596A2E-CB97-FE45-B9D8-1F0717550A26}" sibTransId="{C46FFA55-EE96-1D41-87B0-BB017A5DB37A}"/>
    <dgm:cxn modelId="{CFE33467-B72C-654F-B48A-507133EACDC7}" srcId="{1E824476-572E-7D4B-A927-A0E8A0BDEFD2}" destId="{70E85AEC-28FD-3044-B423-6FF4F40FE892}" srcOrd="1" destOrd="0" parTransId="{D6ABA745-367A-CC4E-ADBB-792FA65E8445}" sibTransId="{36BD414D-3807-F348-BE4C-A97246C0720A}"/>
    <dgm:cxn modelId="{85D103CF-BDCF-DA45-94B1-A8C05C782CD6}" type="presOf" srcId="{9AA0EAAC-BDB3-5D4F-85DC-782AD7E36D70}" destId="{BECD22C3-3344-2548-9038-87379B68228B}" srcOrd="0" destOrd="0" presId="urn:microsoft.com/office/officeart/2005/8/layout/cycle8"/>
    <dgm:cxn modelId="{45C3D1D6-AE21-BF4A-862B-33AEC4D65641}" type="presParOf" srcId="{00B64B76-3705-4B49-AE41-E8F1DC37DB74}" destId="{7BDCAD55-C6FF-654E-A006-203D684F9785}" srcOrd="0" destOrd="0" presId="urn:microsoft.com/office/officeart/2005/8/layout/cycle8"/>
    <dgm:cxn modelId="{7C773B69-B411-014E-BA3A-7A18DB4F3EC3}" type="presParOf" srcId="{00B64B76-3705-4B49-AE41-E8F1DC37DB74}" destId="{384A8C1D-6ACB-3B4C-BF6A-B8BD3DBABCDD}" srcOrd="1" destOrd="0" presId="urn:microsoft.com/office/officeart/2005/8/layout/cycle8"/>
    <dgm:cxn modelId="{3757C235-F21D-D94E-88CB-DBE59265AAD0}" type="presParOf" srcId="{00B64B76-3705-4B49-AE41-E8F1DC37DB74}" destId="{305A7093-96ED-464A-92F3-84FD3D9AB8BF}" srcOrd="2" destOrd="0" presId="urn:microsoft.com/office/officeart/2005/8/layout/cycle8"/>
    <dgm:cxn modelId="{2CBF3205-280C-8E42-88AA-675C33558726}" type="presParOf" srcId="{00B64B76-3705-4B49-AE41-E8F1DC37DB74}" destId="{CA0F5356-1733-7C42-ABB5-1B1547BA23B1}" srcOrd="3" destOrd="0" presId="urn:microsoft.com/office/officeart/2005/8/layout/cycle8"/>
    <dgm:cxn modelId="{8A8CC331-C1E5-1444-BB1B-1755918EB28E}" type="presParOf" srcId="{00B64B76-3705-4B49-AE41-E8F1DC37DB74}" destId="{04528E3C-A7E5-1544-AD82-8A4CE8EF0CDB}" srcOrd="4" destOrd="0" presId="urn:microsoft.com/office/officeart/2005/8/layout/cycle8"/>
    <dgm:cxn modelId="{8477B276-7D56-664F-828A-CAF31FF700D7}" type="presParOf" srcId="{00B64B76-3705-4B49-AE41-E8F1DC37DB74}" destId="{E78B4A98-51E9-DF48-90E1-C51A288AEBE4}" srcOrd="5" destOrd="0" presId="urn:microsoft.com/office/officeart/2005/8/layout/cycle8"/>
    <dgm:cxn modelId="{64D439CE-9857-564E-8B34-52AFC1823652}" type="presParOf" srcId="{00B64B76-3705-4B49-AE41-E8F1DC37DB74}" destId="{570B61FE-D7B1-3B48-B302-3340687EF99D}" srcOrd="6" destOrd="0" presId="urn:microsoft.com/office/officeart/2005/8/layout/cycle8"/>
    <dgm:cxn modelId="{812D6218-A21A-9244-950C-C923947D1501}" type="presParOf" srcId="{00B64B76-3705-4B49-AE41-E8F1DC37DB74}" destId="{E5E7D74C-1352-CF4B-B9A3-624922DB3C17}" srcOrd="7" destOrd="0" presId="urn:microsoft.com/office/officeart/2005/8/layout/cycle8"/>
    <dgm:cxn modelId="{8BDA51B8-9381-B542-8F50-B74CEB2D1D35}" type="presParOf" srcId="{00B64B76-3705-4B49-AE41-E8F1DC37DB74}" destId="{B9C93F78-9F0C-4546-8FD3-800AF49EAED7}" srcOrd="8" destOrd="0" presId="urn:microsoft.com/office/officeart/2005/8/layout/cycle8"/>
    <dgm:cxn modelId="{68C2242F-1F8D-AB4B-9D3A-8067F0DC0068}" type="presParOf" srcId="{00B64B76-3705-4B49-AE41-E8F1DC37DB74}" destId="{431C8F45-EFBC-204B-8BC7-41A65486106B}" srcOrd="9" destOrd="0" presId="urn:microsoft.com/office/officeart/2005/8/layout/cycle8"/>
    <dgm:cxn modelId="{CFFA380E-3220-CD4D-A9A3-C310F0314F7F}" type="presParOf" srcId="{00B64B76-3705-4B49-AE41-E8F1DC37DB74}" destId="{EFA6426D-4AFF-AE45-A291-2351187CD8B6}" srcOrd="10" destOrd="0" presId="urn:microsoft.com/office/officeart/2005/8/layout/cycle8"/>
    <dgm:cxn modelId="{72E68728-1F81-764B-A40B-0DD2E5366022}" type="presParOf" srcId="{00B64B76-3705-4B49-AE41-E8F1DC37DB74}" destId="{AD00595D-5B7F-F649-BD8B-147AFDDB17E7}" srcOrd="11" destOrd="0" presId="urn:microsoft.com/office/officeart/2005/8/layout/cycle8"/>
    <dgm:cxn modelId="{55C3781F-5F6F-2246-BAC8-C443726AF828}" type="presParOf" srcId="{00B64B76-3705-4B49-AE41-E8F1DC37DB74}" destId="{BECD22C3-3344-2548-9038-87379B68228B}" srcOrd="12" destOrd="0" presId="urn:microsoft.com/office/officeart/2005/8/layout/cycle8"/>
    <dgm:cxn modelId="{4C633EE2-0238-7D40-BDD4-226B8FEFB02E}" type="presParOf" srcId="{00B64B76-3705-4B49-AE41-E8F1DC37DB74}" destId="{BD397416-2041-F44B-B266-FC05EA726D0B}" srcOrd="13" destOrd="0" presId="urn:microsoft.com/office/officeart/2005/8/layout/cycle8"/>
    <dgm:cxn modelId="{C93C5AD9-12E4-C348-AF8F-CB2E155FF470}" type="presParOf" srcId="{00B64B76-3705-4B49-AE41-E8F1DC37DB74}" destId="{526B33F2-5AD3-CA45-B6DE-C6B90427F85A}" srcOrd="14" destOrd="0" presId="urn:microsoft.com/office/officeart/2005/8/layout/cycle8"/>
    <dgm:cxn modelId="{2022F73E-B186-EF42-8D5D-0180C06A2E14}" type="presParOf" srcId="{00B64B76-3705-4B49-AE41-E8F1DC37DB74}" destId="{6349C402-A0E8-F749-9715-55903EA358DD}" srcOrd="15" destOrd="0" presId="urn:microsoft.com/office/officeart/2005/8/layout/cycle8"/>
    <dgm:cxn modelId="{4DBB5D1D-755C-7F4F-9095-CF0A40EAA414}" type="presParOf" srcId="{00B64B76-3705-4B49-AE41-E8F1DC37DB74}" destId="{F34E2D8F-E3A6-ED48-AE0C-A83B322DFC07}" srcOrd="16" destOrd="0" presId="urn:microsoft.com/office/officeart/2005/8/layout/cycle8"/>
    <dgm:cxn modelId="{005F8A68-420E-2743-9524-FC0B81B94DA4}" type="presParOf" srcId="{00B64B76-3705-4B49-AE41-E8F1DC37DB74}" destId="{0CE92C85-5AC8-454D-A33F-3EBE1F94154D}" srcOrd="17" destOrd="0" presId="urn:microsoft.com/office/officeart/2005/8/layout/cycle8"/>
    <dgm:cxn modelId="{F89114C4-AB25-3B40-818F-F7BD541EF27B}" type="presParOf" srcId="{00B64B76-3705-4B49-AE41-E8F1DC37DB74}" destId="{3F98A37B-B826-B142-87C6-E813D96F4CAA}" srcOrd="18" destOrd="0" presId="urn:microsoft.com/office/officeart/2005/8/layout/cycle8"/>
    <dgm:cxn modelId="{332EA37A-DB5A-FA46-990B-B99D3E7B47B9}" type="presParOf" srcId="{00B64B76-3705-4B49-AE41-E8F1DC37DB74}" destId="{72F9F2D6-8789-734D-B046-06A6C3474D00}" srcOrd="19" destOrd="0" presId="urn:microsoft.com/office/officeart/2005/8/layout/cycle8"/>
    <dgm:cxn modelId="{954B0258-203F-034F-AEB5-1F0D400C26A1}" type="presParOf" srcId="{00B64B76-3705-4B49-AE41-E8F1DC37DB74}" destId="{CA1B45A9-9577-B34A-815C-08573C2A5A97}" srcOrd="20" destOrd="0" presId="urn:microsoft.com/office/officeart/2005/8/layout/cycle8"/>
    <dgm:cxn modelId="{C19FB354-D567-CC4F-BF96-BE0F70EA3794}" type="presParOf" srcId="{00B64B76-3705-4B49-AE41-E8F1DC37DB74}" destId="{9AE02CB1-99EE-EF41-BB44-754CB3A92230}" srcOrd="21" destOrd="0" presId="urn:microsoft.com/office/officeart/2005/8/layout/cycle8"/>
    <dgm:cxn modelId="{DE4152B4-5CAF-C246-9BE9-343C0D4A60B3}" type="presParOf" srcId="{00B64B76-3705-4B49-AE41-E8F1DC37DB74}" destId="{EBF6C922-4C19-D347-8F86-FBF0E4FCA8DE}" srcOrd="22" destOrd="0" presId="urn:microsoft.com/office/officeart/2005/8/layout/cycle8"/>
    <dgm:cxn modelId="{BE31D404-19C1-2245-ACAE-CB559C4E0DD5}" type="presParOf" srcId="{00B64B76-3705-4B49-AE41-E8F1DC37DB74}" destId="{7D273F61-4706-8E43-B2DD-682C2C35BB29}" srcOrd="23" destOrd="0" presId="urn:microsoft.com/office/officeart/2005/8/layout/cycle8"/>
    <dgm:cxn modelId="{0EB08BB2-06E0-444B-AE64-BE853FF93D17}" type="presParOf" srcId="{00B64B76-3705-4B49-AE41-E8F1DC37DB74}" destId="{949687C5-2BC7-A248-B948-0438E5BBE5A5}" srcOrd="24" destOrd="0" presId="urn:microsoft.com/office/officeart/2005/8/layout/cycle8"/>
    <dgm:cxn modelId="{AE506924-8B06-7348-864B-ED893A3E2502}" type="presParOf" srcId="{00B64B76-3705-4B49-AE41-E8F1DC37DB74}" destId="{98B7FB17-177A-F34B-A71B-A77C951D0F3A}" srcOrd="25" destOrd="0" presId="urn:microsoft.com/office/officeart/2005/8/layout/cycle8"/>
    <dgm:cxn modelId="{6ECE66A3-899F-5742-BC37-DCF590C78B7C}" type="presParOf" srcId="{00B64B76-3705-4B49-AE41-E8F1DC37DB74}" destId="{CD5F4569-EB2C-A049-8047-DC3252D90402}" srcOrd="26" destOrd="0" presId="urn:microsoft.com/office/officeart/2005/8/layout/cycle8"/>
    <dgm:cxn modelId="{0801D02F-85AF-544C-85B5-2F043DFBD990}" type="presParOf" srcId="{00B64B76-3705-4B49-AE41-E8F1DC37DB74}" destId="{6B917EC5-EE6E-6F47-B917-7185E739208C}" srcOrd="27" destOrd="0" presId="urn:microsoft.com/office/officeart/2005/8/layout/cycle8"/>
    <dgm:cxn modelId="{489F15A4-FAD0-8B44-A8A0-5698CE0A579F}" type="presParOf" srcId="{00B64B76-3705-4B49-AE41-E8F1DC37DB74}" destId="{0B4C4CEA-6A3C-7F4E-956E-663FFC79BE87}" srcOrd="28" destOrd="0" presId="urn:microsoft.com/office/officeart/2005/8/layout/cycle8"/>
    <dgm:cxn modelId="{55999A6B-A144-5446-A25D-FDA960B08DFD}" type="presParOf" srcId="{00B64B76-3705-4B49-AE41-E8F1DC37DB74}" destId="{F14FE336-C079-4B46-BF85-108D51D6AB96}" srcOrd="29" destOrd="0" presId="urn:microsoft.com/office/officeart/2005/8/layout/cycle8"/>
    <dgm:cxn modelId="{543F9803-D8F5-A847-A18A-E2A98904424D}" type="presParOf" srcId="{00B64B76-3705-4B49-AE41-E8F1DC37DB74}" destId="{65F74E2C-1D60-3247-9781-78049F3CA8B8}" srcOrd="30" destOrd="0" presId="urn:microsoft.com/office/officeart/2005/8/layout/cycle8"/>
    <dgm:cxn modelId="{1092B0F0-5DB7-0444-9868-6FADD8B0A548}" type="presParOf" srcId="{00B64B76-3705-4B49-AE41-E8F1DC37DB74}" destId="{427F69B2-083C-454A-A90E-E622A8BD7757}" srcOrd="31" destOrd="0" presId="urn:microsoft.com/office/officeart/2005/8/layout/cycle8"/>
    <dgm:cxn modelId="{EA57F814-2849-554D-9180-B613CA1CF303}" type="presParOf" srcId="{00B64B76-3705-4B49-AE41-E8F1DC37DB74}" destId="{85EDB67B-1A42-DD49-8B62-77957EEA7884}" srcOrd="32" destOrd="0" presId="urn:microsoft.com/office/officeart/2005/8/layout/cycle8"/>
    <dgm:cxn modelId="{136BC982-C83B-1747-94E5-B0B9C5C04689}" type="presParOf" srcId="{00B64B76-3705-4B49-AE41-E8F1DC37DB74}" destId="{AC69544B-7324-7345-B96D-D7493DBB768C}" srcOrd="33" destOrd="0" presId="urn:microsoft.com/office/officeart/2005/8/layout/cycle8"/>
    <dgm:cxn modelId="{022E6FAE-343E-6143-B209-96C6BB9A64E6}" type="presParOf" srcId="{00B64B76-3705-4B49-AE41-E8F1DC37DB74}" destId="{3929643B-053F-F34B-9B56-45AAC1BD58C0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CAD55-C6FF-654E-A006-203D684F9785}">
      <dsp:nvSpPr>
        <dsp:cNvPr id="0" name=""/>
        <dsp:cNvSpPr/>
      </dsp:nvSpPr>
      <dsp:spPr>
        <a:xfrm>
          <a:off x="1735851" y="430663"/>
          <a:ext cx="5720135" cy="5720135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>
              <a:solidFill>
                <a:schemeClr val="tx1"/>
              </a:solidFill>
            </a:rPr>
            <a:t>Business Case</a:t>
          </a:r>
        </a:p>
      </dsp:txBody>
      <dsp:txXfrm>
        <a:off x="4740965" y="961818"/>
        <a:ext cx="1361937" cy="1089549"/>
      </dsp:txXfrm>
    </dsp:sp>
    <dsp:sp modelId="{04528E3C-A7E5-1544-AD82-8A4CE8EF0CDB}">
      <dsp:nvSpPr>
        <dsp:cNvPr id="0" name=""/>
        <dsp:cNvSpPr/>
      </dsp:nvSpPr>
      <dsp:spPr>
        <a:xfrm>
          <a:off x="1809396" y="507321"/>
          <a:ext cx="5720135" cy="5720135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>
              <a:solidFill>
                <a:schemeClr val="tx1"/>
              </a:solidFill>
            </a:rPr>
            <a:t>Data Acquisition</a:t>
          </a:r>
        </a:p>
      </dsp:txBody>
      <dsp:txXfrm>
        <a:off x="5694321" y="2580870"/>
        <a:ext cx="1566227" cy="953355"/>
      </dsp:txXfrm>
    </dsp:sp>
    <dsp:sp modelId="{B9C93F78-9F0C-4546-8FD3-800AF49EAED7}">
      <dsp:nvSpPr>
        <dsp:cNvPr id="0" name=""/>
        <dsp:cNvSpPr/>
      </dsp:nvSpPr>
      <dsp:spPr>
        <a:xfrm>
          <a:off x="1782838" y="623086"/>
          <a:ext cx="5720135" cy="5720135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>
              <a:solidFill>
                <a:schemeClr val="tx1"/>
              </a:solidFill>
            </a:rPr>
            <a:t>Feature Engineering</a:t>
          </a:r>
        </a:p>
      </dsp:txBody>
      <dsp:txXfrm>
        <a:off x="5455982" y="4010904"/>
        <a:ext cx="1361937" cy="1055501"/>
      </dsp:txXfrm>
    </dsp:sp>
    <dsp:sp modelId="{BECD22C3-3344-2548-9038-87379B68228B}">
      <dsp:nvSpPr>
        <dsp:cNvPr id="0" name=""/>
        <dsp:cNvSpPr/>
      </dsp:nvSpPr>
      <dsp:spPr>
        <a:xfrm>
          <a:off x="1676607" y="674158"/>
          <a:ext cx="5720135" cy="5720135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>
              <a:solidFill>
                <a:schemeClr val="tx1"/>
              </a:solidFill>
            </a:rPr>
            <a:t>Develop Model</a:t>
          </a:r>
        </a:p>
      </dsp:txBody>
      <dsp:txXfrm>
        <a:off x="3872730" y="5168550"/>
        <a:ext cx="1327888" cy="953355"/>
      </dsp:txXfrm>
    </dsp:sp>
    <dsp:sp modelId="{F34E2D8F-E3A6-ED48-AE0C-A83B322DFC07}">
      <dsp:nvSpPr>
        <dsp:cNvPr id="0" name=""/>
        <dsp:cNvSpPr/>
      </dsp:nvSpPr>
      <dsp:spPr>
        <a:xfrm>
          <a:off x="1570376" y="623086"/>
          <a:ext cx="5720135" cy="5720135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>
              <a:solidFill>
                <a:schemeClr val="tx1"/>
              </a:solidFill>
            </a:rPr>
            <a:t>Train Model</a:t>
          </a:r>
        </a:p>
      </dsp:txBody>
      <dsp:txXfrm>
        <a:off x="2255430" y="4010904"/>
        <a:ext cx="1361937" cy="1055501"/>
      </dsp:txXfrm>
    </dsp:sp>
    <dsp:sp modelId="{CA1B45A9-9577-B34A-815C-08573C2A5A97}">
      <dsp:nvSpPr>
        <dsp:cNvPr id="0" name=""/>
        <dsp:cNvSpPr/>
      </dsp:nvSpPr>
      <dsp:spPr>
        <a:xfrm>
          <a:off x="1543818" y="507321"/>
          <a:ext cx="5720135" cy="5720135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>
              <a:solidFill>
                <a:schemeClr val="tx1"/>
              </a:solidFill>
            </a:rPr>
            <a:t>Validate Model</a:t>
          </a:r>
        </a:p>
      </dsp:txBody>
      <dsp:txXfrm>
        <a:off x="1812801" y="2580870"/>
        <a:ext cx="1566227" cy="953355"/>
      </dsp:txXfrm>
    </dsp:sp>
    <dsp:sp modelId="{949687C5-2BC7-A248-B948-0438E5BBE5A5}">
      <dsp:nvSpPr>
        <dsp:cNvPr id="0" name=""/>
        <dsp:cNvSpPr/>
      </dsp:nvSpPr>
      <dsp:spPr>
        <a:xfrm>
          <a:off x="1617363" y="415390"/>
          <a:ext cx="5720135" cy="5720135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>
              <a:solidFill>
                <a:schemeClr val="tx1"/>
              </a:solidFill>
            </a:rPr>
            <a:t>Deploy Model</a:t>
          </a:r>
        </a:p>
      </dsp:txBody>
      <dsp:txXfrm>
        <a:off x="2970447" y="946546"/>
        <a:ext cx="1361937" cy="1089549"/>
      </dsp:txXfrm>
    </dsp:sp>
    <dsp:sp modelId="{0B4C4CEA-6A3C-7F4E-956E-663FFC79BE87}">
      <dsp:nvSpPr>
        <dsp:cNvPr id="0" name=""/>
        <dsp:cNvSpPr/>
      </dsp:nvSpPr>
      <dsp:spPr>
        <a:xfrm>
          <a:off x="1381462" y="76559"/>
          <a:ext cx="6428342" cy="6428342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4FE336-C079-4B46-BF85-108D51D6AB96}">
      <dsp:nvSpPr>
        <dsp:cNvPr id="0" name=""/>
        <dsp:cNvSpPr/>
      </dsp:nvSpPr>
      <dsp:spPr>
        <a:xfrm>
          <a:off x="1455469" y="153624"/>
          <a:ext cx="6428342" cy="6428342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F74E2C-1D60-3247-9781-78049F3CA8B8}">
      <dsp:nvSpPr>
        <dsp:cNvPr id="0" name=""/>
        <dsp:cNvSpPr/>
      </dsp:nvSpPr>
      <dsp:spPr>
        <a:xfrm>
          <a:off x="1428818" y="269121"/>
          <a:ext cx="6428342" cy="6428342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7F69B2-083C-454A-A90E-E622A8BD7757}">
      <dsp:nvSpPr>
        <dsp:cNvPr id="0" name=""/>
        <dsp:cNvSpPr/>
      </dsp:nvSpPr>
      <dsp:spPr>
        <a:xfrm>
          <a:off x="1322503" y="319905"/>
          <a:ext cx="6428342" cy="6428342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EDB67B-1A42-DD49-8B62-77957EEA7884}">
      <dsp:nvSpPr>
        <dsp:cNvPr id="0" name=""/>
        <dsp:cNvSpPr/>
      </dsp:nvSpPr>
      <dsp:spPr>
        <a:xfrm>
          <a:off x="1216189" y="269121"/>
          <a:ext cx="6428342" cy="6428342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69544B-7324-7345-B96D-D7493DBB768C}">
      <dsp:nvSpPr>
        <dsp:cNvPr id="0" name=""/>
        <dsp:cNvSpPr/>
      </dsp:nvSpPr>
      <dsp:spPr>
        <a:xfrm>
          <a:off x="1189537" y="153624"/>
          <a:ext cx="6428342" cy="6428342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29643B-053F-F34B-9B56-45AAC1BD58C0}">
      <dsp:nvSpPr>
        <dsp:cNvPr id="0" name=""/>
        <dsp:cNvSpPr/>
      </dsp:nvSpPr>
      <dsp:spPr>
        <a:xfrm>
          <a:off x="1263544" y="61287"/>
          <a:ext cx="6428342" cy="6428342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BFB-BF45-5946-B060-03D02FDB6860}" type="datetimeFigureOut">
              <a:t>21/01/19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BFB-BF45-5946-B060-03D02FDB6860}" type="datetimeFigureOut">
              <a:t>21/01/19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2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BFB-BF45-5946-B060-03D02FDB6860}" type="datetimeFigureOut">
              <a:t>21/01/19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BFB-BF45-5946-B060-03D02FDB6860}" type="datetimeFigureOut">
              <a:t>21/01/19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BFB-BF45-5946-B060-03D02FDB6860}" type="datetimeFigureOut">
              <a:t>21/01/19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BFB-BF45-5946-B060-03D02FDB6860}" type="datetimeFigureOut">
              <a:t>21/01/19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0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BFB-BF45-5946-B060-03D02FDB6860}" type="datetimeFigureOut">
              <a:t>21/01/19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BFB-BF45-5946-B060-03D02FDB6860}" type="datetimeFigureOut">
              <a:t>21/01/19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0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BFB-BF45-5946-B060-03D02FDB6860}" type="datetimeFigureOut">
              <a:t>21/01/19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7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BFB-BF45-5946-B060-03D02FDB6860}" type="datetimeFigureOut">
              <a:t>21/01/19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2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BFB-BF45-5946-B060-03D02FDB6860}" type="datetimeFigureOut">
              <a:t>21/01/19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8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0BFB-BF45-5946-B060-03D02FDB6860}" type="datetimeFigureOut">
              <a:t>21/01/19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D869D-1525-2E41-BA55-8B893FA50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6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1019025"/>
              </p:ext>
            </p:extLst>
          </p:nvPr>
        </p:nvGraphicFramePr>
        <p:xfrm>
          <a:off x="70650" y="48314"/>
          <a:ext cx="9073350" cy="6809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46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Niels Bohr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Trier Frederiksen</dc:creator>
  <cp:lastModifiedBy>Jacob Trier Frederiksen</cp:lastModifiedBy>
  <cp:revision>1</cp:revision>
  <dcterms:created xsi:type="dcterms:W3CDTF">2019-01-21T12:46:18Z</dcterms:created>
  <dcterms:modified xsi:type="dcterms:W3CDTF">2019-01-21T12:53:19Z</dcterms:modified>
</cp:coreProperties>
</file>