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56" r:id="rId2"/>
    <p:sldId id="268" r:id="rId3"/>
    <p:sldId id="258" r:id="rId4"/>
    <p:sldId id="265" r:id="rId5"/>
    <p:sldId id="276" r:id="rId6"/>
    <p:sldId id="277" r:id="rId7"/>
    <p:sldId id="271" r:id="rId8"/>
    <p:sldId id="272" r:id="rId9"/>
    <p:sldId id="259" r:id="rId10"/>
    <p:sldId id="260" r:id="rId11"/>
    <p:sldId id="261" r:id="rId12"/>
    <p:sldId id="262" r:id="rId13"/>
    <p:sldId id="263" r:id="rId14"/>
    <p:sldId id="264" r:id="rId15"/>
    <p:sldId id="266" r:id="rId16"/>
    <p:sldId id="267" r:id="rId17"/>
    <p:sldId id="269" r:id="rId18"/>
    <p:sldId id="270" r:id="rId19"/>
    <p:sldId id="273" r:id="rId20"/>
    <p:sldId id="274" r:id="rId21"/>
    <p:sldId id="275" r:id="rId22"/>
  </p:sldIdLst>
  <p:sldSz cx="12192000" cy="6858000"/>
  <p:notesSz cx="6858000" cy="9144000"/>
  <p:embeddedFontLst>
    <p:embeddedFont>
      <p:font typeface="Abril Fatface" panose="02000503000000020003" pitchFamily="2" charset="0"/>
      <p:regular r:id="rId24"/>
    </p:embeddedFont>
    <p:embeddedFont>
      <p:font typeface="Barlow Condensed" panose="00000506000000000000" pitchFamily="2" charset="0"/>
      <p:regular r:id="rId25"/>
      <p:bold r:id="rId26"/>
      <p:italic r:id="rId27"/>
      <p:boldItalic r:id="rId28"/>
    </p:embeddedFont>
    <p:embeddedFont>
      <p:font typeface="Burbank Big Cd Bk" pitchFamily="50" charset="0"/>
      <p:bold r:id="rId29"/>
    </p:embeddedFont>
    <p:embeddedFont>
      <p:font typeface="Calibri" panose="020F0502020204030204" pitchFamily="34" charset="0"/>
      <p:regular r:id="rId30"/>
      <p:bold r:id="rId31"/>
      <p:italic r:id="rId32"/>
      <p:boldItalic r:id="rId33"/>
    </p:embeddedFont>
    <p:embeddedFont>
      <p:font typeface="Griffy" panose="020B0604020202020204" charset="0"/>
      <p:regular r:id="rId34"/>
    </p:embeddedFont>
    <p:embeddedFont>
      <p:font typeface="IBM Plex Mono" panose="020B0509050203000203" pitchFamily="49" charset="0"/>
      <p:regular r:id="rId35"/>
      <p:bold r:id="rId36"/>
      <p:italic r:id="rId37"/>
      <p:boldItalic r:id="rId38"/>
    </p:embeddedFont>
    <p:embeddedFont>
      <p:font typeface="IBM Plex Mono Medium" panose="020B0609050203000203"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7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03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6325" y="2452800"/>
            <a:ext cx="7683600" cy="1942800"/>
          </a:xfrm>
          <a:prstGeom prst="rect">
            <a:avLst/>
          </a:prstGeom>
        </p:spPr>
        <p:txBody>
          <a:bodyPr spcFirstLastPara="1" wrap="square" lIns="121900" tIns="121900" rIns="121900" bIns="121900" anchor="t"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646325" y="4296900"/>
            <a:ext cx="7683600" cy="717900"/>
          </a:xfrm>
          <a:prstGeom prst="rect">
            <a:avLst/>
          </a:prstGeom>
        </p:spPr>
        <p:txBody>
          <a:bodyPr spcFirstLastPara="1" wrap="square" lIns="121900" tIns="121900" rIns="121900" bIns="121900" anchor="t" anchorCtr="0">
            <a:noAutofit/>
          </a:bodyPr>
          <a:lstStyle>
            <a:lvl1pPr lvl="0">
              <a:spcBef>
                <a:spcPts val="0"/>
              </a:spcBef>
              <a:spcAft>
                <a:spcPts val="0"/>
              </a:spcAft>
              <a:buSzPts val="1900"/>
              <a:buNone/>
              <a:defRPr/>
            </a:lvl1pPr>
            <a:lvl2pPr lvl="1">
              <a:spcBef>
                <a:spcPts val="210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grpSp>
        <p:nvGrpSpPr>
          <p:cNvPr id="13" name="Google Shape;13;p2" descr="Power outline"/>
          <p:cNvGrpSpPr/>
          <p:nvPr/>
        </p:nvGrpSpPr>
        <p:grpSpPr>
          <a:xfrm rot="-5400000">
            <a:off x="10180694" y="5030484"/>
            <a:ext cx="1475905" cy="1639441"/>
            <a:chOff x="5753006" y="3038475"/>
            <a:chExt cx="685957" cy="761999"/>
          </a:xfrm>
        </p:grpSpPr>
        <p:sp>
          <p:nvSpPr>
            <p:cNvPr id="14" name="Google Shape;14;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 name="Google Shape;15;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6" name="Google Shape;16;p2"/>
          <p:cNvSpPr/>
          <p:nvPr/>
        </p:nvSpPr>
        <p:spPr>
          <a:xfrm>
            <a:off x="5278448" y="5744007"/>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 name="Google Shape;17;p2"/>
          <p:cNvSpPr/>
          <p:nvPr/>
        </p:nvSpPr>
        <p:spPr>
          <a:xfrm>
            <a:off x="2843056" y="175991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 name="Google Shape;18;p2"/>
          <p:cNvSpPr/>
          <p:nvPr/>
        </p:nvSpPr>
        <p:spPr>
          <a:xfrm>
            <a:off x="8621416" y="2149333"/>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9" name="Google Shape;19;p2" descr="Power outline"/>
          <p:cNvGrpSpPr/>
          <p:nvPr/>
        </p:nvGrpSpPr>
        <p:grpSpPr>
          <a:xfrm>
            <a:off x="10639255" y="1831360"/>
            <a:ext cx="1099109" cy="1220951"/>
            <a:chOff x="5753006" y="3038475"/>
            <a:chExt cx="685957" cy="761999"/>
          </a:xfrm>
        </p:grpSpPr>
        <p:sp>
          <p:nvSpPr>
            <p:cNvPr id="20" name="Google Shape;20;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 name="Google Shape;21;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2" name="Google Shape;22;p2" descr="Power outline"/>
          <p:cNvGrpSpPr/>
          <p:nvPr/>
        </p:nvGrpSpPr>
        <p:grpSpPr>
          <a:xfrm>
            <a:off x="556196" y="563359"/>
            <a:ext cx="1099109" cy="1220951"/>
            <a:chOff x="5753006" y="3038475"/>
            <a:chExt cx="685957" cy="761999"/>
          </a:xfrm>
        </p:grpSpPr>
        <p:sp>
          <p:nvSpPr>
            <p:cNvPr id="23" name="Google Shape;23;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w="66675"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solidFill>
              <a:schemeClr val="accent1"/>
            </a:solidFill>
            <a:ln w="66675"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 name="Google Shape;25;p2" descr="Power outline"/>
          <p:cNvGrpSpPr/>
          <p:nvPr/>
        </p:nvGrpSpPr>
        <p:grpSpPr>
          <a:xfrm rot="5400000">
            <a:off x="8307382" y="87051"/>
            <a:ext cx="1419862" cy="1577262"/>
            <a:chOff x="5753006" y="3038475"/>
            <a:chExt cx="685957" cy="761999"/>
          </a:xfrm>
        </p:grpSpPr>
        <p:sp>
          <p:nvSpPr>
            <p:cNvPr id="26" name="Google Shape;26;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 name="Google Shape;27;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 name="Google Shape;28;p2" descr="Power outline"/>
          <p:cNvGrpSpPr/>
          <p:nvPr/>
        </p:nvGrpSpPr>
        <p:grpSpPr>
          <a:xfrm rot="5400000">
            <a:off x="1101287" y="2922863"/>
            <a:ext cx="754073" cy="837666"/>
            <a:chOff x="5753006" y="3038475"/>
            <a:chExt cx="685957" cy="761999"/>
          </a:xfrm>
        </p:grpSpPr>
        <p:sp>
          <p:nvSpPr>
            <p:cNvPr id="29" name="Google Shape;29;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 name="Google Shape;30;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 name="Google Shape;31;p2"/>
          <p:cNvGrpSpPr/>
          <p:nvPr/>
        </p:nvGrpSpPr>
        <p:grpSpPr>
          <a:xfrm>
            <a:off x="7719482" y="6186206"/>
            <a:ext cx="416899" cy="386303"/>
            <a:chOff x="7467602" y="5857077"/>
            <a:chExt cx="468900" cy="434488"/>
          </a:xfrm>
        </p:grpSpPr>
        <p:sp>
          <p:nvSpPr>
            <p:cNvPr id="32" name="Google Shape;32;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3" name="Google Shape;33;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6" name="Google Shape;36;p2"/>
          <p:cNvGrpSpPr/>
          <p:nvPr/>
        </p:nvGrpSpPr>
        <p:grpSpPr>
          <a:xfrm>
            <a:off x="11180437" y="750936"/>
            <a:ext cx="416899" cy="386303"/>
            <a:chOff x="7467602" y="5857077"/>
            <a:chExt cx="468900" cy="434488"/>
          </a:xfrm>
        </p:grpSpPr>
        <p:sp>
          <p:nvSpPr>
            <p:cNvPr id="37" name="Google Shape;37;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 name="Google Shape;38;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 name="Google Shape;39;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 name="Google Shape;40;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1" name="Google Shape;41;p2"/>
          <p:cNvGrpSpPr/>
          <p:nvPr/>
        </p:nvGrpSpPr>
        <p:grpSpPr>
          <a:xfrm>
            <a:off x="3082668" y="563350"/>
            <a:ext cx="1098953" cy="258600"/>
            <a:chOff x="4317443" y="530413"/>
            <a:chExt cx="1098953" cy="258600"/>
          </a:xfrm>
        </p:grpSpPr>
        <p:sp>
          <p:nvSpPr>
            <p:cNvPr id="42" name="Google Shape;42;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 name="Google Shape;43;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4" name="Google Shape;44;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5" name="Google Shape;45;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6" name="Google Shape;46;p2"/>
          <p:cNvGrpSpPr/>
          <p:nvPr/>
        </p:nvGrpSpPr>
        <p:grpSpPr>
          <a:xfrm>
            <a:off x="3365189" y="6133409"/>
            <a:ext cx="1098953" cy="258600"/>
            <a:chOff x="4317443" y="530413"/>
            <a:chExt cx="1098953" cy="258600"/>
          </a:xfrm>
        </p:grpSpPr>
        <p:sp>
          <p:nvSpPr>
            <p:cNvPr id="47" name="Google Shape;47;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 name="Google Shape;48;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 name="Google Shape;49;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 name="Google Shape;50;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1" name="Google Shape;51;p2"/>
          <p:cNvGrpSpPr/>
          <p:nvPr/>
        </p:nvGrpSpPr>
        <p:grpSpPr>
          <a:xfrm>
            <a:off x="10520123" y="4066093"/>
            <a:ext cx="1098953" cy="258600"/>
            <a:chOff x="4317443" y="530413"/>
            <a:chExt cx="1098953" cy="258600"/>
          </a:xfrm>
        </p:grpSpPr>
        <p:sp>
          <p:nvSpPr>
            <p:cNvPr id="52" name="Google Shape;52;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 name="Google Shape;53;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 name="Google Shape;54;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 name="Google Shape;55;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6" name="Google Shape;56;p2" descr="Power outline"/>
          <p:cNvGrpSpPr/>
          <p:nvPr/>
        </p:nvGrpSpPr>
        <p:grpSpPr>
          <a:xfrm rot="5400000">
            <a:off x="508966" y="5044573"/>
            <a:ext cx="1220935" cy="1356282"/>
            <a:chOff x="5753006" y="3038475"/>
            <a:chExt cx="685957" cy="761999"/>
          </a:xfrm>
        </p:grpSpPr>
        <p:sp>
          <p:nvSpPr>
            <p:cNvPr id="57" name="Google Shape;57;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 name="Google Shape;58;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9" name="Google Shape;59;p2"/>
          <p:cNvGrpSpPr/>
          <p:nvPr/>
        </p:nvGrpSpPr>
        <p:grpSpPr>
          <a:xfrm>
            <a:off x="2160544" y="750944"/>
            <a:ext cx="416899" cy="386303"/>
            <a:chOff x="7467602" y="5857077"/>
            <a:chExt cx="468900" cy="434488"/>
          </a:xfrm>
        </p:grpSpPr>
        <p:sp>
          <p:nvSpPr>
            <p:cNvPr id="60" name="Google Shape;60;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 name="Google Shape;61;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 name="Google Shape;62;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 name="Google Shape;63;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 name="Google Shape;64;p2"/>
          <p:cNvGrpSpPr/>
          <p:nvPr/>
        </p:nvGrpSpPr>
        <p:grpSpPr>
          <a:xfrm flipH="1">
            <a:off x="6454568" y="630375"/>
            <a:ext cx="1098953" cy="258600"/>
            <a:chOff x="4317443" y="530413"/>
            <a:chExt cx="1098953" cy="258600"/>
          </a:xfrm>
        </p:grpSpPr>
        <p:sp>
          <p:nvSpPr>
            <p:cNvPr id="65" name="Google Shape;65;p2"/>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6" name="Google Shape;66;p2"/>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7" name="Google Shape;67;p2"/>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 name="Google Shape;68;p2"/>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365"/>
        <p:cNvGrpSpPr/>
        <p:nvPr/>
      </p:nvGrpSpPr>
      <p:grpSpPr>
        <a:xfrm>
          <a:off x="0" y="0"/>
          <a:ext cx="0" cy="0"/>
          <a:chOff x="0" y="0"/>
          <a:chExt cx="0" cy="0"/>
        </a:xfrm>
      </p:grpSpPr>
      <p:sp>
        <p:nvSpPr>
          <p:cNvPr id="366" name="Google Shape;36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7" name="Google Shape;36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8" name="Google Shape;36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9" name="Google Shape;369;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70" name="Google Shape;37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71" name="Google Shape;37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72" name="Google Shape;37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grpSp>
        <p:nvGrpSpPr>
          <p:cNvPr id="373" name="Google Shape;373;p12"/>
          <p:cNvGrpSpPr/>
          <p:nvPr/>
        </p:nvGrpSpPr>
        <p:grpSpPr>
          <a:xfrm>
            <a:off x="10764123" y="6313843"/>
            <a:ext cx="1098953" cy="258600"/>
            <a:chOff x="4317443" y="530413"/>
            <a:chExt cx="1098953" cy="258600"/>
          </a:xfrm>
        </p:grpSpPr>
        <p:sp>
          <p:nvSpPr>
            <p:cNvPr id="374" name="Google Shape;374;p1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75" name="Google Shape;375;p1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76" name="Google Shape;376;p1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77" name="Google Shape;377;p1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378" name="Google Shape;378;p12"/>
          <p:cNvSpPr/>
          <p:nvPr/>
        </p:nvSpPr>
        <p:spPr>
          <a:xfrm>
            <a:off x="226106" y="1529091"/>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379" name="Google Shape;379;p12" descr="Power outline"/>
          <p:cNvGrpSpPr/>
          <p:nvPr/>
        </p:nvGrpSpPr>
        <p:grpSpPr>
          <a:xfrm>
            <a:off x="320232" y="389891"/>
            <a:ext cx="773005" cy="858697"/>
            <a:chOff x="5753006" y="3038475"/>
            <a:chExt cx="685957" cy="761999"/>
          </a:xfrm>
        </p:grpSpPr>
        <p:sp>
          <p:nvSpPr>
            <p:cNvPr id="380" name="Google Shape;380;p1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w="19050"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1" name="Google Shape;381;p1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solidFill>
              <a:schemeClr val="accent1"/>
            </a:solidFill>
            <a:ln w="19050"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82" name="Google Shape;382;p12"/>
          <p:cNvGrpSpPr/>
          <p:nvPr/>
        </p:nvGrpSpPr>
        <p:grpSpPr>
          <a:xfrm>
            <a:off x="1969018" y="307925"/>
            <a:ext cx="1098953" cy="258600"/>
            <a:chOff x="4317443" y="530413"/>
            <a:chExt cx="1098953" cy="258600"/>
          </a:xfrm>
        </p:grpSpPr>
        <p:sp>
          <p:nvSpPr>
            <p:cNvPr id="383" name="Google Shape;383;p1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4" name="Google Shape;384;p1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5" name="Google Shape;385;p1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6" name="Google Shape;386;p1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87" name="Google Shape;387;p12"/>
          <p:cNvGrpSpPr/>
          <p:nvPr/>
        </p:nvGrpSpPr>
        <p:grpSpPr>
          <a:xfrm>
            <a:off x="1284794" y="244069"/>
            <a:ext cx="416899" cy="386303"/>
            <a:chOff x="7467602" y="5857077"/>
            <a:chExt cx="468900" cy="434488"/>
          </a:xfrm>
        </p:grpSpPr>
        <p:sp>
          <p:nvSpPr>
            <p:cNvPr id="388" name="Google Shape;388;p1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9" name="Google Shape;389;p1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0" name="Google Shape;390;p1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1" name="Google Shape;391;p1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92" name="Google Shape;392;p12"/>
          <p:cNvGrpSpPr/>
          <p:nvPr/>
        </p:nvGrpSpPr>
        <p:grpSpPr>
          <a:xfrm>
            <a:off x="11446169" y="5603094"/>
            <a:ext cx="416899" cy="386303"/>
            <a:chOff x="7467602" y="5857077"/>
            <a:chExt cx="468900" cy="434488"/>
          </a:xfrm>
        </p:grpSpPr>
        <p:sp>
          <p:nvSpPr>
            <p:cNvPr id="393" name="Google Shape;393;p1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4" name="Google Shape;394;p1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5" name="Google Shape;395;p1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6" name="Google Shape;396;p1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397"/>
        <p:cNvGrpSpPr/>
        <p:nvPr/>
      </p:nvGrpSpPr>
      <p:grpSpPr>
        <a:xfrm>
          <a:off x="0" y="0"/>
          <a:ext cx="0" cy="0"/>
          <a:chOff x="0" y="0"/>
          <a:chExt cx="0" cy="0"/>
        </a:xfrm>
      </p:grpSpPr>
      <p:sp>
        <p:nvSpPr>
          <p:cNvPr id="398" name="Google Shape;398;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399" name="Google Shape;399;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00"/>
        <p:cNvGrpSpPr/>
        <p:nvPr/>
      </p:nvGrpSpPr>
      <p:grpSpPr>
        <a:xfrm>
          <a:off x="0" y="0"/>
          <a:ext cx="0" cy="0"/>
          <a:chOff x="0" y="0"/>
          <a:chExt cx="0" cy="0"/>
        </a:xfrm>
      </p:grpSpPr>
      <p:sp>
        <p:nvSpPr>
          <p:cNvPr id="401" name="Google Shape;401;p14"/>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02" name="Google Shape;402;p14"/>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403" name="Google Shape;403;p14"/>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04" name="Google Shape;404;p14"/>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05" name="Google Shape;405;p14"/>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06" name="Google Shape;406;p14"/>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07" name="Google Shape;407;p14"/>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08" name="Google Shape;408;p14"/>
          <p:cNvSpPr/>
          <p:nvPr/>
        </p:nvSpPr>
        <p:spPr>
          <a:xfrm flipH="1">
            <a:off x="822058"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9" name="Google Shape;409;p14"/>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410" name="Google Shape;410;p14" descr="Power outline"/>
          <p:cNvGrpSpPr/>
          <p:nvPr/>
        </p:nvGrpSpPr>
        <p:grpSpPr>
          <a:xfrm flipH="1">
            <a:off x="11395145" y="182605"/>
            <a:ext cx="573391" cy="636955"/>
            <a:chOff x="5753006" y="3038475"/>
            <a:chExt cx="685957" cy="761999"/>
          </a:xfrm>
        </p:grpSpPr>
        <p:sp>
          <p:nvSpPr>
            <p:cNvPr id="411" name="Google Shape;411;p14"/>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12" name="Google Shape;412;p14"/>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13" name="Google Shape;413;p14"/>
          <p:cNvGrpSpPr/>
          <p:nvPr/>
        </p:nvGrpSpPr>
        <p:grpSpPr>
          <a:xfrm flipH="1">
            <a:off x="133995" y="307924"/>
            <a:ext cx="416899" cy="386303"/>
            <a:chOff x="7467602" y="5857077"/>
            <a:chExt cx="468900" cy="434488"/>
          </a:xfrm>
        </p:grpSpPr>
        <p:sp>
          <p:nvSpPr>
            <p:cNvPr id="414" name="Google Shape;414;p14"/>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15" name="Google Shape;415;p14"/>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16" name="Google Shape;416;p14"/>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17" name="Google Shape;417;p14"/>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18" name="Google Shape;418;p14"/>
          <p:cNvGrpSpPr/>
          <p:nvPr/>
        </p:nvGrpSpPr>
        <p:grpSpPr>
          <a:xfrm flipH="1">
            <a:off x="9993735" y="371775"/>
            <a:ext cx="1098953" cy="258600"/>
            <a:chOff x="4317443" y="530413"/>
            <a:chExt cx="1098953" cy="258600"/>
          </a:xfrm>
        </p:grpSpPr>
        <p:sp>
          <p:nvSpPr>
            <p:cNvPr id="419" name="Google Shape;419;p14"/>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0" name="Google Shape;420;p14"/>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1" name="Google Shape;421;p14"/>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2" name="Google Shape;422;p14"/>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23" name="Google Shape;423;p14"/>
          <p:cNvGrpSpPr/>
          <p:nvPr/>
        </p:nvGrpSpPr>
        <p:grpSpPr>
          <a:xfrm flipH="1">
            <a:off x="326389" y="6271009"/>
            <a:ext cx="1098953" cy="258600"/>
            <a:chOff x="4317443" y="530413"/>
            <a:chExt cx="1098953" cy="258600"/>
          </a:xfrm>
        </p:grpSpPr>
        <p:sp>
          <p:nvSpPr>
            <p:cNvPr id="424" name="Google Shape;424;p14"/>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5" name="Google Shape;425;p14"/>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6" name="Google Shape;426;p14"/>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27" name="Google Shape;427;p14"/>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28" name="Google Shape;428;p14"/>
          <p:cNvGrpSpPr/>
          <p:nvPr/>
        </p:nvGrpSpPr>
        <p:grpSpPr>
          <a:xfrm flipH="1">
            <a:off x="11473400" y="1425244"/>
            <a:ext cx="416899" cy="386303"/>
            <a:chOff x="7467602" y="5857077"/>
            <a:chExt cx="468900" cy="434488"/>
          </a:xfrm>
        </p:grpSpPr>
        <p:sp>
          <p:nvSpPr>
            <p:cNvPr id="429" name="Google Shape;429;p14"/>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0" name="Google Shape;430;p14"/>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1" name="Google Shape;431;p14"/>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2" name="Google Shape;432;p14"/>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33" name="Google Shape;433;p14"/>
          <p:cNvGrpSpPr/>
          <p:nvPr/>
        </p:nvGrpSpPr>
        <p:grpSpPr>
          <a:xfrm>
            <a:off x="1425335" y="273100"/>
            <a:ext cx="1098953" cy="258600"/>
            <a:chOff x="4317443" y="530413"/>
            <a:chExt cx="1098953" cy="258600"/>
          </a:xfrm>
        </p:grpSpPr>
        <p:sp>
          <p:nvSpPr>
            <p:cNvPr id="434" name="Google Shape;434;p14"/>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5" name="Google Shape;435;p14"/>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6" name="Google Shape;436;p14"/>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7" name="Google Shape;437;p14"/>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38" name="Google Shape;438;p14" descr="Power outline"/>
          <p:cNvGrpSpPr/>
          <p:nvPr/>
        </p:nvGrpSpPr>
        <p:grpSpPr>
          <a:xfrm flipH="1">
            <a:off x="128945" y="5376580"/>
            <a:ext cx="573391" cy="636955"/>
            <a:chOff x="5753006" y="3038475"/>
            <a:chExt cx="685957" cy="761999"/>
          </a:xfrm>
        </p:grpSpPr>
        <p:sp>
          <p:nvSpPr>
            <p:cNvPr id="439" name="Google Shape;439;p14"/>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40" name="Google Shape;440;p14"/>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41"/>
        <p:cNvGrpSpPr/>
        <p:nvPr/>
      </p:nvGrpSpPr>
      <p:grpSpPr>
        <a:xfrm>
          <a:off x="0" y="0"/>
          <a:ext cx="0" cy="0"/>
          <a:chOff x="0" y="0"/>
          <a:chExt cx="0" cy="0"/>
        </a:xfrm>
      </p:grpSpPr>
      <p:sp>
        <p:nvSpPr>
          <p:cNvPr id="442" name="Google Shape;442;p15"/>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3" name="Google Shape;443;p15"/>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4" name="Google Shape;444;p15"/>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5" name="Google Shape;445;p15"/>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6" name="Google Shape;446;p15"/>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7" name="Google Shape;447;p15"/>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48" name="Google Shape;448;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49" name="Google Shape;449;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0" name="Google Shape;450;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1" name="Google Shape;451;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2" name="Google Shape;452;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3" name="Google Shape;453;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4" name="Google Shape;454;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55" name="Google Shape;455;p15"/>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56" name="Google Shape;456;p15"/>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457" name="Google Shape;457;p15" descr="Power outline"/>
          <p:cNvGrpSpPr/>
          <p:nvPr/>
        </p:nvGrpSpPr>
        <p:grpSpPr>
          <a:xfrm>
            <a:off x="128945" y="182605"/>
            <a:ext cx="573391" cy="636955"/>
            <a:chOff x="5753006" y="3038475"/>
            <a:chExt cx="685957" cy="761999"/>
          </a:xfrm>
        </p:grpSpPr>
        <p:sp>
          <p:nvSpPr>
            <p:cNvPr id="458" name="Google Shape;458;p15"/>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59" name="Google Shape;459;p15"/>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60" name="Google Shape;460;p15"/>
          <p:cNvGrpSpPr/>
          <p:nvPr/>
        </p:nvGrpSpPr>
        <p:grpSpPr>
          <a:xfrm>
            <a:off x="11546587" y="307924"/>
            <a:ext cx="416899" cy="386303"/>
            <a:chOff x="7467602" y="5857077"/>
            <a:chExt cx="468900" cy="434488"/>
          </a:xfrm>
        </p:grpSpPr>
        <p:sp>
          <p:nvSpPr>
            <p:cNvPr id="461" name="Google Shape;461;p15"/>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2" name="Google Shape;462;p15"/>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3" name="Google Shape;463;p15"/>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4" name="Google Shape;464;p15"/>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65" name="Google Shape;465;p15"/>
          <p:cNvGrpSpPr/>
          <p:nvPr/>
        </p:nvGrpSpPr>
        <p:grpSpPr>
          <a:xfrm>
            <a:off x="1004793" y="371775"/>
            <a:ext cx="1098953" cy="258600"/>
            <a:chOff x="4317443" y="530413"/>
            <a:chExt cx="1098953" cy="258600"/>
          </a:xfrm>
        </p:grpSpPr>
        <p:sp>
          <p:nvSpPr>
            <p:cNvPr id="466" name="Google Shape;466;p15"/>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7" name="Google Shape;467;p15"/>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8" name="Google Shape;468;p15"/>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69" name="Google Shape;469;p15"/>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70" name="Google Shape;470;p15"/>
          <p:cNvGrpSpPr/>
          <p:nvPr/>
        </p:nvGrpSpPr>
        <p:grpSpPr>
          <a:xfrm>
            <a:off x="10672139" y="6271009"/>
            <a:ext cx="1098953" cy="258600"/>
            <a:chOff x="4317443" y="530413"/>
            <a:chExt cx="1098953" cy="258600"/>
          </a:xfrm>
        </p:grpSpPr>
        <p:sp>
          <p:nvSpPr>
            <p:cNvPr id="471" name="Google Shape;471;p15"/>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2" name="Google Shape;472;p15"/>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3" name="Google Shape;473;p15"/>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4" name="Google Shape;474;p15"/>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75" name="Google Shape;475;p15"/>
          <p:cNvGrpSpPr/>
          <p:nvPr/>
        </p:nvGrpSpPr>
        <p:grpSpPr>
          <a:xfrm>
            <a:off x="207182" y="1425244"/>
            <a:ext cx="416899" cy="386303"/>
            <a:chOff x="7467602" y="5857077"/>
            <a:chExt cx="468900" cy="434488"/>
          </a:xfrm>
        </p:grpSpPr>
        <p:sp>
          <p:nvSpPr>
            <p:cNvPr id="476" name="Google Shape;476;p15"/>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7" name="Google Shape;477;p15"/>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8" name="Google Shape;478;p15"/>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9" name="Google Shape;479;p15"/>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80" name="Google Shape;480;p15"/>
          <p:cNvGrpSpPr/>
          <p:nvPr/>
        </p:nvGrpSpPr>
        <p:grpSpPr>
          <a:xfrm flipH="1">
            <a:off x="9573193" y="273100"/>
            <a:ext cx="1098953" cy="258600"/>
            <a:chOff x="4317443" y="530413"/>
            <a:chExt cx="1098953" cy="258600"/>
          </a:xfrm>
        </p:grpSpPr>
        <p:sp>
          <p:nvSpPr>
            <p:cNvPr id="481" name="Google Shape;481;p15"/>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2" name="Google Shape;482;p15"/>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3" name="Google Shape;483;p15"/>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4" name="Google Shape;484;p15"/>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85" name="Google Shape;485;p15" descr="Power outline"/>
          <p:cNvGrpSpPr/>
          <p:nvPr/>
        </p:nvGrpSpPr>
        <p:grpSpPr>
          <a:xfrm>
            <a:off x="11395145" y="5376580"/>
            <a:ext cx="573391" cy="636955"/>
            <a:chOff x="5753006" y="3038475"/>
            <a:chExt cx="685957" cy="761999"/>
          </a:xfrm>
        </p:grpSpPr>
        <p:sp>
          <p:nvSpPr>
            <p:cNvPr id="486" name="Google Shape;486;p15"/>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7" name="Google Shape;487;p15"/>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488"/>
        <p:cNvGrpSpPr/>
        <p:nvPr/>
      </p:nvGrpSpPr>
      <p:grpSpPr>
        <a:xfrm>
          <a:off x="0" y="0"/>
          <a:ext cx="0" cy="0"/>
          <a:chOff x="0" y="0"/>
          <a:chExt cx="0" cy="0"/>
        </a:xfrm>
      </p:grpSpPr>
      <p:sp>
        <p:nvSpPr>
          <p:cNvPr id="489" name="Google Shape;489;p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90" name="Google Shape;490;p16"/>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1" name="Google Shape;491;p16"/>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492" name="Google Shape;492;p16" descr="Power outline"/>
          <p:cNvGrpSpPr/>
          <p:nvPr/>
        </p:nvGrpSpPr>
        <p:grpSpPr>
          <a:xfrm>
            <a:off x="128945" y="182605"/>
            <a:ext cx="573391" cy="636955"/>
            <a:chOff x="5753006" y="3038475"/>
            <a:chExt cx="685957" cy="761999"/>
          </a:xfrm>
        </p:grpSpPr>
        <p:sp>
          <p:nvSpPr>
            <p:cNvPr id="493" name="Google Shape;493;p16"/>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4" name="Google Shape;494;p16"/>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95" name="Google Shape;495;p16"/>
          <p:cNvGrpSpPr/>
          <p:nvPr/>
        </p:nvGrpSpPr>
        <p:grpSpPr>
          <a:xfrm>
            <a:off x="11546587" y="307924"/>
            <a:ext cx="416899" cy="386303"/>
            <a:chOff x="7467602" y="5857077"/>
            <a:chExt cx="468900" cy="434488"/>
          </a:xfrm>
        </p:grpSpPr>
        <p:sp>
          <p:nvSpPr>
            <p:cNvPr id="496" name="Google Shape;496;p1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7" name="Google Shape;497;p1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8" name="Google Shape;498;p1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9" name="Google Shape;499;p1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00" name="Google Shape;500;p16"/>
          <p:cNvGrpSpPr/>
          <p:nvPr/>
        </p:nvGrpSpPr>
        <p:grpSpPr>
          <a:xfrm>
            <a:off x="1004793" y="371775"/>
            <a:ext cx="1098953" cy="258600"/>
            <a:chOff x="4317443" y="530413"/>
            <a:chExt cx="1098953" cy="258600"/>
          </a:xfrm>
        </p:grpSpPr>
        <p:sp>
          <p:nvSpPr>
            <p:cNvPr id="501" name="Google Shape;501;p1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2" name="Google Shape;502;p1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3" name="Google Shape;503;p1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4" name="Google Shape;504;p1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05" name="Google Shape;505;p16"/>
          <p:cNvGrpSpPr/>
          <p:nvPr/>
        </p:nvGrpSpPr>
        <p:grpSpPr>
          <a:xfrm>
            <a:off x="10672139" y="6271009"/>
            <a:ext cx="1098953" cy="258600"/>
            <a:chOff x="4317443" y="530413"/>
            <a:chExt cx="1098953" cy="258600"/>
          </a:xfrm>
        </p:grpSpPr>
        <p:sp>
          <p:nvSpPr>
            <p:cNvPr id="506" name="Google Shape;506;p16"/>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7" name="Google Shape;507;p16"/>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8" name="Google Shape;508;p16"/>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9" name="Google Shape;509;p16"/>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10" name="Google Shape;510;p16"/>
          <p:cNvGrpSpPr/>
          <p:nvPr/>
        </p:nvGrpSpPr>
        <p:grpSpPr>
          <a:xfrm>
            <a:off x="207182" y="1425244"/>
            <a:ext cx="416899" cy="386303"/>
            <a:chOff x="7467602" y="5857077"/>
            <a:chExt cx="468900" cy="434488"/>
          </a:xfrm>
        </p:grpSpPr>
        <p:sp>
          <p:nvSpPr>
            <p:cNvPr id="511" name="Google Shape;511;p1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2" name="Google Shape;512;p1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3" name="Google Shape;513;p1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4" name="Google Shape;514;p1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15" name="Google Shape;515;p16"/>
          <p:cNvGrpSpPr/>
          <p:nvPr/>
        </p:nvGrpSpPr>
        <p:grpSpPr>
          <a:xfrm flipH="1">
            <a:off x="9573193" y="273100"/>
            <a:ext cx="1098953" cy="258600"/>
            <a:chOff x="4317443" y="530413"/>
            <a:chExt cx="1098953" cy="258600"/>
          </a:xfrm>
        </p:grpSpPr>
        <p:sp>
          <p:nvSpPr>
            <p:cNvPr id="516" name="Google Shape;516;p16"/>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7" name="Google Shape;517;p16"/>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8" name="Google Shape;518;p16"/>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19" name="Google Shape;519;p16"/>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20" name="Google Shape;520;p16" descr="Power outline"/>
          <p:cNvGrpSpPr/>
          <p:nvPr/>
        </p:nvGrpSpPr>
        <p:grpSpPr>
          <a:xfrm>
            <a:off x="11395145" y="5376580"/>
            <a:ext cx="573391" cy="636955"/>
            <a:chOff x="5753006" y="3038475"/>
            <a:chExt cx="685957" cy="761999"/>
          </a:xfrm>
        </p:grpSpPr>
        <p:sp>
          <p:nvSpPr>
            <p:cNvPr id="521" name="Google Shape;521;p16"/>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22" name="Google Shape;522;p16"/>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3"/>
        <p:cNvGrpSpPr/>
        <p:nvPr/>
      </p:nvGrpSpPr>
      <p:grpSpPr>
        <a:xfrm>
          <a:off x="0" y="0"/>
          <a:ext cx="0" cy="0"/>
          <a:chOff x="0" y="0"/>
          <a:chExt cx="0" cy="0"/>
        </a:xfrm>
      </p:grpSpPr>
      <p:sp>
        <p:nvSpPr>
          <p:cNvPr id="524" name="Google Shape;524;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25" name="Google Shape;525;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26" name="Google Shape;526;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27" name="Google Shape;527;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28" name="Google Shape;528;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29" name="Google Shape;529;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0" name="Google Shape;530;p17"/>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1" name="Google Shape;531;p17"/>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2" name="Google Shape;532;p17"/>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3" name="Google Shape;533;p17"/>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4" name="Google Shape;534;p17"/>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5" name="Google Shape;535;p17"/>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6" name="Google Shape;536;p17"/>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537" name="Google Shape;537;p17" descr="Power outline"/>
          <p:cNvGrpSpPr/>
          <p:nvPr/>
        </p:nvGrpSpPr>
        <p:grpSpPr>
          <a:xfrm>
            <a:off x="128945" y="182605"/>
            <a:ext cx="573391" cy="636955"/>
            <a:chOff x="5753006" y="3038475"/>
            <a:chExt cx="685957" cy="761999"/>
          </a:xfrm>
        </p:grpSpPr>
        <p:sp>
          <p:nvSpPr>
            <p:cNvPr id="538" name="Google Shape;538;p17"/>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9" name="Google Shape;539;p17"/>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40" name="Google Shape;540;p17"/>
          <p:cNvGrpSpPr/>
          <p:nvPr/>
        </p:nvGrpSpPr>
        <p:grpSpPr>
          <a:xfrm>
            <a:off x="11546587" y="307924"/>
            <a:ext cx="416899" cy="386303"/>
            <a:chOff x="7467602" y="5857077"/>
            <a:chExt cx="468900" cy="434488"/>
          </a:xfrm>
        </p:grpSpPr>
        <p:sp>
          <p:nvSpPr>
            <p:cNvPr id="541" name="Google Shape;541;p17"/>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2" name="Google Shape;542;p17"/>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3" name="Google Shape;543;p17"/>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4" name="Google Shape;544;p17"/>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45" name="Google Shape;545;p17"/>
          <p:cNvGrpSpPr/>
          <p:nvPr/>
        </p:nvGrpSpPr>
        <p:grpSpPr>
          <a:xfrm>
            <a:off x="1004793" y="371775"/>
            <a:ext cx="1098953" cy="258600"/>
            <a:chOff x="4317443" y="530413"/>
            <a:chExt cx="1098953" cy="258600"/>
          </a:xfrm>
        </p:grpSpPr>
        <p:sp>
          <p:nvSpPr>
            <p:cNvPr id="546" name="Google Shape;546;p17"/>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7" name="Google Shape;547;p17"/>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8" name="Google Shape;548;p17"/>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9" name="Google Shape;549;p17"/>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50" name="Google Shape;550;p17"/>
          <p:cNvGrpSpPr/>
          <p:nvPr/>
        </p:nvGrpSpPr>
        <p:grpSpPr>
          <a:xfrm>
            <a:off x="10672139" y="6271009"/>
            <a:ext cx="1098953" cy="258600"/>
            <a:chOff x="4317443" y="530413"/>
            <a:chExt cx="1098953" cy="258600"/>
          </a:xfrm>
        </p:grpSpPr>
        <p:sp>
          <p:nvSpPr>
            <p:cNvPr id="551" name="Google Shape;551;p17"/>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2" name="Google Shape;552;p17"/>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3" name="Google Shape;553;p17"/>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4" name="Google Shape;554;p17"/>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55" name="Google Shape;555;p17"/>
          <p:cNvGrpSpPr/>
          <p:nvPr/>
        </p:nvGrpSpPr>
        <p:grpSpPr>
          <a:xfrm>
            <a:off x="207182" y="1425244"/>
            <a:ext cx="416899" cy="386303"/>
            <a:chOff x="7467602" y="5857077"/>
            <a:chExt cx="468900" cy="434488"/>
          </a:xfrm>
        </p:grpSpPr>
        <p:sp>
          <p:nvSpPr>
            <p:cNvPr id="556" name="Google Shape;556;p17"/>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7" name="Google Shape;557;p17"/>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8" name="Google Shape;558;p17"/>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9" name="Google Shape;559;p17"/>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60" name="Google Shape;560;p17"/>
          <p:cNvGrpSpPr/>
          <p:nvPr/>
        </p:nvGrpSpPr>
        <p:grpSpPr>
          <a:xfrm flipH="1">
            <a:off x="9573193" y="273100"/>
            <a:ext cx="1098953" cy="258600"/>
            <a:chOff x="4317443" y="530413"/>
            <a:chExt cx="1098953" cy="258600"/>
          </a:xfrm>
        </p:grpSpPr>
        <p:sp>
          <p:nvSpPr>
            <p:cNvPr id="561" name="Google Shape;561;p17"/>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2" name="Google Shape;562;p17"/>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3" name="Google Shape;563;p17"/>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4" name="Google Shape;564;p17"/>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65" name="Google Shape;565;p17" descr="Power outline"/>
          <p:cNvGrpSpPr/>
          <p:nvPr/>
        </p:nvGrpSpPr>
        <p:grpSpPr>
          <a:xfrm>
            <a:off x="11395145" y="5376580"/>
            <a:ext cx="573391" cy="636955"/>
            <a:chOff x="5753006" y="3038475"/>
            <a:chExt cx="685957" cy="761999"/>
          </a:xfrm>
        </p:grpSpPr>
        <p:sp>
          <p:nvSpPr>
            <p:cNvPr id="566" name="Google Shape;566;p17"/>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67" name="Google Shape;567;p17"/>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68"/>
        <p:cNvGrpSpPr/>
        <p:nvPr/>
      </p:nvGrpSpPr>
      <p:grpSpPr>
        <a:xfrm>
          <a:off x="0" y="0"/>
          <a:ext cx="0" cy="0"/>
          <a:chOff x="0" y="0"/>
          <a:chExt cx="0" cy="0"/>
        </a:xfrm>
      </p:grpSpPr>
      <p:sp>
        <p:nvSpPr>
          <p:cNvPr id="569" name="Google Shape;569;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0" name="Google Shape;570;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71" name="Google Shape;571;p18"/>
          <p:cNvSpPr/>
          <p:nvPr/>
        </p:nvSpPr>
        <p:spPr>
          <a:xfrm flipH="1">
            <a:off x="922756" y="537457"/>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572" name="Google Shape;572;p18"/>
          <p:cNvGrpSpPr/>
          <p:nvPr/>
        </p:nvGrpSpPr>
        <p:grpSpPr>
          <a:xfrm flipH="1">
            <a:off x="234693" y="280399"/>
            <a:ext cx="416899" cy="386303"/>
            <a:chOff x="7467602" y="5857077"/>
            <a:chExt cx="468900" cy="434488"/>
          </a:xfrm>
        </p:grpSpPr>
        <p:sp>
          <p:nvSpPr>
            <p:cNvPr id="573" name="Google Shape;573;p18"/>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4" name="Google Shape;574;p18"/>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5" name="Google Shape;575;p18"/>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6" name="Google Shape;576;p18"/>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77" name="Google Shape;577;p18"/>
          <p:cNvGrpSpPr/>
          <p:nvPr/>
        </p:nvGrpSpPr>
        <p:grpSpPr>
          <a:xfrm flipH="1">
            <a:off x="427087" y="6243484"/>
            <a:ext cx="1098953" cy="258600"/>
            <a:chOff x="4317443" y="530413"/>
            <a:chExt cx="1098953" cy="258600"/>
          </a:xfrm>
        </p:grpSpPr>
        <p:sp>
          <p:nvSpPr>
            <p:cNvPr id="578" name="Google Shape;578;p18"/>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9" name="Google Shape;579;p18"/>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0" name="Google Shape;580;p18"/>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1" name="Google Shape;581;p18"/>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82" name="Google Shape;582;p18"/>
          <p:cNvGrpSpPr/>
          <p:nvPr/>
        </p:nvGrpSpPr>
        <p:grpSpPr>
          <a:xfrm>
            <a:off x="1526033" y="245575"/>
            <a:ext cx="1098953" cy="258600"/>
            <a:chOff x="4317443" y="530413"/>
            <a:chExt cx="1098953" cy="258600"/>
          </a:xfrm>
        </p:grpSpPr>
        <p:sp>
          <p:nvSpPr>
            <p:cNvPr id="583" name="Google Shape;583;p18"/>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4" name="Google Shape;584;p18"/>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5" name="Google Shape;585;p18"/>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6" name="Google Shape;586;p18"/>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87" name="Google Shape;587;p18" descr="Power outline"/>
          <p:cNvGrpSpPr/>
          <p:nvPr/>
        </p:nvGrpSpPr>
        <p:grpSpPr>
          <a:xfrm flipH="1">
            <a:off x="229643" y="5349055"/>
            <a:ext cx="573391" cy="636955"/>
            <a:chOff x="5753006" y="3038475"/>
            <a:chExt cx="685957" cy="761999"/>
          </a:xfrm>
        </p:grpSpPr>
        <p:sp>
          <p:nvSpPr>
            <p:cNvPr id="588" name="Google Shape;588;p18"/>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9" name="Google Shape;589;p18"/>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90"/>
        <p:cNvGrpSpPr/>
        <p:nvPr/>
      </p:nvGrpSpPr>
      <p:grpSpPr>
        <a:xfrm>
          <a:off x="0" y="0"/>
          <a:ext cx="0" cy="0"/>
          <a:chOff x="0" y="0"/>
          <a:chExt cx="0" cy="0"/>
        </a:xfrm>
      </p:grpSpPr>
      <p:sp>
        <p:nvSpPr>
          <p:cNvPr id="591" name="Google Shape;591;p19"/>
          <p:cNvSpPr/>
          <p:nvPr/>
        </p:nvSpPr>
        <p:spPr>
          <a:xfrm>
            <a:off x="10886023" y="564982"/>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592" name="Google Shape;592;p19"/>
          <p:cNvGrpSpPr/>
          <p:nvPr/>
        </p:nvGrpSpPr>
        <p:grpSpPr>
          <a:xfrm>
            <a:off x="11546587" y="307924"/>
            <a:ext cx="416899" cy="386303"/>
            <a:chOff x="7467602" y="5857077"/>
            <a:chExt cx="468900" cy="434488"/>
          </a:xfrm>
        </p:grpSpPr>
        <p:sp>
          <p:nvSpPr>
            <p:cNvPr id="593" name="Google Shape;593;p19"/>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94" name="Google Shape;594;p19"/>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95" name="Google Shape;595;p19"/>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96" name="Google Shape;596;p19"/>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97" name="Google Shape;597;p19"/>
          <p:cNvGrpSpPr/>
          <p:nvPr/>
        </p:nvGrpSpPr>
        <p:grpSpPr>
          <a:xfrm>
            <a:off x="10672139" y="6271009"/>
            <a:ext cx="1098953" cy="258600"/>
            <a:chOff x="4317443" y="530413"/>
            <a:chExt cx="1098953" cy="258600"/>
          </a:xfrm>
        </p:grpSpPr>
        <p:sp>
          <p:nvSpPr>
            <p:cNvPr id="598" name="Google Shape;598;p19"/>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99" name="Google Shape;599;p19"/>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0" name="Google Shape;600;p19"/>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1" name="Google Shape;601;p19"/>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02" name="Google Shape;602;p19"/>
          <p:cNvGrpSpPr/>
          <p:nvPr/>
        </p:nvGrpSpPr>
        <p:grpSpPr>
          <a:xfrm flipH="1">
            <a:off x="9573193" y="273100"/>
            <a:ext cx="1098953" cy="258600"/>
            <a:chOff x="4317443" y="530413"/>
            <a:chExt cx="1098953" cy="258600"/>
          </a:xfrm>
        </p:grpSpPr>
        <p:sp>
          <p:nvSpPr>
            <p:cNvPr id="603" name="Google Shape;603;p19"/>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4" name="Google Shape;604;p19"/>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5" name="Google Shape;605;p19"/>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6" name="Google Shape;606;p19"/>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07" name="Google Shape;607;p19" descr="Power outline"/>
          <p:cNvGrpSpPr/>
          <p:nvPr/>
        </p:nvGrpSpPr>
        <p:grpSpPr>
          <a:xfrm>
            <a:off x="11395145" y="5376580"/>
            <a:ext cx="573391" cy="636955"/>
            <a:chOff x="5753006" y="3038475"/>
            <a:chExt cx="685957" cy="761999"/>
          </a:xfrm>
        </p:grpSpPr>
        <p:sp>
          <p:nvSpPr>
            <p:cNvPr id="608" name="Google Shape;608;p1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09" name="Google Shape;609;p1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610" name="Google Shape;61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11" name="Google Shape;61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12"/>
        <p:cNvGrpSpPr/>
        <p:nvPr/>
      </p:nvGrpSpPr>
      <p:grpSpPr>
        <a:xfrm>
          <a:off x="0" y="0"/>
          <a:ext cx="0" cy="0"/>
          <a:chOff x="0" y="0"/>
          <a:chExt cx="0" cy="0"/>
        </a:xfrm>
      </p:grpSpPr>
      <p:sp>
        <p:nvSpPr>
          <p:cNvPr id="613" name="Google Shape;613;p20"/>
          <p:cNvSpPr txBox="1">
            <a:spLocks noGrp="1"/>
          </p:cNvSpPr>
          <p:nvPr>
            <p:ph type="subTitle" idx="1"/>
          </p:nvPr>
        </p:nvSpPr>
        <p:spPr>
          <a:xfrm>
            <a:off x="1747313" y="3520675"/>
            <a:ext cx="869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614" name="Google Shape;614;p20"/>
          <p:cNvSpPr txBox="1">
            <a:spLocks noGrp="1"/>
          </p:cNvSpPr>
          <p:nvPr>
            <p:ph type="title"/>
          </p:nvPr>
        </p:nvSpPr>
        <p:spPr>
          <a:xfrm>
            <a:off x="1747313" y="2587825"/>
            <a:ext cx="86973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615" name="Google Shape;615;p20"/>
          <p:cNvSpPr txBox="1">
            <a:spLocks noGrp="1"/>
          </p:cNvSpPr>
          <p:nvPr>
            <p:ph type="body" idx="2"/>
          </p:nvPr>
        </p:nvSpPr>
        <p:spPr>
          <a:xfrm>
            <a:off x="1747390" y="4385475"/>
            <a:ext cx="86973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
        <p:nvSpPr>
          <p:cNvPr id="616" name="Google Shape;616;p20"/>
          <p:cNvSpPr/>
          <p:nvPr/>
        </p:nvSpPr>
        <p:spPr>
          <a:xfrm rot="10800000">
            <a:off x="822058" y="575783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7" name="Google Shape;617;p20"/>
          <p:cNvSpPr/>
          <p:nvPr/>
        </p:nvSpPr>
        <p:spPr>
          <a:xfrm rot="10800000">
            <a:off x="11005750" y="5368448"/>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618" name="Google Shape;618;p20" descr="Power outline"/>
          <p:cNvGrpSpPr/>
          <p:nvPr/>
        </p:nvGrpSpPr>
        <p:grpSpPr>
          <a:xfrm flipH="1">
            <a:off x="11395145" y="5892654"/>
            <a:ext cx="573391" cy="636955"/>
            <a:chOff x="5753006" y="3038475"/>
            <a:chExt cx="685957" cy="761999"/>
          </a:xfrm>
        </p:grpSpPr>
        <p:sp>
          <p:nvSpPr>
            <p:cNvPr id="619" name="Google Shape;619;p2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0" name="Google Shape;620;p2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21" name="Google Shape;621;p20"/>
          <p:cNvGrpSpPr/>
          <p:nvPr/>
        </p:nvGrpSpPr>
        <p:grpSpPr>
          <a:xfrm rot="10800000">
            <a:off x="133995" y="6017987"/>
            <a:ext cx="416899" cy="386303"/>
            <a:chOff x="7467602" y="5857077"/>
            <a:chExt cx="468900" cy="434488"/>
          </a:xfrm>
        </p:grpSpPr>
        <p:sp>
          <p:nvSpPr>
            <p:cNvPr id="622" name="Google Shape;622;p2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3" name="Google Shape;623;p2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4" name="Google Shape;624;p2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5" name="Google Shape;625;p2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26" name="Google Shape;626;p20"/>
          <p:cNvGrpSpPr/>
          <p:nvPr/>
        </p:nvGrpSpPr>
        <p:grpSpPr>
          <a:xfrm rot="10800000">
            <a:off x="9993735" y="6081839"/>
            <a:ext cx="1098953" cy="258600"/>
            <a:chOff x="4317443" y="530413"/>
            <a:chExt cx="1098953" cy="258600"/>
          </a:xfrm>
        </p:grpSpPr>
        <p:sp>
          <p:nvSpPr>
            <p:cNvPr id="627" name="Google Shape;627;p20"/>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8" name="Google Shape;628;p20"/>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9" name="Google Shape;629;p20"/>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0" name="Google Shape;630;p20"/>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31" name="Google Shape;631;p20"/>
          <p:cNvGrpSpPr/>
          <p:nvPr/>
        </p:nvGrpSpPr>
        <p:grpSpPr>
          <a:xfrm rot="10800000">
            <a:off x="326389" y="182605"/>
            <a:ext cx="1098953" cy="258600"/>
            <a:chOff x="4317443" y="530413"/>
            <a:chExt cx="1098953" cy="258600"/>
          </a:xfrm>
        </p:grpSpPr>
        <p:sp>
          <p:nvSpPr>
            <p:cNvPr id="632" name="Google Shape;632;p2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3" name="Google Shape;633;p2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4" name="Google Shape;634;p2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5" name="Google Shape;635;p2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36" name="Google Shape;636;p20"/>
          <p:cNvGrpSpPr/>
          <p:nvPr/>
        </p:nvGrpSpPr>
        <p:grpSpPr>
          <a:xfrm rot="10800000">
            <a:off x="11473400" y="4900667"/>
            <a:ext cx="416899" cy="386303"/>
            <a:chOff x="7467602" y="5857077"/>
            <a:chExt cx="468900" cy="434488"/>
          </a:xfrm>
        </p:grpSpPr>
        <p:sp>
          <p:nvSpPr>
            <p:cNvPr id="637" name="Google Shape;637;p2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8" name="Google Shape;638;p2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9" name="Google Shape;639;p2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0" name="Google Shape;640;p2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1" name="Google Shape;641;p20"/>
          <p:cNvGrpSpPr/>
          <p:nvPr/>
        </p:nvGrpSpPr>
        <p:grpSpPr>
          <a:xfrm rot="10800000" flipH="1">
            <a:off x="1425335" y="6180514"/>
            <a:ext cx="1098953" cy="258600"/>
            <a:chOff x="4317443" y="530413"/>
            <a:chExt cx="1098953" cy="258600"/>
          </a:xfrm>
        </p:grpSpPr>
        <p:sp>
          <p:nvSpPr>
            <p:cNvPr id="642" name="Google Shape;642;p2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3" name="Google Shape;643;p2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4" name="Google Shape;644;p2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5" name="Google Shape;645;p2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6" name="Google Shape;646;p20" descr="Power outline"/>
          <p:cNvGrpSpPr/>
          <p:nvPr/>
        </p:nvGrpSpPr>
        <p:grpSpPr>
          <a:xfrm>
            <a:off x="128945" y="698679"/>
            <a:ext cx="573391" cy="636955"/>
            <a:chOff x="5753006" y="3038475"/>
            <a:chExt cx="685957" cy="761999"/>
          </a:xfrm>
        </p:grpSpPr>
        <p:sp>
          <p:nvSpPr>
            <p:cNvPr id="647" name="Google Shape;647;p2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8" name="Google Shape;648;p2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9" name="Google Shape;109;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0" name="Google Shape;110;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1" name="Google Shape;111;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2" name="Google Shape;112;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3" name="Google Shape;113;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4" name="Google Shape;114;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5" name="Google Shape;115;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6" name="Google Shape;116;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7" name="Google Shape;117;p5"/>
          <p:cNvSpPr/>
          <p:nvPr/>
        </p:nvSpPr>
        <p:spPr>
          <a:xfrm flipH="1">
            <a:off x="822058"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8" name="Google Shape;118;p5"/>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19" name="Google Shape;119;p5" descr="Power outline"/>
          <p:cNvGrpSpPr/>
          <p:nvPr/>
        </p:nvGrpSpPr>
        <p:grpSpPr>
          <a:xfrm flipH="1">
            <a:off x="11395145" y="182605"/>
            <a:ext cx="573391" cy="636955"/>
            <a:chOff x="5753006" y="3038475"/>
            <a:chExt cx="685957" cy="761999"/>
          </a:xfrm>
        </p:grpSpPr>
        <p:sp>
          <p:nvSpPr>
            <p:cNvPr id="120" name="Google Shape;120;p5"/>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1" name="Google Shape;121;p5"/>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22" name="Google Shape;122;p5"/>
          <p:cNvGrpSpPr/>
          <p:nvPr/>
        </p:nvGrpSpPr>
        <p:grpSpPr>
          <a:xfrm flipH="1">
            <a:off x="133995" y="307924"/>
            <a:ext cx="416899" cy="386303"/>
            <a:chOff x="7467602" y="5857077"/>
            <a:chExt cx="468900" cy="434488"/>
          </a:xfrm>
        </p:grpSpPr>
        <p:sp>
          <p:nvSpPr>
            <p:cNvPr id="123" name="Google Shape;123;p5"/>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4" name="Google Shape;124;p5"/>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5" name="Google Shape;125;p5"/>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6" name="Google Shape;126;p5"/>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27" name="Google Shape;127;p5"/>
          <p:cNvGrpSpPr/>
          <p:nvPr/>
        </p:nvGrpSpPr>
        <p:grpSpPr>
          <a:xfrm flipH="1">
            <a:off x="9993735" y="371775"/>
            <a:ext cx="1098953" cy="258600"/>
            <a:chOff x="4317443" y="530413"/>
            <a:chExt cx="1098953" cy="258600"/>
          </a:xfrm>
        </p:grpSpPr>
        <p:sp>
          <p:nvSpPr>
            <p:cNvPr id="128" name="Google Shape;128;p5"/>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9" name="Google Shape;129;p5"/>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0" name="Google Shape;130;p5"/>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1" name="Google Shape;131;p5"/>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32" name="Google Shape;132;p5"/>
          <p:cNvGrpSpPr/>
          <p:nvPr/>
        </p:nvGrpSpPr>
        <p:grpSpPr>
          <a:xfrm flipH="1">
            <a:off x="326389" y="6271009"/>
            <a:ext cx="1098953" cy="258600"/>
            <a:chOff x="4317443" y="530413"/>
            <a:chExt cx="1098953" cy="258600"/>
          </a:xfrm>
        </p:grpSpPr>
        <p:sp>
          <p:nvSpPr>
            <p:cNvPr id="133" name="Google Shape;133;p5"/>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4" name="Google Shape;134;p5"/>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5" name="Google Shape;135;p5"/>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6" name="Google Shape;136;p5"/>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37" name="Google Shape;137;p5"/>
          <p:cNvGrpSpPr/>
          <p:nvPr/>
        </p:nvGrpSpPr>
        <p:grpSpPr>
          <a:xfrm flipH="1">
            <a:off x="11473400" y="1425244"/>
            <a:ext cx="416899" cy="386303"/>
            <a:chOff x="7467602" y="5857077"/>
            <a:chExt cx="468900" cy="434488"/>
          </a:xfrm>
        </p:grpSpPr>
        <p:sp>
          <p:nvSpPr>
            <p:cNvPr id="138" name="Google Shape;138;p5"/>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9" name="Google Shape;139;p5"/>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0" name="Google Shape;140;p5"/>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1" name="Google Shape;141;p5"/>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42" name="Google Shape;142;p5"/>
          <p:cNvGrpSpPr/>
          <p:nvPr/>
        </p:nvGrpSpPr>
        <p:grpSpPr>
          <a:xfrm>
            <a:off x="1425335" y="273100"/>
            <a:ext cx="1098953" cy="258600"/>
            <a:chOff x="4317443" y="530413"/>
            <a:chExt cx="1098953" cy="258600"/>
          </a:xfrm>
        </p:grpSpPr>
        <p:sp>
          <p:nvSpPr>
            <p:cNvPr id="143" name="Google Shape;143;p5"/>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4" name="Google Shape;144;p5"/>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5" name="Google Shape;145;p5"/>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6" name="Google Shape;146;p5"/>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47" name="Google Shape;147;p5" descr="Power outline"/>
          <p:cNvGrpSpPr/>
          <p:nvPr/>
        </p:nvGrpSpPr>
        <p:grpSpPr>
          <a:xfrm flipH="1">
            <a:off x="205145" y="5376580"/>
            <a:ext cx="573391" cy="636955"/>
            <a:chOff x="5753006" y="3038475"/>
            <a:chExt cx="685957" cy="761999"/>
          </a:xfrm>
        </p:grpSpPr>
        <p:sp>
          <p:nvSpPr>
            <p:cNvPr id="148" name="Google Shape;148;p5"/>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9" name="Google Shape;149;p5"/>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50"/>
        <p:cNvGrpSpPr/>
        <p:nvPr/>
      </p:nvGrpSpPr>
      <p:grpSpPr>
        <a:xfrm>
          <a:off x="0" y="0"/>
          <a:ext cx="0" cy="0"/>
          <a:chOff x="0" y="0"/>
          <a:chExt cx="0" cy="0"/>
        </a:xfrm>
      </p:grpSpPr>
      <p:sp>
        <p:nvSpPr>
          <p:cNvPr id="151" name="Google Shape;151;p6"/>
          <p:cNvSpPr txBox="1">
            <a:spLocks noGrp="1"/>
          </p:cNvSpPr>
          <p:nvPr>
            <p:ph type="body" idx="1"/>
          </p:nvPr>
        </p:nvSpPr>
        <p:spPr>
          <a:xfrm>
            <a:off x="1471050" y="4204525"/>
            <a:ext cx="10305300" cy="1521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52" name="Google Shape;152;p6"/>
          <p:cNvSpPr txBox="1">
            <a:spLocks noGrp="1"/>
          </p:cNvSpPr>
          <p:nvPr>
            <p:ph type="title"/>
          </p:nvPr>
        </p:nvSpPr>
        <p:spPr>
          <a:xfrm>
            <a:off x="1471050" y="2041175"/>
            <a:ext cx="10305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53" name="Google Shape;153;p6"/>
          <p:cNvGrpSpPr/>
          <p:nvPr/>
        </p:nvGrpSpPr>
        <p:grpSpPr>
          <a:xfrm>
            <a:off x="436707" y="6133406"/>
            <a:ext cx="416899" cy="386303"/>
            <a:chOff x="7467602" y="5857077"/>
            <a:chExt cx="468900" cy="434488"/>
          </a:xfrm>
        </p:grpSpPr>
        <p:sp>
          <p:nvSpPr>
            <p:cNvPr id="154" name="Google Shape;154;p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5" name="Google Shape;155;p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6" name="Google Shape;156;p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7" name="Google Shape;157;p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58" name="Google Shape;158;p6"/>
          <p:cNvGrpSpPr/>
          <p:nvPr/>
        </p:nvGrpSpPr>
        <p:grpSpPr>
          <a:xfrm>
            <a:off x="2755589" y="6133409"/>
            <a:ext cx="1098953" cy="258600"/>
            <a:chOff x="4317443" y="530413"/>
            <a:chExt cx="1098953" cy="258600"/>
          </a:xfrm>
        </p:grpSpPr>
        <p:sp>
          <p:nvSpPr>
            <p:cNvPr id="159" name="Google Shape;159;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0" name="Google Shape;160;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1" name="Google Shape;161;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2" name="Google Shape;162;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63" name="Google Shape;163;p6"/>
          <p:cNvGrpSpPr/>
          <p:nvPr/>
        </p:nvGrpSpPr>
        <p:grpSpPr>
          <a:xfrm>
            <a:off x="10764123" y="6313843"/>
            <a:ext cx="1098953" cy="258600"/>
            <a:chOff x="4317443" y="530413"/>
            <a:chExt cx="1098953" cy="258600"/>
          </a:xfrm>
        </p:grpSpPr>
        <p:sp>
          <p:nvSpPr>
            <p:cNvPr id="164" name="Google Shape;164;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5" name="Google Shape;165;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6" name="Google Shape;166;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7" name="Google Shape;167;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68" name="Google Shape;168;p6"/>
          <p:cNvGrpSpPr/>
          <p:nvPr/>
        </p:nvGrpSpPr>
        <p:grpSpPr>
          <a:xfrm flipH="1">
            <a:off x="5844968" y="630375"/>
            <a:ext cx="1098953" cy="258600"/>
            <a:chOff x="4317443" y="530413"/>
            <a:chExt cx="1098953" cy="258600"/>
          </a:xfrm>
        </p:grpSpPr>
        <p:sp>
          <p:nvSpPr>
            <p:cNvPr id="169" name="Google Shape;169;p6"/>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0" name="Google Shape;170;p6"/>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1" name="Google Shape;171;p6"/>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2" name="Google Shape;172;p6"/>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73" name="Google Shape;173;p6"/>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74" name="Google Shape;174;p6" descr="Power outline"/>
          <p:cNvGrpSpPr/>
          <p:nvPr/>
        </p:nvGrpSpPr>
        <p:grpSpPr>
          <a:xfrm flipH="1">
            <a:off x="11395145" y="182605"/>
            <a:ext cx="573391" cy="636955"/>
            <a:chOff x="5753006" y="3038475"/>
            <a:chExt cx="685957" cy="761999"/>
          </a:xfrm>
        </p:grpSpPr>
        <p:sp>
          <p:nvSpPr>
            <p:cNvPr id="175" name="Google Shape;175;p6"/>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6" name="Google Shape;176;p6"/>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77" name="Google Shape;177;p6"/>
          <p:cNvGrpSpPr/>
          <p:nvPr/>
        </p:nvGrpSpPr>
        <p:grpSpPr>
          <a:xfrm flipH="1">
            <a:off x="9993735" y="371775"/>
            <a:ext cx="1098953" cy="258600"/>
            <a:chOff x="4317443" y="530413"/>
            <a:chExt cx="1098953" cy="258600"/>
          </a:xfrm>
        </p:grpSpPr>
        <p:sp>
          <p:nvSpPr>
            <p:cNvPr id="178" name="Google Shape;178;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9" name="Google Shape;179;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0" name="Google Shape;180;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1" name="Google Shape;181;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82" name="Google Shape;182;p6"/>
          <p:cNvGrpSpPr/>
          <p:nvPr/>
        </p:nvGrpSpPr>
        <p:grpSpPr>
          <a:xfrm flipH="1">
            <a:off x="11473400" y="1425244"/>
            <a:ext cx="416899" cy="386303"/>
            <a:chOff x="7467602" y="5857077"/>
            <a:chExt cx="468900" cy="434488"/>
          </a:xfrm>
        </p:grpSpPr>
        <p:sp>
          <p:nvSpPr>
            <p:cNvPr id="183" name="Google Shape;183;p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4" name="Google Shape;184;p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5" name="Google Shape;185;p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6" name="Google Shape;186;p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87" name="Google Shape;187;p6"/>
          <p:cNvSpPr/>
          <p:nvPr/>
        </p:nvSpPr>
        <p:spPr>
          <a:xfrm>
            <a:off x="320231" y="1811541"/>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88" name="Google Shape;188;p6" descr="Power outline"/>
          <p:cNvGrpSpPr/>
          <p:nvPr/>
        </p:nvGrpSpPr>
        <p:grpSpPr>
          <a:xfrm>
            <a:off x="320221" y="204309"/>
            <a:ext cx="1099109" cy="1220951"/>
            <a:chOff x="5753006" y="3038475"/>
            <a:chExt cx="685957" cy="761999"/>
          </a:xfrm>
        </p:grpSpPr>
        <p:sp>
          <p:nvSpPr>
            <p:cNvPr id="189" name="Google Shape;189;p6"/>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w="19050"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6"/>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solidFill>
              <a:schemeClr val="accent1"/>
            </a:solidFill>
            <a:ln w="19050"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91" name="Google Shape;191;p6"/>
          <p:cNvGrpSpPr/>
          <p:nvPr/>
        </p:nvGrpSpPr>
        <p:grpSpPr>
          <a:xfrm>
            <a:off x="2519443" y="307925"/>
            <a:ext cx="1098953" cy="258600"/>
            <a:chOff x="4317443" y="530413"/>
            <a:chExt cx="1098953" cy="258600"/>
          </a:xfrm>
        </p:grpSpPr>
        <p:sp>
          <p:nvSpPr>
            <p:cNvPr id="192" name="Google Shape;192;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3" name="Google Shape;193;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4" name="Google Shape;194;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5" name="Google Shape;195;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96" name="Google Shape;196;p6"/>
          <p:cNvGrpSpPr/>
          <p:nvPr/>
        </p:nvGrpSpPr>
        <p:grpSpPr>
          <a:xfrm>
            <a:off x="1696694" y="307919"/>
            <a:ext cx="416899" cy="386303"/>
            <a:chOff x="7467602" y="5857077"/>
            <a:chExt cx="468900" cy="434488"/>
          </a:xfrm>
        </p:grpSpPr>
        <p:sp>
          <p:nvSpPr>
            <p:cNvPr id="197" name="Google Shape;197;p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8" name="Google Shape;198;p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9" name="Google Shape;199;p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0" name="Google Shape;200;p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3" name="Google Shape;203;p7"/>
          <p:cNvSpPr/>
          <p:nvPr/>
        </p:nvSpPr>
        <p:spPr>
          <a:xfrm flipH="1">
            <a:off x="822058"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4" name="Google Shape;204;p7"/>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05" name="Google Shape;205;p7" descr="Power outline"/>
          <p:cNvGrpSpPr/>
          <p:nvPr/>
        </p:nvGrpSpPr>
        <p:grpSpPr>
          <a:xfrm flipH="1">
            <a:off x="11395145" y="182605"/>
            <a:ext cx="573391" cy="636955"/>
            <a:chOff x="5753006" y="3038475"/>
            <a:chExt cx="685957" cy="761999"/>
          </a:xfrm>
        </p:grpSpPr>
        <p:sp>
          <p:nvSpPr>
            <p:cNvPr id="206" name="Google Shape;206;p7"/>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7" name="Google Shape;207;p7"/>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08" name="Google Shape;208;p7"/>
          <p:cNvGrpSpPr/>
          <p:nvPr/>
        </p:nvGrpSpPr>
        <p:grpSpPr>
          <a:xfrm flipH="1">
            <a:off x="133995" y="307924"/>
            <a:ext cx="416899" cy="386303"/>
            <a:chOff x="7467602" y="5857077"/>
            <a:chExt cx="468900" cy="434488"/>
          </a:xfrm>
        </p:grpSpPr>
        <p:sp>
          <p:nvSpPr>
            <p:cNvPr id="209" name="Google Shape;209;p7"/>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0" name="Google Shape;210;p7"/>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1" name="Google Shape;211;p7"/>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2" name="Google Shape;212;p7"/>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13" name="Google Shape;213;p7"/>
          <p:cNvGrpSpPr/>
          <p:nvPr/>
        </p:nvGrpSpPr>
        <p:grpSpPr>
          <a:xfrm>
            <a:off x="210440" y="6353834"/>
            <a:ext cx="1098953" cy="258600"/>
            <a:chOff x="4317443" y="530413"/>
            <a:chExt cx="1098953" cy="258600"/>
          </a:xfrm>
        </p:grpSpPr>
        <p:sp>
          <p:nvSpPr>
            <p:cNvPr id="214" name="Google Shape;214;p7"/>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5" name="Google Shape;215;p7"/>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6" name="Google Shape;216;p7"/>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7" name="Google Shape;217;p7"/>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218" name="Google Shape;218;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19" name="Google Shape;219;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0" name="Google Shape;220;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21" name="Google Shape;221;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22"/>
        <p:cNvGrpSpPr/>
        <p:nvPr/>
      </p:nvGrpSpPr>
      <p:grpSpPr>
        <a:xfrm>
          <a:off x="0" y="0"/>
          <a:ext cx="0" cy="0"/>
          <a:chOff x="0" y="0"/>
          <a:chExt cx="0" cy="0"/>
        </a:xfrm>
      </p:grpSpPr>
      <p:sp>
        <p:nvSpPr>
          <p:cNvPr id="223" name="Google Shape;223;p8"/>
          <p:cNvSpPr txBox="1">
            <a:spLocks noGrp="1"/>
          </p:cNvSpPr>
          <p:nvPr>
            <p:ph type="subTitle" idx="1"/>
          </p:nvPr>
        </p:nvSpPr>
        <p:spPr>
          <a:xfrm>
            <a:off x="1529538" y="2176575"/>
            <a:ext cx="6951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8"/>
          <p:cNvSpPr txBox="1">
            <a:spLocks noGrp="1"/>
          </p:cNvSpPr>
          <p:nvPr>
            <p:ph type="title"/>
          </p:nvPr>
        </p:nvSpPr>
        <p:spPr>
          <a:xfrm>
            <a:off x="1482400" y="745775"/>
            <a:ext cx="69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5" name="Google Shape;225;p8"/>
          <p:cNvSpPr txBox="1">
            <a:spLocks noGrp="1"/>
          </p:cNvSpPr>
          <p:nvPr>
            <p:ph type="body" idx="2"/>
          </p:nvPr>
        </p:nvSpPr>
        <p:spPr>
          <a:xfrm>
            <a:off x="1529540" y="2836750"/>
            <a:ext cx="69519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26" name="Google Shape;226;p8"/>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27" name="Google Shape;227;p8"/>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28" name="Google Shape;228;p8" descr="Power outline"/>
          <p:cNvGrpSpPr/>
          <p:nvPr/>
        </p:nvGrpSpPr>
        <p:grpSpPr>
          <a:xfrm>
            <a:off x="128945" y="182605"/>
            <a:ext cx="573391" cy="636955"/>
            <a:chOff x="5753006" y="3038475"/>
            <a:chExt cx="685957" cy="761999"/>
          </a:xfrm>
        </p:grpSpPr>
        <p:sp>
          <p:nvSpPr>
            <p:cNvPr id="229" name="Google Shape;229;p8"/>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0" name="Google Shape;230;p8"/>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31" name="Google Shape;231;p8"/>
          <p:cNvGrpSpPr/>
          <p:nvPr/>
        </p:nvGrpSpPr>
        <p:grpSpPr>
          <a:xfrm>
            <a:off x="11546587" y="307924"/>
            <a:ext cx="416899" cy="386303"/>
            <a:chOff x="7467602" y="5857077"/>
            <a:chExt cx="468900" cy="434488"/>
          </a:xfrm>
        </p:grpSpPr>
        <p:sp>
          <p:nvSpPr>
            <p:cNvPr id="232" name="Google Shape;232;p8"/>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3" name="Google Shape;233;p8"/>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4" name="Google Shape;234;p8"/>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5" name="Google Shape;235;p8"/>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36" name="Google Shape;236;p8"/>
          <p:cNvGrpSpPr/>
          <p:nvPr/>
        </p:nvGrpSpPr>
        <p:grpSpPr>
          <a:xfrm>
            <a:off x="1004793" y="371775"/>
            <a:ext cx="1098953" cy="258600"/>
            <a:chOff x="4317443" y="530413"/>
            <a:chExt cx="1098953" cy="258600"/>
          </a:xfrm>
        </p:grpSpPr>
        <p:sp>
          <p:nvSpPr>
            <p:cNvPr id="237" name="Google Shape;237;p8"/>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8" name="Google Shape;238;p8"/>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9" name="Google Shape;239;p8"/>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0" name="Google Shape;240;p8"/>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41" name="Google Shape;241;p8"/>
          <p:cNvGrpSpPr/>
          <p:nvPr/>
        </p:nvGrpSpPr>
        <p:grpSpPr>
          <a:xfrm>
            <a:off x="10672139" y="6271009"/>
            <a:ext cx="1098953" cy="258600"/>
            <a:chOff x="4317443" y="530413"/>
            <a:chExt cx="1098953" cy="258600"/>
          </a:xfrm>
        </p:grpSpPr>
        <p:sp>
          <p:nvSpPr>
            <p:cNvPr id="242" name="Google Shape;242;p8"/>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3" name="Google Shape;243;p8"/>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4" name="Google Shape;244;p8"/>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5" name="Google Shape;245;p8"/>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46" name="Google Shape;246;p8"/>
          <p:cNvGrpSpPr/>
          <p:nvPr/>
        </p:nvGrpSpPr>
        <p:grpSpPr>
          <a:xfrm>
            <a:off x="207182" y="1425244"/>
            <a:ext cx="416899" cy="386303"/>
            <a:chOff x="7467602" y="5857077"/>
            <a:chExt cx="468900" cy="434488"/>
          </a:xfrm>
        </p:grpSpPr>
        <p:sp>
          <p:nvSpPr>
            <p:cNvPr id="247" name="Google Shape;247;p8"/>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8" name="Google Shape;248;p8"/>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9" name="Google Shape;249;p8"/>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0" name="Google Shape;250;p8"/>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51" name="Google Shape;251;p8"/>
          <p:cNvGrpSpPr/>
          <p:nvPr/>
        </p:nvGrpSpPr>
        <p:grpSpPr>
          <a:xfrm flipH="1">
            <a:off x="9573193" y="273100"/>
            <a:ext cx="1098953" cy="258600"/>
            <a:chOff x="4317443" y="530413"/>
            <a:chExt cx="1098953" cy="258600"/>
          </a:xfrm>
        </p:grpSpPr>
        <p:sp>
          <p:nvSpPr>
            <p:cNvPr id="252" name="Google Shape;252;p8"/>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3" name="Google Shape;253;p8"/>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4" name="Google Shape;254;p8"/>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5" name="Google Shape;255;p8"/>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56" name="Google Shape;256;p8" descr="Power outline"/>
          <p:cNvGrpSpPr/>
          <p:nvPr/>
        </p:nvGrpSpPr>
        <p:grpSpPr>
          <a:xfrm>
            <a:off x="11395145" y="5376580"/>
            <a:ext cx="573391" cy="636955"/>
            <a:chOff x="5753006" y="3038475"/>
            <a:chExt cx="685957" cy="761999"/>
          </a:xfrm>
        </p:grpSpPr>
        <p:sp>
          <p:nvSpPr>
            <p:cNvPr id="257" name="Google Shape;257;p8"/>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8" name="Google Shape;258;p8"/>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59"/>
        <p:cNvGrpSpPr/>
        <p:nvPr/>
      </p:nvGrpSpPr>
      <p:grpSpPr>
        <a:xfrm>
          <a:off x="0" y="0"/>
          <a:ext cx="0" cy="0"/>
          <a:chOff x="0" y="0"/>
          <a:chExt cx="0" cy="0"/>
        </a:xfrm>
      </p:grpSpPr>
      <p:sp>
        <p:nvSpPr>
          <p:cNvPr id="260" name="Google Shape;260;p9"/>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1" name="Google Shape;261;p9"/>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62" name="Google Shape;262;p9" descr="Power outline"/>
          <p:cNvGrpSpPr/>
          <p:nvPr/>
        </p:nvGrpSpPr>
        <p:grpSpPr>
          <a:xfrm>
            <a:off x="128945" y="182605"/>
            <a:ext cx="573391" cy="636955"/>
            <a:chOff x="5753006" y="3038475"/>
            <a:chExt cx="685957" cy="761999"/>
          </a:xfrm>
        </p:grpSpPr>
        <p:sp>
          <p:nvSpPr>
            <p:cNvPr id="263" name="Google Shape;263;p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4" name="Google Shape;264;p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65" name="Google Shape;265;p9"/>
          <p:cNvGrpSpPr/>
          <p:nvPr/>
        </p:nvGrpSpPr>
        <p:grpSpPr>
          <a:xfrm>
            <a:off x="11546587" y="307924"/>
            <a:ext cx="416899" cy="386303"/>
            <a:chOff x="7467602" y="5857077"/>
            <a:chExt cx="468900" cy="434488"/>
          </a:xfrm>
        </p:grpSpPr>
        <p:sp>
          <p:nvSpPr>
            <p:cNvPr id="266" name="Google Shape;266;p9"/>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7" name="Google Shape;267;p9"/>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8" name="Google Shape;268;p9"/>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9" name="Google Shape;269;p9"/>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70" name="Google Shape;270;p9"/>
          <p:cNvGrpSpPr/>
          <p:nvPr/>
        </p:nvGrpSpPr>
        <p:grpSpPr>
          <a:xfrm>
            <a:off x="1004793" y="371775"/>
            <a:ext cx="1098953" cy="258600"/>
            <a:chOff x="4317443" y="530413"/>
            <a:chExt cx="1098953" cy="258600"/>
          </a:xfrm>
        </p:grpSpPr>
        <p:sp>
          <p:nvSpPr>
            <p:cNvPr id="271" name="Google Shape;271;p9"/>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2" name="Google Shape;272;p9"/>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3" name="Google Shape;273;p9"/>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4" name="Google Shape;274;p9"/>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75" name="Google Shape;275;p9"/>
          <p:cNvGrpSpPr/>
          <p:nvPr/>
        </p:nvGrpSpPr>
        <p:grpSpPr>
          <a:xfrm>
            <a:off x="207164" y="6378784"/>
            <a:ext cx="1098953" cy="258600"/>
            <a:chOff x="4317443" y="530413"/>
            <a:chExt cx="1098953" cy="258600"/>
          </a:xfrm>
        </p:grpSpPr>
        <p:sp>
          <p:nvSpPr>
            <p:cNvPr id="276" name="Google Shape;276;p9"/>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7" name="Google Shape;277;p9"/>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8" name="Google Shape;278;p9"/>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9" name="Google Shape;279;p9"/>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0" name="Google Shape;280;p9"/>
          <p:cNvGrpSpPr/>
          <p:nvPr/>
        </p:nvGrpSpPr>
        <p:grpSpPr>
          <a:xfrm>
            <a:off x="207182" y="1425244"/>
            <a:ext cx="416899" cy="386303"/>
            <a:chOff x="7467602" y="5857077"/>
            <a:chExt cx="468900" cy="434488"/>
          </a:xfrm>
        </p:grpSpPr>
        <p:sp>
          <p:nvSpPr>
            <p:cNvPr id="281" name="Google Shape;281;p9"/>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2" name="Google Shape;282;p9"/>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3" name="Google Shape;283;p9"/>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4" name="Google Shape;284;p9"/>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5" name="Google Shape;285;p9"/>
          <p:cNvGrpSpPr/>
          <p:nvPr/>
        </p:nvGrpSpPr>
        <p:grpSpPr>
          <a:xfrm flipH="1">
            <a:off x="9573193" y="273100"/>
            <a:ext cx="1098953" cy="258600"/>
            <a:chOff x="4317443" y="530413"/>
            <a:chExt cx="1098953" cy="258600"/>
          </a:xfrm>
        </p:grpSpPr>
        <p:sp>
          <p:nvSpPr>
            <p:cNvPr id="286" name="Google Shape;286;p9"/>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7" name="Google Shape;287;p9"/>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8" name="Google Shape;288;p9"/>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9" name="Google Shape;289;p9"/>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90" name="Google Shape;290;p9" descr="Power outline"/>
          <p:cNvGrpSpPr/>
          <p:nvPr/>
        </p:nvGrpSpPr>
        <p:grpSpPr>
          <a:xfrm>
            <a:off x="930170" y="5484355"/>
            <a:ext cx="573391" cy="636955"/>
            <a:chOff x="5753006" y="3038475"/>
            <a:chExt cx="685957" cy="761999"/>
          </a:xfrm>
        </p:grpSpPr>
        <p:sp>
          <p:nvSpPr>
            <p:cNvPr id="291" name="Google Shape;291;p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92" name="Google Shape;292;p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293" name="Google Shape;29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94" name="Google Shape;294;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95"/>
        <p:cNvGrpSpPr/>
        <p:nvPr/>
      </p:nvGrpSpPr>
      <p:grpSpPr>
        <a:xfrm>
          <a:off x="0" y="0"/>
          <a:ext cx="0" cy="0"/>
          <a:chOff x="0" y="0"/>
          <a:chExt cx="0" cy="0"/>
        </a:xfrm>
      </p:grpSpPr>
      <p:sp>
        <p:nvSpPr>
          <p:cNvPr id="296" name="Google Shape;296;p10"/>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97" name="Google Shape;297;p10"/>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98" name="Google Shape;298;p10" descr="Power outline"/>
          <p:cNvGrpSpPr/>
          <p:nvPr/>
        </p:nvGrpSpPr>
        <p:grpSpPr>
          <a:xfrm>
            <a:off x="128945" y="182605"/>
            <a:ext cx="573391" cy="636955"/>
            <a:chOff x="5753006" y="3038475"/>
            <a:chExt cx="685957" cy="761999"/>
          </a:xfrm>
        </p:grpSpPr>
        <p:sp>
          <p:nvSpPr>
            <p:cNvPr id="299" name="Google Shape;299;p1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0" name="Google Shape;300;p1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01" name="Google Shape;301;p10"/>
          <p:cNvGrpSpPr/>
          <p:nvPr/>
        </p:nvGrpSpPr>
        <p:grpSpPr>
          <a:xfrm>
            <a:off x="11546587" y="307924"/>
            <a:ext cx="416899" cy="386303"/>
            <a:chOff x="7467602" y="5857077"/>
            <a:chExt cx="468900" cy="434488"/>
          </a:xfrm>
        </p:grpSpPr>
        <p:sp>
          <p:nvSpPr>
            <p:cNvPr id="302" name="Google Shape;302;p1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3" name="Google Shape;303;p1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4" name="Google Shape;304;p1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5" name="Google Shape;305;p1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06" name="Google Shape;306;p10"/>
          <p:cNvGrpSpPr/>
          <p:nvPr/>
        </p:nvGrpSpPr>
        <p:grpSpPr>
          <a:xfrm>
            <a:off x="1004793" y="371775"/>
            <a:ext cx="1098953" cy="258600"/>
            <a:chOff x="4317443" y="530413"/>
            <a:chExt cx="1098953" cy="258600"/>
          </a:xfrm>
        </p:grpSpPr>
        <p:sp>
          <p:nvSpPr>
            <p:cNvPr id="307" name="Google Shape;307;p10"/>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8" name="Google Shape;308;p10"/>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9" name="Google Shape;309;p10"/>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0" name="Google Shape;310;p10"/>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1" name="Google Shape;311;p10"/>
          <p:cNvGrpSpPr/>
          <p:nvPr/>
        </p:nvGrpSpPr>
        <p:grpSpPr>
          <a:xfrm>
            <a:off x="10672139" y="6271009"/>
            <a:ext cx="1098953" cy="258600"/>
            <a:chOff x="4317443" y="530413"/>
            <a:chExt cx="1098953" cy="258600"/>
          </a:xfrm>
        </p:grpSpPr>
        <p:sp>
          <p:nvSpPr>
            <p:cNvPr id="312" name="Google Shape;312;p1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3" name="Google Shape;313;p1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4" name="Google Shape;314;p1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5" name="Google Shape;315;p1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6" name="Google Shape;316;p10"/>
          <p:cNvGrpSpPr/>
          <p:nvPr/>
        </p:nvGrpSpPr>
        <p:grpSpPr>
          <a:xfrm>
            <a:off x="207182" y="1425244"/>
            <a:ext cx="416899" cy="386303"/>
            <a:chOff x="7467602" y="5857077"/>
            <a:chExt cx="468900" cy="434488"/>
          </a:xfrm>
        </p:grpSpPr>
        <p:sp>
          <p:nvSpPr>
            <p:cNvPr id="317" name="Google Shape;317;p1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8" name="Google Shape;318;p1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9" name="Google Shape;319;p1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0" name="Google Shape;320;p1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21" name="Google Shape;321;p10"/>
          <p:cNvGrpSpPr/>
          <p:nvPr/>
        </p:nvGrpSpPr>
        <p:grpSpPr>
          <a:xfrm flipH="1">
            <a:off x="9573193" y="273100"/>
            <a:ext cx="1098953" cy="258600"/>
            <a:chOff x="4317443" y="530413"/>
            <a:chExt cx="1098953" cy="258600"/>
          </a:xfrm>
        </p:grpSpPr>
        <p:sp>
          <p:nvSpPr>
            <p:cNvPr id="322" name="Google Shape;322;p1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3" name="Google Shape;323;p1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4" name="Google Shape;324;p1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5" name="Google Shape;325;p1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26" name="Google Shape;326;p10" descr="Power outline"/>
          <p:cNvGrpSpPr/>
          <p:nvPr/>
        </p:nvGrpSpPr>
        <p:grpSpPr>
          <a:xfrm>
            <a:off x="11395145" y="5376580"/>
            <a:ext cx="573391" cy="636955"/>
            <a:chOff x="5753006" y="3038475"/>
            <a:chExt cx="685957" cy="761999"/>
          </a:xfrm>
        </p:grpSpPr>
        <p:sp>
          <p:nvSpPr>
            <p:cNvPr id="327" name="Google Shape;327;p1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8" name="Google Shape;328;p1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329" name="Google Shape;329;p10"/>
          <p:cNvSpPr txBox="1">
            <a:spLocks noGrp="1"/>
          </p:cNvSpPr>
          <p:nvPr>
            <p:ph type="title"/>
          </p:nvPr>
        </p:nvSpPr>
        <p:spPr>
          <a:xfrm>
            <a:off x="548250" y="1510200"/>
            <a:ext cx="11095500" cy="38376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30"/>
        <p:cNvGrpSpPr/>
        <p:nvPr/>
      </p:nvGrpSpPr>
      <p:grpSpPr>
        <a:xfrm>
          <a:off x="0" y="0"/>
          <a:ext cx="0" cy="0"/>
          <a:chOff x="0" y="0"/>
          <a:chExt cx="0" cy="0"/>
        </a:xfrm>
      </p:grpSpPr>
      <p:sp>
        <p:nvSpPr>
          <p:cNvPr id="331" name="Google Shape;331;p11"/>
          <p:cNvSpPr txBox="1">
            <a:spLocks noGrp="1"/>
          </p:cNvSpPr>
          <p:nvPr>
            <p:ph type="subTitle" idx="1"/>
          </p:nvPr>
        </p:nvSpPr>
        <p:spPr>
          <a:xfrm>
            <a:off x="2584183" y="1729975"/>
            <a:ext cx="8878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32" name="Google Shape;332;p11"/>
          <p:cNvSpPr txBox="1">
            <a:spLocks noGrp="1"/>
          </p:cNvSpPr>
          <p:nvPr>
            <p:ph type="subTitle" idx="2"/>
          </p:nvPr>
        </p:nvSpPr>
        <p:spPr>
          <a:xfrm>
            <a:off x="2584183" y="3334868"/>
            <a:ext cx="8878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33" name="Google Shape;333;p11"/>
          <p:cNvSpPr txBox="1">
            <a:spLocks noGrp="1"/>
          </p:cNvSpPr>
          <p:nvPr>
            <p:ph type="subTitle" idx="3"/>
          </p:nvPr>
        </p:nvSpPr>
        <p:spPr>
          <a:xfrm>
            <a:off x="2584183" y="4939762"/>
            <a:ext cx="8878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34" name="Google Shape;334;p11"/>
          <p:cNvSpPr txBox="1">
            <a:spLocks noGrp="1"/>
          </p:cNvSpPr>
          <p:nvPr>
            <p:ph type="title"/>
          </p:nvPr>
        </p:nvSpPr>
        <p:spPr>
          <a:xfrm>
            <a:off x="2584175" y="593375"/>
            <a:ext cx="9192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35" name="Google Shape;335;p11"/>
          <p:cNvSpPr txBox="1">
            <a:spLocks noGrp="1"/>
          </p:cNvSpPr>
          <p:nvPr>
            <p:ph type="body" idx="4"/>
          </p:nvPr>
        </p:nvSpPr>
        <p:spPr>
          <a:xfrm>
            <a:off x="2584175" y="2167925"/>
            <a:ext cx="8878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36" name="Google Shape;336;p11"/>
          <p:cNvSpPr txBox="1">
            <a:spLocks noGrp="1"/>
          </p:cNvSpPr>
          <p:nvPr>
            <p:ph type="body" idx="5"/>
          </p:nvPr>
        </p:nvSpPr>
        <p:spPr>
          <a:xfrm>
            <a:off x="2584175" y="3761388"/>
            <a:ext cx="8878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37" name="Google Shape;337;p11"/>
          <p:cNvSpPr txBox="1">
            <a:spLocks noGrp="1"/>
          </p:cNvSpPr>
          <p:nvPr>
            <p:ph type="body" idx="6"/>
          </p:nvPr>
        </p:nvSpPr>
        <p:spPr>
          <a:xfrm>
            <a:off x="2584175" y="5353050"/>
            <a:ext cx="8879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38" name="Google Shape;338;p11"/>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339" name="Google Shape;339;p11" descr="Power outline"/>
          <p:cNvGrpSpPr/>
          <p:nvPr/>
        </p:nvGrpSpPr>
        <p:grpSpPr>
          <a:xfrm>
            <a:off x="128945" y="182605"/>
            <a:ext cx="573391" cy="636955"/>
            <a:chOff x="5753006" y="3038475"/>
            <a:chExt cx="685957" cy="761999"/>
          </a:xfrm>
        </p:grpSpPr>
        <p:sp>
          <p:nvSpPr>
            <p:cNvPr id="340" name="Google Shape;340;p1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1" name="Google Shape;341;p1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42" name="Google Shape;342;p11"/>
          <p:cNvGrpSpPr/>
          <p:nvPr/>
        </p:nvGrpSpPr>
        <p:grpSpPr>
          <a:xfrm>
            <a:off x="1004793" y="371775"/>
            <a:ext cx="1098953" cy="258600"/>
            <a:chOff x="4317443" y="530413"/>
            <a:chExt cx="1098953" cy="258600"/>
          </a:xfrm>
        </p:grpSpPr>
        <p:sp>
          <p:nvSpPr>
            <p:cNvPr id="343" name="Google Shape;343;p1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4" name="Google Shape;344;p1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5" name="Google Shape;345;p1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6" name="Google Shape;346;p1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47" name="Google Shape;347;p11"/>
          <p:cNvGrpSpPr/>
          <p:nvPr/>
        </p:nvGrpSpPr>
        <p:grpSpPr>
          <a:xfrm>
            <a:off x="207182" y="1425244"/>
            <a:ext cx="416899" cy="386303"/>
            <a:chOff x="7467602" y="5857077"/>
            <a:chExt cx="468900" cy="434488"/>
          </a:xfrm>
        </p:grpSpPr>
        <p:sp>
          <p:nvSpPr>
            <p:cNvPr id="348" name="Google Shape;348;p1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9" name="Google Shape;349;p1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0" name="Google Shape;350;p1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1" name="Google Shape;351;p1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52" name="Google Shape;352;p11"/>
          <p:cNvGrpSpPr/>
          <p:nvPr/>
        </p:nvGrpSpPr>
        <p:grpSpPr>
          <a:xfrm flipH="1">
            <a:off x="207168" y="6382875"/>
            <a:ext cx="1098953" cy="258600"/>
            <a:chOff x="4317443" y="530413"/>
            <a:chExt cx="1098953" cy="258600"/>
          </a:xfrm>
        </p:grpSpPr>
        <p:sp>
          <p:nvSpPr>
            <p:cNvPr id="353" name="Google Shape;353;p11"/>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4" name="Google Shape;354;p11"/>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5" name="Google Shape;355;p11"/>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6" name="Google Shape;356;p11"/>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57" name="Google Shape;357;p11" descr="Power outline"/>
          <p:cNvGrpSpPr/>
          <p:nvPr/>
        </p:nvGrpSpPr>
        <p:grpSpPr>
          <a:xfrm>
            <a:off x="207170" y="5353055"/>
            <a:ext cx="573391" cy="636955"/>
            <a:chOff x="5753006" y="3038475"/>
            <a:chExt cx="685957" cy="761999"/>
          </a:xfrm>
        </p:grpSpPr>
        <p:sp>
          <p:nvSpPr>
            <p:cNvPr id="358" name="Google Shape;358;p1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9" name="Google Shape;359;p1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60" name="Google Shape;360;p11"/>
          <p:cNvGrpSpPr/>
          <p:nvPr/>
        </p:nvGrpSpPr>
        <p:grpSpPr>
          <a:xfrm>
            <a:off x="1004807" y="5353044"/>
            <a:ext cx="416899" cy="386303"/>
            <a:chOff x="7467602" y="5857077"/>
            <a:chExt cx="468900" cy="434488"/>
          </a:xfrm>
        </p:grpSpPr>
        <p:sp>
          <p:nvSpPr>
            <p:cNvPr id="361" name="Google Shape;361;p1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2" name="Google Shape;362;p1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3" name="Google Shape;363;p1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4" name="Google Shape;364;p1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3"/>
            </a:gs>
            <a:gs pos="71000">
              <a:schemeClr val="accent4"/>
            </a:gs>
            <a:gs pos="79000">
              <a:schemeClr val="accent4"/>
            </a:gs>
            <a:gs pos="100000">
              <a:schemeClr val="accent4"/>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a:effectLst>
            <a:outerShdw blurRad="271463" dist="47625" dir="10500000" algn="bl" rotWithShape="0">
              <a:schemeClr val="accent2"/>
            </a:outerShdw>
          </a:effectLst>
        </p:spPr>
        <p:txBody>
          <a:bodyPr spcFirstLastPara="1" wrap="square" lIns="121900" tIns="121900" rIns="121900" bIns="121900" anchor="t" anchorCtr="0">
            <a:noAutofit/>
          </a:bodyPr>
          <a:lstStyle>
            <a:lvl1pPr lvl="0">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1pPr>
            <a:lvl2pPr lvl="1">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2pPr>
            <a:lvl3pPr lvl="2">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3pPr>
            <a:lvl4pPr lvl="3">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4pPr>
            <a:lvl5pPr lvl="4">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5pPr>
            <a:lvl6pPr lvl="5">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6pPr>
            <a:lvl7pPr lvl="6">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7pPr>
            <a:lvl8pPr lvl="7">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8pPr>
            <a:lvl9pPr lvl="8">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1pPr>
            <a:lvl2pPr marL="914400" lvl="1"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2pPr>
            <a:lvl3pPr marL="1371600" lvl="2"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3pPr>
            <a:lvl4pPr marL="1828800" lvl="3"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4pPr>
            <a:lvl5pPr marL="2286000" lvl="4"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5pPr>
            <a:lvl6pPr marL="2743200" lvl="5"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6pPr>
            <a:lvl7pPr marL="3200400" lvl="6"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7pPr>
            <a:lvl8pPr marL="3657600" lvl="7"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8pPr>
            <a:lvl9pPr marL="4114800" lvl="8" indent="-349250">
              <a:lnSpc>
                <a:spcPct val="115000"/>
              </a:lnSpc>
              <a:spcBef>
                <a:spcPts val="2100"/>
              </a:spcBef>
              <a:spcAft>
                <a:spcPts val="210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Barlow Condensed"/>
                <a:ea typeface="Barlow Condensed"/>
                <a:cs typeface="Barlow Condensed"/>
                <a:sym typeface="Barlow Condensed"/>
              </a:rPr>
              <a:t>SLIDESMANIA.COM</a:t>
            </a:r>
            <a:endParaRPr sz="1200">
              <a:solidFill>
                <a:schemeClr val="lt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7" Type="http://schemas.openxmlformats.org/officeDocument/2006/relationships/image" Target="../media/image5.jfi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4.jfif"/><Relationship Id="rId5" Type="http://schemas.openxmlformats.org/officeDocument/2006/relationships/image" Target="../media/image3.jfif"/><Relationship Id="rId4" Type="http://schemas.openxmlformats.org/officeDocument/2006/relationships/image" Target="../media/image2.jfif"/></Relationships>
</file>

<file path=ppt/slides/_rels/slide20.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hyperlink" Target="https://unsplash.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2"/>
          <p:cNvSpPr txBox="1">
            <a:spLocks noGrp="1"/>
          </p:cNvSpPr>
          <p:nvPr>
            <p:ph type="title"/>
          </p:nvPr>
        </p:nvSpPr>
        <p:spPr>
          <a:xfrm>
            <a:off x="2238233" y="1968752"/>
            <a:ext cx="7955215" cy="258959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PRESENTING YOU AN ENHANCED/IMPROVISED</a:t>
            </a:r>
            <a:br>
              <a:rPr lang="en" dirty="0"/>
            </a:br>
            <a:r>
              <a:rPr lang="en" dirty="0"/>
              <a:t>VERSION OF FORTNITE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4800" y="1431575"/>
            <a:ext cx="69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701" name="Google Shape;701;p26"/>
          <p:cNvSpPr txBox="1">
            <a:spLocks noGrp="1"/>
          </p:cNvSpPr>
          <p:nvPr>
            <p:ph type="subTitle" idx="1"/>
          </p:nvPr>
        </p:nvSpPr>
        <p:spPr>
          <a:xfrm>
            <a:off x="1681950" y="2633775"/>
            <a:ext cx="6951900" cy="50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Elephants and storms.</a:t>
            </a:r>
            <a:endParaRPr>
              <a:solidFill>
                <a:schemeClr val="accent2"/>
              </a:solidFill>
            </a:endParaRPr>
          </a:p>
        </p:txBody>
      </p:sp>
      <p:sp>
        <p:nvSpPr>
          <p:cNvPr id="702" name="Google Shape;702;p26"/>
          <p:cNvSpPr txBox="1">
            <a:spLocks noGrp="1"/>
          </p:cNvSpPr>
          <p:nvPr>
            <p:ph type="body" idx="2"/>
          </p:nvPr>
        </p:nvSpPr>
        <p:spPr>
          <a:xfrm>
            <a:off x="1681950" y="3141550"/>
            <a:ext cx="6951900" cy="2199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elephants can sense storms?</a:t>
            </a:r>
            <a:endParaRPr/>
          </a:p>
          <a:p>
            <a:pPr marL="0" lvl="0" indent="0" algn="l" rtl="0">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2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
        <p:nvSpPr>
          <p:cNvPr id="708" name="Google Shape;708;p27"/>
          <p:cNvSpPr txBox="1">
            <a:spLocks noGrp="1"/>
          </p:cNvSpPr>
          <p:nvPr>
            <p:ph type="body" idx="4"/>
          </p:nvPr>
        </p:nvSpPr>
        <p:spPr>
          <a:xfrm>
            <a:off x="6464146" y="25104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709" name="Google Shape;709;p27"/>
          <p:cNvSpPr txBox="1">
            <a:spLocks noGrp="1"/>
          </p:cNvSpPr>
          <p:nvPr>
            <p:ph type="body" idx="3"/>
          </p:nvPr>
        </p:nvSpPr>
        <p:spPr>
          <a:xfrm>
            <a:off x="873350" y="25222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
        <p:nvSpPr>
          <p:cNvPr id="710" name="Google Shape;710;p27"/>
          <p:cNvSpPr txBox="1">
            <a:spLocks noGrp="1"/>
          </p:cNvSpPr>
          <p:nvPr>
            <p:ph type="subTitle" idx="1"/>
          </p:nvPr>
        </p:nvSpPr>
        <p:spPr>
          <a:xfrm>
            <a:off x="873360" y="1889975"/>
            <a:ext cx="4961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A man's best friend...</a:t>
            </a:r>
            <a:endParaRPr>
              <a:solidFill>
                <a:schemeClr val="accent1"/>
              </a:solidFill>
            </a:endParaRPr>
          </a:p>
        </p:txBody>
      </p:sp>
      <p:sp>
        <p:nvSpPr>
          <p:cNvPr id="711" name="Google Shape;711;p27"/>
          <p:cNvSpPr txBox="1">
            <a:spLocks noGrp="1"/>
          </p:cNvSpPr>
          <p:nvPr>
            <p:ph type="subTitle" idx="2"/>
          </p:nvPr>
        </p:nvSpPr>
        <p:spPr>
          <a:xfrm>
            <a:off x="6464155" y="1889975"/>
            <a:ext cx="49608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Mmm, can I fit in?...</a:t>
            </a:r>
            <a:endParaRP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28"/>
          <p:cNvSpPr txBox="1">
            <a:spLocks noGrp="1"/>
          </p:cNvSpPr>
          <p:nvPr>
            <p:ph type="title"/>
          </p:nvPr>
        </p:nvSpPr>
        <p:spPr>
          <a:xfrm>
            <a:off x="558100" y="2102125"/>
            <a:ext cx="110955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Clearly, animals know more than we think, and think a great deal more than we know.</a:t>
            </a:r>
            <a:endParaRPr/>
          </a:p>
        </p:txBody>
      </p:sp>
      <p:sp>
        <p:nvSpPr>
          <p:cNvPr id="717" name="Google Shape;717;p28"/>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solidFill>
                  <a:schemeClr val="accent1"/>
                </a:solidFill>
              </a:rPr>
              <a:t>― Irene M. Pepperberg</a:t>
            </a:r>
            <a:endParaRPr>
              <a:solidFill>
                <a:schemeClr val="accent1"/>
              </a:solidFill>
            </a:endParaRPr>
          </a:p>
        </p:txBody>
      </p:sp>
      <p:grpSp>
        <p:nvGrpSpPr>
          <p:cNvPr id="718" name="Google Shape;718;p28"/>
          <p:cNvGrpSpPr/>
          <p:nvPr/>
        </p:nvGrpSpPr>
        <p:grpSpPr>
          <a:xfrm rot="10800000">
            <a:off x="5505518" y="531701"/>
            <a:ext cx="1237846" cy="872004"/>
            <a:chOff x="621403" y="597265"/>
            <a:chExt cx="1588204" cy="1118814"/>
          </a:xfrm>
        </p:grpSpPr>
        <p:sp>
          <p:nvSpPr>
            <p:cNvPr id="719" name="Google Shape;719;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0" name="Google Shape;720;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29"/>
          <p:cNvSpPr txBox="1">
            <a:spLocks noGrp="1"/>
          </p:cNvSpPr>
          <p:nvPr>
            <p:ph type="title"/>
          </p:nvPr>
        </p:nvSpPr>
        <p:spPr>
          <a:xfrm>
            <a:off x="2584175" y="593375"/>
            <a:ext cx="919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726" name="Google Shape;726;p29"/>
          <p:cNvSpPr txBox="1">
            <a:spLocks noGrp="1"/>
          </p:cNvSpPr>
          <p:nvPr>
            <p:ph type="subTitle" idx="1"/>
          </p:nvPr>
        </p:nvSpPr>
        <p:spPr>
          <a:xfrm>
            <a:off x="2584183" y="1729975"/>
            <a:ext cx="8878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Pandas don’t hibernate.</a:t>
            </a:r>
            <a:endParaRPr>
              <a:solidFill>
                <a:schemeClr val="accent1"/>
              </a:solidFill>
            </a:endParaRPr>
          </a:p>
        </p:txBody>
      </p:sp>
      <p:sp>
        <p:nvSpPr>
          <p:cNvPr id="727" name="Google Shape;727;p29"/>
          <p:cNvSpPr txBox="1">
            <a:spLocks noGrp="1"/>
          </p:cNvSpPr>
          <p:nvPr>
            <p:ph type="body" idx="5"/>
          </p:nvPr>
        </p:nvSpPr>
        <p:spPr>
          <a:xfrm>
            <a:off x="2584175" y="3761388"/>
            <a:ext cx="88785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It is estimated that more than 50 million kangaroos live there. They are Australia’s national symbol and appear on postage stamps, coins, and airplanes.</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28" name="Google Shape;728;p29"/>
          <p:cNvSpPr txBox="1">
            <a:spLocks noGrp="1"/>
          </p:cNvSpPr>
          <p:nvPr>
            <p:ph type="subTitle" idx="2"/>
          </p:nvPr>
        </p:nvSpPr>
        <p:spPr>
          <a:xfrm>
            <a:off x="2584183" y="3334868"/>
            <a:ext cx="8878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There are more kangaroos than humans in Australia.</a:t>
            </a:r>
            <a:endParaRPr>
              <a:solidFill>
                <a:schemeClr val="accent2"/>
              </a:solidFill>
            </a:endParaRPr>
          </a:p>
        </p:txBody>
      </p:sp>
      <p:sp>
        <p:nvSpPr>
          <p:cNvPr id="729" name="Google Shape;729;p29"/>
          <p:cNvSpPr txBox="1">
            <a:spLocks noGrp="1"/>
          </p:cNvSpPr>
          <p:nvPr>
            <p:ph type="body" idx="6"/>
          </p:nvPr>
        </p:nvSpPr>
        <p:spPr>
          <a:xfrm>
            <a:off x="2584175" y="5353050"/>
            <a:ext cx="88797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marL="0" lvl="0" indent="0" algn="l" rtl="0">
              <a:spcBef>
                <a:spcPts val="2100"/>
              </a:spcBef>
              <a:spcAft>
                <a:spcPts val="2100"/>
              </a:spcAft>
              <a:buNone/>
            </a:pPr>
            <a:endParaRPr/>
          </a:p>
        </p:txBody>
      </p:sp>
      <p:sp>
        <p:nvSpPr>
          <p:cNvPr id="730" name="Google Shape;730;p29"/>
          <p:cNvSpPr txBox="1">
            <a:spLocks noGrp="1"/>
          </p:cNvSpPr>
          <p:nvPr>
            <p:ph type="subTitle" idx="3"/>
          </p:nvPr>
        </p:nvSpPr>
        <p:spPr>
          <a:xfrm>
            <a:off x="2584183" y="4939762"/>
            <a:ext cx="8878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Koalas are even more lazy than cats.</a:t>
            </a:r>
            <a:endParaRPr>
              <a:solidFill>
                <a:schemeClr val="accent1"/>
              </a:solidFill>
            </a:endParaRPr>
          </a:p>
        </p:txBody>
      </p:sp>
      <p:sp>
        <p:nvSpPr>
          <p:cNvPr id="731" name="Google Shape;731;p29"/>
          <p:cNvSpPr txBox="1">
            <a:spLocks noGrp="1"/>
          </p:cNvSpPr>
          <p:nvPr>
            <p:ph type="body" idx="4"/>
          </p:nvPr>
        </p:nvSpPr>
        <p:spPr>
          <a:xfrm>
            <a:off x="2584175" y="2167925"/>
            <a:ext cx="88785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30"/>
          <p:cNvSpPr txBox="1">
            <a:spLocks noGrp="1"/>
          </p:cNvSpPr>
          <p:nvPr>
            <p:ph type="title"/>
          </p:nvPr>
        </p:nvSpPr>
        <p:spPr>
          <a:xfrm>
            <a:off x="548250" y="1510200"/>
            <a:ext cx="11095500" cy="3837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VERY INTERESTING FACTS!</a:t>
            </a:r>
            <a:endParaRPr/>
          </a:p>
        </p:txBody>
      </p:sp>
      <p:sp>
        <p:nvSpPr>
          <p:cNvPr id="737" name="Google Shape;737;p30"/>
          <p:cNvSpPr txBox="1">
            <a:spLocks noGrp="1"/>
          </p:cNvSpPr>
          <p:nvPr>
            <p:ph type="body" idx="4294967295"/>
          </p:nvPr>
        </p:nvSpPr>
        <p:spPr>
          <a:xfrm>
            <a:off x="548200" y="5870500"/>
            <a:ext cx="11095500" cy="736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500"/>
              <a:t>This is where you section ends. Duplicate this set of slides as many times you need to go over all your sections.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2"/>
          <p:cNvSpPr txBox="1">
            <a:spLocks noGrp="1"/>
          </p:cNvSpPr>
          <p:nvPr>
            <p:ph type="title" idx="2"/>
          </p:nvPr>
        </p:nvSpPr>
        <p:spPr>
          <a:xfrm>
            <a:off x="715025" y="1126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FACTS ABOUT MY CATS.</a:t>
            </a:r>
            <a:endParaRPr/>
          </a:p>
        </p:txBody>
      </p:sp>
      <p:sp>
        <p:nvSpPr>
          <p:cNvPr id="777" name="Google Shape;777;p32"/>
          <p:cNvSpPr txBox="1">
            <a:spLocks noGrp="1"/>
          </p:cNvSpPr>
          <p:nvPr>
            <p:ph type="body" idx="5"/>
          </p:nvPr>
        </p:nvSpPr>
        <p:spPr>
          <a:xfrm>
            <a:off x="46161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Traveled by plane. Twice!</a:t>
            </a:r>
            <a:endParaRPr/>
          </a:p>
        </p:txBody>
      </p:sp>
      <p:sp>
        <p:nvSpPr>
          <p:cNvPr id="778" name="Google Shape;778;p32"/>
          <p:cNvSpPr txBox="1">
            <a:spLocks noGrp="1"/>
          </p:cNvSpPr>
          <p:nvPr>
            <p:ph type="body" idx="6"/>
          </p:nvPr>
        </p:nvSpPr>
        <p:spPr>
          <a:xfrm>
            <a:off x="10433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779" name="Google Shape;779;p32"/>
          <p:cNvSpPr txBox="1">
            <a:spLocks noGrp="1"/>
          </p:cNvSpPr>
          <p:nvPr>
            <p:ph type="title"/>
          </p:nvPr>
        </p:nvSpPr>
        <p:spPr>
          <a:xfrm>
            <a:off x="1043388"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solidFill>
                  <a:schemeClr val="accent2"/>
                </a:solidFill>
              </a:rPr>
              <a:t>100%</a:t>
            </a:r>
            <a:endParaRPr>
              <a:solidFill>
                <a:schemeClr val="accent2"/>
              </a:solidFill>
            </a:endParaRPr>
          </a:p>
        </p:txBody>
      </p:sp>
      <p:sp>
        <p:nvSpPr>
          <p:cNvPr id="780" name="Google Shape;780;p32"/>
          <p:cNvSpPr txBox="1">
            <a:spLocks noGrp="1"/>
          </p:cNvSpPr>
          <p:nvPr>
            <p:ph type="title" idx="3"/>
          </p:nvPr>
        </p:nvSpPr>
        <p:spPr>
          <a:xfrm>
            <a:off x="4616098"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solidFill>
                  <a:schemeClr val="accent2"/>
                </a:solidFill>
              </a:rPr>
              <a:t>25%</a:t>
            </a:r>
            <a:endParaRPr>
              <a:solidFill>
                <a:schemeClr val="accent2"/>
              </a:solidFill>
            </a:endParaRPr>
          </a:p>
        </p:txBody>
      </p:sp>
      <p:sp>
        <p:nvSpPr>
          <p:cNvPr id="781" name="Google Shape;781;p32"/>
          <p:cNvSpPr txBox="1">
            <a:spLocks noGrp="1"/>
          </p:cNvSpPr>
          <p:nvPr>
            <p:ph type="title" idx="4"/>
          </p:nvPr>
        </p:nvSpPr>
        <p:spPr>
          <a:xfrm>
            <a:off x="8200216" y="2650413"/>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solidFill>
                  <a:schemeClr val="accent2"/>
                </a:solidFill>
              </a:rPr>
              <a:t>75%</a:t>
            </a:r>
            <a:endParaRPr>
              <a:solidFill>
                <a:schemeClr val="accent2"/>
              </a:solidFill>
            </a:endParaRPr>
          </a:p>
        </p:txBody>
      </p:sp>
      <p:sp>
        <p:nvSpPr>
          <p:cNvPr id="782" name="Google Shape;782;p32"/>
          <p:cNvSpPr txBox="1">
            <a:spLocks noGrp="1"/>
          </p:cNvSpPr>
          <p:nvPr>
            <p:ph type="body" idx="1"/>
          </p:nvPr>
        </p:nvSpPr>
        <p:spPr>
          <a:xfrm>
            <a:off x="82002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3"/>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LET’S REVIEW SOME FACTS.</a:t>
            </a:r>
            <a:endParaRPr/>
          </a:p>
        </p:txBody>
      </p:sp>
      <p:sp>
        <p:nvSpPr>
          <p:cNvPr id="788" name="Google Shape;788;p33"/>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Elephants</a:t>
            </a:r>
            <a:endParaRPr>
              <a:solidFill>
                <a:schemeClr val="accent2"/>
              </a:solidFill>
            </a:endParaRPr>
          </a:p>
        </p:txBody>
      </p:sp>
      <p:sp>
        <p:nvSpPr>
          <p:cNvPr id="789" name="Google Shape;789;p33"/>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790" name="Google Shape;790;p33"/>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Dogs</a:t>
            </a:r>
            <a:endParaRPr>
              <a:solidFill>
                <a:schemeClr val="accent1"/>
              </a:solidFill>
            </a:endParaRPr>
          </a:p>
        </p:txBody>
      </p:sp>
      <p:sp>
        <p:nvSpPr>
          <p:cNvPr id="791" name="Google Shape;791;p33"/>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792" name="Google Shape;792;p33"/>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Cats</a:t>
            </a:r>
            <a:endParaRPr>
              <a:solidFill>
                <a:schemeClr val="accent2"/>
              </a:solidFill>
            </a:endParaRPr>
          </a:p>
        </p:txBody>
      </p:sp>
      <p:sp>
        <p:nvSpPr>
          <p:cNvPr id="793" name="Google Shape;793;p33"/>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794" name="Google Shape;794;p33"/>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Pandas</a:t>
            </a:r>
            <a:endParaRPr>
              <a:solidFill>
                <a:schemeClr val="accent2"/>
              </a:solidFill>
            </a:endParaRPr>
          </a:p>
        </p:txBody>
      </p:sp>
      <p:sp>
        <p:nvSpPr>
          <p:cNvPr id="795" name="Google Shape;795;p33"/>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Kangaroos</a:t>
            </a:r>
            <a:endParaRPr>
              <a:solidFill>
                <a:schemeClr val="accent1"/>
              </a:solidFill>
            </a:endParaRPr>
          </a:p>
        </p:txBody>
      </p:sp>
      <p:sp>
        <p:nvSpPr>
          <p:cNvPr id="796" name="Google Shape;796;p33"/>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Koalas</a:t>
            </a:r>
            <a:endParaRPr>
              <a:solidFill>
                <a:schemeClr val="accent1"/>
              </a:solidFill>
            </a:endParaRPr>
          </a:p>
        </p:txBody>
      </p:sp>
      <p:sp>
        <p:nvSpPr>
          <p:cNvPr id="797" name="Google Shape;797;p33"/>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798" name="Google Shape;798;p33"/>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799" name="Google Shape;799;p33"/>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5"/>
          <p:cNvSpPr txBox="1">
            <a:spLocks noGrp="1"/>
          </p:cNvSpPr>
          <p:nvPr>
            <p:ph type="title"/>
          </p:nvPr>
        </p:nvSpPr>
        <p:spPr>
          <a:xfrm>
            <a:off x="415600" y="4409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PROJECT MAPPING</a:t>
            </a:r>
            <a:endParaRPr dirty="0"/>
          </a:p>
        </p:txBody>
      </p:sp>
      <p:grpSp>
        <p:nvGrpSpPr>
          <p:cNvPr id="819" name="Google Shape;819;p35"/>
          <p:cNvGrpSpPr/>
          <p:nvPr/>
        </p:nvGrpSpPr>
        <p:grpSpPr>
          <a:xfrm>
            <a:off x="1658116" y="1618337"/>
            <a:ext cx="8875670" cy="4755353"/>
            <a:chOff x="1085192" y="743298"/>
            <a:chExt cx="10021079" cy="5369033"/>
          </a:xfrm>
        </p:grpSpPr>
        <p:sp>
          <p:nvSpPr>
            <p:cNvPr id="820" name="Google Shape;820;p35"/>
            <p:cNvSpPr/>
            <p:nvPr/>
          </p:nvSpPr>
          <p:spPr>
            <a:xfrm>
              <a:off x="1085192" y="1145742"/>
              <a:ext cx="3700887" cy="4966589"/>
            </a:xfrm>
            <a:custGeom>
              <a:avLst/>
              <a:gdLst/>
              <a:ahLst/>
              <a:cxnLst/>
              <a:rect l="l" t="t" r="r" b="b"/>
              <a:pathLst>
                <a:path w="3700887" h="4966589" extrusionOk="0">
                  <a:moveTo>
                    <a:pt x="3661115" y="3139745"/>
                  </a:moveTo>
                  <a:cubicBezTo>
                    <a:pt x="3638922" y="3126791"/>
                    <a:pt x="3615967" y="3106979"/>
                    <a:pt x="3610061" y="3095739"/>
                  </a:cubicBezTo>
                  <a:cubicBezTo>
                    <a:pt x="3601869" y="3080785"/>
                    <a:pt x="3581010" y="3074404"/>
                    <a:pt x="3527384" y="3070689"/>
                  </a:cubicBezTo>
                  <a:cubicBezTo>
                    <a:pt x="3465852" y="3066498"/>
                    <a:pt x="3450136" y="3060497"/>
                    <a:pt x="3417180" y="3029350"/>
                  </a:cubicBezTo>
                  <a:cubicBezTo>
                    <a:pt x="3371079" y="2985440"/>
                    <a:pt x="3344504" y="2983249"/>
                    <a:pt x="3319453" y="3021445"/>
                  </a:cubicBezTo>
                  <a:cubicBezTo>
                    <a:pt x="3306499" y="3041066"/>
                    <a:pt x="3290974" y="3049638"/>
                    <a:pt x="3269447" y="3048877"/>
                  </a:cubicBezTo>
                  <a:cubicBezTo>
                    <a:pt x="3238967" y="3047734"/>
                    <a:pt x="3238872" y="3047638"/>
                    <a:pt x="3265827" y="3040113"/>
                  </a:cubicBezTo>
                  <a:cubicBezTo>
                    <a:pt x="3302689" y="3029827"/>
                    <a:pt x="3322597" y="2998108"/>
                    <a:pt x="3303927" y="2979439"/>
                  </a:cubicBezTo>
                  <a:cubicBezTo>
                    <a:pt x="3292974" y="2968486"/>
                    <a:pt x="3282687" y="2970962"/>
                    <a:pt x="3255541" y="2991060"/>
                  </a:cubicBezTo>
                  <a:cubicBezTo>
                    <a:pt x="3236681" y="3004966"/>
                    <a:pt x="3221346" y="3012396"/>
                    <a:pt x="3221536" y="3007443"/>
                  </a:cubicBezTo>
                  <a:cubicBezTo>
                    <a:pt x="3222108" y="2993536"/>
                    <a:pt x="3255350" y="2952960"/>
                    <a:pt x="3267447" y="2951341"/>
                  </a:cubicBezTo>
                  <a:cubicBezTo>
                    <a:pt x="3273448" y="2950674"/>
                    <a:pt x="3281734" y="2949245"/>
                    <a:pt x="3285830" y="2948483"/>
                  </a:cubicBezTo>
                  <a:cubicBezTo>
                    <a:pt x="3289926" y="2947816"/>
                    <a:pt x="3284020" y="2936863"/>
                    <a:pt x="3272685" y="2924194"/>
                  </a:cubicBezTo>
                  <a:cubicBezTo>
                    <a:pt x="3261256" y="2911621"/>
                    <a:pt x="3255064" y="2901334"/>
                    <a:pt x="3258874" y="2901334"/>
                  </a:cubicBezTo>
                  <a:cubicBezTo>
                    <a:pt x="3262780" y="2901334"/>
                    <a:pt x="3259350" y="2885904"/>
                    <a:pt x="3251445" y="2867044"/>
                  </a:cubicBezTo>
                  <a:cubicBezTo>
                    <a:pt x="3231157" y="2818848"/>
                    <a:pt x="3168482" y="2775604"/>
                    <a:pt x="3119142" y="2775604"/>
                  </a:cubicBezTo>
                  <a:cubicBezTo>
                    <a:pt x="3087615" y="2775604"/>
                    <a:pt x="3069613" y="2766175"/>
                    <a:pt x="3036656" y="2732742"/>
                  </a:cubicBezTo>
                  <a:cubicBezTo>
                    <a:pt x="3013510" y="2709120"/>
                    <a:pt x="2984078" y="2680069"/>
                    <a:pt x="2971124" y="2668353"/>
                  </a:cubicBezTo>
                  <a:cubicBezTo>
                    <a:pt x="2958265" y="2656542"/>
                    <a:pt x="2948835" y="2641206"/>
                    <a:pt x="2950169" y="2634348"/>
                  </a:cubicBezTo>
                  <a:cubicBezTo>
                    <a:pt x="2951407" y="2627491"/>
                    <a:pt x="2934453" y="2619204"/>
                    <a:pt x="2912545" y="2615870"/>
                  </a:cubicBezTo>
                  <a:cubicBezTo>
                    <a:pt x="2890447" y="2612536"/>
                    <a:pt x="2873779" y="2605869"/>
                    <a:pt x="2875302" y="2601202"/>
                  </a:cubicBezTo>
                  <a:cubicBezTo>
                    <a:pt x="2876826" y="2596534"/>
                    <a:pt x="2875588" y="2592629"/>
                    <a:pt x="2872445" y="2592629"/>
                  </a:cubicBezTo>
                  <a:lnTo>
                    <a:pt x="2859586" y="2592629"/>
                  </a:lnTo>
                  <a:cubicBezTo>
                    <a:pt x="2855681" y="2592629"/>
                    <a:pt x="2858919" y="2600249"/>
                    <a:pt x="2866730" y="2609774"/>
                  </a:cubicBezTo>
                  <a:cubicBezTo>
                    <a:pt x="2878541" y="2624062"/>
                    <a:pt x="2877017" y="2626919"/>
                    <a:pt x="2857396" y="2626919"/>
                  </a:cubicBezTo>
                  <a:cubicBezTo>
                    <a:pt x="2844346" y="2626919"/>
                    <a:pt x="2830535" y="2621680"/>
                    <a:pt x="2826534" y="2615203"/>
                  </a:cubicBezTo>
                  <a:cubicBezTo>
                    <a:pt x="2822534" y="2608726"/>
                    <a:pt x="2813295" y="2604440"/>
                    <a:pt x="2805865" y="2605583"/>
                  </a:cubicBezTo>
                  <a:cubicBezTo>
                    <a:pt x="2785958" y="2608631"/>
                    <a:pt x="2748620" y="2590819"/>
                    <a:pt x="2732523" y="2570436"/>
                  </a:cubicBezTo>
                  <a:cubicBezTo>
                    <a:pt x="2720045" y="2554624"/>
                    <a:pt x="2717664" y="2555577"/>
                    <a:pt x="2711377" y="2577579"/>
                  </a:cubicBezTo>
                  <a:cubicBezTo>
                    <a:pt x="2707567" y="2591296"/>
                    <a:pt x="2697185" y="2605202"/>
                    <a:pt x="2688422" y="2608631"/>
                  </a:cubicBezTo>
                  <a:cubicBezTo>
                    <a:pt x="2669277" y="2615965"/>
                    <a:pt x="2667276" y="2602249"/>
                    <a:pt x="2684707" y="2584723"/>
                  </a:cubicBezTo>
                  <a:cubicBezTo>
                    <a:pt x="2693756" y="2575865"/>
                    <a:pt x="2693375" y="2569960"/>
                    <a:pt x="2683850" y="2564054"/>
                  </a:cubicBezTo>
                  <a:cubicBezTo>
                    <a:pt x="2676230" y="2559387"/>
                    <a:pt x="2656799" y="2568817"/>
                    <a:pt x="2639178" y="2585771"/>
                  </a:cubicBezTo>
                  <a:cubicBezTo>
                    <a:pt x="2621938" y="2602345"/>
                    <a:pt x="2604411" y="2612441"/>
                    <a:pt x="2600316" y="2608250"/>
                  </a:cubicBezTo>
                  <a:cubicBezTo>
                    <a:pt x="2587552" y="2595487"/>
                    <a:pt x="2559834" y="2626824"/>
                    <a:pt x="2551834" y="2662923"/>
                  </a:cubicBezTo>
                  <a:lnTo>
                    <a:pt x="2544309" y="2697404"/>
                  </a:lnTo>
                  <a:lnTo>
                    <a:pt x="2516496" y="2671305"/>
                  </a:lnTo>
                  <a:cubicBezTo>
                    <a:pt x="2491635" y="2647874"/>
                    <a:pt x="2484206" y="2646445"/>
                    <a:pt x="2442963" y="2657494"/>
                  </a:cubicBezTo>
                  <a:cubicBezTo>
                    <a:pt x="2400196" y="2668924"/>
                    <a:pt x="2395624" y="2667686"/>
                    <a:pt x="2373525" y="2639778"/>
                  </a:cubicBezTo>
                  <a:cubicBezTo>
                    <a:pt x="2353047" y="2613870"/>
                    <a:pt x="2350761" y="2599963"/>
                    <a:pt x="2357047" y="2538527"/>
                  </a:cubicBezTo>
                  <a:lnTo>
                    <a:pt x="2364191" y="2467375"/>
                  </a:lnTo>
                  <a:lnTo>
                    <a:pt x="2326377" y="2451564"/>
                  </a:lnTo>
                  <a:cubicBezTo>
                    <a:pt x="2305517" y="2442801"/>
                    <a:pt x="2271703" y="2438229"/>
                    <a:pt x="2251129" y="2441277"/>
                  </a:cubicBezTo>
                  <a:cubicBezTo>
                    <a:pt x="2215125" y="2446611"/>
                    <a:pt x="2214077" y="2445658"/>
                    <a:pt x="2221602" y="2413940"/>
                  </a:cubicBezTo>
                  <a:cubicBezTo>
                    <a:pt x="2225983" y="2395843"/>
                    <a:pt x="2233508" y="2375935"/>
                    <a:pt x="2238366" y="2369649"/>
                  </a:cubicBezTo>
                  <a:cubicBezTo>
                    <a:pt x="2243224" y="2363362"/>
                    <a:pt x="2248938" y="2334978"/>
                    <a:pt x="2251034" y="2306784"/>
                  </a:cubicBezTo>
                  <a:lnTo>
                    <a:pt x="2255034" y="2255349"/>
                  </a:lnTo>
                  <a:lnTo>
                    <a:pt x="2212267" y="2256587"/>
                  </a:lnTo>
                  <a:cubicBezTo>
                    <a:pt x="2159213" y="2258206"/>
                    <a:pt x="2134924" y="2277447"/>
                    <a:pt x="2134924" y="2318119"/>
                  </a:cubicBezTo>
                  <a:cubicBezTo>
                    <a:pt x="2134924" y="2346313"/>
                    <a:pt x="2130067" y="2350122"/>
                    <a:pt x="2086918" y="2355933"/>
                  </a:cubicBezTo>
                  <a:cubicBezTo>
                    <a:pt x="2025673" y="2364124"/>
                    <a:pt x="2003384" y="2351551"/>
                    <a:pt x="1974904" y="2292782"/>
                  </a:cubicBezTo>
                  <a:cubicBezTo>
                    <a:pt x="1952425" y="2246395"/>
                    <a:pt x="1943567" y="2147430"/>
                    <a:pt x="1960236" y="2130762"/>
                  </a:cubicBezTo>
                  <a:cubicBezTo>
                    <a:pt x="1964712" y="2126285"/>
                    <a:pt x="1967094" y="2106092"/>
                    <a:pt x="1965570" y="2086089"/>
                  </a:cubicBezTo>
                  <a:cubicBezTo>
                    <a:pt x="1963188" y="2055610"/>
                    <a:pt x="1969189" y="2045322"/>
                    <a:pt x="2000241" y="2025606"/>
                  </a:cubicBezTo>
                  <a:cubicBezTo>
                    <a:pt x="2039579" y="2000555"/>
                    <a:pt x="2048818" y="2000079"/>
                    <a:pt x="2140449" y="2018748"/>
                  </a:cubicBezTo>
                  <a:cubicBezTo>
                    <a:pt x="2204552" y="2031892"/>
                    <a:pt x="2222650" y="2026844"/>
                    <a:pt x="2201980" y="2001793"/>
                  </a:cubicBezTo>
                  <a:cubicBezTo>
                    <a:pt x="2182645" y="1978552"/>
                    <a:pt x="2210458" y="1960645"/>
                    <a:pt x="2249320" y="1971313"/>
                  </a:cubicBezTo>
                  <a:cubicBezTo>
                    <a:pt x="2264941" y="1975599"/>
                    <a:pt x="2291229" y="1978457"/>
                    <a:pt x="2307613" y="1977695"/>
                  </a:cubicBezTo>
                  <a:cubicBezTo>
                    <a:pt x="2339998" y="1976171"/>
                    <a:pt x="2362286" y="2005127"/>
                    <a:pt x="2367620" y="2055324"/>
                  </a:cubicBezTo>
                  <a:cubicBezTo>
                    <a:pt x="2371621" y="2092471"/>
                    <a:pt x="2407530" y="2146669"/>
                    <a:pt x="2428104" y="2146669"/>
                  </a:cubicBezTo>
                  <a:cubicBezTo>
                    <a:pt x="2456298" y="2146669"/>
                    <a:pt x="2457536" y="2116855"/>
                    <a:pt x="2433057" y="2029702"/>
                  </a:cubicBezTo>
                  <a:cubicBezTo>
                    <a:pt x="2420008" y="1983124"/>
                    <a:pt x="2409340" y="1938833"/>
                    <a:pt x="2409340" y="1931023"/>
                  </a:cubicBezTo>
                  <a:cubicBezTo>
                    <a:pt x="2409340" y="1923307"/>
                    <a:pt x="2437629" y="1888922"/>
                    <a:pt x="2472300" y="1854632"/>
                  </a:cubicBezTo>
                  <a:cubicBezTo>
                    <a:pt x="2506780" y="1820247"/>
                    <a:pt x="2531259" y="1792053"/>
                    <a:pt x="2526592" y="1791862"/>
                  </a:cubicBezTo>
                  <a:cubicBezTo>
                    <a:pt x="2521830" y="1791672"/>
                    <a:pt x="2527068" y="1786147"/>
                    <a:pt x="2538213" y="1779765"/>
                  </a:cubicBezTo>
                  <a:cubicBezTo>
                    <a:pt x="2549357" y="1773193"/>
                    <a:pt x="2555739" y="1763478"/>
                    <a:pt x="2552310" y="1758048"/>
                  </a:cubicBezTo>
                  <a:cubicBezTo>
                    <a:pt x="2548976" y="1752524"/>
                    <a:pt x="2551357" y="1744714"/>
                    <a:pt x="2557834" y="1740808"/>
                  </a:cubicBezTo>
                  <a:cubicBezTo>
                    <a:pt x="2565740" y="1735950"/>
                    <a:pt x="2565740" y="1726521"/>
                    <a:pt x="2558025" y="1712138"/>
                  </a:cubicBezTo>
                  <a:cubicBezTo>
                    <a:pt x="2551738" y="1700327"/>
                    <a:pt x="2547071" y="1676229"/>
                    <a:pt x="2547738" y="1658607"/>
                  </a:cubicBezTo>
                  <a:cubicBezTo>
                    <a:pt x="2548881" y="1626508"/>
                    <a:pt x="2548881" y="1626413"/>
                    <a:pt x="2556786" y="1654988"/>
                  </a:cubicBezTo>
                  <a:cubicBezTo>
                    <a:pt x="2566407" y="1689278"/>
                    <a:pt x="2583838" y="1687373"/>
                    <a:pt x="2593743" y="1650892"/>
                  </a:cubicBezTo>
                  <a:cubicBezTo>
                    <a:pt x="2605650" y="1606220"/>
                    <a:pt x="2639464" y="1563453"/>
                    <a:pt x="2662990" y="1563453"/>
                  </a:cubicBezTo>
                  <a:cubicBezTo>
                    <a:pt x="2675277" y="1563453"/>
                    <a:pt x="2695566" y="1558023"/>
                    <a:pt x="2708139" y="1551261"/>
                  </a:cubicBezTo>
                  <a:cubicBezTo>
                    <a:pt x="2726617" y="1541355"/>
                    <a:pt x="2728332" y="1535830"/>
                    <a:pt x="2717092" y="1522305"/>
                  </a:cubicBezTo>
                  <a:cubicBezTo>
                    <a:pt x="2699471" y="1501064"/>
                    <a:pt x="2720617" y="1449153"/>
                    <a:pt x="2746810" y="1449153"/>
                  </a:cubicBezTo>
                  <a:cubicBezTo>
                    <a:pt x="2756621" y="1449153"/>
                    <a:pt x="2784910" y="1438866"/>
                    <a:pt x="2809580" y="1426293"/>
                  </a:cubicBezTo>
                  <a:cubicBezTo>
                    <a:pt x="2865873" y="1397432"/>
                    <a:pt x="2875684" y="1397432"/>
                    <a:pt x="2849966" y="1425816"/>
                  </a:cubicBezTo>
                  <a:cubicBezTo>
                    <a:pt x="2838060" y="1438961"/>
                    <a:pt x="2832726" y="1456201"/>
                    <a:pt x="2837012" y="1467536"/>
                  </a:cubicBezTo>
                  <a:cubicBezTo>
                    <a:pt x="2843775" y="1485253"/>
                    <a:pt x="2846537" y="1485062"/>
                    <a:pt x="2869873" y="1464678"/>
                  </a:cubicBezTo>
                  <a:cubicBezTo>
                    <a:pt x="2883875" y="1452486"/>
                    <a:pt x="2914546" y="1433722"/>
                    <a:pt x="2938263" y="1423054"/>
                  </a:cubicBezTo>
                  <a:cubicBezTo>
                    <a:pt x="2961790" y="1412482"/>
                    <a:pt x="2981125" y="1398289"/>
                    <a:pt x="2981125" y="1391527"/>
                  </a:cubicBezTo>
                  <a:cubicBezTo>
                    <a:pt x="2981125" y="1384764"/>
                    <a:pt x="2985888" y="1382097"/>
                    <a:pt x="2991793" y="1385811"/>
                  </a:cubicBezTo>
                  <a:cubicBezTo>
                    <a:pt x="3009224" y="1396575"/>
                    <a:pt x="3018463" y="1369428"/>
                    <a:pt x="3003414" y="1351426"/>
                  </a:cubicBezTo>
                  <a:cubicBezTo>
                    <a:pt x="2991508" y="1336948"/>
                    <a:pt x="2985697" y="1338853"/>
                    <a:pt x="2962361" y="1363999"/>
                  </a:cubicBezTo>
                  <a:cubicBezTo>
                    <a:pt x="2938263" y="1390003"/>
                    <a:pt x="2902639" y="1394194"/>
                    <a:pt x="2918260" y="1369143"/>
                  </a:cubicBezTo>
                  <a:cubicBezTo>
                    <a:pt x="2921499" y="1363714"/>
                    <a:pt x="2919403" y="1356189"/>
                    <a:pt x="2913402" y="1352569"/>
                  </a:cubicBezTo>
                  <a:cubicBezTo>
                    <a:pt x="2907497" y="1348854"/>
                    <a:pt x="2899591" y="1350855"/>
                    <a:pt x="2895781" y="1356760"/>
                  </a:cubicBezTo>
                  <a:cubicBezTo>
                    <a:pt x="2892162" y="1362856"/>
                    <a:pt x="2877589" y="1356570"/>
                    <a:pt x="2863587" y="1342663"/>
                  </a:cubicBezTo>
                  <a:cubicBezTo>
                    <a:pt x="2838631" y="1318089"/>
                    <a:pt x="2838631" y="1317517"/>
                    <a:pt x="2861015" y="1311326"/>
                  </a:cubicBezTo>
                  <a:cubicBezTo>
                    <a:pt x="2873969" y="1307897"/>
                    <a:pt x="2883875" y="1295515"/>
                    <a:pt x="2883875" y="1282751"/>
                  </a:cubicBezTo>
                  <a:cubicBezTo>
                    <a:pt x="2883875" y="1247508"/>
                    <a:pt x="2805865" y="1254557"/>
                    <a:pt x="2765384" y="1293324"/>
                  </a:cubicBezTo>
                  <a:cubicBezTo>
                    <a:pt x="2728046" y="1329043"/>
                    <a:pt x="2705091" y="1333805"/>
                    <a:pt x="2736333" y="1299229"/>
                  </a:cubicBezTo>
                  <a:cubicBezTo>
                    <a:pt x="2785386" y="1244937"/>
                    <a:pt x="2821296" y="1229220"/>
                    <a:pt x="2916165" y="1220553"/>
                  </a:cubicBezTo>
                  <a:cubicBezTo>
                    <a:pt x="2999985" y="1212933"/>
                    <a:pt x="3055706" y="1199503"/>
                    <a:pt x="3106855" y="1174833"/>
                  </a:cubicBezTo>
                  <a:cubicBezTo>
                    <a:pt x="3116857" y="1170070"/>
                    <a:pt x="3124000" y="1151115"/>
                    <a:pt x="3124000" y="1129779"/>
                  </a:cubicBezTo>
                  <a:cubicBezTo>
                    <a:pt x="3124000" y="1075011"/>
                    <a:pt x="3100188" y="1058628"/>
                    <a:pt x="3046848" y="1077202"/>
                  </a:cubicBezTo>
                  <a:cubicBezTo>
                    <a:pt x="3023226" y="1085298"/>
                    <a:pt x="3003985" y="1087393"/>
                    <a:pt x="3003985" y="1081678"/>
                  </a:cubicBezTo>
                  <a:cubicBezTo>
                    <a:pt x="3003985" y="1075963"/>
                    <a:pt x="3019511" y="1068153"/>
                    <a:pt x="3038561" y="1064343"/>
                  </a:cubicBezTo>
                  <a:cubicBezTo>
                    <a:pt x="3080566" y="1055865"/>
                    <a:pt x="3092758" y="1040054"/>
                    <a:pt x="3064659" y="1029862"/>
                  </a:cubicBezTo>
                  <a:cubicBezTo>
                    <a:pt x="3053230" y="1025766"/>
                    <a:pt x="3029798" y="1012527"/>
                    <a:pt x="3012558" y="1000525"/>
                  </a:cubicBezTo>
                  <a:cubicBezTo>
                    <a:pt x="2995222" y="988524"/>
                    <a:pt x="2980840" y="982999"/>
                    <a:pt x="2980744" y="988143"/>
                  </a:cubicBezTo>
                  <a:cubicBezTo>
                    <a:pt x="2980554" y="993286"/>
                    <a:pt x="2974363" y="987190"/>
                    <a:pt x="2967124" y="974617"/>
                  </a:cubicBezTo>
                  <a:cubicBezTo>
                    <a:pt x="2959884" y="962044"/>
                    <a:pt x="2956075" y="950805"/>
                    <a:pt x="2958932" y="949757"/>
                  </a:cubicBezTo>
                  <a:cubicBezTo>
                    <a:pt x="2961694" y="948804"/>
                    <a:pt x="2952169" y="935279"/>
                    <a:pt x="2937786" y="919944"/>
                  </a:cubicBezTo>
                  <a:cubicBezTo>
                    <a:pt x="2923404" y="904608"/>
                    <a:pt x="2908831" y="877367"/>
                    <a:pt x="2905687" y="859365"/>
                  </a:cubicBezTo>
                  <a:cubicBezTo>
                    <a:pt x="2894638" y="799357"/>
                    <a:pt x="2878350" y="792118"/>
                    <a:pt x="2842060" y="831742"/>
                  </a:cubicBezTo>
                  <a:cubicBezTo>
                    <a:pt x="2824249" y="851364"/>
                    <a:pt x="2804246" y="864032"/>
                    <a:pt x="2797579" y="859936"/>
                  </a:cubicBezTo>
                  <a:cubicBezTo>
                    <a:pt x="2791101" y="855936"/>
                    <a:pt x="2779481" y="857269"/>
                    <a:pt x="2771861" y="863079"/>
                  </a:cubicBezTo>
                  <a:cubicBezTo>
                    <a:pt x="2746810" y="882415"/>
                    <a:pt x="2709567" y="824884"/>
                    <a:pt x="2732427" y="802215"/>
                  </a:cubicBezTo>
                  <a:cubicBezTo>
                    <a:pt x="2749382" y="785165"/>
                    <a:pt x="2740429" y="762305"/>
                    <a:pt x="2712616" y="751732"/>
                  </a:cubicBezTo>
                  <a:cubicBezTo>
                    <a:pt x="2697090" y="745827"/>
                    <a:pt x="2673563" y="728682"/>
                    <a:pt x="2660514" y="713537"/>
                  </a:cubicBezTo>
                  <a:cubicBezTo>
                    <a:pt x="2640607" y="690772"/>
                    <a:pt x="2626509" y="686295"/>
                    <a:pt x="2577360" y="687343"/>
                  </a:cubicBezTo>
                  <a:cubicBezTo>
                    <a:pt x="2521449" y="688581"/>
                    <a:pt x="2517067" y="690867"/>
                    <a:pt x="2499256" y="728777"/>
                  </a:cubicBezTo>
                  <a:cubicBezTo>
                    <a:pt x="2485921" y="756971"/>
                    <a:pt x="2483634" y="774878"/>
                    <a:pt x="2491350" y="789451"/>
                  </a:cubicBezTo>
                  <a:cubicBezTo>
                    <a:pt x="2498875" y="803643"/>
                    <a:pt x="2498017" y="815550"/>
                    <a:pt x="2488778" y="826599"/>
                  </a:cubicBezTo>
                  <a:cubicBezTo>
                    <a:pt x="2481349" y="835647"/>
                    <a:pt x="2479063" y="843077"/>
                    <a:pt x="2483730" y="843077"/>
                  </a:cubicBezTo>
                  <a:cubicBezTo>
                    <a:pt x="2488397" y="843077"/>
                    <a:pt x="2486301" y="850125"/>
                    <a:pt x="2479253" y="858698"/>
                  </a:cubicBezTo>
                  <a:cubicBezTo>
                    <a:pt x="2469442" y="870509"/>
                    <a:pt x="2471824" y="881082"/>
                    <a:pt x="2489350" y="903370"/>
                  </a:cubicBezTo>
                  <a:cubicBezTo>
                    <a:pt x="2517543" y="939184"/>
                    <a:pt x="2518591" y="977665"/>
                    <a:pt x="2492302" y="1015003"/>
                  </a:cubicBezTo>
                  <a:cubicBezTo>
                    <a:pt x="2479443" y="1033196"/>
                    <a:pt x="2471824" y="1067105"/>
                    <a:pt x="2470776" y="1110348"/>
                  </a:cubicBezTo>
                  <a:cubicBezTo>
                    <a:pt x="2468871" y="1194835"/>
                    <a:pt x="2453440" y="1205408"/>
                    <a:pt x="2401338" y="1157783"/>
                  </a:cubicBezTo>
                  <a:cubicBezTo>
                    <a:pt x="2365334" y="1124731"/>
                    <a:pt x="2361715" y="1115968"/>
                    <a:pt x="2365334" y="1070915"/>
                  </a:cubicBezTo>
                  <a:lnTo>
                    <a:pt x="2369334" y="1020814"/>
                  </a:lnTo>
                  <a:lnTo>
                    <a:pt x="2313232" y="1012717"/>
                  </a:lnTo>
                  <a:cubicBezTo>
                    <a:pt x="2277228" y="1007383"/>
                    <a:pt x="2235794" y="989952"/>
                    <a:pt x="2197408" y="963378"/>
                  </a:cubicBezTo>
                  <a:cubicBezTo>
                    <a:pt x="2164547" y="940803"/>
                    <a:pt x="2130638" y="923754"/>
                    <a:pt x="2122066" y="925564"/>
                  </a:cubicBezTo>
                  <a:cubicBezTo>
                    <a:pt x="2112350" y="927564"/>
                    <a:pt x="2107778" y="920896"/>
                    <a:pt x="2109874" y="908037"/>
                  </a:cubicBezTo>
                  <a:cubicBezTo>
                    <a:pt x="2114731" y="879462"/>
                    <a:pt x="2092728" y="855840"/>
                    <a:pt x="2067487" y="862318"/>
                  </a:cubicBezTo>
                  <a:cubicBezTo>
                    <a:pt x="2052819" y="866223"/>
                    <a:pt x="2044532" y="859936"/>
                    <a:pt x="2039674" y="841458"/>
                  </a:cubicBezTo>
                  <a:cubicBezTo>
                    <a:pt x="2031769" y="811359"/>
                    <a:pt x="2088919" y="712965"/>
                    <a:pt x="2125780" y="693153"/>
                  </a:cubicBezTo>
                  <a:cubicBezTo>
                    <a:pt x="2138067" y="686676"/>
                    <a:pt x="2145497" y="674294"/>
                    <a:pt x="2142259" y="666007"/>
                  </a:cubicBezTo>
                  <a:cubicBezTo>
                    <a:pt x="2135686" y="648576"/>
                    <a:pt x="2161499" y="634956"/>
                    <a:pt x="2184264" y="643814"/>
                  </a:cubicBezTo>
                  <a:cubicBezTo>
                    <a:pt x="2200361" y="650005"/>
                    <a:pt x="2260750" y="608190"/>
                    <a:pt x="2260750" y="591045"/>
                  </a:cubicBezTo>
                  <a:cubicBezTo>
                    <a:pt x="2260750" y="585330"/>
                    <a:pt x="2243890" y="575901"/>
                    <a:pt x="2223602" y="570090"/>
                  </a:cubicBezTo>
                  <a:lnTo>
                    <a:pt x="2186454" y="559327"/>
                  </a:lnTo>
                  <a:lnTo>
                    <a:pt x="2229317" y="558279"/>
                  </a:lnTo>
                  <a:cubicBezTo>
                    <a:pt x="2269894" y="557232"/>
                    <a:pt x="2272179" y="559041"/>
                    <a:pt x="2272179" y="593141"/>
                  </a:cubicBezTo>
                  <a:cubicBezTo>
                    <a:pt x="2272179" y="613334"/>
                    <a:pt x="2263798" y="635146"/>
                    <a:pt x="2253225" y="642861"/>
                  </a:cubicBezTo>
                  <a:cubicBezTo>
                    <a:pt x="2236461" y="655149"/>
                    <a:pt x="2238747" y="658863"/>
                    <a:pt x="2273227" y="676199"/>
                  </a:cubicBezTo>
                  <a:cubicBezTo>
                    <a:pt x="2311423" y="695249"/>
                    <a:pt x="2312661" y="695154"/>
                    <a:pt x="2335616" y="668388"/>
                  </a:cubicBezTo>
                  <a:cubicBezTo>
                    <a:pt x="2357238" y="643433"/>
                    <a:pt x="2361334" y="642576"/>
                    <a:pt x="2384384" y="657720"/>
                  </a:cubicBezTo>
                  <a:cubicBezTo>
                    <a:pt x="2404196" y="671055"/>
                    <a:pt x="2412769" y="671436"/>
                    <a:pt x="2426294" y="660292"/>
                  </a:cubicBezTo>
                  <a:cubicBezTo>
                    <a:pt x="2440963" y="648100"/>
                    <a:pt x="2438962" y="641718"/>
                    <a:pt x="2412007" y="613143"/>
                  </a:cubicBezTo>
                  <a:cubicBezTo>
                    <a:pt x="2394862" y="594951"/>
                    <a:pt x="2364477" y="577044"/>
                    <a:pt x="2344474" y="573234"/>
                  </a:cubicBezTo>
                  <a:cubicBezTo>
                    <a:pt x="2300945" y="565137"/>
                    <a:pt x="2282562" y="534372"/>
                    <a:pt x="2321138" y="534372"/>
                  </a:cubicBezTo>
                  <a:cubicBezTo>
                    <a:pt x="2348761" y="534276"/>
                    <a:pt x="2420865" y="494652"/>
                    <a:pt x="2420865" y="479603"/>
                  </a:cubicBezTo>
                  <a:cubicBezTo>
                    <a:pt x="2420865" y="474364"/>
                    <a:pt x="2413531" y="460172"/>
                    <a:pt x="2404577" y="447885"/>
                  </a:cubicBezTo>
                  <a:cubicBezTo>
                    <a:pt x="2392480" y="431406"/>
                    <a:pt x="2391528" y="421881"/>
                    <a:pt x="2401148" y="410451"/>
                  </a:cubicBezTo>
                  <a:cubicBezTo>
                    <a:pt x="2406482" y="404070"/>
                    <a:pt x="2405815" y="396735"/>
                    <a:pt x="2401338" y="389496"/>
                  </a:cubicBezTo>
                  <a:cubicBezTo>
                    <a:pt x="2452297" y="393211"/>
                    <a:pt x="2486968" y="400069"/>
                    <a:pt x="2511448" y="411118"/>
                  </a:cubicBezTo>
                  <a:cubicBezTo>
                    <a:pt x="2536593" y="422453"/>
                    <a:pt x="2566121" y="432454"/>
                    <a:pt x="2577170" y="433692"/>
                  </a:cubicBezTo>
                  <a:cubicBezTo>
                    <a:pt x="2606031" y="436455"/>
                    <a:pt x="2613746" y="447980"/>
                    <a:pt x="2598887" y="465982"/>
                  </a:cubicBezTo>
                  <a:cubicBezTo>
                    <a:pt x="2582314" y="485889"/>
                    <a:pt x="2595934" y="500558"/>
                    <a:pt x="2615556" y="484080"/>
                  </a:cubicBezTo>
                  <a:cubicBezTo>
                    <a:pt x="2626986" y="474555"/>
                    <a:pt x="2632225" y="478746"/>
                    <a:pt x="2637940" y="501606"/>
                  </a:cubicBezTo>
                  <a:cubicBezTo>
                    <a:pt x="2643845" y="525132"/>
                    <a:pt x="2639178" y="536277"/>
                    <a:pt x="2615460" y="555041"/>
                  </a:cubicBezTo>
                  <a:cubicBezTo>
                    <a:pt x="2598982" y="567995"/>
                    <a:pt x="2588314" y="583330"/>
                    <a:pt x="2592029" y="589140"/>
                  </a:cubicBezTo>
                  <a:cubicBezTo>
                    <a:pt x="2595553" y="594951"/>
                    <a:pt x="2578218" y="599618"/>
                    <a:pt x="2553453" y="599618"/>
                  </a:cubicBezTo>
                  <a:cubicBezTo>
                    <a:pt x="2505161" y="599618"/>
                    <a:pt x="2475824" y="622287"/>
                    <a:pt x="2486778" y="650958"/>
                  </a:cubicBezTo>
                  <a:cubicBezTo>
                    <a:pt x="2494017" y="669722"/>
                    <a:pt x="2536308" y="673818"/>
                    <a:pt x="2561073" y="658006"/>
                  </a:cubicBezTo>
                  <a:cubicBezTo>
                    <a:pt x="2578408" y="647052"/>
                    <a:pt x="2642988" y="674199"/>
                    <a:pt x="2657656" y="698678"/>
                  </a:cubicBezTo>
                  <a:cubicBezTo>
                    <a:pt x="2662705" y="707060"/>
                    <a:pt x="2674230" y="713918"/>
                    <a:pt x="2683374" y="713918"/>
                  </a:cubicBezTo>
                  <a:cubicBezTo>
                    <a:pt x="2692423" y="713918"/>
                    <a:pt x="2698614" y="720300"/>
                    <a:pt x="2697090" y="728110"/>
                  </a:cubicBezTo>
                  <a:cubicBezTo>
                    <a:pt x="2695280" y="736683"/>
                    <a:pt x="2708615" y="742969"/>
                    <a:pt x="2731284" y="744207"/>
                  </a:cubicBezTo>
                  <a:cubicBezTo>
                    <a:pt x="2751668" y="745350"/>
                    <a:pt x="2787673" y="755828"/>
                    <a:pt x="2811294" y="767734"/>
                  </a:cubicBezTo>
                  <a:cubicBezTo>
                    <a:pt x="2861301" y="792880"/>
                    <a:pt x="2880922" y="789070"/>
                    <a:pt x="2854157" y="759543"/>
                  </a:cubicBezTo>
                  <a:cubicBezTo>
                    <a:pt x="2836631" y="740207"/>
                    <a:pt x="2836822" y="738492"/>
                    <a:pt x="2855300" y="734968"/>
                  </a:cubicBezTo>
                  <a:cubicBezTo>
                    <a:pt x="2894543" y="727348"/>
                    <a:pt x="2881970" y="679628"/>
                    <a:pt x="2826725" y="626478"/>
                  </a:cubicBezTo>
                  <a:cubicBezTo>
                    <a:pt x="2783577" y="585045"/>
                    <a:pt x="2777195" y="574091"/>
                    <a:pt x="2791387" y="565233"/>
                  </a:cubicBezTo>
                  <a:cubicBezTo>
                    <a:pt x="2816533" y="549135"/>
                    <a:pt x="2820534" y="550469"/>
                    <a:pt x="2859491" y="589617"/>
                  </a:cubicBezTo>
                  <a:cubicBezTo>
                    <a:pt x="2893781" y="623811"/>
                    <a:pt x="2895972" y="624478"/>
                    <a:pt x="2917213" y="605142"/>
                  </a:cubicBezTo>
                  <a:cubicBezTo>
                    <a:pt x="2929405" y="594189"/>
                    <a:pt x="2937025" y="581235"/>
                    <a:pt x="2933976" y="576567"/>
                  </a:cubicBezTo>
                  <a:cubicBezTo>
                    <a:pt x="2931119" y="571900"/>
                    <a:pt x="2940073" y="565042"/>
                    <a:pt x="2953884" y="561327"/>
                  </a:cubicBezTo>
                  <a:lnTo>
                    <a:pt x="2979030" y="554850"/>
                  </a:lnTo>
                  <a:lnTo>
                    <a:pt x="2952455" y="526561"/>
                  </a:lnTo>
                  <a:cubicBezTo>
                    <a:pt x="2937977" y="511035"/>
                    <a:pt x="2919784" y="500748"/>
                    <a:pt x="2912164" y="503701"/>
                  </a:cubicBezTo>
                  <a:cubicBezTo>
                    <a:pt x="2904544" y="506559"/>
                    <a:pt x="2888828" y="498462"/>
                    <a:pt x="2877303" y="485604"/>
                  </a:cubicBezTo>
                  <a:cubicBezTo>
                    <a:pt x="2865777" y="472935"/>
                    <a:pt x="2842060" y="462363"/>
                    <a:pt x="2824915" y="462363"/>
                  </a:cubicBezTo>
                  <a:cubicBezTo>
                    <a:pt x="2791101" y="462363"/>
                    <a:pt x="2770813" y="433883"/>
                    <a:pt x="2797388" y="423691"/>
                  </a:cubicBezTo>
                  <a:cubicBezTo>
                    <a:pt x="2839393" y="407594"/>
                    <a:pt x="2749001" y="340919"/>
                    <a:pt x="2694042" y="347205"/>
                  </a:cubicBezTo>
                  <a:cubicBezTo>
                    <a:pt x="2671182" y="349872"/>
                    <a:pt x="2671182" y="349872"/>
                    <a:pt x="2694042" y="332537"/>
                  </a:cubicBezTo>
                  <a:cubicBezTo>
                    <a:pt x="2715283" y="316535"/>
                    <a:pt x="2715378" y="314820"/>
                    <a:pt x="2696709" y="307486"/>
                  </a:cubicBezTo>
                  <a:cubicBezTo>
                    <a:pt x="2685660" y="303105"/>
                    <a:pt x="2669563" y="305581"/>
                    <a:pt x="2660895" y="312630"/>
                  </a:cubicBezTo>
                  <a:cubicBezTo>
                    <a:pt x="2648798" y="322726"/>
                    <a:pt x="2635082" y="317011"/>
                    <a:pt x="2598697" y="286722"/>
                  </a:cubicBezTo>
                  <a:cubicBezTo>
                    <a:pt x="2558692" y="253194"/>
                    <a:pt x="2546785" y="248907"/>
                    <a:pt x="2514400" y="255956"/>
                  </a:cubicBezTo>
                  <a:cubicBezTo>
                    <a:pt x="2493731" y="260528"/>
                    <a:pt x="2478015" y="270148"/>
                    <a:pt x="2479634" y="277482"/>
                  </a:cubicBezTo>
                  <a:cubicBezTo>
                    <a:pt x="2483063" y="293961"/>
                    <a:pt x="2452202" y="295294"/>
                    <a:pt x="2442201" y="279102"/>
                  </a:cubicBezTo>
                  <a:cubicBezTo>
                    <a:pt x="2438200" y="272720"/>
                    <a:pt x="2426389" y="268815"/>
                    <a:pt x="2415912" y="270529"/>
                  </a:cubicBezTo>
                  <a:cubicBezTo>
                    <a:pt x="2400862" y="273006"/>
                    <a:pt x="2397624" y="266052"/>
                    <a:pt x="2400481" y="236525"/>
                  </a:cubicBezTo>
                  <a:cubicBezTo>
                    <a:pt x="2403720" y="203092"/>
                    <a:pt x="2401053" y="199377"/>
                    <a:pt x="2374288" y="199377"/>
                  </a:cubicBezTo>
                  <a:cubicBezTo>
                    <a:pt x="2357809" y="199377"/>
                    <a:pt x="2332282" y="207283"/>
                    <a:pt x="2317614" y="216999"/>
                  </a:cubicBezTo>
                  <a:cubicBezTo>
                    <a:pt x="2293516" y="232810"/>
                    <a:pt x="2290182" y="232810"/>
                    <a:pt x="2284086" y="216999"/>
                  </a:cubicBezTo>
                  <a:cubicBezTo>
                    <a:pt x="2267036" y="172707"/>
                    <a:pt x="2150831" y="229476"/>
                    <a:pt x="2150831" y="281959"/>
                  </a:cubicBezTo>
                  <a:cubicBezTo>
                    <a:pt x="2150831" y="303295"/>
                    <a:pt x="2168833" y="338252"/>
                    <a:pt x="2187693" y="361017"/>
                  </a:cubicBezTo>
                  <a:cubicBezTo>
                    <a:pt x="2183121" y="364731"/>
                    <a:pt x="2177787" y="371208"/>
                    <a:pt x="2170071" y="381019"/>
                  </a:cubicBezTo>
                  <a:cubicBezTo>
                    <a:pt x="2146640" y="410832"/>
                    <a:pt x="2145878" y="410928"/>
                    <a:pt x="2145878" y="386258"/>
                  </a:cubicBezTo>
                  <a:cubicBezTo>
                    <a:pt x="2145878" y="370351"/>
                    <a:pt x="2137210" y="358445"/>
                    <a:pt x="2122828" y="354730"/>
                  </a:cubicBezTo>
                  <a:cubicBezTo>
                    <a:pt x="2106445" y="350444"/>
                    <a:pt x="2102920" y="344729"/>
                    <a:pt x="2110921" y="335013"/>
                  </a:cubicBezTo>
                  <a:cubicBezTo>
                    <a:pt x="2118827" y="325584"/>
                    <a:pt x="2112255" y="310534"/>
                    <a:pt x="2089395" y="285483"/>
                  </a:cubicBezTo>
                  <a:cubicBezTo>
                    <a:pt x="2072059" y="266433"/>
                    <a:pt x="2064534" y="256242"/>
                    <a:pt x="2064820" y="248431"/>
                  </a:cubicBezTo>
                  <a:cubicBezTo>
                    <a:pt x="2067487" y="245383"/>
                    <a:pt x="2071773" y="242526"/>
                    <a:pt x="2077107" y="240621"/>
                  </a:cubicBezTo>
                  <a:cubicBezTo>
                    <a:pt x="2107111" y="229953"/>
                    <a:pt x="2138258" y="200901"/>
                    <a:pt x="2131495" y="190043"/>
                  </a:cubicBezTo>
                  <a:cubicBezTo>
                    <a:pt x="2130257" y="188043"/>
                    <a:pt x="2126923" y="186709"/>
                    <a:pt x="2122161" y="185852"/>
                  </a:cubicBezTo>
                  <a:cubicBezTo>
                    <a:pt x="2125875" y="182709"/>
                    <a:pt x="2129495" y="179375"/>
                    <a:pt x="2132829" y="175851"/>
                  </a:cubicBezTo>
                  <a:cubicBezTo>
                    <a:pt x="2139211" y="169088"/>
                    <a:pt x="2143497" y="162897"/>
                    <a:pt x="2145878" y="157372"/>
                  </a:cubicBezTo>
                  <a:cubicBezTo>
                    <a:pt x="2152641" y="158134"/>
                    <a:pt x="2159975" y="158896"/>
                    <a:pt x="2168262" y="159753"/>
                  </a:cubicBezTo>
                  <a:cubicBezTo>
                    <a:pt x="2181978" y="161087"/>
                    <a:pt x="2197313" y="166516"/>
                    <a:pt x="2202457" y="171660"/>
                  </a:cubicBezTo>
                  <a:cubicBezTo>
                    <a:pt x="2211505" y="180708"/>
                    <a:pt x="2432104" y="170898"/>
                    <a:pt x="2448868" y="160706"/>
                  </a:cubicBezTo>
                  <a:cubicBezTo>
                    <a:pt x="2453345" y="158039"/>
                    <a:pt x="2454202" y="148800"/>
                    <a:pt x="2450964" y="140227"/>
                  </a:cubicBezTo>
                  <a:cubicBezTo>
                    <a:pt x="2447725" y="131655"/>
                    <a:pt x="2450583" y="121177"/>
                    <a:pt x="2457346" y="116891"/>
                  </a:cubicBezTo>
                  <a:cubicBezTo>
                    <a:pt x="2464204" y="112700"/>
                    <a:pt x="2466680" y="104223"/>
                    <a:pt x="2462870" y="98031"/>
                  </a:cubicBezTo>
                  <a:cubicBezTo>
                    <a:pt x="2458489" y="90792"/>
                    <a:pt x="2451250" y="90792"/>
                    <a:pt x="2442772" y="97841"/>
                  </a:cubicBezTo>
                  <a:cubicBezTo>
                    <a:pt x="2435438" y="103937"/>
                    <a:pt x="2416579" y="108699"/>
                    <a:pt x="2400958" y="108509"/>
                  </a:cubicBezTo>
                  <a:cubicBezTo>
                    <a:pt x="2385146" y="108318"/>
                    <a:pt x="2328377" y="110700"/>
                    <a:pt x="2274466" y="113843"/>
                  </a:cubicBezTo>
                  <a:cubicBezTo>
                    <a:pt x="2173596" y="119748"/>
                    <a:pt x="2149402" y="112795"/>
                    <a:pt x="2134734" y="73743"/>
                  </a:cubicBezTo>
                  <a:cubicBezTo>
                    <a:pt x="2129686" y="60408"/>
                    <a:pt x="2114827" y="53645"/>
                    <a:pt x="2089681" y="53550"/>
                  </a:cubicBezTo>
                  <a:cubicBezTo>
                    <a:pt x="2041294" y="53359"/>
                    <a:pt x="2013099" y="37452"/>
                    <a:pt x="2041674" y="26403"/>
                  </a:cubicBezTo>
                  <a:cubicBezTo>
                    <a:pt x="2055962" y="20784"/>
                    <a:pt x="2058153" y="15164"/>
                    <a:pt x="2049294" y="6306"/>
                  </a:cubicBezTo>
                  <a:cubicBezTo>
                    <a:pt x="2035102" y="-7887"/>
                    <a:pt x="2008337" y="4115"/>
                    <a:pt x="2018338" y="20212"/>
                  </a:cubicBezTo>
                  <a:cubicBezTo>
                    <a:pt x="2021958" y="26022"/>
                    <a:pt x="2014528" y="30880"/>
                    <a:pt x="2001955" y="30880"/>
                  </a:cubicBezTo>
                  <a:cubicBezTo>
                    <a:pt x="1989382" y="30880"/>
                    <a:pt x="1975761" y="36214"/>
                    <a:pt x="1971761" y="42786"/>
                  </a:cubicBezTo>
                  <a:cubicBezTo>
                    <a:pt x="1958236" y="64599"/>
                    <a:pt x="1991287" y="88030"/>
                    <a:pt x="2035578" y="88030"/>
                  </a:cubicBezTo>
                  <a:cubicBezTo>
                    <a:pt x="2074345" y="88030"/>
                    <a:pt x="2079584" y="91459"/>
                    <a:pt x="2082823" y="118605"/>
                  </a:cubicBezTo>
                  <a:cubicBezTo>
                    <a:pt x="2083394" y="123082"/>
                    <a:pt x="2083965" y="126892"/>
                    <a:pt x="2084823" y="130226"/>
                  </a:cubicBezTo>
                  <a:cubicBezTo>
                    <a:pt x="2073964" y="131750"/>
                    <a:pt x="2064630" y="133750"/>
                    <a:pt x="2056724" y="136417"/>
                  </a:cubicBezTo>
                  <a:cubicBezTo>
                    <a:pt x="2055009" y="127178"/>
                    <a:pt x="2047294" y="117558"/>
                    <a:pt x="2033673" y="110319"/>
                  </a:cubicBezTo>
                  <a:cubicBezTo>
                    <a:pt x="2014242" y="99936"/>
                    <a:pt x="2005765" y="101079"/>
                    <a:pt x="1990811" y="116224"/>
                  </a:cubicBezTo>
                  <a:cubicBezTo>
                    <a:pt x="1973571" y="133845"/>
                    <a:pt x="1973761" y="136512"/>
                    <a:pt x="1994335" y="151657"/>
                  </a:cubicBezTo>
                  <a:cubicBezTo>
                    <a:pt x="2011957" y="164802"/>
                    <a:pt x="2015957" y="168516"/>
                    <a:pt x="2024148" y="166707"/>
                  </a:cubicBezTo>
                  <a:cubicBezTo>
                    <a:pt x="2021100" y="178422"/>
                    <a:pt x="2022244" y="193281"/>
                    <a:pt x="2027101" y="212141"/>
                  </a:cubicBezTo>
                  <a:cubicBezTo>
                    <a:pt x="2025196" y="222428"/>
                    <a:pt x="2025577" y="238239"/>
                    <a:pt x="2028530" y="253860"/>
                  </a:cubicBezTo>
                  <a:cubicBezTo>
                    <a:pt x="2028911" y="256051"/>
                    <a:pt x="2029387" y="258147"/>
                    <a:pt x="2029768" y="260052"/>
                  </a:cubicBezTo>
                  <a:cubicBezTo>
                    <a:pt x="2024339" y="260528"/>
                    <a:pt x="2011671" y="273577"/>
                    <a:pt x="2001193" y="289674"/>
                  </a:cubicBezTo>
                  <a:cubicBezTo>
                    <a:pt x="1985477" y="313582"/>
                    <a:pt x="1984334" y="323583"/>
                    <a:pt x="1995288" y="341109"/>
                  </a:cubicBezTo>
                  <a:cubicBezTo>
                    <a:pt x="2006146" y="358540"/>
                    <a:pt x="2005765" y="362826"/>
                    <a:pt x="1993002" y="362826"/>
                  </a:cubicBezTo>
                  <a:cubicBezTo>
                    <a:pt x="1984239" y="362826"/>
                    <a:pt x="1970618" y="354921"/>
                    <a:pt x="1962617" y="345396"/>
                  </a:cubicBezTo>
                  <a:cubicBezTo>
                    <a:pt x="1949663" y="329679"/>
                    <a:pt x="1945377" y="330251"/>
                    <a:pt x="1924041" y="350349"/>
                  </a:cubicBezTo>
                  <a:cubicBezTo>
                    <a:pt x="1910801" y="362731"/>
                    <a:pt x="1896228" y="373209"/>
                    <a:pt x="1891465" y="373590"/>
                  </a:cubicBezTo>
                  <a:cubicBezTo>
                    <a:pt x="1878702" y="374637"/>
                    <a:pt x="1881083" y="391211"/>
                    <a:pt x="1894323" y="392830"/>
                  </a:cubicBezTo>
                  <a:cubicBezTo>
                    <a:pt x="1900609" y="393592"/>
                    <a:pt x="1910039" y="395021"/>
                    <a:pt x="1915278" y="395688"/>
                  </a:cubicBezTo>
                  <a:cubicBezTo>
                    <a:pt x="1917754" y="396069"/>
                    <a:pt x="1920040" y="398069"/>
                    <a:pt x="1921755" y="401022"/>
                  </a:cubicBezTo>
                  <a:cubicBezTo>
                    <a:pt x="1920136" y="402736"/>
                    <a:pt x="1918326" y="404546"/>
                    <a:pt x="1916421" y="406737"/>
                  </a:cubicBezTo>
                  <a:cubicBezTo>
                    <a:pt x="1905181" y="419119"/>
                    <a:pt x="1901086" y="424739"/>
                    <a:pt x="1903753" y="428835"/>
                  </a:cubicBezTo>
                  <a:cubicBezTo>
                    <a:pt x="1894894" y="431502"/>
                    <a:pt x="1883369" y="433692"/>
                    <a:pt x="1869177" y="435407"/>
                  </a:cubicBezTo>
                  <a:cubicBezTo>
                    <a:pt x="1809931" y="442455"/>
                    <a:pt x="1754305" y="430263"/>
                    <a:pt x="1778213" y="415404"/>
                  </a:cubicBezTo>
                  <a:cubicBezTo>
                    <a:pt x="1785642" y="410832"/>
                    <a:pt x="1788786" y="402165"/>
                    <a:pt x="1785071" y="396259"/>
                  </a:cubicBezTo>
                  <a:cubicBezTo>
                    <a:pt x="1781356" y="390258"/>
                    <a:pt x="1773450" y="388449"/>
                    <a:pt x="1767545" y="392068"/>
                  </a:cubicBezTo>
                  <a:cubicBezTo>
                    <a:pt x="1761640" y="395783"/>
                    <a:pt x="1759639" y="403689"/>
                    <a:pt x="1763354" y="409499"/>
                  </a:cubicBezTo>
                  <a:cubicBezTo>
                    <a:pt x="1766973" y="415309"/>
                    <a:pt x="1765069" y="420072"/>
                    <a:pt x="1758973" y="420072"/>
                  </a:cubicBezTo>
                  <a:cubicBezTo>
                    <a:pt x="1753067" y="420072"/>
                    <a:pt x="1745161" y="412356"/>
                    <a:pt x="1741446" y="402927"/>
                  </a:cubicBezTo>
                  <a:cubicBezTo>
                    <a:pt x="1737351" y="391973"/>
                    <a:pt x="1719253" y="385686"/>
                    <a:pt x="1691726" y="385305"/>
                  </a:cubicBezTo>
                  <a:cubicBezTo>
                    <a:pt x="1649625" y="385020"/>
                    <a:pt x="1649149" y="384543"/>
                    <a:pt x="1675819" y="369780"/>
                  </a:cubicBezTo>
                  <a:cubicBezTo>
                    <a:pt x="1698489" y="357207"/>
                    <a:pt x="1711728" y="357302"/>
                    <a:pt x="1754591" y="370161"/>
                  </a:cubicBezTo>
                  <a:cubicBezTo>
                    <a:pt x="1782880" y="378733"/>
                    <a:pt x="1812217" y="390830"/>
                    <a:pt x="1819837" y="397116"/>
                  </a:cubicBezTo>
                  <a:cubicBezTo>
                    <a:pt x="1841935" y="415404"/>
                    <a:pt x="1850317" y="395307"/>
                    <a:pt x="1829934" y="372732"/>
                  </a:cubicBezTo>
                  <a:cubicBezTo>
                    <a:pt x="1812503" y="353301"/>
                    <a:pt x="1813170" y="351396"/>
                    <a:pt x="1841935" y="340443"/>
                  </a:cubicBezTo>
                  <a:cubicBezTo>
                    <a:pt x="1878987" y="326346"/>
                    <a:pt x="1870701" y="305867"/>
                    <a:pt x="1827933" y="305581"/>
                  </a:cubicBezTo>
                  <a:cubicBezTo>
                    <a:pt x="1784309" y="305295"/>
                    <a:pt x="1769164" y="292627"/>
                    <a:pt x="1751638" y="241764"/>
                  </a:cubicBezTo>
                  <a:cubicBezTo>
                    <a:pt x="1740684" y="209855"/>
                    <a:pt x="1739732" y="192900"/>
                    <a:pt x="1748495" y="182423"/>
                  </a:cubicBezTo>
                  <a:cubicBezTo>
                    <a:pt x="1757163" y="171850"/>
                    <a:pt x="1757163" y="163944"/>
                    <a:pt x="1748495" y="155277"/>
                  </a:cubicBezTo>
                  <a:cubicBezTo>
                    <a:pt x="1734874" y="141656"/>
                    <a:pt x="1707537" y="153086"/>
                    <a:pt x="1716967" y="168516"/>
                  </a:cubicBezTo>
                  <a:cubicBezTo>
                    <a:pt x="1720396" y="173946"/>
                    <a:pt x="1711538" y="179946"/>
                    <a:pt x="1697346" y="182042"/>
                  </a:cubicBezTo>
                  <a:cubicBezTo>
                    <a:pt x="1678772" y="184709"/>
                    <a:pt x="1669819" y="195377"/>
                    <a:pt x="1665437" y="220047"/>
                  </a:cubicBezTo>
                  <a:cubicBezTo>
                    <a:pt x="1660865" y="245193"/>
                    <a:pt x="1657341" y="249288"/>
                    <a:pt x="1651816" y="235572"/>
                  </a:cubicBezTo>
                  <a:cubicBezTo>
                    <a:pt x="1647816" y="225285"/>
                    <a:pt x="1628385" y="208807"/>
                    <a:pt x="1608763" y="198996"/>
                  </a:cubicBezTo>
                  <a:cubicBezTo>
                    <a:pt x="1577521" y="183375"/>
                    <a:pt x="1572092" y="183280"/>
                    <a:pt x="1566567" y="198044"/>
                  </a:cubicBezTo>
                  <a:cubicBezTo>
                    <a:pt x="1561615" y="210712"/>
                    <a:pt x="1556281" y="211760"/>
                    <a:pt x="1544660" y="202140"/>
                  </a:cubicBezTo>
                  <a:cubicBezTo>
                    <a:pt x="1536373" y="195186"/>
                    <a:pt x="1524562" y="192424"/>
                    <a:pt x="1518657" y="196139"/>
                  </a:cubicBezTo>
                  <a:cubicBezTo>
                    <a:pt x="1512751" y="199758"/>
                    <a:pt x="1504845" y="194615"/>
                    <a:pt x="1501131" y="184804"/>
                  </a:cubicBezTo>
                  <a:cubicBezTo>
                    <a:pt x="1500083" y="182137"/>
                    <a:pt x="1498749" y="179946"/>
                    <a:pt x="1497225" y="178137"/>
                  </a:cubicBezTo>
                  <a:cubicBezTo>
                    <a:pt x="1520657" y="182232"/>
                    <a:pt x="1563519" y="176136"/>
                    <a:pt x="1596571" y="162420"/>
                  </a:cubicBezTo>
                  <a:cubicBezTo>
                    <a:pt x="1619241" y="152895"/>
                    <a:pt x="1651816" y="145275"/>
                    <a:pt x="1669152" y="145275"/>
                  </a:cubicBezTo>
                  <a:cubicBezTo>
                    <a:pt x="1702299" y="145275"/>
                    <a:pt x="1732969" y="119463"/>
                    <a:pt x="1721539" y="100984"/>
                  </a:cubicBezTo>
                  <a:cubicBezTo>
                    <a:pt x="1717729" y="95079"/>
                    <a:pt x="1705918" y="91364"/>
                    <a:pt x="1694965" y="92983"/>
                  </a:cubicBezTo>
                  <a:cubicBezTo>
                    <a:pt x="1684011" y="94602"/>
                    <a:pt x="1669723" y="85077"/>
                    <a:pt x="1663151" y="71933"/>
                  </a:cubicBezTo>
                  <a:cubicBezTo>
                    <a:pt x="1645530" y="36595"/>
                    <a:pt x="1617336" y="41358"/>
                    <a:pt x="1618765" y="79458"/>
                  </a:cubicBezTo>
                  <a:cubicBezTo>
                    <a:pt x="1619812" y="104318"/>
                    <a:pt x="1614954" y="110890"/>
                    <a:pt x="1595619" y="110890"/>
                  </a:cubicBezTo>
                  <a:cubicBezTo>
                    <a:pt x="1582093" y="110890"/>
                    <a:pt x="1560376" y="103365"/>
                    <a:pt x="1547232" y="94126"/>
                  </a:cubicBezTo>
                  <a:cubicBezTo>
                    <a:pt x="1533992" y="84887"/>
                    <a:pt x="1501036" y="75933"/>
                    <a:pt x="1474080" y="74124"/>
                  </a:cubicBezTo>
                  <a:cubicBezTo>
                    <a:pt x="1427217" y="71076"/>
                    <a:pt x="1424836" y="72504"/>
                    <a:pt x="1422835" y="103365"/>
                  </a:cubicBezTo>
                  <a:cubicBezTo>
                    <a:pt x="1420644" y="138036"/>
                    <a:pt x="1442647" y="155086"/>
                    <a:pt x="1466174" y="136893"/>
                  </a:cubicBezTo>
                  <a:cubicBezTo>
                    <a:pt x="1473984" y="130988"/>
                    <a:pt x="1493130" y="129845"/>
                    <a:pt x="1508941" y="134512"/>
                  </a:cubicBezTo>
                  <a:cubicBezTo>
                    <a:pt x="1535325" y="142323"/>
                    <a:pt x="1535611" y="143085"/>
                    <a:pt x="1512465" y="144132"/>
                  </a:cubicBezTo>
                  <a:cubicBezTo>
                    <a:pt x="1485891" y="145371"/>
                    <a:pt x="1470270" y="160039"/>
                    <a:pt x="1482462" y="172231"/>
                  </a:cubicBezTo>
                  <a:cubicBezTo>
                    <a:pt x="1482462" y="172231"/>
                    <a:pt x="1482462" y="172231"/>
                    <a:pt x="1482557" y="172231"/>
                  </a:cubicBezTo>
                  <a:cubicBezTo>
                    <a:pt x="1478842" y="172326"/>
                    <a:pt x="1474556" y="173088"/>
                    <a:pt x="1469698" y="174612"/>
                  </a:cubicBezTo>
                  <a:cubicBezTo>
                    <a:pt x="1453791" y="179661"/>
                    <a:pt x="1447886" y="178041"/>
                    <a:pt x="1452744" y="170136"/>
                  </a:cubicBezTo>
                  <a:cubicBezTo>
                    <a:pt x="1463888" y="152229"/>
                    <a:pt x="1408643" y="120415"/>
                    <a:pt x="1371591" y="123368"/>
                  </a:cubicBezTo>
                  <a:cubicBezTo>
                    <a:pt x="1353969" y="124892"/>
                    <a:pt x="1330633" y="122130"/>
                    <a:pt x="1319965" y="117558"/>
                  </a:cubicBezTo>
                  <a:cubicBezTo>
                    <a:pt x="1290533" y="104889"/>
                    <a:pt x="1236907" y="126797"/>
                    <a:pt x="1235002" y="152324"/>
                  </a:cubicBezTo>
                  <a:cubicBezTo>
                    <a:pt x="1234050" y="164325"/>
                    <a:pt x="1232811" y="183185"/>
                    <a:pt x="1232145" y="194139"/>
                  </a:cubicBezTo>
                  <a:cubicBezTo>
                    <a:pt x="1231383" y="205188"/>
                    <a:pt x="1223572" y="214236"/>
                    <a:pt x="1214523" y="214236"/>
                  </a:cubicBezTo>
                  <a:cubicBezTo>
                    <a:pt x="1188615" y="214236"/>
                    <a:pt x="1181472" y="236334"/>
                    <a:pt x="1204427" y="244526"/>
                  </a:cubicBezTo>
                  <a:cubicBezTo>
                    <a:pt x="1215857" y="248526"/>
                    <a:pt x="1232907" y="261195"/>
                    <a:pt x="1242432" y="272720"/>
                  </a:cubicBezTo>
                  <a:cubicBezTo>
                    <a:pt x="1257672" y="291484"/>
                    <a:pt x="1262434" y="291960"/>
                    <a:pt x="1288152" y="277292"/>
                  </a:cubicBezTo>
                  <a:cubicBezTo>
                    <a:pt x="1303773" y="268243"/>
                    <a:pt x="1328252" y="255670"/>
                    <a:pt x="1342444" y="249288"/>
                  </a:cubicBezTo>
                  <a:cubicBezTo>
                    <a:pt x="1356541" y="242907"/>
                    <a:pt x="1368162" y="232334"/>
                    <a:pt x="1368162" y="225857"/>
                  </a:cubicBezTo>
                  <a:cubicBezTo>
                    <a:pt x="1368162" y="200330"/>
                    <a:pt x="1385402" y="216046"/>
                    <a:pt x="1386926" y="243002"/>
                  </a:cubicBezTo>
                  <a:cubicBezTo>
                    <a:pt x="1389879" y="293199"/>
                    <a:pt x="1412548" y="309010"/>
                    <a:pt x="1471317" y="302057"/>
                  </a:cubicBezTo>
                  <a:cubicBezTo>
                    <a:pt x="1500083" y="298628"/>
                    <a:pt x="1531134" y="300438"/>
                    <a:pt x="1539993" y="305867"/>
                  </a:cubicBezTo>
                  <a:cubicBezTo>
                    <a:pt x="1550565" y="312439"/>
                    <a:pt x="1528277" y="317106"/>
                    <a:pt x="1476461" y="319392"/>
                  </a:cubicBezTo>
                  <a:cubicBezTo>
                    <a:pt x="1392260" y="323012"/>
                    <a:pt x="1375877" y="338919"/>
                    <a:pt x="1439504" y="355206"/>
                  </a:cubicBezTo>
                  <a:cubicBezTo>
                    <a:pt x="1459983" y="360445"/>
                    <a:pt x="1487510" y="374733"/>
                    <a:pt x="1500654" y="386925"/>
                  </a:cubicBezTo>
                  <a:cubicBezTo>
                    <a:pt x="1513894" y="399212"/>
                    <a:pt x="1531896" y="407022"/>
                    <a:pt x="1540755" y="404165"/>
                  </a:cubicBezTo>
                  <a:cubicBezTo>
                    <a:pt x="1549518" y="401403"/>
                    <a:pt x="1579903" y="395783"/>
                    <a:pt x="1608287" y="391782"/>
                  </a:cubicBezTo>
                  <a:cubicBezTo>
                    <a:pt x="1655531" y="385115"/>
                    <a:pt x="1657817" y="385972"/>
                    <a:pt x="1636862" y="401498"/>
                  </a:cubicBezTo>
                  <a:cubicBezTo>
                    <a:pt x="1617907" y="415404"/>
                    <a:pt x="1616859" y="419595"/>
                    <a:pt x="1631147" y="425025"/>
                  </a:cubicBezTo>
                  <a:cubicBezTo>
                    <a:pt x="1649149" y="432073"/>
                    <a:pt x="1657912" y="500082"/>
                    <a:pt x="1640862" y="500082"/>
                  </a:cubicBezTo>
                  <a:cubicBezTo>
                    <a:pt x="1635528" y="500082"/>
                    <a:pt x="1631147" y="490366"/>
                    <a:pt x="1631147" y="478555"/>
                  </a:cubicBezTo>
                  <a:cubicBezTo>
                    <a:pt x="1631147" y="448647"/>
                    <a:pt x="1573425" y="427215"/>
                    <a:pt x="1511323" y="434169"/>
                  </a:cubicBezTo>
                  <a:cubicBezTo>
                    <a:pt x="1453696" y="440741"/>
                    <a:pt x="1439885" y="434359"/>
                    <a:pt x="1467507" y="414071"/>
                  </a:cubicBezTo>
                  <a:cubicBezTo>
                    <a:pt x="1484557" y="401593"/>
                    <a:pt x="1483414" y="398259"/>
                    <a:pt x="1455792" y="380257"/>
                  </a:cubicBezTo>
                  <a:cubicBezTo>
                    <a:pt x="1431884" y="364446"/>
                    <a:pt x="1421692" y="363112"/>
                    <a:pt x="1408833" y="373590"/>
                  </a:cubicBezTo>
                  <a:cubicBezTo>
                    <a:pt x="1396165" y="384258"/>
                    <a:pt x="1384259" y="382829"/>
                    <a:pt x="1354636" y="367303"/>
                  </a:cubicBezTo>
                  <a:cubicBezTo>
                    <a:pt x="1304344" y="341109"/>
                    <a:pt x="1228811" y="327489"/>
                    <a:pt x="1211761" y="341681"/>
                  </a:cubicBezTo>
                  <a:cubicBezTo>
                    <a:pt x="1202712" y="349110"/>
                    <a:pt x="1186615" y="346824"/>
                    <a:pt x="1163279" y="334728"/>
                  </a:cubicBezTo>
                  <a:cubicBezTo>
                    <a:pt x="1126132" y="315487"/>
                    <a:pt x="1113178" y="319011"/>
                    <a:pt x="1049360" y="365684"/>
                  </a:cubicBezTo>
                  <a:cubicBezTo>
                    <a:pt x="1012117" y="392925"/>
                    <a:pt x="989352" y="390735"/>
                    <a:pt x="1024976" y="363303"/>
                  </a:cubicBezTo>
                  <a:cubicBezTo>
                    <a:pt x="1067934" y="330346"/>
                    <a:pt x="1028310" y="320631"/>
                    <a:pt x="976303" y="351301"/>
                  </a:cubicBezTo>
                  <a:cubicBezTo>
                    <a:pt x="949633" y="367113"/>
                    <a:pt x="933060" y="371208"/>
                    <a:pt x="928202" y="363207"/>
                  </a:cubicBezTo>
                  <a:cubicBezTo>
                    <a:pt x="923916" y="356540"/>
                    <a:pt x="915629" y="354159"/>
                    <a:pt x="909438" y="357969"/>
                  </a:cubicBezTo>
                  <a:cubicBezTo>
                    <a:pt x="902580" y="362160"/>
                    <a:pt x="902294" y="370065"/>
                    <a:pt x="908580" y="378162"/>
                  </a:cubicBezTo>
                  <a:cubicBezTo>
                    <a:pt x="924011" y="397878"/>
                    <a:pt x="935631" y="468268"/>
                    <a:pt x="922011" y="459886"/>
                  </a:cubicBezTo>
                  <a:cubicBezTo>
                    <a:pt x="915819" y="456171"/>
                    <a:pt x="910771" y="440741"/>
                    <a:pt x="910771" y="425691"/>
                  </a:cubicBezTo>
                  <a:cubicBezTo>
                    <a:pt x="910771" y="397307"/>
                    <a:pt x="901341" y="387210"/>
                    <a:pt x="867909" y="380257"/>
                  </a:cubicBezTo>
                  <a:cubicBezTo>
                    <a:pt x="856955" y="377971"/>
                    <a:pt x="825332" y="367875"/>
                    <a:pt x="797805" y="358064"/>
                  </a:cubicBezTo>
                  <a:cubicBezTo>
                    <a:pt x="770277" y="348063"/>
                    <a:pt x="735797" y="339966"/>
                    <a:pt x="721319" y="339966"/>
                  </a:cubicBezTo>
                  <a:cubicBezTo>
                    <a:pt x="706841" y="339966"/>
                    <a:pt x="692077" y="335394"/>
                    <a:pt x="688458" y="329775"/>
                  </a:cubicBezTo>
                  <a:cubicBezTo>
                    <a:pt x="685029" y="324155"/>
                    <a:pt x="651215" y="319202"/>
                    <a:pt x="613305" y="318630"/>
                  </a:cubicBezTo>
                  <a:cubicBezTo>
                    <a:pt x="575301" y="318059"/>
                    <a:pt x="534153" y="312153"/>
                    <a:pt x="521675" y="305581"/>
                  </a:cubicBezTo>
                  <a:cubicBezTo>
                    <a:pt x="506244" y="297294"/>
                    <a:pt x="492147" y="297104"/>
                    <a:pt x="477384" y="305010"/>
                  </a:cubicBezTo>
                  <a:cubicBezTo>
                    <a:pt x="461286" y="313677"/>
                    <a:pt x="452142" y="312344"/>
                    <a:pt x="441760" y="299771"/>
                  </a:cubicBezTo>
                  <a:cubicBezTo>
                    <a:pt x="433950" y="290341"/>
                    <a:pt x="413185" y="282816"/>
                    <a:pt x="395469" y="282816"/>
                  </a:cubicBezTo>
                  <a:cubicBezTo>
                    <a:pt x="377752" y="282816"/>
                    <a:pt x="359845" y="277387"/>
                    <a:pt x="355845" y="270815"/>
                  </a:cubicBezTo>
                  <a:cubicBezTo>
                    <a:pt x="350701" y="262528"/>
                    <a:pt x="343748" y="262719"/>
                    <a:pt x="333366" y="271386"/>
                  </a:cubicBezTo>
                  <a:cubicBezTo>
                    <a:pt x="322983" y="279959"/>
                    <a:pt x="315840" y="280149"/>
                    <a:pt x="310791" y="272053"/>
                  </a:cubicBezTo>
                  <a:cubicBezTo>
                    <a:pt x="306124" y="264243"/>
                    <a:pt x="293742" y="266529"/>
                    <a:pt x="275454" y="278530"/>
                  </a:cubicBezTo>
                  <a:cubicBezTo>
                    <a:pt x="260118" y="288627"/>
                    <a:pt x="247355" y="292437"/>
                    <a:pt x="247164" y="286912"/>
                  </a:cubicBezTo>
                  <a:cubicBezTo>
                    <a:pt x="246974" y="281578"/>
                    <a:pt x="240497" y="284721"/>
                    <a:pt x="232877" y="294246"/>
                  </a:cubicBezTo>
                  <a:cubicBezTo>
                    <a:pt x="225162" y="303581"/>
                    <a:pt x="206112" y="313106"/>
                    <a:pt x="190395" y="315201"/>
                  </a:cubicBezTo>
                  <a:cubicBezTo>
                    <a:pt x="174679" y="317202"/>
                    <a:pt x="153343" y="329679"/>
                    <a:pt x="143056" y="342824"/>
                  </a:cubicBezTo>
                  <a:cubicBezTo>
                    <a:pt x="132769" y="356064"/>
                    <a:pt x="115815" y="368065"/>
                    <a:pt x="105337" y="369589"/>
                  </a:cubicBezTo>
                  <a:cubicBezTo>
                    <a:pt x="94860" y="371208"/>
                    <a:pt x="73143" y="381019"/>
                    <a:pt x="57141" y="391592"/>
                  </a:cubicBezTo>
                  <a:lnTo>
                    <a:pt x="27899" y="410642"/>
                  </a:lnTo>
                  <a:lnTo>
                    <a:pt x="66285" y="444265"/>
                  </a:lnTo>
                  <a:cubicBezTo>
                    <a:pt x="104670" y="477888"/>
                    <a:pt x="154296" y="505320"/>
                    <a:pt x="170393" y="501891"/>
                  </a:cubicBezTo>
                  <a:cubicBezTo>
                    <a:pt x="175060" y="500844"/>
                    <a:pt x="178965" y="504654"/>
                    <a:pt x="178965" y="510273"/>
                  </a:cubicBezTo>
                  <a:cubicBezTo>
                    <a:pt x="178965" y="529704"/>
                    <a:pt x="147342" y="532562"/>
                    <a:pt x="115529" y="515988"/>
                  </a:cubicBezTo>
                  <a:cubicBezTo>
                    <a:pt x="93621" y="504654"/>
                    <a:pt x="79810" y="503034"/>
                    <a:pt x="71809" y="511131"/>
                  </a:cubicBezTo>
                  <a:cubicBezTo>
                    <a:pt x="65332" y="517703"/>
                    <a:pt x="51330" y="522942"/>
                    <a:pt x="40853" y="522942"/>
                  </a:cubicBezTo>
                  <a:cubicBezTo>
                    <a:pt x="30280" y="522942"/>
                    <a:pt x="15326" y="530562"/>
                    <a:pt x="7515" y="539991"/>
                  </a:cubicBezTo>
                  <a:cubicBezTo>
                    <a:pt x="-4010" y="553898"/>
                    <a:pt x="-2772" y="558565"/>
                    <a:pt x="14659" y="565709"/>
                  </a:cubicBezTo>
                  <a:cubicBezTo>
                    <a:pt x="26375" y="570471"/>
                    <a:pt x="35995" y="582092"/>
                    <a:pt x="35995" y="591426"/>
                  </a:cubicBezTo>
                  <a:cubicBezTo>
                    <a:pt x="35995" y="616668"/>
                    <a:pt x="145723" y="631336"/>
                    <a:pt x="163059" y="608381"/>
                  </a:cubicBezTo>
                  <a:cubicBezTo>
                    <a:pt x="180680" y="585045"/>
                    <a:pt x="186871" y="587331"/>
                    <a:pt x="184680" y="616191"/>
                  </a:cubicBezTo>
                  <a:cubicBezTo>
                    <a:pt x="183061" y="639147"/>
                    <a:pt x="155439" y="658006"/>
                    <a:pt x="110385" y="667055"/>
                  </a:cubicBezTo>
                  <a:cubicBezTo>
                    <a:pt x="81429" y="672770"/>
                    <a:pt x="51902" y="718109"/>
                    <a:pt x="59903" y="744684"/>
                  </a:cubicBezTo>
                  <a:cubicBezTo>
                    <a:pt x="70571" y="779831"/>
                    <a:pt x="112290" y="821646"/>
                    <a:pt x="132674" y="817360"/>
                  </a:cubicBezTo>
                  <a:cubicBezTo>
                    <a:pt x="142389" y="815359"/>
                    <a:pt x="155915" y="820884"/>
                    <a:pt x="162582" y="829742"/>
                  </a:cubicBezTo>
                  <a:cubicBezTo>
                    <a:pt x="181728" y="854793"/>
                    <a:pt x="253260" y="875652"/>
                    <a:pt x="276216" y="862984"/>
                  </a:cubicBezTo>
                  <a:cubicBezTo>
                    <a:pt x="292789" y="853650"/>
                    <a:pt x="294313" y="856031"/>
                    <a:pt x="287360" y="878986"/>
                  </a:cubicBezTo>
                  <a:cubicBezTo>
                    <a:pt x="274787" y="919848"/>
                    <a:pt x="262119" y="931469"/>
                    <a:pt x="195539" y="962902"/>
                  </a:cubicBezTo>
                  <a:cubicBezTo>
                    <a:pt x="162011" y="978808"/>
                    <a:pt x="131531" y="996525"/>
                    <a:pt x="127911" y="1002430"/>
                  </a:cubicBezTo>
                  <a:cubicBezTo>
                    <a:pt x="117910" y="1018718"/>
                    <a:pt x="144961" y="1030339"/>
                    <a:pt x="159344" y="1015860"/>
                  </a:cubicBezTo>
                  <a:cubicBezTo>
                    <a:pt x="174679" y="1000525"/>
                    <a:pt x="205826" y="998811"/>
                    <a:pt x="196587" y="1013860"/>
                  </a:cubicBezTo>
                  <a:cubicBezTo>
                    <a:pt x="186681" y="1029957"/>
                    <a:pt x="213351" y="1041864"/>
                    <a:pt x="227543" y="1027671"/>
                  </a:cubicBezTo>
                  <a:cubicBezTo>
                    <a:pt x="236401" y="1018908"/>
                    <a:pt x="234306" y="1013289"/>
                    <a:pt x="220209" y="1007764"/>
                  </a:cubicBezTo>
                  <a:cubicBezTo>
                    <a:pt x="198206" y="999287"/>
                    <a:pt x="195539" y="1001478"/>
                    <a:pt x="291075" y="948995"/>
                  </a:cubicBezTo>
                  <a:cubicBezTo>
                    <a:pt x="343843" y="919944"/>
                    <a:pt x="421472" y="844791"/>
                    <a:pt x="412899" y="830980"/>
                  </a:cubicBezTo>
                  <a:cubicBezTo>
                    <a:pt x="409851" y="825932"/>
                    <a:pt x="412804" y="818407"/>
                    <a:pt x="419567" y="814216"/>
                  </a:cubicBezTo>
                  <a:cubicBezTo>
                    <a:pt x="426330" y="809930"/>
                    <a:pt x="436617" y="794118"/>
                    <a:pt x="442332" y="779069"/>
                  </a:cubicBezTo>
                  <a:cubicBezTo>
                    <a:pt x="448142" y="764019"/>
                    <a:pt x="461953" y="751732"/>
                    <a:pt x="473097" y="752018"/>
                  </a:cubicBezTo>
                  <a:cubicBezTo>
                    <a:pt x="492433" y="752304"/>
                    <a:pt x="492433" y="752875"/>
                    <a:pt x="473383" y="764019"/>
                  </a:cubicBezTo>
                  <a:cubicBezTo>
                    <a:pt x="451571" y="776688"/>
                    <a:pt x="446427" y="814597"/>
                    <a:pt x="465001" y="826027"/>
                  </a:cubicBezTo>
                  <a:cubicBezTo>
                    <a:pt x="471383" y="829932"/>
                    <a:pt x="491862" y="825456"/>
                    <a:pt x="510626" y="816216"/>
                  </a:cubicBezTo>
                  <a:cubicBezTo>
                    <a:pt x="530343" y="806310"/>
                    <a:pt x="547392" y="803643"/>
                    <a:pt x="551298" y="809930"/>
                  </a:cubicBezTo>
                  <a:cubicBezTo>
                    <a:pt x="554822" y="815740"/>
                    <a:pt x="562728" y="817645"/>
                    <a:pt x="568633" y="813931"/>
                  </a:cubicBezTo>
                  <a:cubicBezTo>
                    <a:pt x="574634" y="810216"/>
                    <a:pt x="576539" y="802310"/>
                    <a:pt x="572824" y="796309"/>
                  </a:cubicBezTo>
                  <a:cubicBezTo>
                    <a:pt x="569109" y="790404"/>
                    <a:pt x="561394" y="788594"/>
                    <a:pt x="555489" y="792118"/>
                  </a:cubicBezTo>
                  <a:cubicBezTo>
                    <a:pt x="545487" y="798309"/>
                    <a:pt x="541296" y="784689"/>
                    <a:pt x="547773" y="766115"/>
                  </a:cubicBezTo>
                  <a:cubicBezTo>
                    <a:pt x="551869" y="754113"/>
                    <a:pt x="579206" y="751827"/>
                    <a:pt x="579206" y="763543"/>
                  </a:cubicBezTo>
                  <a:cubicBezTo>
                    <a:pt x="579206" y="779736"/>
                    <a:pt x="649310" y="806310"/>
                    <a:pt x="711984" y="813645"/>
                  </a:cubicBezTo>
                  <a:cubicBezTo>
                    <a:pt x="744084" y="817455"/>
                    <a:pt x="795328" y="833171"/>
                    <a:pt x="825618" y="848602"/>
                  </a:cubicBezTo>
                  <a:cubicBezTo>
                    <a:pt x="862956" y="867461"/>
                    <a:pt x="885149" y="872985"/>
                    <a:pt x="894293" y="865365"/>
                  </a:cubicBezTo>
                  <a:cubicBezTo>
                    <a:pt x="903818" y="857555"/>
                    <a:pt x="912962" y="864985"/>
                    <a:pt x="925535" y="891178"/>
                  </a:cubicBezTo>
                  <a:cubicBezTo>
                    <a:pt x="945061" y="931374"/>
                    <a:pt x="940299" y="954329"/>
                    <a:pt x="916486" y="934612"/>
                  </a:cubicBezTo>
                  <a:cubicBezTo>
                    <a:pt x="906009" y="925849"/>
                    <a:pt x="899055" y="925754"/>
                    <a:pt x="894007" y="934041"/>
                  </a:cubicBezTo>
                  <a:cubicBezTo>
                    <a:pt x="889911" y="940613"/>
                    <a:pt x="889435" y="946709"/>
                    <a:pt x="892959" y="947376"/>
                  </a:cubicBezTo>
                  <a:cubicBezTo>
                    <a:pt x="896388" y="948233"/>
                    <a:pt x="903151" y="949566"/>
                    <a:pt x="907914" y="950519"/>
                  </a:cubicBezTo>
                  <a:cubicBezTo>
                    <a:pt x="912581" y="951376"/>
                    <a:pt x="922868" y="956234"/>
                    <a:pt x="930774" y="961092"/>
                  </a:cubicBezTo>
                  <a:cubicBezTo>
                    <a:pt x="944109" y="969664"/>
                    <a:pt x="949538" y="963282"/>
                    <a:pt x="946395" y="943185"/>
                  </a:cubicBezTo>
                  <a:cubicBezTo>
                    <a:pt x="944109" y="928421"/>
                    <a:pt x="964397" y="933755"/>
                    <a:pt x="979351" y="951757"/>
                  </a:cubicBezTo>
                  <a:cubicBezTo>
                    <a:pt x="987162" y="961092"/>
                    <a:pt x="1000687" y="968902"/>
                    <a:pt x="1009355" y="968902"/>
                  </a:cubicBezTo>
                  <a:cubicBezTo>
                    <a:pt x="1018023" y="968902"/>
                    <a:pt x="1025166" y="976522"/>
                    <a:pt x="1025166" y="986047"/>
                  </a:cubicBezTo>
                  <a:cubicBezTo>
                    <a:pt x="1025166" y="995382"/>
                    <a:pt x="1020404" y="1001954"/>
                    <a:pt x="1014879" y="1000335"/>
                  </a:cubicBezTo>
                  <a:cubicBezTo>
                    <a:pt x="1005354" y="997668"/>
                    <a:pt x="1002306" y="1003002"/>
                    <a:pt x="1002306" y="1021766"/>
                  </a:cubicBezTo>
                  <a:cubicBezTo>
                    <a:pt x="1002306" y="1025576"/>
                    <a:pt x="1009926" y="1022433"/>
                    <a:pt x="1019451" y="1014622"/>
                  </a:cubicBezTo>
                  <a:cubicBezTo>
                    <a:pt x="1028786" y="1006716"/>
                    <a:pt x="1037168" y="1003573"/>
                    <a:pt x="1037930" y="1007574"/>
                  </a:cubicBezTo>
                  <a:cubicBezTo>
                    <a:pt x="1043454" y="1034625"/>
                    <a:pt x="1042407" y="1044912"/>
                    <a:pt x="1033072" y="1057485"/>
                  </a:cubicBezTo>
                  <a:cubicBezTo>
                    <a:pt x="1027071" y="1065390"/>
                    <a:pt x="1026119" y="1071772"/>
                    <a:pt x="1030881" y="1071772"/>
                  </a:cubicBezTo>
                  <a:cubicBezTo>
                    <a:pt x="1035549" y="1071772"/>
                    <a:pt x="1033263" y="1079011"/>
                    <a:pt x="1025928" y="1087965"/>
                  </a:cubicBezTo>
                  <a:cubicBezTo>
                    <a:pt x="1016784" y="1098919"/>
                    <a:pt x="1016308" y="1106443"/>
                    <a:pt x="1024595" y="1111491"/>
                  </a:cubicBezTo>
                  <a:cubicBezTo>
                    <a:pt x="1035930" y="1118445"/>
                    <a:pt x="1040883" y="1111015"/>
                    <a:pt x="1037835" y="1091775"/>
                  </a:cubicBezTo>
                  <a:cubicBezTo>
                    <a:pt x="1036215" y="1081393"/>
                    <a:pt x="1040692" y="1081202"/>
                    <a:pt x="1064695" y="1090346"/>
                  </a:cubicBezTo>
                  <a:cubicBezTo>
                    <a:pt x="1081745" y="1096918"/>
                    <a:pt x="1081745" y="1099109"/>
                    <a:pt x="1064790" y="1117778"/>
                  </a:cubicBezTo>
                  <a:cubicBezTo>
                    <a:pt x="1053741" y="1130161"/>
                    <a:pt x="1050979" y="1140828"/>
                    <a:pt x="1057837" y="1145210"/>
                  </a:cubicBezTo>
                  <a:cubicBezTo>
                    <a:pt x="1064124" y="1149020"/>
                    <a:pt x="1072315" y="1147115"/>
                    <a:pt x="1076125" y="1141114"/>
                  </a:cubicBezTo>
                  <a:cubicBezTo>
                    <a:pt x="1079935" y="1134923"/>
                    <a:pt x="1090698" y="1132828"/>
                    <a:pt x="1100033" y="1136542"/>
                  </a:cubicBezTo>
                  <a:cubicBezTo>
                    <a:pt x="1113178" y="1141590"/>
                    <a:pt x="1114130" y="1146734"/>
                    <a:pt x="1104033" y="1158926"/>
                  </a:cubicBezTo>
                  <a:cubicBezTo>
                    <a:pt x="1096794" y="1167594"/>
                    <a:pt x="1094794" y="1174737"/>
                    <a:pt x="1099461" y="1174737"/>
                  </a:cubicBezTo>
                  <a:cubicBezTo>
                    <a:pt x="1104129" y="1174737"/>
                    <a:pt x="1101081" y="1183024"/>
                    <a:pt x="1092603" y="1193216"/>
                  </a:cubicBezTo>
                  <a:cubicBezTo>
                    <a:pt x="1079364" y="1209218"/>
                    <a:pt x="1081840" y="1215409"/>
                    <a:pt x="1111272" y="1239222"/>
                  </a:cubicBezTo>
                  <a:cubicBezTo>
                    <a:pt x="1129846" y="1254271"/>
                    <a:pt x="1159945" y="1274178"/>
                    <a:pt x="1178043" y="1283418"/>
                  </a:cubicBezTo>
                  <a:cubicBezTo>
                    <a:pt x="1212047" y="1300753"/>
                    <a:pt x="1236812" y="1296372"/>
                    <a:pt x="1223763" y="1275321"/>
                  </a:cubicBezTo>
                  <a:cubicBezTo>
                    <a:pt x="1219477" y="1268368"/>
                    <a:pt x="1223096" y="1265415"/>
                    <a:pt x="1232240" y="1268464"/>
                  </a:cubicBezTo>
                  <a:cubicBezTo>
                    <a:pt x="1240908" y="1271321"/>
                    <a:pt x="1249861" y="1288371"/>
                    <a:pt x="1251861" y="1306468"/>
                  </a:cubicBezTo>
                  <a:cubicBezTo>
                    <a:pt x="1255290" y="1335329"/>
                    <a:pt x="1253576" y="1337424"/>
                    <a:pt x="1237383" y="1323899"/>
                  </a:cubicBezTo>
                  <a:cubicBezTo>
                    <a:pt x="1210332" y="1301515"/>
                    <a:pt x="1205094" y="1313803"/>
                    <a:pt x="1201474" y="1406004"/>
                  </a:cubicBezTo>
                  <a:cubicBezTo>
                    <a:pt x="1199664" y="1451820"/>
                    <a:pt x="1196521" y="1514875"/>
                    <a:pt x="1194521" y="1546308"/>
                  </a:cubicBezTo>
                  <a:cubicBezTo>
                    <a:pt x="1191663" y="1588885"/>
                    <a:pt x="1197093" y="1615173"/>
                    <a:pt x="1215857" y="1649273"/>
                  </a:cubicBezTo>
                  <a:cubicBezTo>
                    <a:pt x="1229668" y="1674419"/>
                    <a:pt x="1247099" y="1693469"/>
                    <a:pt x="1254528" y="1691659"/>
                  </a:cubicBezTo>
                  <a:cubicBezTo>
                    <a:pt x="1262148" y="1689754"/>
                    <a:pt x="1265292" y="1695565"/>
                    <a:pt x="1261672" y="1704994"/>
                  </a:cubicBezTo>
                  <a:cubicBezTo>
                    <a:pt x="1252909" y="1727854"/>
                    <a:pt x="1316632" y="1825104"/>
                    <a:pt x="1348064" y="1836820"/>
                  </a:cubicBezTo>
                  <a:cubicBezTo>
                    <a:pt x="1362256" y="1841964"/>
                    <a:pt x="1373877" y="1850822"/>
                    <a:pt x="1373877" y="1856346"/>
                  </a:cubicBezTo>
                  <a:cubicBezTo>
                    <a:pt x="1373877" y="1861966"/>
                    <a:pt x="1380258" y="1865871"/>
                    <a:pt x="1388164" y="1864919"/>
                  </a:cubicBezTo>
                  <a:cubicBezTo>
                    <a:pt x="1396165" y="1863966"/>
                    <a:pt x="1410262" y="1889874"/>
                    <a:pt x="1420073" y="1923593"/>
                  </a:cubicBezTo>
                  <a:cubicBezTo>
                    <a:pt x="1429693" y="1956645"/>
                    <a:pt x="1447600" y="1992840"/>
                    <a:pt x="1459983" y="2004079"/>
                  </a:cubicBezTo>
                  <a:cubicBezTo>
                    <a:pt x="1477032" y="2019415"/>
                    <a:pt x="1479319" y="2028082"/>
                    <a:pt x="1469698" y="2039608"/>
                  </a:cubicBezTo>
                  <a:cubicBezTo>
                    <a:pt x="1459887" y="2051419"/>
                    <a:pt x="1465126" y="2062086"/>
                    <a:pt x="1492558" y="2086185"/>
                  </a:cubicBezTo>
                  <a:cubicBezTo>
                    <a:pt x="1512180" y="2103425"/>
                    <a:pt x="1528277" y="2127904"/>
                    <a:pt x="1528277" y="2140572"/>
                  </a:cubicBezTo>
                  <a:cubicBezTo>
                    <a:pt x="1528277" y="2172958"/>
                    <a:pt x="1605525" y="2234013"/>
                    <a:pt x="1623527" y="2215725"/>
                  </a:cubicBezTo>
                  <a:cubicBezTo>
                    <a:pt x="1633719" y="2205533"/>
                    <a:pt x="1632099" y="2198770"/>
                    <a:pt x="1616859" y="2187531"/>
                  </a:cubicBezTo>
                  <a:cubicBezTo>
                    <a:pt x="1605811" y="2179339"/>
                    <a:pt x="1596857" y="2168862"/>
                    <a:pt x="1596857" y="2164195"/>
                  </a:cubicBezTo>
                  <a:cubicBezTo>
                    <a:pt x="1596857" y="2159527"/>
                    <a:pt x="1581427" y="2132857"/>
                    <a:pt x="1562567" y="2104854"/>
                  </a:cubicBezTo>
                  <a:cubicBezTo>
                    <a:pt x="1543707" y="2076945"/>
                    <a:pt x="1528277" y="2049228"/>
                    <a:pt x="1528277" y="2043418"/>
                  </a:cubicBezTo>
                  <a:cubicBezTo>
                    <a:pt x="1528277" y="2037607"/>
                    <a:pt x="1517990" y="2015986"/>
                    <a:pt x="1505417" y="1995411"/>
                  </a:cubicBezTo>
                  <a:cubicBezTo>
                    <a:pt x="1492844" y="1974837"/>
                    <a:pt x="1482557" y="1951596"/>
                    <a:pt x="1482557" y="1943691"/>
                  </a:cubicBezTo>
                  <a:cubicBezTo>
                    <a:pt x="1482366" y="1917592"/>
                    <a:pt x="1505703" y="1928927"/>
                    <a:pt x="1517895" y="1960836"/>
                  </a:cubicBezTo>
                  <a:cubicBezTo>
                    <a:pt x="1524467" y="1978171"/>
                    <a:pt x="1549994" y="2019033"/>
                    <a:pt x="1574759" y="2051895"/>
                  </a:cubicBezTo>
                  <a:cubicBezTo>
                    <a:pt x="1599524" y="2084566"/>
                    <a:pt x="1619717" y="2115808"/>
                    <a:pt x="1619717" y="2121332"/>
                  </a:cubicBezTo>
                  <a:cubicBezTo>
                    <a:pt x="1619717" y="2126666"/>
                    <a:pt x="1636862" y="2151336"/>
                    <a:pt x="1657912" y="2176101"/>
                  </a:cubicBezTo>
                  <a:cubicBezTo>
                    <a:pt x="1708585" y="2235537"/>
                    <a:pt x="1722682" y="2264017"/>
                    <a:pt x="1715443" y="2291639"/>
                  </a:cubicBezTo>
                  <a:cubicBezTo>
                    <a:pt x="1707252" y="2322976"/>
                    <a:pt x="1756496" y="2362696"/>
                    <a:pt x="1878225" y="2423084"/>
                  </a:cubicBezTo>
                  <a:cubicBezTo>
                    <a:pt x="1958807" y="2462994"/>
                    <a:pt x="1979476" y="2468995"/>
                    <a:pt x="1997002" y="2458136"/>
                  </a:cubicBezTo>
                  <a:cubicBezTo>
                    <a:pt x="2014242" y="2447278"/>
                    <a:pt x="2025673" y="2450040"/>
                    <a:pt x="2059772" y="2473090"/>
                  </a:cubicBezTo>
                  <a:cubicBezTo>
                    <a:pt x="2113398" y="2509571"/>
                    <a:pt x="2186645" y="2546909"/>
                    <a:pt x="2204457" y="2546909"/>
                  </a:cubicBezTo>
                  <a:cubicBezTo>
                    <a:pt x="2230936" y="2546909"/>
                    <a:pt x="2271513" y="2596153"/>
                    <a:pt x="2271513" y="2628157"/>
                  </a:cubicBezTo>
                  <a:cubicBezTo>
                    <a:pt x="2271513" y="2662828"/>
                    <a:pt x="2287991" y="2680640"/>
                    <a:pt x="2300850" y="2659876"/>
                  </a:cubicBezTo>
                  <a:cubicBezTo>
                    <a:pt x="2306279" y="2651208"/>
                    <a:pt x="2313899" y="2655780"/>
                    <a:pt x="2323234" y="2673211"/>
                  </a:cubicBezTo>
                  <a:cubicBezTo>
                    <a:pt x="2331616" y="2689022"/>
                    <a:pt x="2350666" y="2701500"/>
                    <a:pt x="2369811" y="2704167"/>
                  </a:cubicBezTo>
                  <a:cubicBezTo>
                    <a:pt x="2387813" y="2706548"/>
                    <a:pt x="2408578" y="2713596"/>
                    <a:pt x="2416198" y="2719883"/>
                  </a:cubicBezTo>
                  <a:cubicBezTo>
                    <a:pt x="2425913" y="2727884"/>
                    <a:pt x="2433628" y="2724455"/>
                    <a:pt x="2442296" y="2708167"/>
                  </a:cubicBezTo>
                  <a:cubicBezTo>
                    <a:pt x="2468966" y="2658352"/>
                    <a:pt x="2511162" y="2722074"/>
                    <a:pt x="2509733" y="2809704"/>
                  </a:cubicBezTo>
                  <a:cubicBezTo>
                    <a:pt x="2508971" y="2849899"/>
                    <a:pt x="2500780" y="2870759"/>
                    <a:pt x="2471061" y="2906954"/>
                  </a:cubicBezTo>
                  <a:cubicBezTo>
                    <a:pt x="2423151" y="2965438"/>
                    <a:pt x="2396100" y="3060402"/>
                    <a:pt x="2422675" y="3077166"/>
                  </a:cubicBezTo>
                  <a:cubicBezTo>
                    <a:pt x="2438581" y="3087072"/>
                    <a:pt x="2438105" y="3090405"/>
                    <a:pt x="2419150" y="3106408"/>
                  </a:cubicBezTo>
                  <a:cubicBezTo>
                    <a:pt x="2398100" y="3123934"/>
                    <a:pt x="2398195" y="3125648"/>
                    <a:pt x="2421722" y="3175845"/>
                  </a:cubicBezTo>
                  <a:cubicBezTo>
                    <a:pt x="2435152" y="3204039"/>
                    <a:pt x="2465251" y="3281191"/>
                    <a:pt x="2488778" y="3347295"/>
                  </a:cubicBezTo>
                  <a:cubicBezTo>
                    <a:pt x="2527164" y="3455404"/>
                    <a:pt x="2536403" y="3471120"/>
                    <a:pt x="2581647" y="3505029"/>
                  </a:cubicBezTo>
                  <a:cubicBezTo>
                    <a:pt x="2609079" y="3525603"/>
                    <a:pt x="2646512" y="3555892"/>
                    <a:pt x="2664705" y="3572180"/>
                  </a:cubicBezTo>
                  <a:lnTo>
                    <a:pt x="2697852" y="3601612"/>
                  </a:lnTo>
                  <a:lnTo>
                    <a:pt x="2683850" y="3797542"/>
                  </a:lnTo>
                  <a:cubicBezTo>
                    <a:pt x="2676135" y="3905269"/>
                    <a:pt x="2668419" y="4021665"/>
                    <a:pt x="2666800" y="4056241"/>
                  </a:cubicBezTo>
                  <a:cubicBezTo>
                    <a:pt x="2664705" y="4097293"/>
                    <a:pt x="2652894" y="4140537"/>
                    <a:pt x="2632225" y="4180923"/>
                  </a:cubicBezTo>
                  <a:cubicBezTo>
                    <a:pt x="2609650" y="4225500"/>
                    <a:pt x="2602792" y="4252265"/>
                    <a:pt x="2607841" y="4277125"/>
                  </a:cubicBezTo>
                  <a:cubicBezTo>
                    <a:pt x="2611555" y="4296080"/>
                    <a:pt x="2608412" y="4328846"/>
                    <a:pt x="2600697" y="4350182"/>
                  </a:cubicBezTo>
                  <a:cubicBezTo>
                    <a:pt x="2589743" y="4380472"/>
                    <a:pt x="2589743" y="4393616"/>
                    <a:pt x="2600601" y="4411142"/>
                  </a:cubicBezTo>
                  <a:cubicBezTo>
                    <a:pt x="2608222" y="4423334"/>
                    <a:pt x="2614508" y="4452004"/>
                    <a:pt x="2614508" y="4474959"/>
                  </a:cubicBezTo>
                  <a:cubicBezTo>
                    <a:pt x="2614508" y="4510583"/>
                    <a:pt x="2612032" y="4514488"/>
                    <a:pt x="2597363" y="4502201"/>
                  </a:cubicBezTo>
                  <a:cubicBezTo>
                    <a:pt x="2581171" y="4488771"/>
                    <a:pt x="2576599" y="4491533"/>
                    <a:pt x="2583075" y="4510774"/>
                  </a:cubicBezTo>
                  <a:cubicBezTo>
                    <a:pt x="2584600" y="4515536"/>
                    <a:pt x="2589743" y="4518108"/>
                    <a:pt x="2594506" y="4516489"/>
                  </a:cubicBezTo>
                  <a:cubicBezTo>
                    <a:pt x="2599173" y="4514965"/>
                    <a:pt x="2603650" y="4518870"/>
                    <a:pt x="2604507" y="4525156"/>
                  </a:cubicBezTo>
                  <a:cubicBezTo>
                    <a:pt x="2605269" y="4531443"/>
                    <a:pt x="2606888" y="4542968"/>
                    <a:pt x="2608126" y="4550874"/>
                  </a:cubicBezTo>
                  <a:cubicBezTo>
                    <a:pt x="2612127" y="4577258"/>
                    <a:pt x="2601078" y="4583735"/>
                    <a:pt x="2586314" y="4563733"/>
                  </a:cubicBezTo>
                  <a:cubicBezTo>
                    <a:pt x="2572789" y="4545254"/>
                    <a:pt x="2570884" y="4545540"/>
                    <a:pt x="2557930" y="4569733"/>
                  </a:cubicBezTo>
                  <a:cubicBezTo>
                    <a:pt x="2544975" y="4593832"/>
                    <a:pt x="2548785" y="4610881"/>
                    <a:pt x="2566883" y="4610881"/>
                  </a:cubicBezTo>
                  <a:cubicBezTo>
                    <a:pt x="2574884" y="4610881"/>
                    <a:pt x="2625938" y="4659173"/>
                    <a:pt x="2625938" y="4666793"/>
                  </a:cubicBezTo>
                  <a:cubicBezTo>
                    <a:pt x="2625938" y="4669174"/>
                    <a:pt x="2616984" y="4670413"/>
                    <a:pt x="2605935" y="4669650"/>
                  </a:cubicBezTo>
                  <a:cubicBezTo>
                    <a:pt x="2589267" y="4668317"/>
                    <a:pt x="2585933" y="4677747"/>
                    <a:pt x="2585933" y="4725181"/>
                  </a:cubicBezTo>
                  <a:cubicBezTo>
                    <a:pt x="2585933" y="4756709"/>
                    <a:pt x="2581742" y="4788808"/>
                    <a:pt x="2576694" y="4796714"/>
                  </a:cubicBezTo>
                  <a:cubicBezTo>
                    <a:pt x="2567931" y="4810335"/>
                    <a:pt x="2570502" y="4812716"/>
                    <a:pt x="2597363" y="4815764"/>
                  </a:cubicBezTo>
                  <a:cubicBezTo>
                    <a:pt x="2620223" y="4818431"/>
                    <a:pt x="2662609" y="4855198"/>
                    <a:pt x="2655561" y="4866437"/>
                  </a:cubicBezTo>
                  <a:cubicBezTo>
                    <a:pt x="2642226" y="4888154"/>
                    <a:pt x="2674992" y="4894726"/>
                    <a:pt x="2690613" y="4873390"/>
                  </a:cubicBezTo>
                  <a:cubicBezTo>
                    <a:pt x="2707377" y="4850340"/>
                    <a:pt x="2707663" y="4850531"/>
                    <a:pt x="2711663" y="4888725"/>
                  </a:cubicBezTo>
                  <a:cubicBezTo>
                    <a:pt x="2713568" y="4907871"/>
                    <a:pt x="2709663" y="4913300"/>
                    <a:pt x="2697661" y="4908728"/>
                  </a:cubicBezTo>
                  <a:cubicBezTo>
                    <a:pt x="2688517" y="4905204"/>
                    <a:pt x="2676040" y="4905394"/>
                    <a:pt x="2670134" y="4909204"/>
                  </a:cubicBezTo>
                  <a:cubicBezTo>
                    <a:pt x="2650798" y="4921111"/>
                    <a:pt x="2684136" y="4948162"/>
                    <a:pt x="2718140" y="4948162"/>
                  </a:cubicBezTo>
                  <a:cubicBezTo>
                    <a:pt x="2735857" y="4948162"/>
                    <a:pt x="2753287" y="4952924"/>
                    <a:pt x="2756811" y="4958639"/>
                  </a:cubicBezTo>
                  <a:cubicBezTo>
                    <a:pt x="2765098" y="4972069"/>
                    <a:pt x="2790530" y="4968069"/>
                    <a:pt x="2812723" y="4949781"/>
                  </a:cubicBezTo>
                  <a:cubicBezTo>
                    <a:pt x="2828059" y="4937113"/>
                    <a:pt x="2824439" y="4929493"/>
                    <a:pt x="2784339" y="4889392"/>
                  </a:cubicBezTo>
                  <a:cubicBezTo>
                    <a:pt x="2757669" y="4862627"/>
                    <a:pt x="2731761" y="4846054"/>
                    <a:pt x="2722236" y="4849769"/>
                  </a:cubicBezTo>
                  <a:cubicBezTo>
                    <a:pt x="2713377" y="4853197"/>
                    <a:pt x="2706043" y="4851578"/>
                    <a:pt x="2706043" y="4846054"/>
                  </a:cubicBezTo>
                  <a:cubicBezTo>
                    <a:pt x="2706043" y="4840720"/>
                    <a:pt x="2713663" y="4833290"/>
                    <a:pt x="2723188" y="4829766"/>
                  </a:cubicBezTo>
                  <a:cubicBezTo>
                    <a:pt x="2732523" y="4826051"/>
                    <a:pt x="2740333" y="4810906"/>
                    <a:pt x="2740333" y="4796047"/>
                  </a:cubicBezTo>
                  <a:cubicBezTo>
                    <a:pt x="2740333" y="4780998"/>
                    <a:pt x="2750620" y="4759376"/>
                    <a:pt x="2763193" y="4747946"/>
                  </a:cubicBezTo>
                  <a:cubicBezTo>
                    <a:pt x="2775861" y="4736611"/>
                    <a:pt x="2783672" y="4724801"/>
                    <a:pt x="2780719" y="4721657"/>
                  </a:cubicBezTo>
                  <a:cubicBezTo>
                    <a:pt x="2777576" y="4718704"/>
                    <a:pt x="2790530" y="4698607"/>
                    <a:pt x="2809390" y="4677176"/>
                  </a:cubicBezTo>
                  <a:cubicBezTo>
                    <a:pt x="2843108" y="4638790"/>
                    <a:pt x="2845204" y="4616596"/>
                    <a:pt x="2815105" y="4616596"/>
                  </a:cubicBezTo>
                  <a:cubicBezTo>
                    <a:pt x="2799293" y="4616596"/>
                    <a:pt x="2786053" y="4592498"/>
                    <a:pt x="2786053" y="4563828"/>
                  </a:cubicBezTo>
                  <a:cubicBezTo>
                    <a:pt x="2786053" y="4554874"/>
                    <a:pt x="2798912" y="4542492"/>
                    <a:pt x="2814628" y="4536586"/>
                  </a:cubicBezTo>
                  <a:cubicBezTo>
                    <a:pt x="2836059" y="4528395"/>
                    <a:pt x="2843203" y="4517346"/>
                    <a:pt x="2843203" y="4492390"/>
                  </a:cubicBezTo>
                  <a:cubicBezTo>
                    <a:pt x="2843203" y="4467721"/>
                    <a:pt x="2849775" y="4457338"/>
                    <a:pt x="2868921" y="4451909"/>
                  </a:cubicBezTo>
                  <a:cubicBezTo>
                    <a:pt x="2891590" y="4445528"/>
                    <a:pt x="2892543" y="4443051"/>
                    <a:pt x="2876731" y="4430573"/>
                  </a:cubicBezTo>
                  <a:cubicBezTo>
                    <a:pt x="2867016" y="4422763"/>
                    <a:pt x="2855395" y="4406856"/>
                    <a:pt x="2850918" y="4395140"/>
                  </a:cubicBezTo>
                  <a:cubicBezTo>
                    <a:pt x="2844156" y="4377233"/>
                    <a:pt x="2847109" y="4374757"/>
                    <a:pt x="2868254" y="4380377"/>
                  </a:cubicBezTo>
                  <a:cubicBezTo>
                    <a:pt x="2898258" y="4388092"/>
                    <a:pt x="2934739" y="4360088"/>
                    <a:pt x="2934739" y="4329322"/>
                  </a:cubicBezTo>
                  <a:cubicBezTo>
                    <a:pt x="2934739" y="4313035"/>
                    <a:pt x="2947216" y="4306939"/>
                    <a:pt x="2993508" y="4300843"/>
                  </a:cubicBezTo>
                  <a:cubicBezTo>
                    <a:pt x="3083519" y="4288841"/>
                    <a:pt x="3117238" y="4242073"/>
                    <a:pt x="3077042" y="4184828"/>
                  </a:cubicBezTo>
                  <a:cubicBezTo>
                    <a:pt x="3059897" y="4160349"/>
                    <a:pt x="3060373" y="4159777"/>
                    <a:pt x="3091330" y="4165492"/>
                  </a:cubicBezTo>
                  <a:cubicBezTo>
                    <a:pt x="3155147" y="4177494"/>
                    <a:pt x="3202867" y="4128250"/>
                    <a:pt x="3284020" y="3966515"/>
                  </a:cubicBezTo>
                  <a:cubicBezTo>
                    <a:pt x="3308500" y="3917842"/>
                    <a:pt x="3312309" y="3900221"/>
                    <a:pt x="3302975" y="3879742"/>
                  </a:cubicBezTo>
                  <a:cubicBezTo>
                    <a:pt x="3296498" y="3865645"/>
                    <a:pt x="3294688" y="3849453"/>
                    <a:pt x="3298784" y="3843738"/>
                  </a:cubicBezTo>
                  <a:cubicBezTo>
                    <a:pt x="3310595" y="3827355"/>
                    <a:pt x="3378508" y="3781825"/>
                    <a:pt x="3391081" y="3781825"/>
                  </a:cubicBezTo>
                  <a:cubicBezTo>
                    <a:pt x="3397273" y="3781825"/>
                    <a:pt x="3406512" y="3774396"/>
                    <a:pt x="3411655" y="3765252"/>
                  </a:cubicBezTo>
                  <a:cubicBezTo>
                    <a:pt x="3416704" y="3756203"/>
                    <a:pt x="3441373" y="3746869"/>
                    <a:pt x="3466519" y="3744487"/>
                  </a:cubicBezTo>
                  <a:cubicBezTo>
                    <a:pt x="3509382" y="3740296"/>
                    <a:pt x="3514144" y="3736201"/>
                    <a:pt x="3545767" y="3672383"/>
                  </a:cubicBezTo>
                  <a:cubicBezTo>
                    <a:pt x="3573675" y="3616376"/>
                    <a:pt x="3580343" y="3586753"/>
                    <a:pt x="3584153" y="3502076"/>
                  </a:cubicBezTo>
                  <a:cubicBezTo>
                    <a:pt x="3587201" y="3437878"/>
                    <a:pt x="3594345" y="3395110"/>
                    <a:pt x="3603489" y="3387681"/>
                  </a:cubicBezTo>
                  <a:cubicBezTo>
                    <a:pt x="3611490" y="3381204"/>
                    <a:pt x="3636636" y="3348343"/>
                    <a:pt x="3659400" y="3314624"/>
                  </a:cubicBezTo>
                  <a:cubicBezTo>
                    <a:pt x="3689500" y="3270047"/>
                    <a:pt x="3700834" y="3240996"/>
                    <a:pt x="3700834" y="3208420"/>
                  </a:cubicBezTo>
                  <a:cubicBezTo>
                    <a:pt x="3701501" y="3169272"/>
                    <a:pt x="3696358" y="3160605"/>
                    <a:pt x="3661115" y="3139745"/>
                  </a:cubicBezTo>
                  <a:close/>
                  <a:moveTo>
                    <a:pt x="2134924" y="1367904"/>
                  </a:moveTo>
                  <a:cubicBezTo>
                    <a:pt x="2152546" y="1361237"/>
                    <a:pt x="2178073" y="1345425"/>
                    <a:pt x="2191503" y="1332662"/>
                  </a:cubicBezTo>
                  <a:cubicBezTo>
                    <a:pt x="2214553" y="1311231"/>
                    <a:pt x="2218363" y="1310850"/>
                    <a:pt x="2250558" y="1327519"/>
                  </a:cubicBezTo>
                  <a:cubicBezTo>
                    <a:pt x="2269417" y="1337234"/>
                    <a:pt x="2291801" y="1360665"/>
                    <a:pt x="2299992" y="1379620"/>
                  </a:cubicBezTo>
                  <a:cubicBezTo>
                    <a:pt x="2312470" y="1407624"/>
                    <a:pt x="2324186" y="1415148"/>
                    <a:pt x="2363715" y="1421054"/>
                  </a:cubicBezTo>
                  <a:cubicBezTo>
                    <a:pt x="2390385" y="1425054"/>
                    <a:pt x="2417912" y="1435246"/>
                    <a:pt x="2424865" y="1443723"/>
                  </a:cubicBezTo>
                  <a:cubicBezTo>
                    <a:pt x="2439058" y="1460869"/>
                    <a:pt x="2428866" y="1487157"/>
                    <a:pt x="2412102" y="1476870"/>
                  </a:cubicBezTo>
                  <a:cubicBezTo>
                    <a:pt x="2406292" y="1473251"/>
                    <a:pt x="2401434" y="1483157"/>
                    <a:pt x="2401434" y="1498873"/>
                  </a:cubicBezTo>
                  <a:cubicBezTo>
                    <a:pt x="2401434" y="1536307"/>
                    <a:pt x="2384003" y="1546022"/>
                    <a:pt x="2364953" y="1519066"/>
                  </a:cubicBezTo>
                  <a:cubicBezTo>
                    <a:pt x="2356762" y="1507350"/>
                    <a:pt x="2344855" y="1495635"/>
                    <a:pt x="2338569" y="1493158"/>
                  </a:cubicBezTo>
                  <a:cubicBezTo>
                    <a:pt x="2332378" y="1490682"/>
                    <a:pt x="2328853" y="1481538"/>
                    <a:pt x="2330949" y="1472870"/>
                  </a:cubicBezTo>
                  <a:cubicBezTo>
                    <a:pt x="2332949" y="1464107"/>
                    <a:pt x="2327901" y="1452772"/>
                    <a:pt x="2319804" y="1447724"/>
                  </a:cubicBezTo>
                  <a:cubicBezTo>
                    <a:pt x="2298088" y="1434389"/>
                    <a:pt x="2264369" y="1491729"/>
                    <a:pt x="2264274" y="1542403"/>
                  </a:cubicBezTo>
                  <a:cubicBezTo>
                    <a:pt x="2264274" y="1590218"/>
                    <a:pt x="2250653" y="1605172"/>
                    <a:pt x="2229793" y="1580217"/>
                  </a:cubicBezTo>
                  <a:cubicBezTo>
                    <a:pt x="2222173" y="1570882"/>
                    <a:pt x="2218173" y="1547546"/>
                    <a:pt x="2220935" y="1528306"/>
                  </a:cubicBezTo>
                  <a:cubicBezTo>
                    <a:pt x="2223792" y="1509256"/>
                    <a:pt x="2221792" y="1490872"/>
                    <a:pt x="2216649" y="1487634"/>
                  </a:cubicBezTo>
                  <a:cubicBezTo>
                    <a:pt x="2200171" y="1477442"/>
                    <a:pt x="2242938" y="1425912"/>
                    <a:pt x="2268370" y="1425436"/>
                  </a:cubicBezTo>
                  <a:cubicBezTo>
                    <a:pt x="2284562" y="1425054"/>
                    <a:pt x="2278275" y="1419720"/>
                    <a:pt x="2249415" y="1409433"/>
                  </a:cubicBezTo>
                  <a:cubicBezTo>
                    <a:pt x="2225507" y="1400861"/>
                    <a:pt x="2186264" y="1396479"/>
                    <a:pt x="2162261" y="1399813"/>
                  </a:cubicBezTo>
                  <a:cubicBezTo>
                    <a:pt x="2108064" y="1407052"/>
                    <a:pt x="2089299" y="1385145"/>
                    <a:pt x="2134924" y="1367904"/>
                  </a:cubicBezTo>
                  <a:close/>
                  <a:moveTo>
                    <a:pt x="2294849" y="385401"/>
                  </a:moveTo>
                  <a:cubicBezTo>
                    <a:pt x="2295040" y="385782"/>
                    <a:pt x="2295230" y="386163"/>
                    <a:pt x="2295421" y="386544"/>
                  </a:cubicBezTo>
                  <a:cubicBezTo>
                    <a:pt x="2307232" y="408737"/>
                    <a:pt x="2290658" y="429501"/>
                    <a:pt x="2277895" y="408546"/>
                  </a:cubicBezTo>
                  <a:cubicBezTo>
                    <a:pt x="2273894" y="402069"/>
                    <a:pt x="2265607" y="399783"/>
                    <a:pt x="2259702" y="403403"/>
                  </a:cubicBezTo>
                  <a:cubicBezTo>
                    <a:pt x="2253796" y="407118"/>
                    <a:pt x="2251891" y="415023"/>
                    <a:pt x="2255606" y="420929"/>
                  </a:cubicBezTo>
                  <a:cubicBezTo>
                    <a:pt x="2259225" y="427025"/>
                    <a:pt x="2267036" y="428835"/>
                    <a:pt x="2272942" y="425310"/>
                  </a:cubicBezTo>
                  <a:cubicBezTo>
                    <a:pt x="2289706" y="414833"/>
                    <a:pt x="2285324" y="438645"/>
                    <a:pt x="2267703" y="453219"/>
                  </a:cubicBezTo>
                  <a:cubicBezTo>
                    <a:pt x="2250558" y="467506"/>
                    <a:pt x="2237890" y="448837"/>
                    <a:pt x="2237890" y="409404"/>
                  </a:cubicBezTo>
                  <a:cubicBezTo>
                    <a:pt x="2237890" y="402260"/>
                    <a:pt x="2233889" y="392354"/>
                    <a:pt x="2227793" y="383305"/>
                  </a:cubicBezTo>
                  <a:cubicBezTo>
                    <a:pt x="2241414" y="383781"/>
                    <a:pt x="2265798" y="384543"/>
                    <a:pt x="2294849" y="38540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5280103" y="1122123"/>
              <a:ext cx="5826168" cy="4233233"/>
            </a:xfrm>
            <a:custGeom>
              <a:avLst/>
              <a:gdLst/>
              <a:ahLst/>
              <a:cxnLst/>
              <a:rect l="l" t="t" r="r" b="b"/>
              <a:pathLst>
                <a:path w="5826168" h="4233233" extrusionOk="0">
                  <a:moveTo>
                    <a:pt x="5783089" y="555990"/>
                  </a:moveTo>
                  <a:cubicBezTo>
                    <a:pt x="5716032" y="526367"/>
                    <a:pt x="5711175" y="526463"/>
                    <a:pt x="5698411" y="557990"/>
                  </a:cubicBezTo>
                  <a:cubicBezTo>
                    <a:pt x="5688030" y="583708"/>
                    <a:pt x="5688030" y="583708"/>
                    <a:pt x="5687362" y="558943"/>
                  </a:cubicBezTo>
                  <a:cubicBezTo>
                    <a:pt x="5685648" y="499888"/>
                    <a:pt x="5532391" y="422450"/>
                    <a:pt x="5389420" y="408353"/>
                  </a:cubicBezTo>
                  <a:cubicBezTo>
                    <a:pt x="5335890" y="402923"/>
                    <a:pt x="5284360" y="396542"/>
                    <a:pt x="5275026" y="394065"/>
                  </a:cubicBezTo>
                  <a:cubicBezTo>
                    <a:pt x="5261881" y="390541"/>
                    <a:pt x="5258547" y="398161"/>
                    <a:pt x="5260738" y="426545"/>
                  </a:cubicBezTo>
                  <a:cubicBezTo>
                    <a:pt x="5264167" y="469979"/>
                    <a:pt x="5264167" y="469979"/>
                    <a:pt x="5215304" y="443024"/>
                  </a:cubicBezTo>
                  <a:cubicBezTo>
                    <a:pt x="5188539" y="428260"/>
                    <a:pt x="5156344" y="422735"/>
                    <a:pt x="5103480" y="423878"/>
                  </a:cubicBezTo>
                  <a:cubicBezTo>
                    <a:pt x="5003944" y="426260"/>
                    <a:pt x="4977750" y="419973"/>
                    <a:pt x="4977750" y="394256"/>
                  </a:cubicBezTo>
                  <a:cubicBezTo>
                    <a:pt x="4977750" y="359013"/>
                    <a:pt x="4939460" y="347964"/>
                    <a:pt x="4844496" y="355489"/>
                  </a:cubicBezTo>
                  <a:cubicBezTo>
                    <a:pt x="4778392" y="360918"/>
                    <a:pt x="4754865" y="358918"/>
                    <a:pt x="4747912" y="347488"/>
                  </a:cubicBezTo>
                  <a:cubicBezTo>
                    <a:pt x="4742769" y="339201"/>
                    <a:pt x="4729243" y="332248"/>
                    <a:pt x="4718099" y="332248"/>
                  </a:cubicBezTo>
                  <a:cubicBezTo>
                    <a:pt x="4706859" y="332153"/>
                    <a:pt x="4697620" y="325009"/>
                    <a:pt x="4697620" y="316246"/>
                  </a:cubicBezTo>
                  <a:cubicBezTo>
                    <a:pt x="4697430" y="286623"/>
                    <a:pt x="4662282" y="274812"/>
                    <a:pt x="4626944" y="292433"/>
                  </a:cubicBezTo>
                  <a:cubicBezTo>
                    <a:pt x="4573700" y="319008"/>
                    <a:pt x="4571128" y="319484"/>
                    <a:pt x="4587321" y="299863"/>
                  </a:cubicBezTo>
                  <a:cubicBezTo>
                    <a:pt x="4600655" y="283766"/>
                    <a:pt x="4600370" y="280051"/>
                    <a:pt x="4585987" y="274431"/>
                  </a:cubicBezTo>
                  <a:cubicBezTo>
                    <a:pt x="4576653" y="270907"/>
                    <a:pt x="4556745" y="269097"/>
                    <a:pt x="4541695" y="270431"/>
                  </a:cubicBezTo>
                  <a:cubicBezTo>
                    <a:pt x="4526836" y="271669"/>
                    <a:pt x="4496547" y="271383"/>
                    <a:pt x="4474640" y="269383"/>
                  </a:cubicBezTo>
                  <a:lnTo>
                    <a:pt x="4434635" y="266049"/>
                  </a:lnTo>
                  <a:lnTo>
                    <a:pt x="4480354" y="259096"/>
                  </a:lnTo>
                  <a:cubicBezTo>
                    <a:pt x="4528361" y="251762"/>
                    <a:pt x="4535981" y="236903"/>
                    <a:pt x="4501500" y="217853"/>
                  </a:cubicBezTo>
                  <a:cubicBezTo>
                    <a:pt x="4490070" y="211566"/>
                    <a:pt x="4475020" y="199184"/>
                    <a:pt x="4467972" y="190421"/>
                  </a:cubicBezTo>
                  <a:cubicBezTo>
                    <a:pt x="4449113" y="166703"/>
                    <a:pt x="4432158" y="183277"/>
                    <a:pt x="4434444" y="223187"/>
                  </a:cubicBezTo>
                  <a:cubicBezTo>
                    <a:pt x="4435587" y="242427"/>
                    <a:pt x="4430444" y="263192"/>
                    <a:pt x="4422919" y="269478"/>
                  </a:cubicBezTo>
                  <a:cubicBezTo>
                    <a:pt x="4415394" y="275669"/>
                    <a:pt x="4411680" y="294243"/>
                    <a:pt x="4414823" y="310721"/>
                  </a:cubicBezTo>
                  <a:cubicBezTo>
                    <a:pt x="4419871" y="336534"/>
                    <a:pt x="4417394" y="339487"/>
                    <a:pt x="4397106" y="333010"/>
                  </a:cubicBezTo>
                  <a:cubicBezTo>
                    <a:pt x="4384152" y="328819"/>
                    <a:pt x="4370436" y="330629"/>
                    <a:pt x="4366626" y="336629"/>
                  </a:cubicBezTo>
                  <a:cubicBezTo>
                    <a:pt x="4362435" y="343487"/>
                    <a:pt x="4348338" y="341868"/>
                    <a:pt x="4329955" y="332248"/>
                  </a:cubicBezTo>
                  <a:cubicBezTo>
                    <a:pt x="4306714" y="320151"/>
                    <a:pt x="4295189" y="319675"/>
                    <a:pt x="4278615" y="329962"/>
                  </a:cubicBezTo>
                  <a:cubicBezTo>
                    <a:pt x="4262232" y="340344"/>
                    <a:pt x="4251945" y="340058"/>
                    <a:pt x="4234229" y="329009"/>
                  </a:cubicBezTo>
                  <a:cubicBezTo>
                    <a:pt x="4213750" y="316246"/>
                    <a:pt x="4209940" y="317865"/>
                    <a:pt x="4200224" y="343392"/>
                  </a:cubicBezTo>
                  <a:cubicBezTo>
                    <a:pt x="4185270" y="382635"/>
                    <a:pt x="4170887" y="379873"/>
                    <a:pt x="4113070" y="326438"/>
                  </a:cubicBezTo>
                  <a:cubicBezTo>
                    <a:pt x="4076685" y="293005"/>
                    <a:pt x="4069065" y="280718"/>
                    <a:pt x="4084115" y="280718"/>
                  </a:cubicBezTo>
                  <a:cubicBezTo>
                    <a:pt x="4115452" y="280718"/>
                    <a:pt x="4121072" y="268811"/>
                    <a:pt x="4102498" y="242332"/>
                  </a:cubicBezTo>
                  <a:cubicBezTo>
                    <a:pt x="4089068" y="223187"/>
                    <a:pt x="4073066" y="218138"/>
                    <a:pt x="4021726" y="217376"/>
                  </a:cubicBezTo>
                  <a:cubicBezTo>
                    <a:pt x="3978577" y="216710"/>
                    <a:pt x="3955813" y="221282"/>
                    <a:pt x="3951907" y="231283"/>
                  </a:cubicBezTo>
                  <a:cubicBezTo>
                    <a:pt x="3948003" y="241379"/>
                    <a:pt x="3924475" y="246332"/>
                    <a:pt x="3881613" y="246237"/>
                  </a:cubicBezTo>
                  <a:cubicBezTo>
                    <a:pt x="3841894" y="246047"/>
                    <a:pt x="3822939" y="242332"/>
                    <a:pt x="3832369" y="236331"/>
                  </a:cubicBezTo>
                  <a:cubicBezTo>
                    <a:pt x="3844466" y="228711"/>
                    <a:pt x="3843799" y="225282"/>
                    <a:pt x="3828559" y="219472"/>
                  </a:cubicBezTo>
                  <a:cubicBezTo>
                    <a:pt x="3797126" y="207280"/>
                    <a:pt x="3710354" y="211185"/>
                    <a:pt x="3701876" y="224996"/>
                  </a:cubicBezTo>
                  <a:cubicBezTo>
                    <a:pt x="3696447" y="233569"/>
                    <a:pt x="3689875" y="230711"/>
                    <a:pt x="3681874" y="216424"/>
                  </a:cubicBezTo>
                  <a:cubicBezTo>
                    <a:pt x="3675206" y="204613"/>
                    <a:pt x="3670349" y="192326"/>
                    <a:pt x="3671015" y="189278"/>
                  </a:cubicBezTo>
                  <a:cubicBezTo>
                    <a:pt x="3671682" y="186039"/>
                    <a:pt x="3667300" y="177657"/>
                    <a:pt x="3661490" y="170609"/>
                  </a:cubicBezTo>
                  <a:cubicBezTo>
                    <a:pt x="3654251" y="161941"/>
                    <a:pt x="3657014" y="155178"/>
                    <a:pt x="3669396" y="150320"/>
                  </a:cubicBezTo>
                  <a:cubicBezTo>
                    <a:pt x="3684065" y="144796"/>
                    <a:pt x="3685303" y="139748"/>
                    <a:pt x="3674920" y="127270"/>
                  </a:cubicBezTo>
                  <a:cubicBezTo>
                    <a:pt x="3665586" y="116030"/>
                    <a:pt x="3665301" y="108982"/>
                    <a:pt x="3673777" y="103743"/>
                  </a:cubicBezTo>
                  <a:cubicBezTo>
                    <a:pt x="3689399" y="94123"/>
                    <a:pt x="3676349" y="72120"/>
                    <a:pt x="3658728" y="78597"/>
                  </a:cubicBezTo>
                  <a:cubicBezTo>
                    <a:pt x="3651585" y="81169"/>
                    <a:pt x="3637297" y="76121"/>
                    <a:pt x="3627105" y="67262"/>
                  </a:cubicBezTo>
                  <a:cubicBezTo>
                    <a:pt x="3612246" y="54404"/>
                    <a:pt x="3597768" y="53642"/>
                    <a:pt x="3553763" y="63548"/>
                  </a:cubicBezTo>
                  <a:cubicBezTo>
                    <a:pt x="3515853" y="72025"/>
                    <a:pt x="3495374" y="72120"/>
                    <a:pt x="3487088" y="63929"/>
                  </a:cubicBezTo>
                  <a:cubicBezTo>
                    <a:pt x="3480515" y="57356"/>
                    <a:pt x="3464894" y="52022"/>
                    <a:pt x="3452512" y="52022"/>
                  </a:cubicBezTo>
                  <a:cubicBezTo>
                    <a:pt x="3430509" y="52022"/>
                    <a:pt x="3430414" y="51451"/>
                    <a:pt x="3450797" y="36592"/>
                  </a:cubicBezTo>
                  <a:cubicBezTo>
                    <a:pt x="3473467" y="19923"/>
                    <a:pt x="3467752" y="13351"/>
                    <a:pt x="3420698" y="2207"/>
                  </a:cubicBezTo>
                  <a:cubicBezTo>
                    <a:pt x="3396029" y="-3794"/>
                    <a:pt x="3384694" y="1445"/>
                    <a:pt x="3360310" y="30401"/>
                  </a:cubicBezTo>
                  <a:cubicBezTo>
                    <a:pt x="3336307" y="59166"/>
                    <a:pt x="3333069" y="69263"/>
                    <a:pt x="3344213" y="82598"/>
                  </a:cubicBezTo>
                  <a:cubicBezTo>
                    <a:pt x="3355833" y="96599"/>
                    <a:pt x="3353261" y="98028"/>
                    <a:pt x="3327258" y="91456"/>
                  </a:cubicBezTo>
                  <a:cubicBezTo>
                    <a:pt x="3307732" y="86598"/>
                    <a:pt x="3281538" y="90884"/>
                    <a:pt x="3254677" y="103743"/>
                  </a:cubicBezTo>
                  <a:cubicBezTo>
                    <a:pt x="3224103" y="118221"/>
                    <a:pt x="3207624" y="120412"/>
                    <a:pt x="3193908" y="111839"/>
                  </a:cubicBezTo>
                  <a:cubicBezTo>
                    <a:pt x="3180573" y="103553"/>
                    <a:pt x="3156761" y="104696"/>
                    <a:pt x="3113327" y="116030"/>
                  </a:cubicBezTo>
                  <a:cubicBezTo>
                    <a:pt x="3079513" y="124889"/>
                    <a:pt x="3035412" y="132032"/>
                    <a:pt x="3015600" y="132032"/>
                  </a:cubicBezTo>
                  <a:cubicBezTo>
                    <a:pt x="2932637" y="132032"/>
                    <a:pt x="2872154" y="182801"/>
                    <a:pt x="2919969" y="212328"/>
                  </a:cubicBezTo>
                  <a:cubicBezTo>
                    <a:pt x="2945782" y="228330"/>
                    <a:pt x="2928637" y="231759"/>
                    <a:pt x="2876725" y="220901"/>
                  </a:cubicBezTo>
                  <a:cubicBezTo>
                    <a:pt x="2850246" y="215471"/>
                    <a:pt x="2829672" y="206518"/>
                    <a:pt x="2831006" y="201184"/>
                  </a:cubicBezTo>
                  <a:cubicBezTo>
                    <a:pt x="2833482" y="192326"/>
                    <a:pt x="2827957" y="189278"/>
                    <a:pt x="2809384" y="189278"/>
                  </a:cubicBezTo>
                  <a:cubicBezTo>
                    <a:pt x="2805479" y="189278"/>
                    <a:pt x="2809194" y="197469"/>
                    <a:pt x="2817385" y="207470"/>
                  </a:cubicBezTo>
                  <a:cubicBezTo>
                    <a:pt x="2830815" y="223568"/>
                    <a:pt x="2828053" y="225187"/>
                    <a:pt x="2793001" y="221758"/>
                  </a:cubicBezTo>
                  <a:cubicBezTo>
                    <a:pt x="2757568" y="218138"/>
                    <a:pt x="2753377" y="220901"/>
                    <a:pt x="2750043" y="248809"/>
                  </a:cubicBezTo>
                  <a:cubicBezTo>
                    <a:pt x="2747090" y="274907"/>
                    <a:pt x="2752900" y="282432"/>
                    <a:pt x="2787191" y="296815"/>
                  </a:cubicBezTo>
                  <a:cubicBezTo>
                    <a:pt x="2809574" y="306245"/>
                    <a:pt x="2828053" y="321389"/>
                    <a:pt x="2828053" y="330724"/>
                  </a:cubicBezTo>
                  <a:cubicBezTo>
                    <a:pt x="2828053" y="339868"/>
                    <a:pt x="2830815" y="354727"/>
                    <a:pt x="2834244" y="363585"/>
                  </a:cubicBezTo>
                  <a:cubicBezTo>
                    <a:pt x="2837864" y="373301"/>
                    <a:pt x="2833291" y="379873"/>
                    <a:pt x="2822624" y="379873"/>
                  </a:cubicBezTo>
                  <a:cubicBezTo>
                    <a:pt x="2810527" y="379873"/>
                    <a:pt x="2805859" y="370729"/>
                    <a:pt x="2807765" y="351298"/>
                  </a:cubicBezTo>
                  <a:cubicBezTo>
                    <a:pt x="2810432" y="326438"/>
                    <a:pt x="2802526" y="319294"/>
                    <a:pt x="2747948" y="296529"/>
                  </a:cubicBezTo>
                  <a:cubicBezTo>
                    <a:pt x="2713372" y="282051"/>
                    <a:pt x="2689940" y="270050"/>
                    <a:pt x="2695941" y="269859"/>
                  </a:cubicBezTo>
                  <a:cubicBezTo>
                    <a:pt x="2701942" y="269478"/>
                    <a:pt x="2700608" y="263096"/>
                    <a:pt x="2693084" y="255572"/>
                  </a:cubicBezTo>
                  <a:cubicBezTo>
                    <a:pt x="2682606" y="245094"/>
                    <a:pt x="2676224" y="245094"/>
                    <a:pt x="2666032" y="255191"/>
                  </a:cubicBezTo>
                  <a:cubicBezTo>
                    <a:pt x="2655841" y="265382"/>
                    <a:pt x="2657174" y="270335"/>
                    <a:pt x="2671653" y="275765"/>
                  </a:cubicBezTo>
                  <a:cubicBezTo>
                    <a:pt x="2682130" y="279765"/>
                    <a:pt x="2687654" y="287957"/>
                    <a:pt x="2683940" y="293862"/>
                  </a:cubicBezTo>
                  <a:cubicBezTo>
                    <a:pt x="2679939" y="300434"/>
                    <a:pt x="2671366" y="299672"/>
                    <a:pt x="2662223" y="292148"/>
                  </a:cubicBezTo>
                  <a:cubicBezTo>
                    <a:pt x="2651174" y="283004"/>
                    <a:pt x="2644697" y="283385"/>
                    <a:pt x="2638410" y="293576"/>
                  </a:cubicBezTo>
                  <a:cubicBezTo>
                    <a:pt x="2633171" y="301958"/>
                    <a:pt x="2642791" y="317675"/>
                    <a:pt x="2663270" y="334058"/>
                  </a:cubicBezTo>
                  <a:cubicBezTo>
                    <a:pt x="2700037" y="363490"/>
                    <a:pt x="2695846" y="367871"/>
                    <a:pt x="2650602" y="347202"/>
                  </a:cubicBezTo>
                  <a:cubicBezTo>
                    <a:pt x="2632028" y="338725"/>
                    <a:pt x="2618217" y="321199"/>
                    <a:pt x="2614216" y="301196"/>
                  </a:cubicBezTo>
                  <a:cubicBezTo>
                    <a:pt x="2606216" y="261096"/>
                    <a:pt x="2590119" y="249666"/>
                    <a:pt x="2580403" y="277193"/>
                  </a:cubicBezTo>
                  <a:cubicBezTo>
                    <a:pt x="2576212" y="288528"/>
                    <a:pt x="2565639" y="306435"/>
                    <a:pt x="2556590" y="317008"/>
                  </a:cubicBezTo>
                  <a:cubicBezTo>
                    <a:pt x="2543732" y="331962"/>
                    <a:pt x="2543065" y="341201"/>
                    <a:pt x="2553638" y="360728"/>
                  </a:cubicBezTo>
                  <a:cubicBezTo>
                    <a:pt x="2560877" y="374348"/>
                    <a:pt x="2564020" y="388445"/>
                    <a:pt x="2560591" y="391874"/>
                  </a:cubicBezTo>
                  <a:cubicBezTo>
                    <a:pt x="2545446" y="406924"/>
                    <a:pt x="2579260" y="440833"/>
                    <a:pt x="2609359" y="440833"/>
                  </a:cubicBezTo>
                  <a:cubicBezTo>
                    <a:pt x="2626980" y="440833"/>
                    <a:pt x="2649268" y="449882"/>
                    <a:pt x="2658793" y="460835"/>
                  </a:cubicBezTo>
                  <a:cubicBezTo>
                    <a:pt x="2679844" y="485029"/>
                    <a:pt x="2692608" y="532273"/>
                    <a:pt x="2678225" y="532273"/>
                  </a:cubicBezTo>
                  <a:cubicBezTo>
                    <a:pt x="2672509" y="532273"/>
                    <a:pt x="2667938" y="522843"/>
                    <a:pt x="2667938" y="511127"/>
                  </a:cubicBezTo>
                  <a:cubicBezTo>
                    <a:pt x="2667938" y="483219"/>
                    <a:pt x="2627552" y="447691"/>
                    <a:pt x="2605549" y="456168"/>
                  </a:cubicBezTo>
                  <a:cubicBezTo>
                    <a:pt x="2595929" y="459883"/>
                    <a:pt x="2579831" y="483219"/>
                    <a:pt x="2569830" y="508175"/>
                  </a:cubicBezTo>
                  <a:cubicBezTo>
                    <a:pt x="2559924" y="532940"/>
                    <a:pt x="2544493" y="556181"/>
                    <a:pt x="2535540" y="559610"/>
                  </a:cubicBezTo>
                  <a:cubicBezTo>
                    <a:pt x="2515823" y="567134"/>
                    <a:pt x="2515157" y="561229"/>
                    <a:pt x="2532302" y="529225"/>
                  </a:cubicBezTo>
                  <a:cubicBezTo>
                    <a:pt x="2547065" y="501602"/>
                    <a:pt x="2546494" y="378063"/>
                    <a:pt x="2531540" y="351203"/>
                  </a:cubicBezTo>
                  <a:cubicBezTo>
                    <a:pt x="2525729" y="340725"/>
                    <a:pt x="2526872" y="322342"/>
                    <a:pt x="2534302" y="305864"/>
                  </a:cubicBezTo>
                  <a:cubicBezTo>
                    <a:pt x="2544875" y="282623"/>
                    <a:pt x="2543350" y="275574"/>
                    <a:pt x="2524586" y="261858"/>
                  </a:cubicBezTo>
                  <a:cubicBezTo>
                    <a:pt x="2489535" y="236236"/>
                    <a:pt x="2447529" y="246999"/>
                    <a:pt x="2428765" y="286337"/>
                  </a:cubicBezTo>
                  <a:cubicBezTo>
                    <a:pt x="2419811" y="305102"/>
                    <a:pt x="2400952" y="329581"/>
                    <a:pt x="2386759" y="340725"/>
                  </a:cubicBezTo>
                  <a:cubicBezTo>
                    <a:pt x="2362757" y="359489"/>
                    <a:pt x="2362185" y="363299"/>
                    <a:pt x="2377520" y="394065"/>
                  </a:cubicBezTo>
                  <a:cubicBezTo>
                    <a:pt x="2386664" y="412258"/>
                    <a:pt x="2401618" y="430070"/>
                    <a:pt x="2410858" y="433594"/>
                  </a:cubicBezTo>
                  <a:cubicBezTo>
                    <a:pt x="2431051" y="441309"/>
                    <a:pt x="2433623" y="475123"/>
                    <a:pt x="2414191" y="475123"/>
                  </a:cubicBezTo>
                  <a:cubicBezTo>
                    <a:pt x="2406762" y="475123"/>
                    <a:pt x="2390094" y="465312"/>
                    <a:pt x="2377044" y="453311"/>
                  </a:cubicBezTo>
                  <a:cubicBezTo>
                    <a:pt x="2362947" y="440261"/>
                    <a:pt x="2327610" y="428260"/>
                    <a:pt x="2289700" y="423593"/>
                  </a:cubicBezTo>
                  <a:cubicBezTo>
                    <a:pt x="2229788" y="416258"/>
                    <a:pt x="2224834" y="417592"/>
                    <a:pt x="2206547" y="445500"/>
                  </a:cubicBezTo>
                  <a:cubicBezTo>
                    <a:pt x="2195783" y="461693"/>
                    <a:pt x="2178924" y="475123"/>
                    <a:pt x="2168827" y="475123"/>
                  </a:cubicBezTo>
                  <a:cubicBezTo>
                    <a:pt x="2154921" y="475123"/>
                    <a:pt x="2153492" y="471503"/>
                    <a:pt x="2163303" y="459788"/>
                  </a:cubicBezTo>
                  <a:cubicBezTo>
                    <a:pt x="2183782" y="435023"/>
                    <a:pt x="2164732" y="428927"/>
                    <a:pt x="2132537" y="449977"/>
                  </a:cubicBezTo>
                  <a:cubicBezTo>
                    <a:pt x="2116250" y="460550"/>
                    <a:pt x="2086341" y="475123"/>
                    <a:pt x="2066148" y="481981"/>
                  </a:cubicBezTo>
                  <a:cubicBezTo>
                    <a:pt x="2033668" y="493220"/>
                    <a:pt x="2028715" y="492173"/>
                    <a:pt x="2023571" y="472742"/>
                  </a:cubicBezTo>
                  <a:cubicBezTo>
                    <a:pt x="2018237" y="451977"/>
                    <a:pt x="2015856" y="451787"/>
                    <a:pt x="1983281" y="468551"/>
                  </a:cubicBezTo>
                  <a:cubicBezTo>
                    <a:pt x="1964231" y="478457"/>
                    <a:pt x="1937465" y="486553"/>
                    <a:pt x="1923940" y="486553"/>
                  </a:cubicBezTo>
                  <a:cubicBezTo>
                    <a:pt x="1910319" y="486553"/>
                    <a:pt x="1881458" y="501983"/>
                    <a:pt x="1860027" y="520843"/>
                  </a:cubicBezTo>
                  <a:cubicBezTo>
                    <a:pt x="1819736" y="556181"/>
                    <a:pt x="1794114" y="563705"/>
                    <a:pt x="1781732" y="543703"/>
                  </a:cubicBezTo>
                  <a:cubicBezTo>
                    <a:pt x="1777922" y="537416"/>
                    <a:pt x="1782303" y="532273"/>
                    <a:pt x="1791828" y="532273"/>
                  </a:cubicBezTo>
                  <a:cubicBezTo>
                    <a:pt x="1828118" y="532273"/>
                    <a:pt x="1820689" y="509318"/>
                    <a:pt x="1777064" y="487124"/>
                  </a:cubicBezTo>
                  <a:cubicBezTo>
                    <a:pt x="1723534" y="459788"/>
                    <a:pt x="1711533" y="469884"/>
                    <a:pt x="1730297" y="526558"/>
                  </a:cubicBezTo>
                  <a:cubicBezTo>
                    <a:pt x="1745822" y="573707"/>
                    <a:pt x="1737536" y="594185"/>
                    <a:pt x="1708961" y="578850"/>
                  </a:cubicBezTo>
                  <a:cubicBezTo>
                    <a:pt x="1694197" y="570944"/>
                    <a:pt x="1679528" y="575612"/>
                    <a:pt x="1652287" y="596852"/>
                  </a:cubicBezTo>
                  <a:cubicBezTo>
                    <a:pt x="1632189" y="612664"/>
                    <a:pt x="1618378" y="629904"/>
                    <a:pt x="1621711" y="635333"/>
                  </a:cubicBezTo>
                  <a:cubicBezTo>
                    <a:pt x="1633808" y="654955"/>
                    <a:pt x="1604186" y="658574"/>
                    <a:pt x="1571134" y="641334"/>
                  </a:cubicBezTo>
                  <a:cubicBezTo>
                    <a:pt x="1531224" y="620760"/>
                    <a:pt x="1507411" y="640191"/>
                    <a:pt x="1541892" y="665432"/>
                  </a:cubicBezTo>
                  <a:cubicBezTo>
                    <a:pt x="1571134" y="686768"/>
                    <a:pt x="1556465" y="696008"/>
                    <a:pt x="1519889" y="679434"/>
                  </a:cubicBezTo>
                  <a:cubicBezTo>
                    <a:pt x="1502744" y="671528"/>
                    <a:pt x="1486647" y="652859"/>
                    <a:pt x="1482742" y="636095"/>
                  </a:cubicBezTo>
                  <a:cubicBezTo>
                    <a:pt x="1479027" y="619903"/>
                    <a:pt x="1464930" y="597710"/>
                    <a:pt x="1451500" y="586851"/>
                  </a:cubicBezTo>
                  <a:cubicBezTo>
                    <a:pt x="1420925" y="561896"/>
                    <a:pt x="1448261" y="559705"/>
                    <a:pt x="1490171" y="583708"/>
                  </a:cubicBezTo>
                  <a:cubicBezTo>
                    <a:pt x="1527795" y="605234"/>
                    <a:pt x="1585993" y="605139"/>
                    <a:pt x="1627998" y="583422"/>
                  </a:cubicBezTo>
                  <a:cubicBezTo>
                    <a:pt x="1684672" y="554085"/>
                    <a:pt x="1672194" y="526463"/>
                    <a:pt x="1581897" y="480933"/>
                  </a:cubicBezTo>
                  <a:cubicBezTo>
                    <a:pt x="1538082" y="458835"/>
                    <a:pt x="1495029" y="440833"/>
                    <a:pt x="1486075" y="440833"/>
                  </a:cubicBezTo>
                  <a:cubicBezTo>
                    <a:pt x="1477313" y="440833"/>
                    <a:pt x="1463501" y="433022"/>
                    <a:pt x="1455691" y="423402"/>
                  </a:cubicBezTo>
                  <a:cubicBezTo>
                    <a:pt x="1444927" y="410353"/>
                    <a:pt x="1426830" y="407686"/>
                    <a:pt x="1382825" y="412258"/>
                  </a:cubicBezTo>
                  <a:cubicBezTo>
                    <a:pt x="1337295" y="417020"/>
                    <a:pt x="1330247" y="415877"/>
                    <a:pt x="1350820" y="406829"/>
                  </a:cubicBezTo>
                  <a:cubicBezTo>
                    <a:pt x="1382729" y="392922"/>
                    <a:pt x="1373681" y="372158"/>
                    <a:pt x="1335867" y="372158"/>
                  </a:cubicBezTo>
                  <a:cubicBezTo>
                    <a:pt x="1320817" y="372158"/>
                    <a:pt x="1305291" y="367014"/>
                    <a:pt x="1301385" y="360632"/>
                  </a:cubicBezTo>
                  <a:cubicBezTo>
                    <a:pt x="1297481" y="354346"/>
                    <a:pt x="1281859" y="351393"/>
                    <a:pt x="1266620" y="354155"/>
                  </a:cubicBezTo>
                  <a:cubicBezTo>
                    <a:pt x="1251475" y="356918"/>
                    <a:pt x="1235949" y="354346"/>
                    <a:pt x="1232329" y="348536"/>
                  </a:cubicBezTo>
                  <a:cubicBezTo>
                    <a:pt x="1228710" y="342630"/>
                    <a:pt x="1217280" y="342059"/>
                    <a:pt x="1206517" y="347202"/>
                  </a:cubicBezTo>
                  <a:cubicBezTo>
                    <a:pt x="1183752" y="358156"/>
                    <a:pt x="1169369" y="357870"/>
                    <a:pt x="1150795" y="346154"/>
                  </a:cubicBezTo>
                  <a:cubicBezTo>
                    <a:pt x="1143366" y="341297"/>
                    <a:pt x="1134032" y="342725"/>
                    <a:pt x="1130126" y="349107"/>
                  </a:cubicBezTo>
                  <a:cubicBezTo>
                    <a:pt x="1126126" y="355489"/>
                    <a:pt x="1125745" y="361490"/>
                    <a:pt x="1129269" y="362156"/>
                  </a:cubicBezTo>
                  <a:cubicBezTo>
                    <a:pt x="1132698" y="362918"/>
                    <a:pt x="1140889" y="364919"/>
                    <a:pt x="1147176" y="366443"/>
                  </a:cubicBezTo>
                  <a:cubicBezTo>
                    <a:pt x="1153463" y="368062"/>
                    <a:pt x="1162321" y="370062"/>
                    <a:pt x="1167179" y="370919"/>
                  </a:cubicBezTo>
                  <a:cubicBezTo>
                    <a:pt x="1171846" y="371872"/>
                    <a:pt x="1168417" y="377111"/>
                    <a:pt x="1159463" y="382826"/>
                  </a:cubicBezTo>
                  <a:cubicBezTo>
                    <a:pt x="1150034" y="388826"/>
                    <a:pt x="1132127" y="388826"/>
                    <a:pt x="1116601" y="382921"/>
                  </a:cubicBezTo>
                  <a:cubicBezTo>
                    <a:pt x="1102027" y="377396"/>
                    <a:pt x="1089931" y="375872"/>
                    <a:pt x="1089931" y="379587"/>
                  </a:cubicBezTo>
                  <a:cubicBezTo>
                    <a:pt x="1089931" y="383397"/>
                    <a:pt x="1082692" y="380444"/>
                    <a:pt x="1073834" y="373015"/>
                  </a:cubicBezTo>
                  <a:cubicBezTo>
                    <a:pt x="1062784" y="363871"/>
                    <a:pt x="1055355" y="363395"/>
                    <a:pt x="1050307" y="371586"/>
                  </a:cubicBezTo>
                  <a:cubicBezTo>
                    <a:pt x="1042973" y="383492"/>
                    <a:pt x="1044592" y="385112"/>
                    <a:pt x="1067071" y="387874"/>
                  </a:cubicBezTo>
                  <a:cubicBezTo>
                    <a:pt x="1080215" y="389588"/>
                    <a:pt x="1082787" y="411782"/>
                    <a:pt x="1069928" y="413210"/>
                  </a:cubicBezTo>
                  <a:cubicBezTo>
                    <a:pt x="1065166" y="413687"/>
                    <a:pt x="1053641" y="417116"/>
                    <a:pt x="1044210" y="420830"/>
                  </a:cubicBezTo>
                  <a:cubicBezTo>
                    <a:pt x="1034781" y="424450"/>
                    <a:pt x="1019350" y="427593"/>
                    <a:pt x="1009921" y="427784"/>
                  </a:cubicBezTo>
                  <a:cubicBezTo>
                    <a:pt x="974964" y="428355"/>
                    <a:pt x="947056" y="437594"/>
                    <a:pt x="949913" y="447596"/>
                  </a:cubicBezTo>
                  <a:cubicBezTo>
                    <a:pt x="951437" y="453311"/>
                    <a:pt x="957914" y="457978"/>
                    <a:pt x="964201" y="457978"/>
                  </a:cubicBezTo>
                  <a:cubicBezTo>
                    <a:pt x="970487" y="457978"/>
                    <a:pt x="975631" y="461883"/>
                    <a:pt x="975631" y="466550"/>
                  </a:cubicBezTo>
                  <a:lnTo>
                    <a:pt x="975631" y="486172"/>
                  </a:lnTo>
                  <a:cubicBezTo>
                    <a:pt x="975631" y="492268"/>
                    <a:pt x="968868" y="494649"/>
                    <a:pt x="960677" y="491601"/>
                  </a:cubicBezTo>
                  <a:cubicBezTo>
                    <a:pt x="952390" y="488363"/>
                    <a:pt x="929244" y="506460"/>
                    <a:pt x="908765" y="531701"/>
                  </a:cubicBezTo>
                  <a:cubicBezTo>
                    <a:pt x="888477" y="557133"/>
                    <a:pt x="865617" y="576564"/>
                    <a:pt x="857997" y="575040"/>
                  </a:cubicBezTo>
                  <a:cubicBezTo>
                    <a:pt x="850282" y="573611"/>
                    <a:pt x="844852" y="581327"/>
                    <a:pt x="845710" y="592280"/>
                  </a:cubicBezTo>
                  <a:cubicBezTo>
                    <a:pt x="846662" y="604472"/>
                    <a:pt x="839328" y="612378"/>
                    <a:pt x="827136" y="612378"/>
                  </a:cubicBezTo>
                  <a:cubicBezTo>
                    <a:pt x="797799" y="612378"/>
                    <a:pt x="775320" y="641906"/>
                    <a:pt x="795323" y="654288"/>
                  </a:cubicBezTo>
                  <a:cubicBezTo>
                    <a:pt x="813039" y="665242"/>
                    <a:pt x="815706" y="706009"/>
                    <a:pt x="799323" y="717344"/>
                  </a:cubicBezTo>
                  <a:cubicBezTo>
                    <a:pt x="793132" y="721535"/>
                    <a:pt x="778749" y="720011"/>
                    <a:pt x="767319" y="713915"/>
                  </a:cubicBezTo>
                  <a:cubicBezTo>
                    <a:pt x="744268" y="701627"/>
                    <a:pt x="719884" y="710676"/>
                    <a:pt x="730267" y="727631"/>
                  </a:cubicBezTo>
                  <a:cubicBezTo>
                    <a:pt x="733886" y="733441"/>
                    <a:pt x="727600" y="741632"/>
                    <a:pt x="716170" y="745919"/>
                  </a:cubicBezTo>
                  <a:cubicBezTo>
                    <a:pt x="661591" y="765826"/>
                    <a:pt x="639684" y="807450"/>
                    <a:pt x="659687" y="852884"/>
                  </a:cubicBezTo>
                  <a:cubicBezTo>
                    <a:pt x="663878" y="862505"/>
                    <a:pt x="665402" y="883079"/>
                    <a:pt x="662925" y="898700"/>
                  </a:cubicBezTo>
                  <a:cubicBezTo>
                    <a:pt x="652924" y="959374"/>
                    <a:pt x="710835" y="974709"/>
                    <a:pt x="767985" y="926608"/>
                  </a:cubicBezTo>
                  <a:lnTo>
                    <a:pt x="802276" y="897747"/>
                  </a:lnTo>
                  <a:lnTo>
                    <a:pt x="826088" y="961279"/>
                  </a:lnTo>
                  <a:cubicBezTo>
                    <a:pt x="839138" y="996236"/>
                    <a:pt x="849805" y="1029097"/>
                    <a:pt x="849805" y="1034431"/>
                  </a:cubicBezTo>
                  <a:cubicBezTo>
                    <a:pt x="849805" y="1058053"/>
                    <a:pt x="880190" y="1068911"/>
                    <a:pt x="902288" y="1053386"/>
                  </a:cubicBezTo>
                  <a:cubicBezTo>
                    <a:pt x="914671" y="1044718"/>
                    <a:pt x="937531" y="1035860"/>
                    <a:pt x="952961" y="1033669"/>
                  </a:cubicBezTo>
                  <a:cubicBezTo>
                    <a:pt x="974011" y="1030716"/>
                    <a:pt x="981536" y="1022429"/>
                    <a:pt x="982489" y="1001093"/>
                  </a:cubicBezTo>
                  <a:cubicBezTo>
                    <a:pt x="985156" y="941467"/>
                    <a:pt x="987633" y="934990"/>
                    <a:pt x="1011064" y="928894"/>
                  </a:cubicBezTo>
                  <a:cubicBezTo>
                    <a:pt x="1024208" y="925465"/>
                    <a:pt x="1031923" y="917369"/>
                    <a:pt x="1028018" y="911273"/>
                  </a:cubicBezTo>
                  <a:cubicBezTo>
                    <a:pt x="1024113" y="904986"/>
                    <a:pt x="1026494" y="896223"/>
                    <a:pt x="1033448" y="892032"/>
                  </a:cubicBezTo>
                  <a:cubicBezTo>
                    <a:pt x="1041639" y="886984"/>
                    <a:pt x="1037924" y="875744"/>
                    <a:pt x="1022494" y="859456"/>
                  </a:cubicBezTo>
                  <a:cubicBezTo>
                    <a:pt x="1004015" y="839645"/>
                    <a:pt x="1000586" y="825452"/>
                    <a:pt x="1006206" y="791067"/>
                  </a:cubicBezTo>
                  <a:cubicBezTo>
                    <a:pt x="1010207" y="766493"/>
                    <a:pt x="1021255" y="744680"/>
                    <a:pt x="1031543" y="740775"/>
                  </a:cubicBezTo>
                  <a:cubicBezTo>
                    <a:pt x="1072119" y="725630"/>
                    <a:pt x="1112886" y="686768"/>
                    <a:pt x="1112886" y="662956"/>
                  </a:cubicBezTo>
                  <a:cubicBezTo>
                    <a:pt x="1112886" y="631047"/>
                    <a:pt x="1138699" y="609521"/>
                    <a:pt x="1171274" y="614283"/>
                  </a:cubicBezTo>
                  <a:cubicBezTo>
                    <a:pt x="1211946" y="620189"/>
                    <a:pt x="1207755" y="637048"/>
                    <a:pt x="1149558" y="700199"/>
                  </a:cubicBezTo>
                  <a:cubicBezTo>
                    <a:pt x="1100123" y="753824"/>
                    <a:pt x="1095360" y="763826"/>
                    <a:pt x="1099265" y="805259"/>
                  </a:cubicBezTo>
                  <a:cubicBezTo>
                    <a:pt x="1101647" y="830405"/>
                    <a:pt x="1112124" y="858504"/>
                    <a:pt x="1122602" y="867934"/>
                  </a:cubicBezTo>
                  <a:cubicBezTo>
                    <a:pt x="1139175" y="882888"/>
                    <a:pt x="1146700" y="882888"/>
                    <a:pt x="1187181" y="867934"/>
                  </a:cubicBezTo>
                  <a:cubicBezTo>
                    <a:pt x="1239473" y="848503"/>
                    <a:pt x="1305767" y="846407"/>
                    <a:pt x="1322912" y="863648"/>
                  </a:cubicBezTo>
                  <a:cubicBezTo>
                    <a:pt x="1335390" y="876030"/>
                    <a:pt x="1329484" y="877268"/>
                    <a:pt x="1242998" y="881078"/>
                  </a:cubicBezTo>
                  <a:cubicBezTo>
                    <a:pt x="1217089" y="882221"/>
                    <a:pt x="1187467" y="886317"/>
                    <a:pt x="1177180" y="890318"/>
                  </a:cubicBezTo>
                  <a:cubicBezTo>
                    <a:pt x="1156796" y="898223"/>
                    <a:pt x="1151843" y="938419"/>
                    <a:pt x="1170036" y="949658"/>
                  </a:cubicBezTo>
                  <a:cubicBezTo>
                    <a:pt x="1182514" y="957278"/>
                    <a:pt x="1185943" y="1001093"/>
                    <a:pt x="1174132" y="1001093"/>
                  </a:cubicBezTo>
                  <a:cubicBezTo>
                    <a:pt x="1170036" y="1001093"/>
                    <a:pt x="1160320" y="992235"/>
                    <a:pt x="1152320" y="981186"/>
                  </a:cubicBezTo>
                  <a:cubicBezTo>
                    <a:pt x="1138604" y="962422"/>
                    <a:pt x="1136413" y="962612"/>
                    <a:pt x="1113457" y="983377"/>
                  </a:cubicBezTo>
                  <a:cubicBezTo>
                    <a:pt x="1096313" y="998902"/>
                    <a:pt x="1090883" y="1014047"/>
                    <a:pt x="1094979" y="1034717"/>
                  </a:cubicBezTo>
                  <a:cubicBezTo>
                    <a:pt x="1102409" y="1071007"/>
                    <a:pt x="1053259" y="1114346"/>
                    <a:pt x="1028209" y="1093486"/>
                  </a:cubicBezTo>
                  <a:cubicBezTo>
                    <a:pt x="1010968" y="1079198"/>
                    <a:pt x="946103" y="1097582"/>
                    <a:pt x="919148" y="1124633"/>
                  </a:cubicBezTo>
                  <a:cubicBezTo>
                    <a:pt x="904860" y="1138825"/>
                    <a:pt x="901526" y="1137777"/>
                    <a:pt x="894002" y="1117203"/>
                  </a:cubicBezTo>
                  <a:cubicBezTo>
                    <a:pt x="886191" y="1096153"/>
                    <a:pt x="881048" y="1094915"/>
                    <a:pt x="850092" y="1105678"/>
                  </a:cubicBezTo>
                  <a:cubicBezTo>
                    <a:pt x="809229" y="1119965"/>
                    <a:pt x="775320" y="1101011"/>
                    <a:pt x="787417" y="1070721"/>
                  </a:cubicBezTo>
                  <a:cubicBezTo>
                    <a:pt x="810086" y="1013571"/>
                    <a:pt x="787035" y="978900"/>
                    <a:pt x="750460" y="1015381"/>
                  </a:cubicBezTo>
                  <a:cubicBezTo>
                    <a:pt x="736268" y="1029573"/>
                    <a:pt x="735125" y="1042813"/>
                    <a:pt x="744268" y="1085771"/>
                  </a:cubicBezTo>
                  <a:lnTo>
                    <a:pt x="755603" y="1138444"/>
                  </a:lnTo>
                  <a:lnTo>
                    <a:pt x="723409" y="1136063"/>
                  </a:lnTo>
                  <a:cubicBezTo>
                    <a:pt x="705501" y="1134634"/>
                    <a:pt x="681784" y="1141968"/>
                    <a:pt x="670450" y="1152255"/>
                  </a:cubicBezTo>
                  <a:cubicBezTo>
                    <a:pt x="659020" y="1162542"/>
                    <a:pt x="644828" y="1170162"/>
                    <a:pt x="638731" y="1169019"/>
                  </a:cubicBezTo>
                  <a:cubicBezTo>
                    <a:pt x="632826" y="1167876"/>
                    <a:pt x="624825" y="1179687"/>
                    <a:pt x="621205" y="1195499"/>
                  </a:cubicBezTo>
                  <a:cubicBezTo>
                    <a:pt x="616919" y="1213691"/>
                    <a:pt x="605108" y="1225502"/>
                    <a:pt x="588916" y="1227788"/>
                  </a:cubicBezTo>
                  <a:cubicBezTo>
                    <a:pt x="574819" y="1229789"/>
                    <a:pt x="555769" y="1243219"/>
                    <a:pt x="546339" y="1257506"/>
                  </a:cubicBezTo>
                  <a:cubicBezTo>
                    <a:pt x="526908" y="1287034"/>
                    <a:pt x="476425" y="1313609"/>
                    <a:pt x="459376" y="1303131"/>
                  </a:cubicBezTo>
                  <a:cubicBezTo>
                    <a:pt x="453185" y="1299226"/>
                    <a:pt x="445279" y="1306560"/>
                    <a:pt x="441945" y="1319228"/>
                  </a:cubicBezTo>
                  <a:cubicBezTo>
                    <a:pt x="437659" y="1335897"/>
                    <a:pt x="427467" y="1341898"/>
                    <a:pt x="405655" y="1340374"/>
                  </a:cubicBezTo>
                  <a:cubicBezTo>
                    <a:pt x="367079" y="1337897"/>
                    <a:pt x="364793" y="1366758"/>
                    <a:pt x="401940" y="1385332"/>
                  </a:cubicBezTo>
                  <a:cubicBezTo>
                    <a:pt x="471949" y="1420289"/>
                    <a:pt x="480045" y="1560211"/>
                    <a:pt x="411084" y="1544018"/>
                  </a:cubicBezTo>
                  <a:cubicBezTo>
                    <a:pt x="361745" y="1532588"/>
                    <a:pt x="271829" y="1529826"/>
                    <a:pt x="254017" y="1539351"/>
                  </a:cubicBezTo>
                  <a:cubicBezTo>
                    <a:pt x="239729" y="1546876"/>
                    <a:pt x="236872" y="1561449"/>
                    <a:pt x="240968" y="1604978"/>
                  </a:cubicBezTo>
                  <a:cubicBezTo>
                    <a:pt x="243920" y="1635744"/>
                    <a:pt x="240777" y="1671463"/>
                    <a:pt x="233824" y="1684322"/>
                  </a:cubicBezTo>
                  <a:cubicBezTo>
                    <a:pt x="216679" y="1716326"/>
                    <a:pt x="247445" y="1778714"/>
                    <a:pt x="280496" y="1778714"/>
                  </a:cubicBezTo>
                  <a:cubicBezTo>
                    <a:pt x="293546" y="1778714"/>
                    <a:pt x="310595" y="1787477"/>
                    <a:pt x="318596" y="1798336"/>
                  </a:cubicBezTo>
                  <a:cubicBezTo>
                    <a:pt x="330407" y="1814624"/>
                    <a:pt x="337741" y="1815767"/>
                    <a:pt x="359839" y="1805003"/>
                  </a:cubicBezTo>
                  <a:cubicBezTo>
                    <a:pt x="374603" y="1797764"/>
                    <a:pt x="400225" y="1789001"/>
                    <a:pt x="416704" y="1785477"/>
                  </a:cubicBezTo>
                  <a:cubicBezTo>
                    <a:pt x="461852" y="1775666"/>
                    <a:pt x="497571" y="1741567"/>
                    <a:pt x="501667" y="1704038"/>
                  </a:cubicBezTo>
                  <a:cubicBezTo>
                    <a:pt x="503762" y="1685560"/>
                    <a:pt x="509572" y="1669177"/>
                    <a:pt x="514621" y="1667462"/>
                  </a:cubicBezTo>
                  <a:cubicBezTo>
                    <a:pt x="557388" y="1652889"/>
                    <a:pt x="597012" y="1615932"/>
                    <a:pt x="600250" y="1587833"/>
                  </a:cubicBezTo>
                  <a:cubicBezTo>
                    <a:pt x="603584" y="1559449"/>
                    <a:pt x="608728" y="1555734"/>
                    <a:pt x="644065" y="1555353"/>
                  </a:cubicBezTo>
                  <a:cubicBezTo>
                    <a:pt x="665973" y="1555163"/>
                    <a:pt x="695215" y="1548686"/>
                    <a:pt x="708931" y="1541066"/>
                  </a:cubicBezTo>
                  <a:cubicBezTo>
                    <a:pt x="747507" y="1519539"/>
                    <a:pt x="768367" y="1524302"/>
                    <a:pt x="789893" y="1559354"/>
                  </a:cubicBezTo>
                  <a:cubicBezTo>
                    <a:pt x="809610" y="1591358"/>
                    <a:pt x="881905" y="1660414"/>
                    <a:pt x="898478" y="1662986"/>
                  </a:cubicBezTo>
                  <a:cubicBezTo>
                    <a:pt x="903145" y="1663748"/>
                    <a:pt x="911909" y="1664319"/>
                    <a:pt x="918004" y="1664319"/>
                  </a:cubicBezTo>
                  <a:cubicBezTo>
                    <a:pt x="935150" y="1664319"/>
                    <a:pt x="954676" y="1708706"/>
                    <a:pt x="944675" y="1724517"/>
                  </a:cubicBezTo>
                  <a:cubicBezTo>
                    <a:pt x="939626" y="1732232"/>
                    <a:pt x="918004" y="1738709"/>
                    <a:pt x="896478" y="1738709"/>
                  </a:cubicBezTo>
                  <a:cubicBezTo>
                    <a:pt x="845519" y="1738709"/>
                    <a:pt x="839138" y="1761188"/>
                    <a:pt x="883714" y="1784144"/>
                  </a:cubicBezTo>
                  <a:cubicBezTo>
                    <a:pt x="923720" y="1804908"/>
                    <a:pt x="941341" y="1799288"/>
                    <a:pt x="941341" y="1765856"/>
                  </a:cubicBezTo>
                  <a:cubicBezTo>
                    <a:pt x="941341" y="1753283"/>
                    <a:pt x="945913" y="1745853"/>
                    <a:pt x="951437" y="1749282"/>
                  </a:cubicBezTo>
                  <a:cubicBezTo>
                    <a:pt x="970011" y="1760807"/>
                    <a:pt x="989918" y="1722993"/>
                    <a:pt x="981917" y="1691084"/>
                  </a:cubicBezTo>
                  <a:cubicBezTo>
                    <a:pt x="975250" y="1664891"/>
                    <a:pt x="976679" y="1662414"/>
                    <a:pt x="990966" y="1674320"/>
                  </a:cubicBezTo>
                  <a:cubicBezTo>
                    <a:pt x="1002396" y="1683750"/>
                    <a:pt x="1010301" y="1684417"/>
                    <a:pt x="1015350" y="1676321"/>
                  </a:cubicBezTo>
                  <a:cubicBezTo>
                    <a:pt x="1026494" y="1658033"/>
                    <a:pt x="1014207" y="1645079"/>
                    <a:pt x="958105" y="1617266"/>
                  </a:cubicBezTo>
                  <a:cubicBezTo>
                    <a:pt x="930006" y="1603169"/>
                    <a:pt x="907051" y="1588214"/>
                    <a:pt x="907051" y="1583833"/>
                  </a:cubicBezTo>
                  <a:cubicBezTo>
                    <a:pt x="907051" y="1579642"/>
                    <a:pt x="893906" y="1556591"/>
                    <a:pt x="877714" y="1532969"/>
                  </a:cubicBezTo>
                  <a:cubicBezTo>
                    <a:pt x="846281" y="1486678"/>
                    <a:pt x="846853" y="1435148"/>
                    <a:pt x="878285" y="1476772"/>
                  </a:cubicBezTo>
                  <a:cubicBezTo>
                    <a:pt x="887334" y="1488678"/>
                    <a:pt x="895049" y="1494298"/>
                    <a:pt x="895145" y="1489059"/>
                  </a:cubicBezTo>
                  <a:cubicBezTo>
                    <a:pt x="895335" y="1483916"/>
                    <a:pt x="908194" y="1494679"/>
                    <a:pt x="923624" y="1512967"/>
                  </a:cubicBezTo>
                  <a:cubicBezTo>
                    <a:pt x="939055" y="1531350"/>
                    <a:pt x="969820" y="1558687"/>
                    <a:pt x="991823" y="1573927"/>
                  </a:cubicBezTo>
                  <a:cubicBezTo>
                    <a:pt x="1016874" y="1591072"/>
                    <a:pt x="1035067" y="1614503"/>
                    <a:pt x="1039639" y="1635744"/>
                  </a:cubicBezTo>
                  <a:cubicBezTo>
                    <a:pt x="1043925" y="1654604"/>
                    <a:pt x="1061356" y="1687179"/>
                    <a:pt x="1078692" y="1708229"/>
                  </a:cubicBezTo>
                  <a:cubicBezTo>
                    <a:pt x="1096884" y="1730232"/>
                    <a:pt x="1107838" y="1755092"/>
                    <a:pt x="1104695" y="1766903"/>
                  </a:cubicBezTo>
                  <a:cubicBezTo>
                    <a:pt x="1096313" y="1799288"/>
                    <a:pt x="1121268" y="1805194"/>
                    <a:pt x="1157463" y="1779476"/>
                  </a:cubicBezTo>
                  <a:cubicBezTo>
                    <a:pt x="1187276" y="1758236"/>
                    <a:pt x="1191182" y="1757759"/>
                    <a:pt x="1197659" y="1774904"/>
                  </a:cubicBezTo>
                  <a:cubicBezTo>
                    <a:pt x="1202993" y="1788525"/>
                    <a:pt x="1208517" y="1790430"/>
                    <a:pt x="1217376" y="1781572"/>
                  </a:cubicBezTo>
                  <a:cubicBezTo>
                    <a:pt x="1231568" y="1767380"/>
                    <a:pt x="1219566" y="1740614"/>
                    <a:pt x="1203564" y="1750520"/>
                  </a:cubicBezTo>
                  <a:cubicBezTo>
                    <a:pt x="1197659" y="1754235"/>
                    <a:pt x="1192896" y="1749282"/>
                    <a:pt x="1192896" y="1739662"/>
                  </a:cubicBezTo>
                  <a:cubicBezTo>
                    <a:pt x="1192896" y="1730232"/>
                    <a:pt x="1182609" y="1716802"/>
                    <a:pt x="1170036" y="1710039"/>
                  </a:cubicBezTo>
                  <a:cubicBezTo>
                    <a:pt x="1157463" y="1703372"/>
                    <a:pt x="1147176" y="1692608"/>
                    <a:pt x="1147176" y="1686131"/>
                  </a:cubicBezTo>
                  <a:cubicBezTo>
                    <a:pt x="1147176" y="1679654"/>
                    <a:pt x="1152320" y="1677559"/>
                    <a:pt x="1158606" y="1681464"/>
                  </a:cubicBezTo>
                  <a:cubicBezTo>
                    <a:pt x="1164988" y="1685465"/>
                    <a:pt x="1172893" y="1681369"/>
                    <a:pt x="1176323" y="1672415"/>
                  </a:cubicBezTo>
                  <a:cubicBezTo>
                    <a:pt x="1179752" y="1663652"/>
                    <a:pt x="1196420" y="1656032"/>
                    <a:pt x="1213470" y="1655556"/>
                  </a:cubicBezTo>
                  <a:cubicBezTo>
                    <a:pt x="1239759" y="1654699"/>
                    <a:pt x="1244712" y="1659652"/>
                    <a:pt x="1246712" y="1689179"/>
                  </a:cubicBezTo>
                  <a:cubicBezTo>
                    <a:pt x="1248808" y="1717278"/>
                    <a:pt x="1246427" y="1721279"/>
                    <a:pt x="1233473" y="1710611"/>
                  </a:cubicBezTo>
                  <a:cubicBezTo>
                    <a:pt x="1222709" y="1701657"/>
                    <a:pt x="1215375" y="1701276"/>
                    <a:pt x="1210422" y="1709468"/>
                  </a:cubicBezTo>
                  <a:cubicBezTo>
                    <a:pt x="1206231" y="1716135"/>
                    <a:pt x="1205850" y="1722231"/>
                    <a:pt x="1209374" y="1722898"/>
                  </a:cubicBezTo>
                  <a:cubicBezTo>
                    <a:pt x="1212803" y="1723660"/>
                    <a:pt x="1219566" y="1725089"/>
                    <a:pt x="1224329" y="1725946"/>
                  </a:cubicBezTo>
                  <a:cubicBezTo>
                    <a:pt x="1243093" y="1729470"/>
                    <a:pt x="1261476" y="1746425"/>
                    <a:pt x="1256047" y="1755378"/>
                  </a:cubicBezTo>
                  <a:cubicBezTo>
                    <a:pt x="1252904" y="1760426"/>
                    <a:pt x="1257952" y="1770999"/>
                    <a:pt x="1267477" y="1778905"/>
                  </a:cubicBezTo>
                  <a:cubicBezTo>
                    <a:pt x="1279859" y="1789192"/>
                    <a:pt x="1281288" y="1797193"/>
                    <a:pt x="1272430" y="1807766"/>
                  </a:cubicBezTo>
                  <a:cubicBezTo>
                    <a:pt x="1264048" y="1817862"/>
                    <a:pt x="1264048" y="1824625"/>
                    <a:pt x="1272334" y="1829768"/>
                  </a:cubicBezTo>
                  <a:cubicBezTo>
                    <a:pt x="1284145" y="1837103"/>
                    <a:pt x="1285860" y="1835388"/>
                    <a:pt x="1288622" y="1813004"/>
                  </a:cubicBezTo>
                  <a:cubicBezTo>
                    <a:pt x="1290432" y="1798812"/>
                    <a:pt x="1295957" y="1798050"/>
                    <a:pt x="1322245" y="1808051"/>
                  </a:cubicBezTo>
                  <a:cubicBezTo>
                    <a:pt x="1333675" y="1812433"/>
                    <a:pt x="1348249" y="1810814"/>
                    <a:pt x="1354535" y="1804432"/>
                  </a:cubicBezTo>
                  <a:cubicBezTo>
                    <a:pt x="1362441" y="1796621"/>
                    <a:pt x="1378824" y="1796717"/>
                    <a:pt x="1405208" y="1804718"/>
                  </a:cubicBezTo>
                  <a:cubicBezTo>
                    <a:pt x="1433498" y="1813481"/>
                    <a:pt x="1452357" y="1813100"/>
                    <a:pt x="1473788" y="1803289"/>
                  </a:cubicBezTo>
                  <a:cubicBezTo>
                    <a:pt x="1503030" y="1789859"/>
                    <a:pt x="1503316" y="1790240"/>
                    <a:pt x="1495791" y="1827006"/>
                  </a:cubicBezTo>
                  <a:cubicBezTo>
                    <a:pt x="1477408" y="1916351"/>
                    <a:pt x="1453024" y="1984931"/>
                    <a:pt x="1436355" y="1994360"/>
                  </a:cubicBezTo>
                  <a:cubicBezTo>
                    <a:pt x="1425020" y="2000647"/>
                    <a:pt x="1407780" y="1998837"/>
                    <a:pt x="1389873" y="1989693"/>
                  </a:cubicBezTo>
                  <a:cubicBezTo>
                    <a:pt x="1368727" y="1978549"/>
                    <a:pt x="1354535" y="1977977"/>
                    <a:pt x="1334342" y="1987217"/>
                  </a:cubicBezTo>
                  <a:cubicBezTo>
                    <a:pt x="1305291" y="2000552"/>
                    <a:pt x="1261762" y="1990646"/>
                    <a:pt x="1155368" y="1946735"/>
                  </a:cubicBezTo>
                  <a:cubicBezTo>
                    <a:pt x="1103456" y="1925399"/>
                    <a:pt x="1099741" y="1925304"/>
                    <a:pt x="1078882" y="1944164"/>
                  </a:cubicBezTo>
                  <a:cubicBezTo>
                    <a:pt x="1066785" y="1955117"/>
                    <a:pt x="1055355" y="1975025"/>
                    <a:pt x="1053355" y="1988360"/>
                  </a:cubicBezTo>
                  <a:cubicBezTo>
                    <a:pt x="1047830" y="2027603"/>
                    <a:pt x="1016112" y="2023507"/>
                    <a:pt x="939626" y="1973786"/>
                  </a:cubicBezTo>
                  <a:cubicBezTo>
                    <a:pt x="900288" y="1948259"/>
                    <a:pt x="859235" y="1927304"/>
                    <a:pt x="848376" y="1927304"/>
                  </a:cubicBezTo>
                  <a:cubicBezTo>
                    <a:pt x="815420" y="1927304"/>
                    <a:pt x="790750" y="1895015"/>
                    <a:pt x="804371" y="1869583"/>
                  </a:cubicBezTo>
                  <a:cubicBezTo>
                    <a:pt x="819516" y="1841198"/>
                    <a:pt x="806943" y="1792526"/>
                    <a:pt x="781035" y="1778524"/>
                  </a:cubicBezTo>
                  <a:cubicBezTo>
                    <a:pt x="767795" y="1771475"/>
                    <a:pt x="737315" y="1771952"/>
                    <a:pt x="695405" y="1779572"/>
                  </a:cubicBezTo>
                  <a:cubicBezTo>
                    <a:pt x="659591" y="1786239"/>
                    <a:pt x="623111" y="1788811"/>
                    <a:pt x="614157" y="1785572"/>
                  </a:cubicBezTo>
                  <a:cubicBezTo>
                    <a:pt x="605394" y="1782143"/>
                    <a:pt x="554816" y="1794716"/>
                    <a:pt x="501857" y="1813290"/>
                  </a:cubicBezTo>
                  <a:cubicBezTo>
                    <a:pt x="400511" y="1849104"/>
                    <a:pt x="364030" y="1854629"/>
                    <a:pt x="352410" y="1835864"/>
                  </a:cubicBezTo>
                  <a:cubicBezTo>
                    <a:pt x="339265" y="1814719"/>
                    <a:pt x="324216" y="1824149"/>
                    <a:pt x="307738" y="1863677"/>
                  </a:cubicBezTo>
                  <a:cubicBezTo>
                    <a:pt x="298498" y="1885966"/>
                    <a:pt x="276020" y="1910826"/>
                    <a:pt x="256207" y="1921113"/>
                  </a:cubicBezTo>
                  <a:cubicBezTo>
                    <a:pt x="223441" y="1937972"/>
                    <a:pt x="211821" y="1967690"/>
                    <a:pt x="220108" y="2012077"/>
                  </a:cubicBezTo>
                  <a:cubicBezTo>
                    <a:pt x="224585" y="2035889"/>
                    <a:pt x="195438" y="2082943"/>
                    <a:pt x="165625" y="2099993"/>
                  </a:cubicBezTo>
                  <a:cubicBezTo>
                    <a:pt x="148004" y="2110089"/>
                    <a:pt x="118952" y="2143427"/>
                    <a:pt x="100855" y="2174288"/>
                  </a:cubicBezTo>
                  <a:cubicBezTo>
                    <a:pt x="82948" y="2205053"/>
                    <a:pt x="60564" y="2236105"/>
                    <a:pt x="51134" y="2243058"/>
                  </a:cubicBezTo>
                  <a:cubicBezTo>
                    <a:pt x="26464" y="2261442"/>
                    <a:pt x="22178" y="2286968"/>
                    <a:pt x="25036" y="2398030"/>
                  </a:cubicBezTo>
                  <a:cubicBezTo>
                    <a:pt x="26750" y="2464419"/>
                    <a:pt x="22083" y="2510330"/>
                    <a:pt x="10939" y="2537190"/>
                  </a:cubicBezTo>
                  <a:cubicBezTo>
                    <a:pt x="-4587" y="2574242"/>
                    <a:pt x="-4206" y="2578814"/>
                    <a:pt x="16082" y="2597198"/>
                  </a:cubicBezTo>
                  <a:cubicBezTo>
                    <a:pt x="28084" y="2608056"/>
                    <a:pt x="37990" y="2622153"/>
                    <a:pt x="37990" y="2628249"/>
                  </a:cubicBezTo>
                  <a:cubicBezTo>
                    <a:pt x="37990" y="2634536"/>
                    <a:pt x="56373" y="2662253"/>
                    <a:pt x="79043" y="2689781"/>
                  </a:cubicBezTo>
                  <a:cubicBezTo>
                    <a:pt x="101712" y="2717403"/>
                    <a:pt x="117428" y="2747026"/>
                    <a:pt x="114190" y="2755598"/>
                  </a:cubicBezTo>
                  <a:cubicBezTo>
                    <a:pt x="105236" y="2778744"/>
                    <a:pt x="156481" y="2841800"/>
                    <a:pt x="215155" y="2879995"/>
                  </a:cubicBezTo>
                  <a:cubicBezTo>
                    <a:pt x="263923" y="2911618"/>
                    <a:pt x="269447" y="2912761"/>
                    <a:pt x="319644" y="2900093"/>
                  </a:cubicBezTo>
                  <a:cubicBezTo>
                    <a:pt x="348886" y="2892759"/>
                    <a:pt x="386224" y="2889710"/>
                    <a:pt x="402512" y="2893235"/>
                  </a:cubicBezTo>
                  <a:cubicBezTo>
                    <a:pt x="419656" y="2896854"/>
                    <a:pt x="459376" y="2889806"/>
                    <a:pt x="495190" y="2876566"/>
                  </a:cubicBezTo>
                  <a:cubicBezTo>
                    <a:pt x="590630" y="2841514"/>
                    <a:pt x="607108" y="2844276"/>
                    <a:pt x="647209" y="2902284"/>
                  </a:cubicBezTo>
                  <a:cubicBezTo>
                    <a:pt x="658544" y="2918667"/>
                    <a:pt x="667973" y="2920286"/>
                    <a:pt x="697692" y="2911713"/>
                  </a:cubicBezTo>
                  <a:cubicBezTo>
                    <a:pt x="746936" y="2897616"/>
                    <a:pt x="757223" y="2913142"/>
                    <a:pt x="750269" y="2990771"/>
                  </a:cubicBezTo>
                  <a:cubicBezTo>
                    <a:pt x="740173" y="3103737"/>
                    <a:pt x="743888" y="3129264"/>
                    <a:pt x="774082" y="3160887"/>
                  </a:cubicBezTo>
                  <a:cubicBezTo>
                    <a:pt x="800561" y="3188795"/>
                    <a:pt x="826184" y="3238325"/>
                    <a:pt x="822754" y="3255375"/>
                  </a:cubicBezTo>
                  <a:cubicBezTo>
                    <a:pt x="821802" y="3259471"/>
                    <a:pt x="829803" y="3272330"/>
                    <a:pt x="840280" y="3283950"/>
                  </a:cubicBezTo>
                  <a:cubicBezTo>
                    <a:pt x="850758" y="3295666"/>
                    <a:pt x="859330" y="3318050"/>
                    <a:pt x="859330" y="3333861"/>
                  </a:cubicBezTo>
                  <a:cubicBezTo>
                    <a:pt x="859330" y="3349482"/>
                    <a:pt x="863045" y="3376628"/>
                    <a:pt x="867332" y="3393869"/>
                  </a:cubicBezTo>
                  <a:cubicBezTo>
                    <a:pt x="872475" y="3413871"/>
                    <a:pt x="868760" y="3439112"/>
                    <a:pt x="856949" y="3463973"/>
                  </a:cubicBezTo>
                  <a:cubicBezTo>
                    <a:pt x="846853" y="3485213"/>
                    <a:pt x="832661" y="3528362"/>
                    <a:pt x="825421" y="3559794"/>
                  </a:cubicBezTo>
                  <a:cubicBezTo>
                    <a:pt x="813706" y="3610467"/>
                    <a:pt x="814849" y="3622754"/>
                    <a:pt x="835423" y="3666950"/>
                  </a:cubicBezTo>
                  <a:cubicBezTo>
                    <a:pt x="862283" y="3724767"/>
                    <a:pt x="871427" y="3756295"/>
                    <a:pt x="879428" y="3819827"/>
                  </a:cubicBezTo>
                  <a:cubicBezTo>
                    <a:pt x="889620" y="3899742"/>
                    <a:pt x="907908" y="3954605"/>
                    <a:pt x="953818" y="4043188"/>
                  </a:cubicBezTo>
                  <a:cubicBezTo>
                    <a:pt x="1004015" y="4140057"/>
                    <a:pt x="1006492" y="4151678"/>
                    <a:pt x="979250" y="4162060"/>
                  </a:cubicBezTo>
                  <a:cubicBezTo>
                    <a:pt x="963058" y="4168251"/>
                    <a:pt x="965915" y="4174823"/>
                    <a:pt x="998014" y="4204256"/>
                  </a:cubicBezTo>
                  <a:cubicBezTo>
                    <a:pt x="1025446" y="4229116"/>
                    <a:pt x="1042877" y="4236927"/>
                    <a:pt x="1060118" y="4231688"/>
                  </a:cubicBezTo>
                  <a:cubicBezTo>
                    <a:pt x="1073358" y="4227687"/>
                    <a:pt x="1118029" y="4220258"/>
                    <a:pt x="1159273" y="4215210"/>
                  </a:cubicBezTo>
                  <a:cubicBezTo>
                    <a:pt x="1249760" y="4204161"/>
                    <a:pt x="1269192" y="4194540"/>
                    <a:pt x="1319579" y="4135866"/>
                  </a:cubicBezTo>
                  <a:cubicBezTo>
                    <a:pt x="1385015" y="4060047"/>
                    <a:pt x="1413019" y="4006326"/>
                    <a:pt x="1414448" y="3954225"/>
                  </a:cubicBezTo>
                  <a:cubicBezTo>
                    <a:pt x="1415209" y="3927554"/>
                    <a:pt x="1419305" y="3905647"/>
                    <a:pt x="1423496" y="3905647"/>
                  </a:cubicBezTo>
                  <a:cubicBezTo>
                    <a:pt x="1427782" y="3905552"/>
                    <a:pt x="1447404" y="3891931"/>
                    <a:pt x="1467121" y="3875358"/>
                  </a:cubicBezTo>
                  <a:cubicBezTo>
                    <a:pt x="1499982" y="3847735"/>
                    <a:pt x="1502459" y="3841163"/>
                    <a:pt x="1495220" y="3798205"/>
                  </a:cubicBezTo>
                  <a:cubicBezTo>
                    <a:pt x="1491029" y="3772297"/>
                    <a:pt x="1483218" y="3742960"/>
                    <a:pt x="1477884" y="3732768"/>
                  </a:cubicBezTo>
                  <a:cubicBezTo>
                    <a:pt x="1466264" y="3710670"/>
                    <a:pt x="1494267" y="3677523"/>
                    <a:pt x="1559037" y="3636566"/>
                  </a:cubicBezTo>
                  <a:cubicBezTo>
                    <a:pt x="1597804" y="3612277"/>
                    <a:pt x="1628093" y="3576463"/>
                    <a:pt x="1634189" y="3548174"/>
                  </a:cubicBezTo>
                  <a:cubicBezTo>
                    <a:pt x="1635047" y="3543506"/>
                    <a:pt x="1637047" y="3535791"/>
                    <a:pt x="1638380" y="3531029"/>
                  </a:cubicBezTo>
                  <a:cubicBezTo>
                    <a:pt x="1646477" y="3502168"/>
                    <a:pt x="1634284" y="3394059"/>
                    <a:pt x="1620664" y="3374723"/>
                  </a:cubicBezTo>
                  <a:cubicBezTo>
                    <a:pt x="1611710" y="3362055"/>
                    <a:pt x="1604566" y="3336909"/>
                    <a:pt x="1604566" y="3319097"/>
                  </a:cubicBezTo>
                  <a:cubicBezTo>
                    <a:pt x="1604566" y="3301191"/>
                    <a:pt x="1599995" y="3277854"/>
                    <a:pt x="1594375" y="3267281"/>
                  </a:cubicBezTo>
                  <a:cubicBezTo>
                    <a:pt x="1574086" y="3228800"/>
                    <a:pt x="1662288" y="3080782"/>
                    <a:pt x="1738964" y="3024394"/>
                  </a:cubicBezTo>
                  <a:cubicBezTo>
                    <a:pt x="1762777" y="3006868"/>
                    <a:pt x="1798019" y="2970292"/>
                    <a:pt x="1817355" y="2943050"/>
                  </a:cubicBezTo>
                  <a:cubicBezTo>
                    <a:pt x="1862123" y="2879995"/>
                    <a:pt x="1923559" y="2753503"/>
                    <a:pt x="1927369" y="2716355"/>
                  </a:cubicBezTo>
                  <a:cubicBezTo>
                    <a:pt x="1929083" y="2700544"/>
                    <a:pt x="1939656" y="2683970"/>
                    <a:pt x="1951086" y="2679303"/>
                  </a:cubicBezTo>
                  <a:cubicBezTo>
                    <a:pt x="1979089" y="2667873"/>
                    <a:pt x="1962516" y="2644061"/>
                    <a:pt x="1931941" y="2651490"/>
                  </a:cubicBezTo>
                  <a:cubicBezTo>
                    <a:pt x="1781636" y="2688352"/>
                    <a:pt x="1759538" y="2690733"/>
                    <a:pt x="1733535" y="2673684"/>
                  </a:cubicBezTo>
                  <a:cubicBezTo>
                    <a:pt x="1719248" y="2664349"/>
                    <a:pt x="1710104" y="2652633"/>
                    <a:pt x="1713056" y="2647775"/>
                  </a:cubicBezTo>
                  <a:cubicBezTo>
                    <a:pt x="1716104" y="2642918"/>
                    <a:pt x="1711056" y="2632726"/>
                    <a:pt x="1702102" y="2625201"/>
                  </a:cubicBezTo>
                  <a:cubicBezTo>
                    <a:pt x="1693054" y="2617676"/>
                    <a:pt x="1672194" y="2588720"/>
                    <a:pt x="1656002" y="2560908"/>
                  </a:cubicBezTo>
                  <a:cubicBezTo>
                    <a:pt x="1639714" y="2533285"/>
                    <a:pt x="1621902" y="2510520"/>
                    <a:pt x="1616568" y="2510520"/>
                  </a:cubicBezTo>
                  <a:cubicBezTo>
                    <a:pt x="1611139" y="2510520"/>
                    <a:pt x="1601328" y="2494994"/>
                    <a:pt x="1594661" y="2476135"/>
                  </a:cubicBezTo>
                  <a:cubicBezTo>
                    <a:pt x="1588088" y="2457085"/>
                    <a:pt x="1574658" y="2438606"/>
                    <a:pt x="1564943" y="2434796"/>
                  </a:cubicBezTo>
                  <a:cubicBezTo>
                    <a:pt x="1552465" y="2430034"/>
                    <a:pt x="1547321" y="2412317"/>
                    <a:pt x="1547321" y="2374503"/>
                  </a:cubicBezTo>
                  <a:cubicBezTo>
                    <a:pt x="1547321" y="2345261"/>
                    <a:pt x="1540368" y="2311067"/>
                    <a:pt x="1531891" y="2298589"/>
                  </a:cubicBezTo>
                  <a:cubicBezTo>
                    <a:pt x="1523318" y="2286302"/>
                    <a:pt x="1513317" y="2263156"/>
                    <a:pt x="1509412" y="2247535"/>
                  </a:cubicBezTo>
                  <a:cubicBezTo>
                    <a:pt x="1505507" y="2231723"/>
                    <a:pt x="1484170" y="2191528"/>
                    <a:pt x="1461977" y="2157905"/>
                  </a:cubicBezTo>
                  <a:cubicBezTo>
                    <a:pt x="1439784" y="2124377"/>
                    <a:pt x="1421782" y="2088372"/>
                    <a:pt x="1422258" y="2077799"/>
                  </a:cubicBezTo>
                  <a:cubicBezTo>
                    <a:pt x="1422734" y="2065703"/>
                    <a:pt x="1427211" y="2069132"/>
                    <a:pt x="1434545" y="2087420"/>
                  </a:cubicBezTo>
                  <a:cubicBezTo>
                    <a:pt x="1444927" y="2113233"/>
                    <a:pt x="1447309" y="2114185"/>
                    <a:pt x="1460072" y="2096754"/>
                  </a:cubicBezTo>
                  <a:cubicBezTo>
                    <a:pt x="1473122" y="2079228"/>
                    <a:pt x="1475598" y="2079800"/>
                    <a:pt x="1490648" y="2102564"/>
                  </a:cubicBezTo>
                  <a:cubicBezTo>
                    <a:pt x="1515793" y="2140950"/>
                    <a:pt x="1535892" y="2190671"/>
                    <a:pt x="1535892" y="2214959"/>
                  </a:cubicBezTo>
                  <a:cubicBezTo>
                    <a:pt x="1535892" y="2226961"/>
                    <a:pt x="1544845" y="2240105"/>
                    <a:pt x="1555894" y="2244201"/>
                  </a:cubicBezTo>
                  <a:cubicBezTo>
                    <a:pt x="1583707" y="2254488"/>
                    <a:pt x="1592660" y="2270490"/>
                    <a:pt x="1592851" y="2310781"/>
                  </a:cubicBezTo>
                  <a:cubicBezTo>
                    <a:pt x="1593136" y="2346976"/>
                    <a:pt x="1611520" y="2380980"/>
                    <a:pt x="1659621" y="2433082"/>
                  </a:cubicBezTo>
                  <a:cubicBezTo>
                    <a:pt x="1679623" y="2454799"/>
                    <a:pt x="1689148" y="2479278"/>
                    <a:pt x="1690863" y="2513187"/>
                  </a:cubicBezTo>
                  <a:cubicBezTo>
                    <a:pt x="1695625" y="2608056"/>
                    <a:pt x="1722677" y="2641108"/>
                    <a:pt x="1773350" y="2614343"/>
                  </a:cubicBezTo>
                  <a:cubicBezTo>
                    <a:pt x="1784208" y="2608628"/>
                    <a:pt x="1831738" y="2585196"/>
                    <a:pt x="1878982" y="2562336"/>
                  </a:cubicBezTo>
                  <a:cubicBezTo>
                    <a:pt x="1926035" y="2539476"/>
                    <a:pt x="1981090" y="2511568"/>
                    <a:pt x="2001188" y="2500233"/>
                  </a:cubicBezTo>
                  <a:cubicBezTo>
                    <a:pt x="2047765" y="2474039"/>
                    <a:pt x="2125584" y="2405745"/>
                    <a:pt x="2122060" y="2394220"/>
                  </a:cubicBezTo>
                  <a:cubicBezTo>
                    <a:pt x="2120441" y="2389458"/>
                    <a:pt x="2129584" y="2379837"/>
                    <a:pt x="2142253" y="2373075"/>
                  </a:cubicBezTo>
                  <a:cubicBezTo>
                    <a:pt x="2155017" y="2366217"/>
                    <a:pt x="2162160" y="2355453"/>
                    <a:pt x="2158350" y="2349167"/>
                  </a:cubicBezTo>
                  <a:cubicBezTo>
                    <a:pt x="2154350" y="2342785"/>
                    <a:pt x="2159588" y="2328117"/>
                    <a:pt x="2169970" y="2316686"/>
                  </a:cubicBezTo>
                  <a:cubicBezTo>
                    <a:pt x="2187687" y="2297160"/>
                    <a:pt x="2186925" y="2294398"/>
                    <a:pt x="2158064" y="2271633"/>
                  </a:cubicBezTo>
                  <a:cubicBezTo>
                    <a:pt x="2141301" y="2258393"/>
                    <a:pt x="2122631" y="2247535"/>
                    <a:pt x="2116917" y="2247535"/>
                  </a:cubicBezTo>
                  <a:cubicBezTo>
                    <a:pt x="2111201" y="2247535"/>
                    <a:pt x="2098724" y="2229247"/>
                    <a:pt x="2089484" y="2206768"/>
                  </a:cubicBezTo>
                  <a:lnTo>
                    <a:pt x="2072434" y="2166001"/>
                  </a:lnTo>
                  <a:lnTo>
                    <a:pt x="2039764" y="2201053"/>
                  </a:lnTo>
                  <a:cubicBezTo>
                    <a:pt x="2021667" y="2220293"/>
                    <a:pt x="2001759" y="2236105"/>
                    <a:pt x="1995377" y="2236105"/>
                  </a:cubicBezTo>
                  <a:cubicBezTo>
                    <a:pt x="1988995" y="2236105"/>
                    <a:pt x="1975565" y="2239153"/>
                    <a:pt x="1965659" y="2243058"/>
                  </a:cubicBezTo>
                  <a:cubicBezTo>
                    <a:pt x="1954134" y="2247440"/>
                    <a:pt x="1947562" y="2243725"/>
                    <a:pt x="1947562" y="2232962"/>
                  </a:cubicBezTo>
                  <a:cubicBezTo>
                    <a:pt x="1947562" y="2223627"/>
                    <a:pt x="1939751" y="2209530"/>
                    <a:pt x="1930417" y="2201815"/>
                  </a:cubicBezTo>
                  <a:cubicBezTo>
                    <a:pt x="1920892" y="2193909"/>
                    <a:pt x="1913177" y="2179145"/>
                    <a:pt x="1913081" y="2168954"/>
                  </a:cubicBezTo>
                  <a:cubicBezTo>
                    <a:pt x="1912891" y="2158667"/>
                    <a:pt x="1897365" y="2127520"/>
                    <a:pt x="1878506" y="2099612"/>
                  </a:cubicBezTo>
                  <a:cubicBezTo>
                    <a:pt x="1855264" y="2065512"/>
                    <a:pt x="1848311" y="2046462"/>
                    <a:pt x="1857074" y="2041033"/>
                  </a:cubicBezTo>
                  <a:cubicBezTo>
                    <a:pt x="1877363" y="2028555"/>
                    <a:pt x="1911748" y="2041985"/>
                    <a:pt x="1919177" y="2065322"/>
                  </a:cubicBezTo>
                  <a:cubicBezTo>
                    <a:pt x="1922892" y="2076942"/>
                    <a:pt x="1946323" y="2102660"/>
                    <a:pt x="1971374" y="2122376"/>
                  </a:cubicBezTo>
                  <a:cubicBezTo>
                    <a:pt x="2009665" y="2152856"/>
                    <a:pt x="2023000" y="2157333"/>
                    <a:pt x="2056432" y="2151047"/>
                  </a:cubicBezTo>
                  <a:cubicBezTo>
                    <a:pt x="2088056" y="2145046"/>
                    <a:pt x="2096247" y="2147237"/>
                    <a:pt x="2096247" y="2161524"/>
                  </a:cubicBezTo>
                  <a:cubicBezTo>
                    <a:pt x="2096247" y="2189147"/>
                    <a:pt x="2149777" y="2204482"/>
                    <a:pt x="2255124" y="2207244"/>
                  </a:cubicBezTo>
                  <a:cubicBezTo>
                    <a:pt x="2343897" y="2209625"/>
                    <a:pt x="2352946" y="2212102"/>
                    <a:pt x="2372663" y="2239248"/>
                  </a:cubicBezTo>
                  <a:cubicBezTo>
                    <a:pt x="2384474" y="2255441"/>
                    <a:pt x="2410286" y="2272205"/>
                    <a:pt x="2430003" y="2276586"/>
                  </a:cubicBezTo>
                  <a:cubicBezTo>
                    <a:pt x="2460674" y="2283349"/>
                    <a:pt x="2463055" y="2286016"/>
                    <a:pt x="2446005" y="2295636"/>
                  </a:cubicBezTo>
                  <a:cubicBezTo>
                    <a:pt x="2427145" y="2306209"/>
                    <a:pt x="2427145" y="2307923"/>
                    <a:pt x="2445910" y="2328593"/>
                  </a:cubicBezTo>
                  <a:cubicBezTo>
                    <a:pt x="2472104" y="2357644"/>
                    <a:pt x="2494869" y="2356120"/>
                    <a:pt x="2507632" y="2324687"/>
                  </a:cubicBezTo>
                  <a:cubicBezTo>
                    <a:pt x="2515728" y="2304590"/>
                    <a:pt x="2518014" y="2312781"/>
                    <a:pt x="2517824" y="2361835"/>
                  </a:cubicBezTo>
                  <a:cubicBezTo>
                    <a:pt x="2517538" y="2396411"/>
                    <a:pt x="2519633" y="2432415"/>
                    <a:pt x="2522301" y="2441940"/>
                  </a:cubicBezTo>
                  <a:cubicBezTo>
                    <a:pt x="2525063" y="2451275"/>
                    <a:pt x="2533730" y="2483564"/>
                    <a:pt x="2541827" y="2513568"/>
                  </a:cubicBezTo>
                  <a:cubicBezTo>
                    <a:pt x="2549827" y="2543572"/>
                    <a:pt x="2560877" y="2570909"/>
                    <a:pt x="2566401" y="2574338"/>
                  </a:cubicBezTo>
                  <a:cubicBezTo>
                    <a:pt x="2571925" y="2577671"/>
                    <a:pt x="2576403" y="2589197"/>
                    <a:pt x="2576403" y="2599769"/>
                  </a:cubicBezTo>
                  <a:cubicBezTo>
                    <a:pt x="2576403" y="2610437"/>
                    <a:pt x="2595453" y="2657015"/>
                    <a:pt x="2618884" y="2703211"/>
                  </a:cubicBezTo>
                  <a:lnTo>
                    <a:pt x="2661461" y="2787126"/>
                  </a:lnTo>
                  <a:lnTo>
                    <a:pt x="2687083" y="2757408"/>
                  </a:lnTo>
                  <a:cubicBezTo>
                    <a:pt x="2719182" y="2719975"/>
                    <a:pt x="2736327" y="2659015"/>
                    <a:pt x="2736422" y="2581958"/>
                  </a:cubicBezTo>
                  <a:cubicBezTo>
                    <a:pt x="2736422" y="2547477"/>
                    <a:pt x="2741661" y="2521950"/>
                    <a:pt x="2748519" y="2521950"/>
                  </a:cubicBezTo>
                  <a:cubicBezTo>
                    <a:pt x="2765950" y="2521950"/>
                    <a:pt x="2930827" y="2358977"/>
                    <a:pt x="2930827" y="2341833"/>
                  </a:cubicBezTo>
                  <a:cubicBezTo>
                    <a:pt x="2930923" y="2333355"/>
                    <a:pt x="2945782" y="2327545"/>
                    <a:pt x="2967213" y="2327545"/>
                  </a:cubicBezTo>
                  <a:cubicBezTo>
                    <a:pt x="2987120" y="2327545"/>
                    <a:pt x="3012457" y="2319353"/>
                    <a:pt x="3023601" y="2309352"/>
                  </a:cubicBezTo>
                  <a:cubicBezTo>
                    <a:pt x="3042175" y="2292493"/>
                    <a:pt x="3044937" y="2293922"/>
                    <a:pt x="3063034" y="2329355"/>
                  </a:cubicBezTo>
                  <a:cubicBezTo>
                    <a:pt x="3073798" y="2350405"/>
                    <a:pt x="3092372" y="2377075"/>
                    <a:pt x="3104659" y="2388695"/>
                  </a:cubicBezTo>
                  <a:cubicBezTo>
                    <a:pt x="3121709" y="2404983"/>
                    <a:pt x="3126090" y="2422509"/>
                    <a:pt x="3123614" y="2463086"/>
                  </a:cubicBezTo>
                  <a:cubicBezTo>
                    <a:pt x="3120661" y="2510044"/>
                    <a:pt x="3123137" y="2516711"/>
                    <a:pt x="3144854" y="2519759"/>
                  </a:cubicBezTo>
                  <a:cubicBezTo>
                    <a:pt x="3158475" y="2521760"/>
                    <a:pt x="3179620" y="2513283"/>
                    <a:pt x="3192003" y="2500900"/>
                  </a:cubicBezTo>
                  <a:cubicBezTo>
                    <a:pt x="3214291" y="2478707"/>
                    <a:pt x="3214482" y="2478992"/>
                    <a:pt x="3222102" y="2540143"/>
                  </a:cubicBezTo>
                  <a:cubicBezTo>
                    <a:pt x="3226293" y="2573957"/>
                    <a:pt x="3234770" y="2604722"/>
                    <a:pt x="3240771" y="2608533"/>
                  </a:cubicBezTo>
                  <a:cubicBezTo>
                    <a:pt x="3247153" y="2612438"/>
                    <a:pt x="3249534" y="2649204"/>
                    <a:pt x="3246391" y="2693686"/>
                  </a:cubicBezTo>
                  <a:cubicBezTo>
                    <a:pt x="3241819" y="2759313"/>
                    <a:pt x="3244581" y="2776744"/>
                    <a:pt x="3263250" y="2800366"/>
                  </a:cubicBezTo>
                  <a:cubicBezTo>
                    <a:pt x="3275347" y="2815796"/>
                    <a:pt x="3285444" y="2836275"/>
                    <a:pt x="3285444" y="2845800"/>
                  </a:cubicBezTo>
                  <a:cubicBezTo>
                    <a:pt x="3285444" y="2908475"/>
                    <a:pt x="3372692" y="3022775"/>
                    <a:pt x="3399457" y="2995343"/>
                  </a:cubicBezTo>
                  <a:cubicBezTo>
                    <a:pt x="3417936" y="2976388"/>
                    <a:pt x="3383742" y="2864088"/>
                    <a:pt x="3351070" y="2835799"/>
                  </a:cubicBezTo>
                  <a:cubicBezTo>
                    <a:pt x="3334211" y="2821416"/>
                    <a:pt x="3317161" y="2796366"/>
                    <a:pt x="3313066" y="2779983"/>
                  </a:cubicBezTo>
                  <a:cubicBezTo>
                    <a:pt x="3309065" y="2763695"/>
                    <a:pt x="3298302" y="2746169"/>
                    <a:pt x="3289349" y="2741120"/>
                  </a:cubicBezTo>
                  <a:cubicBezTo>
                    <a:pt x="3275442" y="2733405"/>
                    <a:pt x="3275156" y="2723690"/>
                    <a:pt x="3287253" y="2678160"/>
                  </a:cubicBezTo>
                  <a:cubicBezTo>
                    <a:pt x="3297350" y="2640727"/>
                    <a:pt x="3306493" y="2626154"/>
                    <a:pt x="3317352" y="2630250"/>
                  </a:cubicBezTo>
                  <a:cubicBezTo>
                    <a:pt x="3325925" y="2633583"/>
                    <a:pt x="3342784" y="2636250"/>
                    <a:pt x="3354976" y="2636250"/>
                  </a:cubicBezTo>
                  <a:cubicBezTo>
                    <a:pt x="3369073" y="2636250"/>
                    <a:pt x="3376883" y="2644156"/>
                    <a:pt x="3376883" y="2658729"/>
                  </a:cubicBezTo>
                  <a:cubicBezTo>
                    <a:pt x="3376883" y="2671017"/>
                    <a:pt x="3387170" y="2686733"/>
                    <a:pt x="3399744" y="2693495"/>
                  </a:cubicBezTo>
                  <a:cubicBezTo>
                    <a:pt x="3412888" y="2700449"/>
                    <a:pt x="3422603" y="2717403"/>
                    <a:pt x="3422603" y="2733215"/>
                  </a:cubicBezTo>
                  <a:cubicBezTo>
                    <a:pt x="3422603" y="2748359"/>
                    <a:pt x="3426413" y="2763028"/>
                    <a:pt x="3431176" y="2765885"/>
                  </a:cubicBezTo>
                  <a:cubicBezTo>
                    <a:pt x="3435938" y="2768743"/>
                    <a:pt x="3467466" y="2746073"/>
                    <a:pt x="3501184" y="2715784"/>
                  </a:cubicBezTo>
                  <a:lnTo>
                    <a:pt x="3562716" y="2660444"/>
                  </a:lnTo>
                  <a:lnTo>
                    <a:pt x="3557573" y="2597484"/>
                  </a:lnTo>
                  <a:cubicBezTo>
                    <a:pt x="3553763" y="2551954"/>
                    <a:pt x="3542999" y="2521569"/>
                    <a:pt x="3518901" y="2487660"/>
                  </a:cubicBezTo>
                  <a:cubicBezTo>
                    <a:pt x="3500518" y="2461752"/>
                    <a:pt x="3478515" y="2430796"/>
                    <a:pt x="3469943" y="2418699"/>
                  </a:cubicBezTo>
                  <a:cubicBezTo>
                    <a:pt x="3456227" y="2399268"/>
                    <a:pt x="3458513" y="2392886"/>
                    <a:pt x="3490421" y="2360787"/>
                  </a:cubicBezTo>
                  <a:cubicBezTo>
                    <a:pt x="3525092" y="2326211"/>
                    <a:pt x="3527283" y="2325640"/>
                    <a:pt x="3548619" y="2344976"/>
                  </a:cubicBezTo>
                  <a:cubicBezTo>
                    <a:pt x="3568908" y="2363264"/>
                    <a:pt x="3571384" y="2363359"/>
                    <a:pt x="3577956" y="2346309"/>
                  </a:cubicBezTo>
                  <a:cubicBezTo>
                    <a:pt x="3581957" y="2336022"/>
                    <a:pt x="3593768" y="2327545"/>
                    <a:pt x="3604436" y="2327545"/>
                  </a:cubicBezTo>
                  <a:cubicBezTo>
                    <a:pt x="3615104" y="2327545"/>
                    <a:pt x="3629010" y="2322401"/>
                    <a:pt x="3635297" y="2316115"/>
                  </a:cubicBezTo>
                  <a:cubicBezTo>
                    <a:pt x="3641583" y="2309828"/>
                    <a:pt x="3669206" y="2301446"/>
                    <a:pt x="3696733" y="2297732"/>
                  </a:cubicBezTo>
                  <a:cubicBezTo>
                    <a:pt x="3737786" y="2291921"/>
                    <a:pt x="3756264" y="2280301"/>
                    <a:pt x="3801413" y="2231914"/>
                  </a:cubicBezTo>
                  <a:cubicBezTo>
                    <a:pt x="3831511" y="2199624"/>
                    <a:pt x="3856467" y="2166477"/>
                    <a:pt x="3856657" y="2158095"/>
                  </a:cubicBezTo>
                  <a:cubicBezTo>
                    <a:pt x="3856944" y="2149904"/>
                    <a:pt x="3870564" y="2125520"/>
                    <a:pt x="3886947" y="2103898"/>
                  </a:cubicBezTo>
                  <a:cubicBezTo>
                    <a:pt x="3916189" y="2065607"/>
                    <a:pt x="3917427" y="2030270"/>
                    <a:pt x="3889614" y="2030270"/>
                  </a:cubicBezTo>
                  <a:cubicBezTo>
                    <a:pt x="3881804" y="2030270"/>
                    <a:pt x="3885614" y="2022935"/>
                    <a:pt x="3897806" y="2013887"/>
                  </a:cubicBezTo>
                  <a:cubicBezTo>
                    <a:pt x="3919428" y="1997885"/>
                    <a:pt x="3919237" y="1997218"/>
                    <a:pt x="3892281" y="1987121"/>
                  </a:cubicBezTo>
                  <a:cubicBezTo>
                    <a:pt x="3864563" y="1976834"/>
                    <a:pt x="3864563" y="1976739"/>
                    <a:pt x="3889710" y="1970262"/>
                  </a:cubicBezTo>
                  <a:cubicBezTo>
                    <a:pt x="3914665" y="1963690"/>
                    <a:pt x="3914665" y="1963309"/>
                    <a:pt x="3879708" y="1911588"/>
                  </a:cubicBezTo>
                  <a:cubicBezTo>
                    <a:pt x="3838084" y="1849961"/>
                    <a:pt x="3845513" y="1821482"/>
                    <a:pt x="3909998" y="1794431"/>
                  </a:cubicBezTo>
                  <a:cubicBezTo>
                    <a:pt x="3962480" y="1772523"/>
                    <a:pt x="3948479" y="1751092"/>
                    <a:pt x="3886947" y="1759474"/>
                  </a:cubicBezTo>
                  <a:cubicBezTo>
                    <a:pt x="3840656" y="1765665"/>
                    <a:pt x="3799984" y="1749568"/>
                    <a:pt x="3799984" y="1725089"/>
                  </a:cubicBezTo>
                  <a:cubicBezTo>
                    <a:pt x="3799984" y="1710420"/>
                    <a:pt x="3897806" y="1640316"/>
                    <a:pt x="3906378" y="1648889"/>
                  </a:cubicBezTo>
                  <a:cubicBezTo>
                    <a:pt x="3910093" y="1652508"/>
                    <a:pt x="3904854" y="1668129"/>
                    <a:pt x="3894853" y="1683464"/>
                  </a:cubicBezTo>
                  <a:cubicBezTo>
                    <a:pt x="3881804" y="1703086"/>
                    <a:pt x="3880089" y="1714802"/>
                    <a:pt x="3888852" y="1723469"/>
                  </a:cubicBezTo>
                  <a:cubicBezTo>
                    <a:pt x="3897425" y="1732042"/>
                    <a:pt x="3905425" y="1728613"/>
                    <a:pt x="3915998" y="1711468"/>
                  </a:cubicBezTo>
                  <a:cubicBezTo>
                    <a:pt x="3940383" y="1672415"/>
                    <a:pt x="4015154" y="1682607"/>
                    <a:pt x="3994008" y="1721945"/>
                  </a:cubicBezTo>
                  <a:cubicBezTo>
                    <a:pt x="3985245" y="1738519"/>
                    <a:pt x="3988293" y="1746901"/>
                    <a:pt x="4008581" y="1761093"/>
                  </a:cubicBezTo>
                  <a:cubicBezTo>
                    <a:pt x="4028012" y="1774714"/>
                    <a:pt x="4034394" y="1790335"/>
                    <a:pt x="4034394" y="1824625"/>
                  </a:cubicBezTo>
                  <a:cubicBezTo>
                    <a:pt x="4034394" y="1875488"/>
                    <a:pt x="4033823" y="1875107"/>
                    <a:pt x="4076780" y="1864249"/>
                  </a:cubicBezTo>
                  <a:cubicBezTo>
                    <a:pt x="4131549" y="1850533"/>
                    <a:pt x="4136026" y="1833197"/>
                    <a:pt x="4104689" y="1755569"/>
                  </a:cubicBezTo>
                  <a:cubicBezTo>
                    <a:pt x="4078018" y="1689846"/>
                    <a:pt x="4077447" y="1684036"/>
                    <a:pt x="4095354" y="1665367"/>
                  </a:cubicBezTo>
                  <a:cubicBezTo>
                    <a:pt x="4105832" y="1654508"/>
                    <a:pt x="4133359" y="1623171"/>
                    <a:pt x="4156695" y="1595930"/>
                  </a:cubicBezTo>
                  <a:cubicBezTo>
                    <a:pt x="4191938" y="1554782"/>
                    <a:pt x="4202034" y="1548686"/>
                    <a:pt x="4216036" y="1560401"/>
                  </a:cubicBezTo>
                  <a:cubicBezTo>
                    <a:pt x="4239372" y="1579832"/>
                    <a:pt x="4266423" y="1563449"/>
                    <a:pt x="4321192" y="1496679"/>
                  </a:cubicBezTo>
                  <a:cubicBezTo>
                    <a:pt x="4390153" y="1412764"/>
                    <a:pt x="4426919" y="1349518"/>
                    <a:pt x="4434635" y="1301893"/>
                  </a:cubicBezTo>
                  <a:cubicBezTo>
                    <a:pt x="4438445" y="1277985"/>
                    <a:pt x="4444350" y="1245600"/>
                    <a:pt x="4447494" y="1229884"/>
                  </a:cubicBezTo>
                  <a:cubicBezTo>
                    <a:pt x="4459209" y="1174258"/>
                    <a:pt x="4477497" y="1239314"/>
                    <a:pt x="4478926" y="1341803"/>
                  </a:cubicBezTo>
                  <a:cubicBezTo>
                    <a:pt x="4480069" y="1426385"/>
                    <a:pt x="4482926" y="1439529"/>
                    <a:pt x="4501024" y="1442196"/>
                  </a:cubicBezTo>
                  <a:cubicBezTo>
                    <a:pt x="4525980" y="1445911"/>
                    <a:pt x="4539886" y="1416383"/>
                    <a:pt x="4521789" y="1398286"/>
                  </a:cubicBezTo>
                  <a:cubicBezTo>
                    <a:pt x="4514740" y="1391142"/>
                    <a:pt x="4508929" y="1370187"/>
                    <a:pt x="4508929" y="1351899"/>
                  </a:cubicBezTo>
                  <a:cubicBezTo>
                    <a:pt x="4508929" y="1324372"/>
                    <a:pt x="4511787" y="1320848"/>
                    <a:pt x="4525027" y="1331897"/>
                  </a:cubicBezTo>
                  <a:cubicBezTo>
                    <a:pt x="4544839" y="1348375"/>
                    <a:pt x="4562079" y="1327610"/>
                    <a:pt x="4546077" y="1306560"/>
                  </a:cubicBezTo>
                  <a:cubicBezTo>
                    <a:pt x="4530075" y="1285415"/>
                    <a:pt x="4508263" y="1171972"/>
                    <a:pt x="4511692" y="1126919"/>
                  </a:cubicBezTo>
                  <a:cubicBezTo>
                    <a:pt x="4513787" y="1097582"/>
                    <a:pt x="4509978" y="1086914"/>
                    <a:pt x="4497500" y="1086914"/>
                  </a:cubicBezTo>
                  <a:cubicBezTo>
                    <a:pt x="4487975" y="1086914"/>
                    <a:pt x="4481498" y="1092914"/>
                    <a:pt x="4482831" y="1100344"/>
                  </a:cubicBezTo>
                  <a:cubicBezTo>
                    <a:pt x="4484355" y="1107773"/>
                    <a:pt x="4477878" y="1128347"/>
                    <a:pt x="4468639" y="1146064"/>
                  </a:cubicBezTo>
                  <a:cubicBezTo>
                    <a:pt x="4459019" y="1164542"/>
                    <a:pt x="4451875" y="1170543"/>
                    <a:pt x="4451779" y="1160066"/>
                  </a:cubicBezTo>
                  <a:cubicBezTo>
                    <a:pt x="4451589" y="1133681"/>
                    <a:pt x="4410537" y="1099772"/>
                    <a:pt x="4392439" y="1111202"/>
                  </a:cubicBezTo>
                  <a:cubicBezTo>
                    <a:pt x="4367674" y="1126633"/>
                    <a:pt x="4322906" y="1129681"/>
                    <a:pt x="4331765" y="1115203"/>
                  </a:cubicBezTo>
                  <a:cubicBezTo>
                    <a:pt x="4336336" y="1107773"/>
                    <a:pt x="4329574" y="1099772"/>
                    <a:pt x="4315858" y="1096248"/>
                  </a:cubicBezTo>
                  <a:cubicBezTo>
                    <a:pt x="4283378" y="1087771"/>
                    <a:pt x="4297380" y="1069769"/>
                    <a:pt x="4409870" y="974233"/>
                  </a:cubicBezTo>
                  <a:cubicBezTo>
                    <a:pt x="4495499" y="901652"/>
                    <a:pt x="4544839" y="880793"/>
                    <a:pt x="4570461" y="906415"/>
                  </a:cubicBezTo>
                  <a:cubicBezTo>
                    <a:pt x="4581605" y="917654"/>
                    <a:pt x="4659996" y="910225"/>
                    <a:pt x="4676760" y="896414"/>
                  </a:cubicBezTo>
                  <a:cubicBezTo>
                    <a:pt x="4685809" y="888984"/>
                    <a:pt x="4699335" y="890127"/>
                    <a:pt x="4716765" y="899557"/>
                  </a:cubicBezTo>
                  <a:cubicBezTo>
                    <a:pt x="4762962" y="924703"/>
                    <a:pt x="4869832" y="917654"/>
                    <a:pt x="4828494" y="892127"/>
                  </a:cubicBezTo>
                  <a:cubicBezTo>
                    <a:pt x="4806872" y="878792"/>
                    <a:pt x="4909170" y="801354"/>
                    <a:pt x="4952985" y="797830"/>
                  </a:cubicBezTo>
                  <a:cubicBezTo>
                    <a:pt x="4987085" y="795068"/>
                    <a:pt x="4990514" y="796973"/>
                    <a:pt x="4978036" y="812022"/>
                  </a:cubicBezTo>
                  <a:cubicBezTo>
                    <a:pt x="4970226" y="821452"/>
                    <a:pt x="4966892" y="837740"/>
                    <a:pt x="4970892" y="847931"/>
                  </a:cubicBezTo>
                  <a:cubicBezTo>
                    <a:pt x="4976607" y="862981"/>
                    <a:pt x="4981179" y="863743"/>
                    <a:pt x="4994990" y="852313"/>
                  </a:cubicBezTo>
                  <a:cubicBezTo>
                    <a:pt x="5004420" y="844598"/>
                    <a:pt x="5012040" y="842978"/>
                    <a:pt x="5012040" y="848693"/>
                  </a:cubicBezTo>
                  <a:cubicBezTo>
                    <a:pt x="5012040" y="863552"/>
                    <a:pt x="4916600" y="955373"/>
                    <a:pt x="4900979" y="955373"/>
                  </a:cubicBezTo>
                  <a:cubicBezTo>
                    <a:pt x="4893930" y="955373"/>
                    <a:pt x="4876690" y="973756"/>
                    <a:pt x="4862783" y="996331"/>
                  </a:cubicBezTo>
                  <a:cubicBezTo>
                    <a:pt x="4841448" y="1030716"/>
                    <a:pt x="4838495" y="1048337"/>
                    <a:pt x="4843448" y="1107773"/>
                  </a:cubicBezTo>
                  <a:cubicBezTo>
                    <a:pt x="4846781" y="1146540"/>
                    <a:pt x="4855640" y="1193784"/>
                    <a:pt x="4863069" y="1212644"/>
                  </a:cubicBezTo>
                  <a:lnTo>
                    <a:pt x="4876499" y="1246934"/>
                  </a:lnTo>
                  <a:lnTo>
                    <a:pt x="4907932" y="1211786"/>
                  </a:lnTo>
                  <a:cubicBezTo>
                    <a:pt x="4925363" y="1192451"/>
                    <a:pt x="4948413" y="1173115"/>
                    <a:pt x="4959367" y="1169019"/>
                  </a:cubicBezTo>
                  <a:cubicBezTo>
                    <a:pt x="4970226" y="1164733"/>
                    <a:pt x="4976036" y="1156256"/>
                    <a:pt x="4972130" y="1150160"/>
                  </a:cubicBezTo>
                  <a:cubicBezTo>
                    <a:pt x="4960891" y="1131967"/>
                    <a:pt x="4988514" y="1091581"/>
                    <a:pt x="5009754" y="1095105"/>
                  </a:cubicBezTo>
                  <a:cubicBezTo>
                    <a:pt x="5022327" y="1097201"/>
                    <a:pt x="5029566" y="1090343"/>
                    <a:pt x="5030328" y="1075484"/>
                  </a:cubicBezTo>
                  <a:cubicBezTo>
                    <a:pt x="5032614" y="1030049"/>
                    <a:pt x="5034996" y="1022715"/>
                    <a:pt x="5045568" y="1029287"/>
                  </a:cubicBezTo>
                  <a:cubicBezTo>
                    <a:pt x="5062046" y="1039384"/>
                    <a:pt x="5072619" y="1013381"/>
                    <a:pt x="5058808" y="996617"/>
                  </a:cubicBezTo>
                  <a:cubicBezTo>
                    <a:pt x="5052045" y="988520"/>
                    <a:pt x="5049759" y="978614"/>
                    <a:pt x="5053760" y="974614"/>
                  </a:cubicBezTo>
                  <a:cubicBezTo>
                    <a:pt x="5057760" y="970613"/>
                    <a:pt x="5055379" y="960612"/>
                    <a:pt x="5048616" y="952421"/>
                  </a:cubicBezTo>
                  <a:cubicBezTo>
                    <a:pt x="5041663" y="943943"/>
                    <a:pt x="5040234" y="930799"/>
                    <a:pt x="5045568" y="922322"/>
                  </a:cubicBezTo>
                  <a:cubicBezTo>
                    <a:pt x="5052140" y="911558"/>
                    <a:pt x="5057189" y="910892"/>
                    <a:pt x="5062808" y="920036"/>
                  </a:cubicBezTo>
                  <a:cubicBezTo>
                    <a:pt x="5067190" y="927179"/>
                    <a:pt x="5075572" y="929846"/>
                    <a:pt x="5081573" y="926227"/>
                  </a:cubicBezTo>
                  <a:cubicBezTo>
                    <a:pt x="5087478" y="922417"/>
                    <a:pt x="5089478" y="914511"/>
                    <a:pt x="5085669" y="908606"/>
                  </a:cubicBezTo>
                  <a:cubicBezTo>
                    <a:pt x="5082049" y="902700"/>
                    <a:pt x="5073572" y="901176"/>
                    <a:pt x="5066904" y="905272"/>
                  </a:cubicBezTo>
                  <a:cubicBezTo>
                    <a:pt x="5059951" y="909653"/>
                    <a:pt x="5056998" y="906129"/>
                    <a:pt x="5060046" y="896985"/>
                  </a:cubicBezTo>
                  <a:cubicBezTo>
                    <a:pt x="5062999" y="888127"/>
                    <a:pt x="5073286" y="880983"/>
                    <a:pt x="5082906" y="880793"/>
                  </a:cubicBezTo>
                  <a:cubicBezTo>
                    <a:pt x="5092526" y="880793"/>
                    <a:pt x="5108243" y="874220"/>
                    <a:pt x="5117958" y="866219"/>
                  </a:cubicBezTo>
                  <a:cubicBezTo>
                    <a:pt x="5127483" y="858218"/>
                    <a:pt x="5139771" y="852694"/>
                    <a:pt x="5145105" y="853932"/>
                  </a:cubicBezTo>
                  <a:cubicBezTo>
                    <a:pt x="5150534" y="855170"/>
                    <a:pt x="5169489" y="852122"/>
                    <a:pt x="5187300" y="847074"/>
                  </a:cubicBezTo>
                  <a:cubicBezTo>
                    <a:pt x="5210922" y="840597"/>
                    <a:pt x="5224638" y="842978"/>
                    <a:pt x="5237592" y="856027"/>
                  </a:cubicBezTo>
                  <a:cubicBezTo>
                    <a:pt x="5253880" y="872220"/>
                    <a:pt x="5258928" y="871363"/>
                    <a:pt x="5291599" y="846407"/>
                  </a:cubicBezTo>
                  <a:cubicBezTo>
                    <a:pt x="5352559" y="799830"/>
                    <a:pt x="5450285" y="761540"/>
                    <a:pt x="5474003" y="774779"/>
                  </a:cubicBezTo>
                  <a:cubicBezTo>
                    <a:pt x="5488957" y="783161"/>
                    <a:pt x="5499053" y="781923"/>
                    <a:pt x="5510769" y="770112"/>
                  </a:cubicBezTo>
                  <a:cubicBezTo>
                    <a:pt x="5524771" y="756206"/>
                    <a:pt x="5524390" y="748871"/>
                    <a:pt x="5508388" y="716772"/>
                  </a:cubicBezTo>
                  <a:cubicBezTo>
                    <a:pt x="5498196" y="696293"/>
                    <a:pt x="5476860" y="674576"/>
                    <a:pt x="5460858" y="668480"/>
                  </a:cubicBezTo>
                  <a:cubicBezTo>
                    <a:pt x="5444951" y="662384"/>
                    <a:pt x="5434474" y="654860"/>
                    <a:pt x="5437617" y="651716"/>
                  </a:cubicBezTo>
                  <a:cubicBezTo>
                    <a:pt x="5440760" y="648573"/>
                    <a:pt x="5457334" y="651335"/>
                    <a:pt x="5474193" y="657717"/>
                  </a:cubicBezTo>
                  <a:cubicBezTo>
                    <a:pt x="5516294" y="673719"/>
                    <a:pt x="5549250" y="655145"/>
                    <a:pt x="5550108" y="614759"/>
                  </a:cubicBezTo>
                  <a:cubicBezTo>
                    <a:pt x="5550869" y="584756"/>
                    <a:pt x="5551155" y="584660"/>
                    <a:pt x="5561251" y="609521"/>
                  </a:cubicBezTo>
                  <a:cubicBezTo>
                    <a:pt x="5572873" y="638381"/>
                    <a:pt x="5576777" y="639810"/>
                    <a:pt x="5605924" y="624094"/>
                  </a:cubicBezTo>
                  <a:cubicBezTo>
                    <a:pt x="5621450" y="615807"/>
                    <a:pt x="5631546" y="618665"/>
                    <a:pt x="5646976" y="635524"/>
                  </a:cubicBezTo>
                  <a:cubicBezTo>
                    <a:pt x="5658121" y="647906"/>
                    <a:pt x="5673647" y="658098"/>
                    <a:pt x="5681267" y="658098"/>
                  </a:cubicBezTo>
                  <a:cubicBezTo>
                    <a:pt x="5688982" y="658098"/>
                    <a:pt x="5701745" y="666004"/>
                    <a:pt x="5709747" y="675529"/>
                  </a:cubicBezTo>
                  <a:cubicBezTo>
                    <a:pt x="5728320" y="697817"/>
                    <a:pt x="5749465" y="691245"/>
                    <a:pt x="5749465" y="662956"/>
                  </a:cubicBezTo>
                  <a:cubicBezTo>
                    <a:pt x="5749465" y="650859"/>
                    <a:pt x="5762705" y="634952"/>
                    <a:pt x="5779565" y="626856"/>
                  </a:cubicBezTo>
                  <a:cubicBezTo>
                    <a:pt x="5840716" y="597424"/>
                    <a:pt x="5841477" y="581803"/>
                    <a:pt x="5783089" y="555990"/>
                  </a:cubicBezTo>
                  <a:close/>
                  <a:moveTo>
                    <a:pt x="1635809" y="1620695"/>
                  </a:moveTo>
                  <a:cubicBezTo>
                    <a:pt x="1616187" y="1640316"/>
                    <a:pt x="1544940" y="1637173"/>
                    <a:pt x="1500649" y="1614503"/>
                  </a:cubicBezTo>
                  <a:cubicBezTo>
                    <a:pt x="1451500" y="1589453"/>
                    <a:pt x="1422734" y="1588500"/>
                    <a:pt x="1384158" y="1610598"/>
                  </a:cubicBezTo>
                  <a:cubicBezTo>
                    <a:pt x="1368347" y="1619647"/>
                    <a:pt x="1343772" y="1627076"/>
                    <a:pt x="1329389" y="1627267"/>
                  </a:cubicBezTo>
                  <a:cubicBezTo>
                    <a:pt x="1315102" y="1627553"/>
                    <a:pt x="1300338" y="1635363"/>
                    <a:pt x="1296814" y="1644888"/>
                  </a:cubicBezTo>
                  <a:cubicBezTo>
                    <a:pt x="1289956" y="1662890"/>
                    <a:pt x="1269858" y="1668796"/>
                    <a:pt x="1269858" y="1652889"/>
                  </a:cubicBezTo>
                  <a:cubicBezTo>
                    <a:pt x="1269858" y="1647841"/>
                    <a:pt x="1275764" y="1637840"/>
                    <a:pt x="1283002" y="1630505"/>
                  </a:cubicBezTo>
                  <a:cubicBezTo>
                    <a:pt x="1292433" y="1620980"/>
                    <a:pt x="1292813" y="1613075"/>
                    <a:pt x="1284051" y="1602502"/>
                  </a:cubicBezTo>
                  <a:cubicBezTo>
                    <a:pt x="1267763" y="1583071"/>
                    <a:pt x="1316150" y="1481249"/>
                    <a:pt x="1354821" y="1453340"/>
                  </a:cubicBezTo>
                  <a:cubicBezTo>
                    <a:pt x="1385873" y="1431052"/>
                    <a:pt x="1427211" y="1437719"/>
                    <a:pt x="1407018" y="1461818"/>
                  </a:cubicBezTo>
                  <a:cubicBezTo>
                    <a:pt x="1398351" y="1472390"/>
                    <a:pt x="1402732" y="1481153"/>
                    <a:pt x="1423496" y="1494774"/>
                  </a:cubicBezTo>
                  <a:cubicBezTo>
                    <a:pt x="1458643" y="1517729"/>
                    <a:pt x="1469026" y="1518015"/>
                    <a:pt x="1486933" y="1496393"/>
                  </a:cubicBezTo>
                  <a:cubicBezTo>
                    <a:pt x="1498363" y="1482677"/>
                    <a:pt x="1497506" y="1478105"/>
                    <a:pt x="1482647" y="1472200"/>
                  </a:cubicBezTo>
                  <a:cubicBezTo>
                    <a:pt x="1455977" y="1462103"/>
                    <a:pt x="1459977" y="1448292"/>
                    <a:pt x="1491695" y="1440291"/>
                  </a:cubicBezTo>
                  <a:cubicBezTo>
                    <a:pt x="1506840" y="1436576"/>
                    <a:pt x="1527033" y="1430480"/>
                    <a:pt x="1536558" y="1426861"/>
                  </a:cubicBezTo>
                  <a:cubicBezTo>
                    <a:pt x="1557132" y="1418955"/>
                    <a:pt x="1555989" y="1445339"/>
                    <a:pt x="1534748" y="1471057"/>
                  </a:cubicBezTo>
                  <a:cubicBezTo>
                    <a:pt x="1522747" y="1485344"/>
                    <a:pt x="1529605" y="1495250"/>
                    <a:pt x="1577420" y="1532303"/>
                  </a:cubicBezTo>
                  <a:cubicBezTo>
                    <a:pt x="1639714" y="1580404"/>
                    <a:pt x="1654287" y="1602407"/>
                    <a:pt x="1635809" y="1620695"/>
                  </a:cubicBezTo>
                  <a:close/>
                  <a:moveTo>
                    <a:pt x="1986043" y="1662033"/>
                  </a:moveTo>
                  <a:cubicBezTo>
                    <a:pt x="1963183" y="1662033"/>
                    <a:pt x="1963183" y="1662319"/>
                    <a:pt x="1985186" y="1678892"/>
                  </a:cubicBezTo>
                  <a:cubicBezTo>
                    <a:pt x="1997283" y="1688132"/>
                    <a:pt x="2004140" y="1695752"/>
                    <a:pt x="2000235" y="1696037"/>
                  </a:cubicBezTo>
                  <a:cubicBezTo>
                    <a:pt x="1996425" y="1696228"/>
                    <a:pt x="1997092" y="1717278"/>
                    <a:pt x="2001759" y="1742900"/>
                  </a:cubicBezTo>
                  <a:cubicBezTo>
                    <a:pt x="2009570" y="1785477"/>
                    <a:pt x="2007855" y="1790335"/>
                    <a:pt x="1982328" y="1800050"/>
                  </a:cubicBezTo>
                  <a:cubicBezTo>
                    <a:pt x="1935846" y="1817672"/>
                    <a:pt x="1904128" y="1812147"/>
                    <a:pt x="1875267" y="1781572"/>
                  </a:cubicBezTo>
                  <a:cubicBezTo>
                    <a:pt x="1848407" y="1752997"/>
                    <a:pt x="1848216" y="1751282"/>
                    <a:pt x="1865932" y="1702038"/>
                  </a:cubicBezTo>
                  <a:cubicBezTo>
                    <a:pt x="1880125" y="1662700"/>
                    <a:pt x="1880887" y="1650603"/>
                    <a:pt x="1869552" y="1646317"/>
                  </a:cubicBezTo>
                  <a:cubicBezTo>
                    <a:pt x="1861646" y="1643174"/>
                    <a:pt x="1844025" y="1611074"/>
                    <a:pt x="1830500" y="1574689"/>
                  </a:cubicBezTo>
                  <a:cubicBezTo>
                    <a:pt x="1811450" y="1524016"/>
                    <a:pt x="1808497" y="1502585"/>
                    <a:pt x="1817451" y="1482868"/>
                  </a:cubicBezTo>
                  <a:cubicBezTo>
                    <a:pt x="1831738" y="1451531"/>
                    <a:pt x="1905366" y="1412669"/>
                    <a:pt x="1944418" y="1415717"/>
                  </a:cubicBezTo>
                  <a:cubicBezTo>
                    <a:pt x="1967945" y="1417717"/>
                    <a:pt x="1973089" y="1424099"/>
                    <a:pt x="1973089" y="1451435"/>
                  </a:cubicBezTo>
                  <a:cubicBezTo>
                    <a:pt x="1973089" y="1477153"/>
                    <a:pt x="1967755" y="1484773"/>
                    <a:pt x="1950229" y="1484773"/>
                  </a:cubicBezTo>
                  <a:cubicBezTo>
                    <a:pt x="1937561" y="1484773"/>
                    <a:pt x="1928131" y="1489916"/>
                    <a:pt x="1929179" y="1496203"/>
                  </a:cubicBezTo>
                  <a:cubicBezTo>
                    <a:pt x="1930131" y="1502585"/>
                    <a:pt x="1926417" y="1513253"/>
                    <a:pt x="1920797" y="1520015"/>
                  </a:cubicBezTo>
                  <a:cubicBezTo>
                    <a:pt x="1914320" y="1527826"/>
                    <a:pt x="1919844" y="1542399"/>
                    <a:pt x="1935846" y="1559735"/>
                  </a:cubicBezTo>
                  <a:cubicBezTo>
                    <a:pt x="1949943" y="1574689"/>
                    <a:pt x="1959659" y="1597454"/>
                    <a:pt x="1957754" y="1610122"/>
                  </a:cubicBezTo>
                  <a:cubicBezTo>
                    <a:pt x="1954229" y="1632506"/>
                    <a:pt x="1954610" y="1632696"/>
                    <a:pt x="1969945" y="1612217"/>
                  </a:cubicBezTo>
                  <a:cubicBezTo>
                    <a:pt x="1985281" y="1591834"/>
                    <a:pt x="1986614" y="1592215"/>
                    <a:pt x="2004616" y="1619552"/>
                  </a:cubicBezTo>
                  <a:cubicBezTo>
                    <a:pt x="2025285" y="1651175"/>
                    <a:pt x="2020618" y="1662033"/>
                    <a:pt x="1986043" y="1662033"/>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3734302" y="743298"/>
              <a:ext cx="1693404" cy="1245130"/>
            </a:xfrm>
            <a:custGeom>
              <a:avLst/>
              <a:gdLst/>
              <a:ahLst/>
              <a:cxnLst/>
              <a:rect l="l" t="t" r="r" b="b"/>
              <a:pathLst>
                <a:path w="1693404" h="1245130" extrusionOk="0">
                  <a:moveTo>
                    <a:pt x="1318424" y="770033"/>
                  </a:moveTo>
                  <a:cubicBezTo>
                    <a:pt x="1286610" y="772415"/>
                    <a:pt x="1285753" y="771367"/>
                    <a:pt x="1305851" y="756794"/>
                  </a:cubicBezTo>
                  <a:cubicBezTo>
                    <a:pt x="1317757" y="748126"/>
                    <a:pt x="1323758" y="735077"/>
                    <a:pt x="1319376" y="727742"/>
                  </a:cubicBezTo>
                  <a:cubicBezTo>
                    <a:pt x="1314138" y="719170"/>
                    <a:pt x="1320996" y="714598"/>
                    <a:pt x="1339188" y="714598"/>
                  </a:cubicBezTo>
                  <a:cubicBezTo>
                    <a:pt x="1357953" y="714598"/>
                    <a:pt x="1369192" y="722504"/>
                    <a:pt x="1373383" y="738506"/>
                  </a:cubicBezTo>
                  <a:cubicBezTo>
                    <a:pt x="1377384" y="753841"/>
                    <a:pt x="1387004" y="760889"/>
                    <a:pt x="1400244" y="758318"/>
                  </a:cubicBezTo>
                  <a:cubicBezTo>
                    <a:pt x="1431962" y="752222"/>
                    <a:pt x="1433105" y="713836"/>
                    <a:pt x="1402434" y="688785"/>
                  </a:cubicBezTo>
                  <a:cubicBezTo>
                    <a:pt x="1385385" y="674879"/>
                    <a:pt x="1382527" y="668973"/>
                    <a:pt x="1394624" y="672878"/>
                  </a:cubicBezTo>
                  <a:cubicBezTo>
                    <a:pt x="1414817" y="679260"/>
                    <a:pt x="1443487" y="654971"/>
                    <a:pt x="1430628" y="642113"/>
                  </a:cubicBezTo>
                  <a:cubicBezTo>
                    <a:pt x="1426533" y="638017"/>
                    <a:pt x="1413674" y="634588"/>
                    <a:pt x="1402149" y="634588"/>
                  </a:cubicBezTo>
                  <a:cubicBezTo>
                    <a:pt x="1390623" y="634588"/>
                    <a:pt x="1382527" y="628206"/>
                    <a:pt x="1384051" y="620300"/>
                  </a:cubicBezTo>
                  <a:cubicBezTo>
                    <a:pt x="1385670" y="611823"/>
                    <a:pt x="1377288" y="607251"/>
                    <a:pt x="1363572" y="609251"/>
                  </a:cubicBezTo>
                  <a:cubicBezTo>
                    <a:pt x="1347761" y="611347"/>
                    <a:pt x="1339760" y="605441"/>
                    <a:pt x="1338712" y="591154"/>
                  </a:cubicBezTo>
                  <a:cubicBezTo>
                    <a:pt x="1336521" y="562769"/>
                    <a:pt x="1368526" y="565913"/>
                    <a:pt x="1409388" y="598012"/>
                  </a:cubicBezTo>
                  <a:cubicBezTo>
                    <a:pt x="1427009" y="611823"/>
                    <a:pt x="1447583" y="623158"/>
                    <a:pt x="1455012" y="623158"/>
                  </a:cubicBezTo>
                  <a:cubicBezTo>
                    <a:pt x="1482730" y="623158"/>
                    <a:pt x="1484445" y="606394"/>
                    <a:pt x="1458822" y="586677"/>
                  </a:cubicBezTo>
                  <a:lnTo>
                    <a:pt x="1432629" y="566389"/>
                  </a:lnTo>
                  <a:lnTo>
                    <a:pt x="1469109" y="566198"/>
                  </a:lnTo>
                  <a:cubicBezTo>
                    <a:pt x="1509781" y="566008"/>
                    <a:pt x="1527498" y="549434"/>
                    <a:pt x="1502256" y="535242"/>
                  </a:cubicBezTo>
                  <a:cubicBezTo>
                    <a:pt x="1493112" y="530099"/>
                    <a:pt x="1486254" y="520859"/>
                    <a:pt x="1487017" y="514573"/>
                  </a:cubicBezTo>
                  <a:cubicBezTo>
                    <a:pt x="1487778" y="508286"/>
                    <a:pt x="1473301" y="500190"/>
                    <a:pt x="1454727" y="496380"/>
                  </a:cubicBezTo>
                  <a:lnTo>
                    <a:pt x="1421103" y="489713"/>
                  </a:lnTo>
                  <a:lnTo>
                    <a:pt x="1455393" y="484950"/>
                  </a:lnTo>
                  <a:cubicBezTo>
                    <a:pt x="1502066" y="478568"/>
                    <a:pt x="1498637" y="458661"/>
                    <a:pt x="1449678" y="451517"/>
                  </a:cubicBezTo>
                  <a:cubicBezTo>
                    <a:pt x="1420818" y="447326"/>
                    <a:pt x="1415007" y="443421"/>
                    <a:pt x="1429009" y="437801"/>
                  </a:cubicBezTo>
                  <a:cubicBezTo>
                    <a:pt x="1439677" y="433420"/>
                    <a:pt x="1466633" y="433039"/>
                    <a:pt x="1489017" y="436563"/>
                  </a:cubicBezTo>
                  <a:cubicBezTo>
                    <a:pt x="1529879" y="443231"/>
                    <a:pt x="1544547" y="428181"/>
                    <a:pt x="1515401" y="409607"/>
                  </a:cubicBezTo>
                  <a:cubicBezTo>
                    <a:pt x="1501304" y="400654"/>
                    <a:pt x="1495303" y="398749"/>
                    <a:pt x="1472538" y="395891"/>
                  </a:cubicBezTo>
                  <a:cubicBezTo>
                    <a:pt x="1466252" y="395225"/>
                    <a:pt x="1461109" y="389986"/>
                    <a:pt x="1461109" y="384366"/>
                  </a:cubicBezTo>
                  <a:cubicBezTo>
                    <a:pt x="1461109" y="378746"/>
                    <a:pt x="1467490" y="374841"/>
                    <a:pt x="1475396" y="375794"/>
                  </a:cubicBezTo>
                  <a:cubicBezTo>
                    <a:pt x="1492160" y="377603"/>
                    <a:pt x="1494922" y="355220"/>
                    <a:pt x="1478253" y="352934"/>
                  </a:cubicBezTo>
                  <a:cubicBezTo>
                    <a:pt x="1447011" y="348838"/>
                    <a:pt x="1445868" y="346552"/>
                    <a:pt x="1469871" y="336932"/>
                  </a:cubicBezTo>
                  <a:cubicBezTo>
                    <a:pt x="1484159" y="331217"/>
                    <a:pt x="1499113" y="317405"/>
                    <a:pt x="1503304" y="306166"/>
                  </a:cubicBezTo>
                  <a:cubicBezTo>
                    <a:pt x="1507400" y="295117"/>
                    <a:pt x="1517687" y="281687"/>
                    <a:pt x="1526164" y="276638"/>
                  </a:cubicBezTo>
                  <a:cubicBezTo>
                    <a:pt x="1551120" y="261684"/>
                    <a:pt x="1529784" y="243396"/>
                    <a:pt x="1497018" y="251492"/>
                  </a:cubicBezTo>
                  <a:cubicBezTo>
                    <a:pt x="1476825" y="256541"/>
                    <a:pt x="1470634" y="255112"/>
                    <a:pt x="1478253" y="247397"/>
                  </a:cubicBezTo>
                  <a:cubicBezTo>
                    <a:pt x="1484540" y="241110"/>
                    <a:pt x="1512829" y="234252"/>
                    <a:pt x="1541118" y="232347"/>
                  </a:cubicBezTo>
                  <a:cubicBezTo>
                    <a:pt x="1574742" y="230061"/>
                    <a:pt x="1591506" y="223870"/>
                    <a:pt x="1589696" y="214535"/>
                  </a:cubicBezTo>
                  <a:cubicBezTo>
                    <a:pt x="1588077" y="206630"/>
                    <a:pt x="1596363" y="200248"/>
                    <a:pt x="1607889" y="200248"/>
                  </a:cubicBezTo>
                  <a:cubicBezTo>
                    <a:pt x="1643322" y="200248"/>
                    <a:pt x="1704663" y="164815"/>
                    <a:pt x="1691613" y="151766"/>
                  </a:cubicBezTo>
                  <a:cubicBezTo>
                    <a:pt x="1676373" y="136526"/>
                    <a:pt x="1591982" y="136430"/>
                    <a:pt x="1538166" y="151575"/>
                  </a:cubicBezTo>
                  <a:cubicBezTo>
                    <a:pt x="1497780" y="162910"/>
                    <a:pt x="1469300" y="153385"/>
                    <a:pt x="1495398" y="137383"/>
                  </a:cubicBezTo>
                  <a:cubicBezTo>
                    <a:pt x="1501780" y="133382"/>
                    <a:pt x="1504161" y="125191"/>
                    <a:pt x="1500447" y="119190"/>
                  </a:cubicBezTo>
                  <a:cubicBezTo>
                    <a:pt x="1496827" y="113285"/>
                    <a:pt x="1488921" y="111380"/>
                    <a:pt x="1482921" y="115094"/>
                  </a:cubicBezTo>
                  <a:cubicBezTo>
                    <a:pt x="1477015" y="118714"/>
                    <a:pt x="1474443" y="125572"/>
                    <a:pt x="1477396" y="130334"/>
                  </a:cubicBezTo>
                  <a:cubicBezTo>
                    <a:pt x="1480254" y="135097"/>
                    <a:pt x="1464823" y="147003"/>
                    <a:pt x="1443011" y="156909"/>
                  </a:cubicBezTo>
                  <a:cubicBezTo>
                    <a:pt x="1406626" y="173387"/>
                    <a:pt x="1403673" y="173387"/>
                    <a:pt x="1406530" y="156242"/>
                  </a:cubicBezTo>
                  <a:cubicBezTo>
                    <a:pt x="1409197" y="140240"/>
                    <a:pt x="1396910" y="137478"/>
                    <a:pt x="1323853" y="137859"/>
                  </a:cubicBezTo>
                  <a:cubicBezTo>
                    <a:pt x="1254606" y="138240"/>
                    <a:pt x="1224412" y="144527"/>
                    <a:pt x="1167357" y="170530"/>
                  </a:cubicBezTo>
                  <a:cubicBezTo>
                    <a:pt x="1128495" y="188246"/>
                    <a:pt x="1090395" y="200724"/>
                    <a:pt x="1082871" y="198248"/>
                  </a:cubicBezTo>
                  <a:cubicBezTo>
                    <a:pt x="1054010" y="188627"/>
                    <a:pt x="1253749" y="120333"/>
                    <a:pt x="1310423" y="120333"/>
                  </a:cubicBezTo>
                  <a:cubicBezTo>
                    <a:pt x="1374336" y="120333"/>
                    <a:pt x="1454536" y="91758"/>
                    <a:pt x="1443106" y="73089"/>
                  </a:cubicBezTo>
                  <a:cubicBezTo>
                    <a:pt x="1438344" y="65279"/>
                    <a:pt x="1412150" y="63469"/>
                    <a:pt x="1371193" y="68041"/>
                  </a:cubicBezTo>
                  <a:cubicBezTo>
                    <a:pt x="1322234" y="73375"/>
                    <a:pt x="1311661" y="72137"/>
                    <a:pt x="1327092" y="62802"/>
                  </a:cubicBezTo>
                  <a:cubicBezTo>
                    <a:pt x="1338141" y="55944"/>
                    <a:pt x="1344332" y="45371"/>
                    <a:pt x="1340712" y="39561"/>
                  </a:cubicBezTo>
                  <a:cubicBezTo>
                    <a:pt x="1332235" y="25940"/>
                    <a:pt x="1239271" y="25750"/>
                    <a:pt x="1186788" y="39180"/>
                  </a:cubicBezTo>
                  <a:cubicBezTo>
                    <a:pt x="1130401" y="53563"/>
                    <a:pt x="1032674" y="64707"/>
                    <a:pt x="1041723" y="55658"/>
                  </a:cubicBezTo>
                  <a:cubicBezTo>
                    <a:pt x="1045913" y="51563"/>
                    <a:pt x="1068107" y="44990"/>
                    <a:pt x="1091157" y="41276"/>
                  </a:cubicBezTo>
                  <a:cubicBezTo>
                    <a:pt x="1150593" y="31655"/>
                    <a:pt x="1134592" y="11748"/>
                    <a:pt x="1066773" y="10891"/>
                  </a:cubicBezTo>
                  <a:cubicBezTo>
                    <a:pt x="1035341" y="10415"/>
                    <a:pt x="999336" y="6890"/>
                    <a:pt x="986763" y="2890"/>
                  </a:cubicBezTo>
                  <a:cubicBezTo>
                    <a:pt x="955617" y="-7016"/>
                    <a:pt x="883131" y="10415"/>
                    <a:pt x="886751" y="26893"/>
                  </a:cubicBezTo>
                  <a:cubicBezTo>
                    <a:pt x="890656" y="45276"/>
                    <a:pt x="872082" y="43562"/>
                    <a:pt x="830268" y="21940"/>
                  </a:cubicBezTo>
                  <a:cubicBezTo>
                    <a:pt x="804836" y="8795"/>
                    <a:pt x="788167" y="6700"/>
                    <a:pt x="770832" y="14606"/>
                  </a:cubicBezTo>
                  <a:cubicBezTo>
                    <a:pt x="754925" y="21940"/>
                    <a:pt x="740161" y="21464"/>
                    <a:pt x="727588" y="13558"/>
                  </a:cubicBezTo>
                  <a:cubicBezTo>
                    <a:pt x="706252" y="-63"/>
                    <a:pt x="672343" y="20321"/>
                    <a:pt x="672343" y="46610"/>
                  </a:cubicBezTo>
                  <a:cubicBezTo>
                    <a:pt x="672343" y="70327"/>
                    <a:pt x="697299" y="79757"/>
                    <a:pt x="711205" y="61469"/>
                  </a:cubicBezTo>
                  <a:cubicBezTo>
                    <a:pt x="721968" y="47276"/>
                    <a:pt x="726540" y="47848"/>
                    <a:pt x="743781" y="65469"/>
                  </a:cubicBezTo>
                  <a:cubicBezTo>
                    <a:pt x="754734" y="76709"/>
                    <a:pt x="762450" y="86424"/>
                    <a:pt x="760926" y="87091"/>
                  </a:cubicBezTo>
                  <a:cubicBezTo>
                    <a:pt x="742638" y="94520"/>
                    <a:pt x="664437" y="93949"/>
                    <a:pt x="650150" y="86329"/>
                  </a:cubicBezTo>
                  <a:cubicBezTo>
                    <a:pt x="639958" y="80804"/>
                    <a:pt x="613669" y="80138"/>
                    <a:pt x="591857" y="84710"/>
                  </a:cubicBezTo>
                  <a:cubicBezTo>
                    <a:pt x="560996" y="91187"/>
                    <a:pt x="553090" y="97949"/>
                    <a:pt x="556329" y="115285"/>
                  </a:cubicBezTo>
                  <a:cubicBezTo>
                    <a:pt x="560234" y="136811"/>
                    <a:pt x="559662" y="136811"/>
                    <a:pt x="536993" y="116333"/>
                  </a:cubicBezTo>
                  <a:cubicBezTo>
                    <a:pt x="515752" y="96997"/>
                    <a:pt x="482034" y="99092"/>
                    <a:pt x="494226" y="119000"/>
                  </a:cubicBezTo>
                  <a:cubicBezTo>
                    <a:pt x="497083" y="123667"/>
                    <a:pt x="470223" y="125381"/>
                    <a:pt x="434409" y="122905"/>
                  </a:cubicBezTo>
                  <a:cubicBezTo>
                    <a:pt x="360971" y="117761"/>
                    <a:pt x="300963" y="141002"/>
                    <a:pt x="300868" y="174435"/>
                  </a:cubicBezTo>
                  <a:cubicBezTo>
                    <a:pt x="300773" y="185484"/>
                    <a:pt x="292962" y="195390"/>
                    <a:pt x="283628" y="196152"/>
                  </a:cubicBezTo>
                  <a:cubicBezTo>
                    <a:pt x="274103" y="197105"/>
                    <a:pt x="261339" y="198914"/>
                    <a:pt x="255053" y="200343"/>
                  </a:cubicBezTo>
                  <a:cubicBezTo>
                    <a:pt x="248766" y="201867"/>
                    <a:pt x="239051" y="202153"/>
                    <a:pt x="233431" y="201105"/>
                  </a:cubicBezTo>
                  <a:cubicBezTo>
                    <a:pt x="227811" y="200057"/>
                    <a:pt x="199998" y="210154"/>
                    <a:pt x="171804" y="223489"/>
                  </a:cubicBezTo>
                  <a:cubicBezTo>
                    <a:pt x="127227" y="244444"/>
                    <a:pt x="122370" y="249873"/>
                    <a:pt x="136467" y="263875"/>
                  </a:cubicBezTo>
                  <a:cubicBezTo>
                    <a:pt x="148659" y="276067"/>
                    <a:pt x="161803" y="277591"/>
                    <a:pt x="189616" y="269590"/>
                  </a:cubicBezTo>
                  <a:cubicBezTo>
                    <a:pt x="209809" y="263780"/>
                    <a:pt x="226192" y="262637"/>
                    <a:pt x="226002" y="266828"/>
                  </a:cubicBezTo>
                  <a:cubicBezTo>
                    <a:pt x="224954" y="288545"/>
                    <a:pt x="179234" y="326073"/>
                    <a:pt x="153897" y="326073"/>
                  </a:cubicBezTo>
                  <a:cubicBezTo>
                    <a:pt x="137895" y="326073"/>
                    <a:pt x="121893" y="331026"/>
                    <a:pt x="118083" y="337027"/>
                  </a:cubicBezTo>
                  <a:cubicBezTo>
                    <a:pt x="114464" y="342932"/>
                    <a:pt x="104367" y="345218"/>
                    <a:pt x="95890" y="341980"/>
                  </a:cubicBezTo>
                  <a:cubicBezTo>
                    <a:pt x="73506" y="333407"/>
                    <a:pt x="-5075" y="368936"/>
                    <a:pt x="259" y="385319"/>
                  </a:cubicBezTo>
                  <a:cubicBezTo>
                    <a:pt x="6450" y="403702"/>
                    <a:pt x="53218" y="415418"/>
                    <a:pt x="104558" y="411417"/>
                  </a:cubicBezTo>
                  <a:cubicBezTo>
                    <a:pt x="127513" y="409607"/>
                    <a:pt x="146373" y="412751"/>
                    <a:pt x="146373" y="418466"/>
                  </a:cubicBezTo>
                  <a:cubicBezTo>
                    <a:pt x="146373" y="424276"/>
                    <a:pt x="133800" y="428943"/>
                    <a:pt x="118464" y="428943"/>
                  </a:cubicBezTo>
                  <a:cubicBezTo>
                    <a:pt x="78459" y="428943"/>
                    <a:pt x="29406" y="449708"/>
                    <a:pt x="37692" y="463233"/>
                  </a:cubicBezTo>
                  <a:cubicBezTo>
                    <a:pt x="41598" y="469520"/>
                    <a:pt x="54933" y="474663"/>
                    <a:pt x="67506" y="474663"/>
                  </a:cubicBezTo>
                  <a:cubicBezTo>
                    <a:pt x="80079" y="474663"/>
                    <a:pt x="87127" y="479807"/>
                    <a:pt x="83317" y="486188"/>
                  </a:cubicBezTo>
                  <a:cubicBezTo>
                    <a:pt x="73411" y="502286"/>
                    <a:pt x="124275" y="519240"/>
                    <a:pt x="151992" y="509048"/>
                  </a:cubicBezTo>
                  <a:cubicBezTo>
                    <a:pt x="164565" y="504381"/>
                    <a:pt x="215715" y="499714"/>
                    <a:pt x="265530" y="498380"/>
                  </a:cubicBezTo>
                  <a:cubicBezTo>
                    <a:pt x="315537" y="497142"/>
                    <a:pt x="360590" y="493618"/>
                    <a:pt x="365543" y="490379"/>
                  </a:cubicBezTo>
                  <a:cubicBezTo>
                    <a:pt x="370686" y="487331"/>
                    <a:pt x="374877" y="489903"/>
                    <a:pt x="374877" y="496475"/>
                  </a:cubicBezTo>
                  <a:cubicBezTo>
                    <a:pt x="374877" y="502857"/>
                    <a:pt x="390308" y="525717"/>
                    <a:pt x="409167" y="547244"/>
                  </a:cubicBezTo>
                  <a:cubicBezTo>
                    <a:pt x="428027" y="568770"/>
                    <a:pt x="443457" y="590392"/>
                    <a:pt x="443457" y="595250"/>
                  </a:cubicBezTo>
                  <a:cubicBezTo>
                    <a:pt x="443457" y="600298"/>
                    <a:pt x="452411" y="614204"/>
                    <a:pt x="463460" y="626492"/>
                  </a:cubicBezTo>
                  <a:cubicBezTo>
                    <a:pt x="474413" y="638588"/>
                    <a:pt x="483462" y="664306"/>
                    <a:pt x="483462" y="683546"/>
                  </a:cubicBezTo>
                  <a:cubicBezTo>
                    <a:pt x="483462" y="726504"/>
                    <a:pt x="508132" y="737744"/>
                    <a:pt x="522896" y="701358"/>
                  </a:cubicBezTo>
                  <a:cubicBezTo>
                    <a:pt x="533183" y="675926"/>
                    <a:pt x="533945" y="675736"/>
                    <a:pt x="540612" y="697548"/>
                  </a:cubicBezTo>
                  <a:cubicBezTo>
                    <a:pt x="551852" y="735077"/>
                    <a:pt x="548994" y="742982"/>
                    <a:pt x="521277" y="749459"/>
                  </a:cubicBezTo>
                  <a:cubicBezTo>
                    <a:pt x="483843" y="758413"/>
                    <a:pt x="488415" y="776891"/>
                    <a:pt x="529182" y="781463"/>
                  </a:cubicBezTo>
                  <a:cubicBezTo>
                    <a:pt x="584523" y="787655"/>
                    <a:pt x="597096" y="804990"/>
                    <a:pt x="568616" y="835280"/>
                  </a:cubicBezTo>
                  <a:cubicBezTo>
                    <a:pt x="545375" y="859949"/>
                    <a:pt x="545280" y="861569"/>
                    <a:pt x="565282" y="873284"/>
                  </a:cubicBezTo>
                  <a:cubicBezTo>
                    <a:pt x="583094" y="883667"/>
                    <a:pt x="583475" y="885476"/>
                    <a:pt x="567663" y="885857"/>
                  </a:cubicBezTo>
                  <a:cubicBezTo>
                    <a:pt x="543375" y="886334"/>
                    <a:pt x="519181" y="915861"/>
                    <a:pt x="529373" y="932435"/>
                  </a:cubicBezTo>
                  <a:cubicBezTo>
                    <a:pt x="535183" y="941769"/>
                    <a:pt x="540898" y="941960"/>
                    <a:pt x="549852" y="933006"/>
                  </a:cubicBezTo>
                  <a:cubicBezTo>
                    <a:pt x="572235" y="910432"/>
                    <a:pt x="584618" y="919957"/>
                    <a:pt x="563472" y="943388"/>
                  </a:cubicBezTo>
                  <a:cubicBezTo>
                    <a:pt x="552042" y="955961"/>
                    <a:pt x="547375" y="966344"/>
                    <a:pt x="553090" y="966629"/>
                  </a:cubicBezTo>
                  <a:cubicBezTo>
                    <a:pt x="558805" y="966820"/>
                    <a:pt x="554328" y="972249"/>
                    <a:pt x="543279" y="978726"/>
                  </a:cubicBezTo>
                  <a:cubicBezTo>
                    <a:pt x="531373" y="985584"/>
                    <a:pt x="526611" y="996157"/>
                    <a:pt x="531659" y="1004158"/>
                  </a:cubicBezTo>
                  <a:cubicBezTo>
                    <a:pt x="536421" y="1011587"/>
                    <a:pt x="540612" y="1022922"/>
                    <a:pt x="540993" y="1029209"/>
                  </a:cubicBezTo>
                  <a:cubicBezTo>
                    <a:pt x="541375" y="1035495"/>
                    <a:pt x="548042" y="1039305"/>
                    <a:pt x="555948" y="1037591"/>
                  </a:cubicBezTo>
                  <a:cubicBezTo>
                    <a:pt x="563853" y="1035971"/>
                    <a:pt x="568902" y="1041115"/>
                    <a:pt x="567282" y="1049021"/>
                  </a:cubicBezTo>
                  <a:cubicBezTo>
                    <a:pt x="563092" y="1070071"/>
                    <a:pt x="618146" y="1151795"/>
                    <a:pt x="660913" y="1187705"/>
                  </a:cubicBezTo>
                  <a:cubicBezTo>
                    <a:pt x="686917" y="1209517"/>
                    <a:pt x="704728" y="1216375"/>
                    <a:pt x="721968" y="1211136"/>
                  </a:cubicBezTo>
                  <a:cubicBezTo>
                    <a:pt x="735494" y="1207040"/>
                    <a:pt x="742542" y="1207612"/>
                    <a:pt x="737875" y="1212470"/>
                  </a:cubicBezTo>
                  <a:cubicBezTo>
                    <a:pt x="733303" y="1217423"/>
                    <a:pt x="735113" y="1228281"/>
                    <a:pt x="741971" y="1236568"/>
                  </a:cubicBezTo>
                  <a:cubicBezTo>
                    <a:pt x="754925" y="1252094"/>
                    <a:pt x="769879" y="1247522"/>
                    <a:pt x="813980" y="1214470"/>
                  </a:cubicBezTo>
                  <a:cubicBezTo>
                    <a:pt x="829220" y="1203135"/>
                    <a:pt x="835506" y="1185514"/>
                    <a:pt x="834459" y="1156939"/>
                  </a:cubicBezTo>
                  <a:cubicBezTo>
                    <a:pt x="833506" y="1134269"/>
                    <a:pt x="837888" y="1112648"/>
                    <a:pt x="843984" y="1108933"/>
                  </a:cubicBezTo>
                  <a:cubicBezTo>
                    <a:pt x="850080" y="1105123"/>
                    <a:pt x="855033" y="1092455"/>
                    <a:pt x="855033" y="1080834"/>
                  </a:cubicBezTo>
                  <a:cubicBezTo>
                    <a:pt x="855033" y="1054640"/>
                    <a:pt x="942948" y="977107"/>
                    <a:pt x="963808" y="985013"/>
                  </a:cubicBezTo>
                  <a:cubicBezTo>
                    <a:pt x="1000384" y="999110"/>
                    <a:pt x="1068583" y="939483"/>
                    <a:pt x="1061916" y="899383"/>
                  </a:cubicBezTo>
                  <a:cubicBezTo>
                    <a:pt x="1060392" y="890334"/>
                    <a:pt x="1064773" y="887286"/>
                    <a:pt x="1072393" y="892049"/>
                  </a:cubicBezTo>
                  <a:cubicBezTo>
                    <a:pt x="1079442" y="896430"/>
                    <a:pt x="1095348" y="889382"/>
                    <a:pt x="1107540" y="876428"/>
                  </a:cubicBezTo>
                  <a:cubicBezTo>
                    <a:pt x="1125638" y="857092"/>
                    <a:pt x="1142497" y="852996"/>
                    <a:pt x="1201552" y="854044"/>
                  </a:cubicBezTo>
                  <a:cubicBezTo>
                    <a:pt x="1241081" y="854711"/>
                    <a:pt x="1285372" y="848900"/>
                    <a:pt x="1300041" y="841090"/>
                  </a:cubicBezTo>
                  <a:cubicBezTo>
                    <a:pt x="1314519" y="833184"/>
                    <a:pt x="1347380" y="820897"/>
                    <a:pt x="1373002" y="813372"/>
                  </a:cubicBezTo>
                  <a:cubicBezTo>
                    <a:pt x="1462251" y="787464"/>
                    <a:pt x="1429962" y="761937"/>
                    <a:pt x="1318424" y="770033"/>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3" name="Google Shape;823;p35"/>
            <p:cNvSpPr/>
            <p:nvPr/>
          </p:nvSpPr>
          <p:spPr>
            <a:xfrm>
              <a:off x="8912002" y="4530951"/>
              <a:ext cx="1145160" cy="986164"/>
            </a:xfrm>
            <a:custGeom>
              <a:avLst/>
              <a:gdLst/>
              <a:ahLst/>
              <a:cxnLst/>
              <a:rect l="l" t="t" r="r" b="b"/>
              <a:pathLst>
                <a:path w="1145160" h="986164" extrusionOk="0">
                  <a:moveTo>
                    <a:pt x="1133729" y="455576"/>
                  </a:moveTo>
                  <a:cubicBezTo>
                    <a:pt x="1115441" y="455004"/>
                    <a:pt x="1070864" y="423000"/>
                    <a:pt x="1070578" y="410427"/>
                  </a:cubicBezTo>
                  <a:cubicBezTo>
                    <a:pt x="1070483" y="404045"/>
                    <a:pt x="1057624" y="386710"/>
                    <a:pt x="1042003" y="372041"/>
                  </a:cubicBezTo>
                  <a:cubicBezTo>
                    <a:pt x="1026477" y="357182"/>
                    <a:pt x="1016476" y="340514"/>
                    <a:pt x="1020096" y="334894"/>
                  </a:cubicBezTo>
                  <a:cubicBezTo>
                    <a:pt x="1023525" y="329274"/>
                    <a:pt x="1013905" y="318987"/>
                    <a:pt x="998760" y="312129"/>
                  </a:cubicBezTo>
                  <a:cubicBezTo>
                    <a:pt x="963803" y="296127"/>
                    <a:pt x="933704" y="233834"/>
                    <a:pt x="933704" y="177350"/>
                  </a:cubicBezTo>
                  <a:cubicBezTo>
                    <a:pt x="933704" y="148394"/>
                    <a:pt x="926084" y="126963"/>
                    <a:pt x="911034" y="113342"/>
                  </a:cubicBezTo>
                  <a:cubicBezTo>
                    <a:pt x="898557" y="102008"/>
                    <a:pt x="885031" y="75719"/>
                    <a:pt x="881221" y="54764"/>
                  </a:cubicBezTo>
                  <a:cubicBezTo>
                    <a:pt x="877316" y="33809"/>
                    <a:pt x="867029" y="10853"/>
                    <a:pt x="858361" y="3614"/>
                  </a:cubicBezTo>
                  <a:cubicBezTo>
                    <a:pt x="839311" y="-12292"/>
                    <a:pt x="822643" y="24189"/>
                    <a:pt x="807593" y="115343"/>
                  </a:cubicBezTo>
                  <a:cubicBezTo>
                    <a:pt x="799497" y="164587"/>
                    <a:pt x="782733" y="212688"/>
                    <a:pt x="767493" y="231072"/>
                  </a:cubicBezTo>
                  <a:cubicBezTo>
                    <a:pt x="765778" y="232976"/>
                    <a:pt x="737965" y="215641"/>
                    <a:pt x="705485" y="192400"/>
                  </a:cubicBezTo>
                  <a:cubicBezTo>
                    <a:pt x="650907" y="153157"/>
                    <a:pt x="647192" y="147442"/>
                    <a:pt x="654241" y="114390"/>
                  </a:cubicBezTo>
                  <a:cubicBezTo>
                    <a:pt x="658432" y="94769"/>
                    <a:pt x="667004" y="72290"/>
                    <a:pt x="673195" y="64574"/>
                  </a:cubicBezTo>
                  <a:cubicBezTo>
                    <a:pt x="686721" y="47906"/>
                    <a:pt x="675577" y="11425"/>
                    <a:pt x="660051" y="21045"/>
                  </a:cubicBezTo>
                  <a:cubicBezTo>
                    <a:pt x="654241" y="24665"/>
                    <a:pt x="646526" y="23141"/>
                    <a:pt x="643001" y="17521"/>
                  </a:cubicBezTo>
                  <a:cubicBezTo>
                    <a:pt x="639572" y="11901"/>
                    <a:pt x="624999" y="6853"/>
                    <a:pt x="610711" y="6186"/>
                  </a:cubicBezTo>
                  <a:cubicBezTo>
                    <a:pt x="596519" y="5615"/>
                    <a:pt x="574707" y="3710"/>
                    <a:pt x="562229" y="1995"/>
                  </a:cubicBezTo>
                  <a:cubicBezTo>
                    <a:pt x="548990" y="90"/>
                    <a:pt x="539465" y="5424"/>
                    <a:pt x="539369" y="15044"/>
                  </a:cubicBezTo>
                  <a:cubicBezTo>
                    <a:pt x="539274" y="23998"/>
                    <a:pt x="531940" y="33523"/>
                    <a:pt x="523272" y="36571"/>
                  </a:cubicBezTo>
                  <a:cubicBezTo>
                    <a:pt x="514128" y="39524"/>
                    <a:pt x="510604" y="36666"/>
                    <a:pt x="514795" y="29713"/>
                  </a:cubicBezTo>
                  <a:cubicBezTo>
                    <a:pt x="518890" y="22950"/>
                    <a:pt x="517461" y="14473"/>
                    <a:pt x="511461" y="10853"/>
                  </a:cubicBezTo>
                  <a:cubicBezTo>
                    <a:pt x="505555" y="7234"/>
                    <a:pt x="497650" y="9044"/>
                    <a:pt x="493935" y="14949"/>
                  </a:cubicBezTo>
                  <a:cubicBezTo>
                    <a:pt x="490315" y="20855"/>
                    <a:pt x="492697" y="29237"/>
                    <a:pt x="499460" y="33332"/>
                  </a:cubicBezTo>
                  <a:cubicBezTo>
                    <a:pt x="507936" y="38571"/>
                    <a:pt x="507556" y="45810"/>
                    <a:pt x="498221" y="57050"/>
                  </a:cubicBezTo>
                  <a:cubicBezTo>
                    <a:pt x="490887" y="65813"/>
                    <a:pt x="488886" y="73147"/>
                    <a:pt x="493744" y="73147"/>
                  </a:cubicBezTo>
                  <a:cubicBezTo>
                    <a:pt x="498697" y="73147"/>
                    <a:pt x="494221" y="82481"/>
                    <a:pt x="483838" y="93816"/>
                  </a:cubicBezTo>
                  <a:cubicBezTo>
                    <a:pt x="469075" y="110199"/>
                    <a:pt x="468027" y="117629"/>
                    <a:pt x="479171" y="128582"/>
                  </a:cubicBezTo>
                  <a:cubicBezTo>
                    <a:pt x="490125" y="139536"/>
                    <a:pt x="484696" y="141822"/>
                    <a:pt x="453168" y="139346"/>
                  </a:cubicBezTo>
                  <a:cubicBezTo>
                    <a:pt x="431260" y="137536"/>
                    <a:pt x="410400" y="128678"/>
                    <a:pt x="406876" y="119819"/>
                  </a:cubicBezTo>
                  <a:cubicBezTo>
                    <a:pt x="397066" y="95435"/>
                    <a:pt x="360204" y="94388"/>
                    <a:pt x="353917" y="118295"/>
                  </a:cubicBezTo>
                  <a:cubicBezTo>
                    <a:pt x="350965" y="129630"/>
                    <a:pt x="336582" y="144394"/>
                    <a:pt x="321818" y="151157"/>
                  </a:cubicBezTo>
                  <a:cubicBezTo>
                    <a:pt x="301625" y="160396"/>
                    <a:pt x="296672" y="169826"/>
                    <a:pt x="301340" y="189733"/>
                  </a:cubicBezTo>
                  <a:cubicBezTo>
                    <a:pt x="307531" y="215736"/>
                    <a:pt x="307245" y="215736"/>
                    <a:pt x="289814" y="193257"/>
                  </a:cubicBezTo>
                  <a:cubicBezTo>
                    <a:pt x="272193" y="170588"/>
                    <a:pt x="271907" y="170683"/>
                    <a:pt x="261335" y="198972"/>
                  </a:cubicBezTo>
                  <a:cubicBezTo>
                    <a:pt x="255429" y="214593"/>
                    <a:pt x="252762" y="233357"/>
                    <a:pt x="255524" y="240597"/>
                  </a:cubicBezTo>
                  <a:cubicBezTo>
                    <a:pt x="260286" y="253265"/>
                    <a:pt x="202470" y="301842"/>
                    <a:pt x="182467" y="301842"/>
                  </a:cubicBezTo>
                  <a:cubicBezTo>
                    <a:pt x="170942" y="301842"/>
                    <a:pt x="113221" y="331465"/>
                    <a:pt x="50356" y="369565"/>
                  </a:cubicBezTo>
                  <a:cubicBezTo>
                    <a:pt x="17304" y="389567"/>
                    <a:pt x="7493" y="402998"/>
                    <a:pt x="7493" y="427382"/>
                  </a:cubicBezTo>
                  <a:cubicBezTo>
                    <a:pt x="7493" y="444717"/>
                    <a:pt x="15113" y="465482"/>
                    <a:pt x="24638" y="473388"/>
                  </a:cubicBezTo>
                  <a:cubicBezTo>
                    <a:pt x="33973" y="481198"/>
                    <a:pt x="41783" y="495676"/>
                    <a:pt x="41783" y="505487"/>
                  </a:cubicBezTo>
                  <a:cubicBezTo>
                    <a:pt x="41783" y="519774"/>
                    <a:pt x="38449" y="519012"/>
                    <a:pt x="25400" y="501296"/>
                  </a:cubicBezTo>
                  <a:cubicBezTo>
                    <a:pt x="10350" y="480912"/>
                    <a:pt x="8446" y="480722"/>
                    <a:pt x="1397" y="498629"/>
                  </a:cubicBezTo>
                  <a:cubicBezTo>
                    <a:pt x="-3175" y="510630"/>
                    <a:pt x="3683" y="532157"/>
                    <a:pt x="18923" y="553398"/>
                  </a:cubicBezTo>
                  <a:cubicBezTo>
                    <a:pt x="46355" y="592069"/>
                    <a:pt x="78454" y="722657"/>
                    <a:pt x="73501" y="775711"/>
                  </a:cubicBezTo>
                  <a:cubicBezTo>
                    <a:pt x="71025" y="803143"/>
                    <a:pt x="77121" y="813335"/>
                    <a:pt x="107029" y="830861"/>
                  </a:cubicBezTo>
                  <a:cubicBezTo>
                    <a:pt x="143605" y="852197"/>
                    <a:pt x="143700" y="852197"/>
                    <a:pt x="186849" y="822955"/>
                  </a:cubicBezTo>
                  <a:cubicBezTo>
                    <a:pt x="212661" y="805334"/>
                    <a:pt x="246190" y="793427"/>
                    <a:pt x="270288" y="793332"/>
                  </a:cubicBezTo>
                  <a:cubicBezTo>
                    <a:pt x="298101" y="793237"/>
                    <a:pt x="318770" y="784379"/>
                    <a:pt x="337439" y="764757"/>
                  </a:cubicBezTo>
                  <a:cubicBezTo>
                    <a:pt x="354393" y="747041"/>
                    <a:pt x="376968" y="736373"/>
                    <a:pt x="398304" y="736373"/>
                  </a:cubicBezTo>
                  <a:cubicBezTo>
                    <a:pt x="416973" y="736373"/>
                    <a:pt x="442690" y="730658"/>
                    <a:pt x="455549" y="723800"/>
                  </a:cubicBezTo>
                  <a:cubicBezTo>
                    <a:pt x="473456" y="714180"/>
                    <a:pt x="493363" y="715799"/>
                    <a:pt x="539559" y="730277"/>
                  </a:cubicBezTo>
                  <a:cubicBezTo>
                    <a:pt x="588994" y="745802"/>
                    <a:pt x="603568" y="756566"/>
                    <a:pt x="618807" y="788570"/>
                  </a:cubicBezTo>
                  <a:cubicBezTo>
                    <a:pt x="629095" y="810096"/>
                    <a:pt x="642239" y="827813"/>
                    <a:pt x="648049" y="827813"/>
                  </a:cubicBezTo>
                  <a:cubicBezTo>
                    <a:pt x="653859" y="827813"/>
                    <a:pt x="668814" y="808477"/>
                    <a:pt x="681291" y="784950"/>
                  </a:cubicBezTo>
                  <a:cubicBezTo>
                    <a:pt x="693769" y="761423"/>
                    <a:pt x="704152" y="748850"/>
                    <a:pt x="704437" y="757137"/>
                  </a:cubicBezTo>
                  <a:cubicBezTo>
                    <a:pt x="704819" y="765329"/>
                    <a:pt x="699675" y="782188"/>
                    <a:pt x="693008" y="794570"/>
                  </a:cubicBezTo>
                  <a:cubicBezTo>
                    <a:pt x="676815" y="824860"/>
                    <a:pt x="690150" y="844767"/>
                    <a:pt x="713772" y="825527"/>
                  </a:cubicBezTo>
                  <a:cubicBezTo>
                    <a:pt x="729298" y="812858"/>
                    <a:pt x="731012" y="813525"/>
                    <a:pt x="724821" y="829908"/>
                  </a:cubicBezTo>
                  <a:cubicBezTo>
                    <a:pt x="720725" y="840957"/>
                    <a:pt x="725392" y="855435"/>
                    <a:pt x="735870" y="864198"/>
                  </a:cubicBezTo>
                  <a:cubicBezTo>
                    <a:pt x="745967" y="872390"/>
                    <a:pt x="761016" y="895916"/>
                    <a:pt x="769493" y="916109"/>
                  </a:cubicBezTo>
                  <a:cubicBezTo>
                    <a:pt x="788448" y="961353"/>
                    <a:pt x="847503" y="983356"/>
                    <a:pt x="878459" y="956591"/>
                  </a:cubicBezTo>
                  <a:cubicBezTo>
                    <a:pt x="895414" y="941922"/>
                    <a:pt x="900081" y="942875"/>
                    <a:pt x="918178" y="964020"/>
                  </a:cubicBezTo>
                  <a:cubicBezTo>
                    <a:pt x="944372" y="994595"/>
                    <a:pt x="949706" y="994119"/>
                    <a:pt x="972947" y="958782"/>
                  </a:cubicBezTo>
                  <a:cubicBezTo>
                    <a:pt x="986187" y="938589"/>
                    <a:pt x="998569" y="931731"/>
                    <a:pt x="1013333" y="936398"/>
                  </a:cubicBezTo>
                  <a:cubicBezTo>
                    <a:pt x="1034955" y="943256"/>
                    <a:pt x="1050767" y="928016"/>
                    <a:pt x="1054862" y="896678"/>
                  </a:cubicBezTo>
                  <a:cubicBezTo>
                    <a:pt x="1057910" y="872675"/>
                    <a:pt x="1081056" y="808191"/>
                    <a:pt x="1106107" y="753518"/>
                  </a:cubicBezTo>
                  <a:cubicBezTo>
                    <a:pt x="1138301" y="683033"/>
                    <a:pt x="1159351" y="456528"/>
                    <a:pt x="1133729" y="455576"/>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5"/>
            <p:cNvSpPr/>
            <p:nvPr/>
          </p:nvSpPr>
          <p:spPr>
            <a:xfrm>
              <a:off x="6968411" y="4573864"/>
              <a:ext cx="206981" cy="460056"/>
            </a:xfrm>
            <a:custGeom>
              <a:avLst/>
              <a:gdLst/>
              <a:ahLst/>
              <a:cxnLst/>
              <a:rect l="l" t="t" r="r" b="b"/>
              <a:pathLst>
                <a:path w="206981" h="460056" extrusionOk="0">
                  <a:moveTo>
                    <a:pt x="160670" y="14518"/>
                  </a:moveTo>
                  <a:cubicBezTo>
                    <a:pt x="144096" y="65763"/>
                    <a:pt x="126570" y="88242"/>
                    <a:pt x="88280" y="108149"/>
                  </a:cubicBezTo>
                  <a:cubicBezTo>
                    <a:pt x="36273" y="134914"/>
                    <a:pt x="16461" y="172157"/>
                    <a:pt x="25033" y="226354"/>
                  </a:cubicBezTo>
                  <a:cubicBezTo>
                    <a:pt x="29701" y="255501"/>
                    <a:pt x="25986" y="277218"/>
                    <a:pt x="12651" y="297411"/>
                  </a:cubicBezTo>
                  <a:cubicBezTo>
                    <a:pt x="-7923" y="328939"/>
                    <a:pt x="-3351" y="375707"/>
                    <a:pt x="25986" y="433237"/>
                  </a:cubicBezTo>
                  <a:cubicBezTo>
                    <a:pt x="39512" y="459622"/>
                    <a:pt x="47131" y="463622"/>
                    <a:pt x="73230" y="457621"/>
                  </a:cubicBezTo>
                  <a:cubicBezTo>
                    <a:pt x="126284" y="445239"/>
                    <a:pt x="133143" y="430570"/>
                    <a:pt x="172957" y="241594"/>
                  </a:cubicBezTo>
                  <a:cubicBezTo>
                    <a:pt x="183625" y="191302"/>
                    <a:pt x="196483" y="141772"/>
                    <a:pt x="201627" y="131676"/>
                  </a:cubicBezTo>
                  <a:cubicBezTo>
                    <a:pt x="214676" y="106435"/>
                    <a:pt x="202103" y="21948"/>
                    <a:pt x="182958" y="6041"/>
                  </a:cubicBezTo>
                  <a:cubicBezTo>
                    <a:pt x="171052" y="-3865"/>
                    <a:pt x="165909" y="-1960"/>
                    <a:pt x="160670" y="14518"/>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5"/>
            <p:cNvSpPr/>
            <p:nvPr/>
          </p:nvSpPr>
          <p:spPr>
            <a:xfrm>
              <a:off x="8435237" y="3992402"/>
              <a:ext cx="310283" cy="371570"/>
            </a:xfrm>
            <a:custGeom>
              <a:avLst/>
              <a:gdLst/>
              <a:ahLst/>
              <a:cxnLst/>
              <a:rect l="l" t="t" r="r" b="b"/>
              <a:pathLst>
                <a:path w="310283" h="371570" extrusionOk="0">
                  <a:moveTo>
                    <a:pt x="302998" y="282702"/>
                  </a:moveTo>
                  <a:cubicBezTo>
                    <a:pt x="313094" y="272606"/>
                    <a:pt x="312713" y="265176"/>
                    <a:pt x="301759" y="251937"/>
                  </a:cubicBezTo>
                  <a:cubicBezTo>
                    <a:pt x="293758" y="242316"/>
                    <a:pt x="282899" y="237173"/>
                    <a:pt x="277470" y="240507"/>
                  </a:cubicBezTo>
                  <a:cubicBezTo>
                    <a:pt x="266136" y="247460"/>
                    <a:pt x="214034" y="198501"/>
                    <a:pt x="218511" y="185166"/>
                  </a:cubicBezTo>
                  <a:cubicBezTo>
                    <a:pt x="220225" y="180118"/>
                    <a:pt x="196413" y="151924"/>
                    <a:pt x="165933" y="122301"/>
                  </a:cubicBezTo>
                  <a:cubicBezTo>
                    <a:pt x="135262" y="92679"/>
                    <a:pt x="104211" y="57055"/>
                    <a:pt x="96877" y="42958"/>
                  </a:cubicBezTo>
                  <a:cubicBezTo>
                    <a:pt x="84208" y="18955"/>
                    <a:pt x="20010" y="-8286"/>
                    <a:pt x="864" y="2382"/>
                  </a:cubicBezTo>
                  <a:cubicBezTo>
                    <a:pt x="-4089" y="5144"/>
                    <a:pt x="12771" y="33243"/>
                    <a:pt x="38012" y="65056"/>
                  </a:cubicBezTo>
                  <a:cubicBezTo>
                    <a:pt x="63253" y="96965"/>
                    <a:pt x="84113" y="131636"/>
                    <a:pt x="84113" y="142399"/>
                  </a:cubicBezTo>
                  <a:cubicBezTo>
                    <a:pt x="84113" y="153067"/>
                    <a:pt x="96877" y="173832"/>
                    <a:pt x="112688" y="188596"/>
                  </a:cubicBezTo>
                  <a:cubicBezTo>
                    <a:pt x="128309" y="203359"/>
                    <a:pt x="141263" y="223552"/>
                    <a:pt x="141263" y="233458"/>
                  </a:cubicBezTo>
                  <a:cubicBezTo>
                    <a:pt x="141263" y="243364"/>
                    <a:pt x="165647" y="278512"/>
                    <a:pt x="195460" y="311563"/>
                  </a:cubicBezTo>
                  <a:cubicBezTo>
                    <a:pt x="225273" y="344615"/>
                    <a:pt x="252515" y="371571"/>
                    <a:pt x="256039" y="371571"/>
                  </a:cubicBezTo>
                  <a:cubicBezTo>
                    <a:pt x="270708" y="371571"/>
                    <a:pt x="289853" y="342424"/>
                    <a:pt x="289853" y="320136"/>
                  </a:cubicBezTo>
                  <a:cubicBezTo>
                    <a:pt x="289853" y="306706"/>
                    <a:pt x="295759" y="290037"/>
                    <a:pt x="302998" y="282702"/>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5"/>
            <p:cNvSpPr/>
            <p:nvPr/>
          </p:nvSpPr>
          <p:spPr>
            <a:xfrm>
              <a:off x="8800717" y="3940206"/>
              <a:ext cx="303467" cy="373296"/>
            </a:xfrm>
            <a:custGeom>
              <a:avLst/>
              <a:gdLst/>
              <a:ahLst/>
              <a:cxnLst/>
              <a:rect l="l" t="t" r="r" b="b"/>
              <a:pathLst>
                <a:path w="303467" h="373296" extrusionOk="0">
                  <a:moveTo>
                    <a:pt x="64580" y="339471"/>
                  </a:moveTo>
                  <a:cubicBezTo>
                    <a:pt x="80392" y="357378"/>
                    <a:pt x="96584" y="362998"/>
                    <a:pt x="125159" y="360426"/>
                  </a:cubicBezTo>
                  <a:cubicBezTo>
                    <a:pt x="146686" y="358330"/>
                    <a:pt x="167260" y="361759"/>
                    <a:pt x="170974" y="367855"/>
                  </a:cubicBezTo>
                  <a:cubicBezTo>
                    <a:pt x="175451" y="375094"/>
                    <a:pt x="182595" y="375094"/>
                    <a:pt x="191168" y="367951"/>
                  </a:cubicBezTo>
                  <a:cubicBezTo>
                    <a:pt x="198406" y="361855"/>
                    <a:pt x="209551" y="355282"/>
                    <a:pt x="215837" y="353092"/>
                  </a:cubicBezTo>
                  <a:cubicBezTo>
                    <a:pt x="222124" y="350996"/>
                    <a:pt x="225648" y="335947"/>
                    <a:pt x="223839" y="319659"/>
                  </a:cubicBezTo>
                  <a:cubicBezTo>
                    <a:pt x="222029" y="303276"/>
                    <a:pt x="228410" y="283369"/>
                    <a:pt x="238126" y="275272"/>
                  </a:cubicBezTo>
                  <a:cubicBezTo>
                    <a:pt x="247841" y="267271"/>
                    <a:pt x="255842" y="253746"/>
                    <a:pt x="255842" y="245459"/>
                  </a:cubicBezTo>
                  <a:cubicBezTo>
                    <a:pt x="255842" y="236982"/>
                    <a:pt x="266510" y="220218"/>
                    <a:pt x="279560" y="207931"/>
                  </a:cubicBezTo>
                  <a:cubicBezTo>
                    <a:pt x="295752" y="192881"/>
                    <a:pt x="299181" y="183356"/>
                    <a:pt x="290228" y="177736"/>
                  </a:cubicBezTo>
                  <a:cubicBezTo>
                    <a:pt x="282988" y="173355"/>
                    <a:pt x="280131" y="162115"/>
                    <a:pt x="283751" y="152686"/>
                  </a:cubicBezTo>
                  <a:cubicBezTo>
                    <a:pt x="287846" y="142018"/>
                    <a:pt x="282132" y="133445"/>
                    <a:pt x="268892" y="129921"/>
                  </a:cubicBezTo>
                  <a:cubicBezTo>
                    <a:pt x="248794" y="124682"/>
                    <a:pt x="249270" y="122301"/>
                    <a:pt x="275369" y="94012"/>
                  </a:cubicBezTo>
                  <a:lnTo>
                    <a:pt x="303467" y="63722"/>
                  </a:lnTo>
                  <a:lnTo>
                    <a:pt x="267749" y="31909"/>
                  </a:lnTo>
                  <a:lnTo>
                    <a:pt x="232030" y="0"/>
                  </a:lnTo>
                  <a:lnTo>
                    <a:pt x="177642" y="56864"/>
                  </a:lnTo>
                  <a:cubicBezTo>
                    <a:pt x="147639" y="88106"/>
                    <a:pt x="109253" y="118967"/>
                    <a:pt x="92203" y="125349"/>
                  </a:cubicBezTo>
                  <a:cubicBezTo>
                    <a:pt x="75248" y="131826"/>
                    <a:pt x="61437" y="144971"/>
                    <a:pt x="61437" y="154496"/>
                  </a:cubicBezTo>
                  <a:cubicBezTo>
                    <a:pt x="61437" y="164116"/>
                    <a:pt x="51722" y="172021"/>
                    <a:pt x="39911" y="172021"/>
                  </a:cubicBezTo>
                  <a:cubicBezTo>
                    <a:pt x="-22192" y="172021"/>
                    <a:pt x="-10191" y="254698"/>
                    <a:pt x="64580" y="33947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5"/>
            <p:cNvSpPr/>
            <p:nvPr/>
          </p:nvSpPr>
          <p:spPr>
            <a:xfrm>
              <a:off x="3083630" y="747176"/>
              <a:ext cx="953159" cy="482905"/>
            </a:xfrm>
            <a:custGeom>
              <a:avLst/>
              <a:gdLst/>
              <a:ahLst/>
              <a:cxnLst/>
              <a:rect l="l" t="t" r="r" b="b"/>
              <a:pathLst>
                <a:path w="953159" h="482905" extrusionOk="0">
                  <a:moveTo>
                    <a:pt x="21328" y="282381"/>
                  </a:moveTo>
                  <a:cubicBezTo>
                    <a:pt x="36569" y="292287"/>
                    <a:pt x="63429" y="300859"/>
                    <a:pt x="80860" y="301431"/>
                  </a:cubicBezTo>
                  <a:cubicBezTo>
                    <a:pt x="98386" y="301907"/>
                    <a:pt x="104958" y="304860"/>
                    <a:pt x="95623" y="308098"/>
                  </a:cubicBezTo>
                  <a:cubicBezTo>
                    <a:pt x="86098" y="311146"/>
                    <a:pt x="70668" y="316290"/>
                    <a:pt x="61333" y="319433"/>
                  </a:cubicBezTo>
                  <a:cubicBezTo>
                    <a:pt x="46379" y="324386"/>
                    <a:pt x="46474" y="326767"/>
                    <a:pt x="62477" y="338483"/>
                  </a:cubicBezTo>
                  <a:cubicBezTo>
                    <a:pt x="72573" y="345912"/>
                    <a:pt x="80193" y="357152"/>
                    <a:pt x="79622" y="363438"/>
                  </a:cubicBezTo>
                  <a:cubicBezTo>
                    <a:pt x="78955" y="369725"/>
                    <a:pt x="98386" y="376488"/>
                    <a:pt x="122579" y="378488"/>
                  </a:cubicBezTo>
                  <a:cubicBezTo>
                    <a:pt x="155155" y="381155"/>
                    <a:pt x="173443" y="375726"/>
                    <a:pt x="192302" y="358009"/>
                  </a:cubicBezTo>
                  <a:cubicBezTo>
                    <a:pt x="213067" y="338483"/>
                    <a:pt x="220211" y="336864"/>
                    <a:pt x="230498" y="349246"/>
                  </a:cubicBezTo>
                  <a:cubicBezTo>
                    <a:pt x="240023" y="360676"/>
                    <a:pt x="237356" y="367915"/>
                    <a:pt x="219639" y="378964"/>
                  </a:cubicBezTo>
                  <a:cubicBezTo>
                    <a:pt x="206685" y="386965"/>
                    <a:pt x="199160" y="396585"/>
                    <a:pt x="202875" y="400205"/>
                  </a:cubicBezTo>
                  <a:cubicBezTo>
                    <a:pt x="206494" y="403824"/>
                    <a:pt x="200589" y="413445"/>
                    <a:pt x="189731" y="421446"/>
                  </a:cubicBezTo>
                  <a:cubicBezTo>
                    <a:pt x="154583" y="447354"/>
                    <a:pt x="190302" y="462689"/>
                    <a:pt x="296411" y="467451"/>
                  </a:cubicBezTo>
                  <a:cubicBezTo>
                    <a:pt x="351560" y="469833"/>
                    <a:pt x="399185" y="474500"/>
                    <a:pt x="402328" y="477643"/>
                  </a:cubicBezTo>
                  <a:cubicBezTo>
                    <a:pt x="411377" y="486692"/>
                    <a:pt x="421188" y="484882"/>
                    <a:pt x="466622" y="465832"/>
                  </a:cubicBezTo>
                  <a:cubicBezTo>
                    <a:pt x="515581" y="445353"/>
                    <a:pt x="515295" y="418874"/>
                    <a:pt x="466241" y="424208"/>
                  </a:cubicBezTo>
                  <a:cubicBezTo>
                    <a:pt x="434904" y="427542"/>
                    <a:pt x="435571" y="426399"/>
                    <a:pt x="478243" y="404205"/>
                  </a:cubicBezTo>
                  <a:cubicBezTo>
                    <a:pt x="503198" y="391156"/>
                    <a:pt x="529392" y="380488"/>
                    <a:pt x="536441" y="380488"/>
                  </a:cubicBezTo>
                  <a:cubicBezTo>
                    <a:pt x="556824" y="380488"/>
                    <a:pt x="590447" y="337626"/>
                    <a:pt x="581494" y="323052"/>
                  </a:cubicBezTo>
                  <a:cubicBezTo>
                    <a:pt x="576541" y="315242"/>
                    <a:pt x="561301" y="312956"/>
                    <a:pt x="543203" y="317433"/>
                  </a:cubicBezTo>
                  <a:cubicBezTo>
                    <a:pt x="523296" y="322386"/>
                    <a:pt x="516914" y="320957"/>
                    <a:pt x="524439" y="313527"/>
                  </a:cubicBezTo>
                  <a:cubicBezTo>
                    <a:pt x="530725" y="307336"/>
                    <a:pt x="548632" y="300478"/>
                    <a:pt x="564444" y="298192"/>
                  </a:cubicBezTo>
                  <a:cubicBezTo>
                    <a:pt x="581017" y="295811"/>
                    <a:pt x="591590" y="287715"/>
                    <a:pt x="589685" y="278666"/>
                  </a:cubicBezTo>
                  <a:cubicBezTo>
                    <a:pt x="587304" y="267998"/>
                    <a:pt x="592543" y="265902"/>
                    <a:pt x="606830" y="271713"/>
                  </a:cubicBezTo>
                  <a:cubicBezTo>
                    <a:pt x="653503" y="290953"/>
                    <a:pt x="671219" y="291715"/>
                    <a:pt x="683316" y="275523"/>
                  </a:cubicBezTo>
                  <a:cubicBezTo>
                    <a:pt x="690174" y="265998"/>
                    <a:pt x="735704" y="239518"/>
                    <a:pt x="784472" y="216372"/>
                  </a:cubicBezTo>
                  <a:cubicBezTo>
                    <a:pt x="833144" y="193322"/>
                    <a:pt x="873054" y="171700"/>
                    <a:pt x="873054" y="168366"/>
                  </a:cubicBezTo>
                  <a:cubicBezTo>
                    <a:pt x="873054" y="165128"/>
                    <a:pt x="861433" y="157889"/>
                    <a:pt x="847337" y="152174"/>
                  </a:cubicBezTo>
                  <a:cubicBezTo>
                    <a:pt x="826858" y="143982"/>
                    <a:pt x="825810" y="141696"/>
                    <a:pt x="842098" y="141125"/>
                  </a:cubicBezTo>
                  <a:cubicBezTo>
                    <a:pt x="868958" y="140172"/>
                    <a:pt x="953159" y="97024"/>
                    <a:pt x="953159" y="84165"/>
                  </a:cubicBezTo>
                  <a:cubicBezTo>
                    <a:pt x="953159" y="78546"/>
                    <a:pt x="936967" y="63782"/>
                    <a:pt x="917250" y="51304"/>
                  </a:cubicBezTo>
                  <a:cubicBezTo>
                    <a:pt x="888866" y="33397"/>
                    <a:pt x="873816" y="30730"/>
                    <a:pt x="845813" y="38731"/>
                  </a:cubicBezTo>
                  <a:cubicBezTo>
                    <a:pt x="800188" y="51876"/>
                    <a:pt x="789996" y="51495"/>
                    <a:pt x="798854" y="37493"/>
                  </a:cubicBezTo>
                  <a:cubicBezTo>
                    <a:pt x="811046" y="17681"/>
                    <a:pt x="746276" y="2060"/>
                    <a:pt x="677030" y="8061"/>
                  </a:cubicBezTo>
                  <a:cubicBezTo>
                    <a:pt x="640454" y="11299"/>
                    <a:pt x="587114" y="9585"/>
                    <a:pt x="558539" y="4251"/>
                  </a:cubicBezTo>
                  <a:cubicBezTo>
                    <a:pt x="530059" y="-1083"/>
                    <a:pt x="504246" y="-1464"/>
                    <a:pt x="501293" y="3489"/>
                  </a:cubicBezTo>
                  <a:cubicBezTo>
                    <a:pt x="498245" y="8442"/>
                    <a:pt x="485482" y="9775"/>
                    <a:pt x="473004" y="6441"/>
                  </a:cubicBezTo>
                  <a:cubicBezTo>
                    <a:pt x="460526" y="3203"/>
                    <a:pt x="441190" y="4536"/>
                    <a:pt x="430141" y="9299"/>
                  </a:cubicBezTo>
                  <a:cubicBezTo>
                    <a:pt x="419093" y="14252"/>
                    <a:pt x="403853" y="17205"/>
                    <a:pt x="396328" y="16062"/>
                  </a:cubicBezTo>
                  <a:cubicBezTo>
                    <a:pt x="382802" y="13871"/>
                    <a:pt x="351656" y="58638"/>
                    <a:pt x="355847" y="73878"/>
                  </a:cubicBezTo>
                  <a:cubicBezTo>
                    <a:pt x="357085" y="78069"/>
                    <a:pt x="336320" y="80736"/>
                    <a:pt x="309745" y="79593"/>
                  </a:cubicBezTo>
                  <a:cubicBezTo>
                    <a:pt x="274789" y="77974"/>
                    <a:pt x="262216" y="81689"/>
                    <a:pt x="264502" y="92643"/>
                  </a:cubicBezTo>
                  <a:cubicBezTo>
                    <a:pt x="266693" y="102834"/>
                    <a:pt x="257168" y="106930"/>
                    <a:pt x="235927" y="105216"/>
                  </a:cubicBezTo>
                  <a:cubicBezTo>
                    <a:pt x="218591" y="103882"/>
                    <a:pt x="196493" y="105787"/>
                    <a:pt x="187064" y="109597"/>
                  </a:cubicBezTo>
                  <a:cubicBezTo>
                    <a:pt x="177539" y="113407"/>
                    <a:pt x="154488" y="118074"/>
                    <a:pt x="135628" y="119884"/>
                  </a:cubicBezTo>
                  <a:cubicBezTo>
                    <a:pt x="89623" y="124361"/>
                    <a:pt x="91814" y="145125"/>
                    <a:pt x="138677" y="149602"/>
                  </a:cubicBezTo>
                  <a:cubicBezTo>
                    <a:pt x="159155" y="151698"/>
                    <a:pt x="173348" y="157508"/>
                    <a:pt x="170109" y="162651"/>
                  </a:cubicBezTo>
                  <a:cubicBezTo>
                    <a:pt x="166870" y="167890"/>
                    <a:pt x="177443" y="180749"/>
                    <a:pt x="193540" y="191322"/>
                  </a:cubicBezTo>
                  <a:cubicBezTo>
                    <a:pt x="215829" y="205800"/>
                    <a:pt x="226592" y="207324"/>
                    <a:pt x="238498" y="197513"/>
                  </a:cubicBezTo>
                  <a:cubicBezTo>
                    <a:pt x="248881" y="188845"/>
                    <a:pt x="260977" y="188178"/>
                    <a:pt x="274884" y="195322"/>
                  </a:cubicBezTo>
                  <a:cubicBezTo>
                    <a:pt x="286314" y="201418"/>
                    <a:pt x="318794" y="210181"/>
                    <a:pt x="347179" y="214848"/>
                  </a:cubicBezTo>
                  <a:cubicBezTo>
                    <a:pt x="386041" y="221325"/>
                    <a:pt x="393185" y="225516"/>
                    <a:pt x="376230" y="231422"/>
                  </a:cubicBezTo>
                  <a:cubicBezTo>
                    <a:pt x="363848" y="235899"/>
                    <a:pt x="339844" y="234184"/>
                    <a:pt x="322795" y="227802"/>
                  </a:cubicBezTo>
                  <a:cubicBezTo>
                    <a:pt x="291934" y="216182"/>
                    <a:pt x="255644" y="231327"/>
                    <a:pt x="255644" y="255901"/>
                  </a:cubicBezTo>
                  <a:cubicBezTo>
                    <a:pt x="255644" y="276666"/>
                    <a:pt x="348036" y="324481"/>
                    <a:pt x="373373" y="316861"/>
                  </a:cubicBezTo>
                  <a:cubicBezTo>
                    <a:pt x="392232" y="311146"/>
                    <a:pt x="395280" y="312480"/>
                    <a:pt x="385850" y="322576"/>
                  </a:cubicBezTo>
                  <a:cubicBezTo>
                    <a:pt x="367562" y="341912"/>
                    <a:pt x="252215" y="325624"/>
                    <a:pt x="260215" y="304860"/>
                  </a:cubicBezTo>
                  <a:cubicBezTo>
                    <a:pt x="263454" y="296382"/>
                    <a:pt x="257358" y="284571"/>
                    <a:pt x="246595" y="278666"/>
                  </a:cubicBezTo>
                  <a:cubicBezTo>
                    <a:pt x="235927" y="272760"/>
                    <a:pt x="227164" y="258378"/>
                    <a:pt x="227069" y="246948"/>
                  </a:cubicBezTo>
                  <a:cubicBezTo>
                    <a:pt x="227069" y="235422"/>
                    <a:pt x="221925" y="225612"/>
                    <a:pt x="215639" y="225135"/>
                  </a:cubicBezTo>
                  <a:cubicBezTo>
                    <a:pt x="199256" y="223611"/>
                    <a:pt x="161346" y="209133"/>
                    <a:pt x="141344" y="196560"/>
                  </a:cubicBezTo>
                  <a:cubicBezTo>
                    <a:pt x="105053" y="173986"/>
                    <a:pt x="91814" y="171414"/>
                    <a:pt x="74002" y="183225"/>
                  </a:cubicBezTo>
                  <a:cubicBezTo>
                    <a:pt x="63810" y="189893"/>
                    <a:pt x="57047" y="201609"/>
                    <a:pt x="58952" y="209324"/>
                  </a:cubicBezTo>
                  <a:cubicBezTo>
                    <a:pt x="60857" y="217325"/>
                    <a:pt x="55142" y="220563"/>
                    <a:pt x="45427" y="216753"/>
                  </a:cubicBezTo>
                  <a:cubicBezTo>
                    <a:pt x="35616" y="212943"/>
                    <a:pt x="21519" y="221325"/>
                    <a:pt x="11137" y="237232"/>
                  </a:cubicBezTo>
                  <a:cubicBezTo>
                    <a:pt x="-5437" y="262473"/>
                    <a:pt x="-4675" y="265331"/>
                    <a:pt x="21328" y="28238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5"/>
            <p:cNvSpPr/>
            <p:nvPr/>
          </p:nvSpPr>
          <p:spPr>
            <a:xfrm>
              <a:off x="10580975" y="5349044"/>
              <a:ext cx="161983" cy="253209"/>
            </a:xfrm>
            <a:custGeom>
              <a:avLst/>
              <a:gdLst/>
              <a:ahLst/>
              <a:cxnLst/>
              <a:rect l="l" t="t" r="r" b="b"/>
              <a:pathLst>
                <a:path w="161983" h="253209" extrusionOk="0">
                  <a:moveTo>
                    <a:pt x="138078" y="110399"/>
                  </a:moveTo>
                  <a:cubicBezTo>
                    <a:pt x="129696" y="113733"/>
                    <a:pt x="120552" y="105732"/>
                    <a:pt x="117028" y="92206"/>
                  </a:cubicBezTo>
                  <a:cubicBezTo>
                    <a:pt x="111694" y="72013"/>
                    <a:pt x="107884" y="70489"/>
                    <a:pt x="93025" y="82967"/>
                  </a:cubicBezTo>
                  <a:cubicBezTo>
                    <a:pt x="78642" y="94873"/>
                    <a:pt x="75308" y="94873"/>
                    <a:pt x="75308" y="83062"/>
                  </a:cubicBezTo>
                  <a:cubicBezTo>
                    <a:pt x="75308" y="56297"/>
                    <a:pt x="16444" y="-10950"/>
                    <a:pt x="3966" y="1528"/>
                  </a:cubicBezTo>
                  <a:cubicBezTo>
                    <a:pt x="-3844" y="9148"/>
                    <a:pt x="-130" y="23626"/>
                    <a:pt x="15206" y="45343"/>
                  </a:cubicBezTo>
                  <a:cubicBezTo>
                    <a:pt x="51210" y="96588"/>
                    <a:pt x="56639" y="126782"/>
                    <a:pt x="35399" y="159167"/>
                  </a:cubicBezTo>
                  <a:cubicBezTo>
                    <a:pt x="17301" y="186694"/>
                    <a:pt x="17587" y="188313"/>
                    <a:pt x="40066" y="194314"/>
                  </a:cubicBezTo>
                  <a:cubicBezTo>
                    <a:pt x="53115" y="197743"/>
                    <a:pt x="63878" y="209364"/>
                    <a:pt x="63878" y="220127"/>
                  </a:cubicBezTo>
                  <a:cubicBezTo>
                    <a:pt x="63878" y="230890"/>
                    <a:pt x="67402" y="243368"/>
                    <a:pt x="71689" y="247559"/>
                  </a:cubicBezTo>
                  <a:cubicBezTo>
                    <a:pt x="86357" y="262227"/>
                    <a:pt x="103788" y="247749"/>
                    <a:pt x="115980" y="210983"/>
                  </a:cubicBezTo>
                  <a:cubicBezTo>
                    <a:pt x="122743" y="190885"/>
                    <a:pt x="131506" y="177836"/>
                    <a:pt x="135792" y="181932"/>
                  </a:cubicBezTo>
                  <a:cubicBezTo>
                    <a:pt x="145984" y="192219"/>
                    <a:pt x="168844" y="130211"/>
                    <a:pt x="159985" y="116019"/>
                  </a:cubicBezTo>
                  <a:cubicBezTo>
                    <a:pt x="156176" y="109827"/>
                    <a:pt x="146365" y="107256"/>
                    <a:pt x="138078" y="11039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5"/>
            <p:cNvSpPr/>
            <p:nvPr/>
          </p:nvSpPr>
          <p:spPr>
            <a:xfrm>
              <a:off x="10422115" y="5583903"/>
              <a:ext cx="211730" cy="243588"/>
            </a:xfrm>
            <a:custGeom>
              <a:avLst/>
              <a:gdLst/>
              <a:ahLst/>
              <a:cxnLst/>
              <a:rect l="l" t="t" r="r" b="b"/>
              <a:pathLst>
                <a:path w="211730" h="243588" extrusionOk="0">
                  <a:moveTo>
                    <a:pt x="191020" y="4604"/>
                  </a:moveTo>
                  <a:cubicBezTo>
                    <a:pt x="174447" y="-4160"/>
                    <a:pt x="164350" y="-1016"/>
                    <a:pt x="145300" y="19272"/>
                  </a:cubicBezTo>
                  <a:cubicBezTo>
                    <a:pt x="131965" y="33560"/>
                    <a:pt x="120916" y="51276"/>
                    <a:pt x="120916" y="58610"/>
                  </a:cubicBezTo>
                  <a:cubicBezTo>
                    <a:pt x="120916" y="65944"/>
                    <a:pt x="108915" y="79756"/>
                    <a:pt x="94151" y="89376"/>
                  </a:cubicBezTo>
                  <a:cubicBezTo>
                    <a:pt x="58242" y="112903"/>
                    <a:pt x="-8052" y="206724"/>
                    <a:pt x="806" y="221202"/>
                  </a:cubicBezTo>
                  <a:cubicBezTo>
                    <a:pt x="4806" y="227584"/>
                    <a:pt x="12808" y="229965"/>
                    <a:pt x="18618" y="226346"/>
                  </a:cubicBezTo>
                  <a:cubicBezTo>
                    <a:pt x="24428" y="222821"/>
                    <a:pt x="38144" y="225107"/>
                    <a:pt x="49288" y="231489"/>
                  </a:cubicBezTo>
                  <a:cubicBezTo>
                    <a:pt x="60337" y="237966"/>
                    <a:pt x="75006" y="243395"/>
                    <a:pt x="81864" y="243586"/>
                  </a:cubicBezTo>
                  <a:cubicBezTo>
                    <a:pt x="94818" y="243967"/>
                    <a:pt x="140157" y="199294"/>
                    <a:pt x="135108" y="191198"/>
                  </a:cubicBezTo>
                  <a:cubicBezTo>
                    <a:pt x="125203" y="175577"/>
                    <a:pt x="136251" y="147478"/>
                    <a:pt x="161874" y="123856"/>
                  </a:cubicBezTo>
                  <a:cubicBezTo>
                    <a:pt x="178066" y="108807"/>
                    <a:pt x="188448" y="91567"/>
                    <a:pt x="184734" y="85661"/>
                  </a:cubicBezTo>
                  <a:cubicBezTo>
                    <a:pt x="181114" y="79566"/>
                    <a:pt x="185782" y="71850"/>
                    <a:pt x="195116" y="68326"/>
                  </a:cubicBezTo>
                  <a:cubicBezTo>
                    <a:pt x="219214" y="58991"/>
                    <a:pt x="216452" y="18320"/>
                    <a:pt x="191020" y="4604"/>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5"/>
            <p:cNvSpPr/>
            <p:nvPr/>
          </p:nvSpPr>
          <p:spPr>
            <a:xfrm>
              <a:off x="9427888" y="4185792"/>
              <a:ext cx="595145" cy="346014"/>
            </a:xfrm>
            <a:custGeom>
              <a:avLst/>
              <a:gdLst/>
              <a:ahLst/>
              <a:cxnLst/>
              <a:rect l="l" t="t" r="r" b="b"/>
              <a:pathLst>
                <a:path w="595145" h="346014" extrusionOk="0">
                  <a:moveTo>
                    <a:pt x="425914" y="261810"/>
                  </a:moveTo>
                  <a:cubicBezTo>
                    <a:pt x="426581" y="262286"/>
                    <a:pt x="427343" y="262858"/>
                    <a:pt x="428105" y="263525"/>
                  </a:cubicBezTo>
                  <a:cubicBezTo>
                    <a:pt x="432867" y="270287"/>
                    <a:pt x="437630" y="278955"/>
                    <a:pt x="440868" y="287337"/>
                  </a:cubicBezTo>
                  <a:cubicBezTo>
                    <a:pt x="443440" y="294005"/>
                    <a:pt x="448012" y="300291"/>
                    <a:pt x="454012" y="306006"/>
                  </a:cubicBezTo>
                  <a:cubicBezTo>
                    <a:pt x="462680" y="318579"/>
                    <a:pt x="478302" y="329247"/>
                    <a:pt x="496875" y="334677"/>
                  </a:cubicBezTo>
                  <a:cubicBezTo>
                    <a:pt x="546310" y="348964"/>
                    <a:pt x="546405" y="348964"/>
                    <a:pt x="556311" y="339058"/>
                  </a:cubicBezTo>
                  <a:cubicBezTo>
                    <a:pt x="561074" y="334391"/>
                    <a:pt x="569646" y="329819"/>
                    <a:pt x="575361" y="328961"/>
                  </a:cubicBezTo>
                  <a:cubicBezTo>
                    <a:pt x="596887" y="326104"/>
                    <a:pt x="598507" y="324485"/>
                    <a:pt x="591268" y="312674"/>
                  </a:cubicBezTo>
                  <a:cubicBezTo>
                    <a:pt x="589649" y="310007"/>
                    <a:pt x="587648" y="308292"/>
                    <a:pt x="585458" y="307340"/>
                  </a:cubicBezTo>
                  <a:cubicBezTo>
                    <a:pt x="584886" y="306102"/>
                    <a:pt x="584029" y="304768"/>
                    <a:pt x="583172" y="303244"/>
                  </a:cubicBezTo>
                  <a:cubicBezTo>
                    <a:pt x="578409" y="295434"/>
                    <a:pt x="571075" y="295148"/>
                    <a:pt x="562502" y="302196"/>
                  </a:cubicBezTo>
                  <a:cubicBezTo>
                    <a:pt x="551549" y="311340"/>
                    <a:pt x="527546" y="297434"/>
                    <a:pt x="508210" y="276955"/>
                  </a:cubicBezTo>
                  <a:cubicBezTo>
                    <a:pt x="497352" y="263429"/>
                    <a:pt x="489160" y="248285"/>
                    <a:pt x="487731" y="235236"/>
                  </a:cubicBezTo>
                  <a:cubicBezTo>
                    <a:pt x="486207" y="221519"/>
                    <a:pt x="477063" y="205899"/>
                    <a:pt x="461823" y="189611"/>
                  </a:cubicBezTo>
                  <a:cubicBezTo>
                    <a:pt x="427057" y="146082"/>
                    <a:pt x="345428" y="95885"/>
                    <a:pt x="251797" y="63690"/>
                  </a:cubicBezTo>
                  <a:lnTo>
                    <a:pt x="184931" y="40544"/>
                  </a:lnTo>
                  <a:lnTo>
                    <a:pt x="158737" y="65214"/>
                  </a:lnTo>
                  <a:cubicBezTo>
                    <a:pt x="137688" y="84931"/>
                    <a:pt x="129401" y="87122"/>
                    <a:pt x="116161" y="76168"/>
                  </a:cubicBezTo>
                  <a:cubicBezTo>
                    <a:pt x="112161" y="69501"/>
                    <a:pt x="110541" y="62166"/>
                    <a:pt x="112637" y="56927"/>
                  </a:cubicBezTo>
                  <a:cubicBezTo>
                    <a:pt x="115685" y="48927"/>
                    <a:pt x="111494" y="37116"/>
                    <a:pt x="103397" y="30734"/>
                  </a:cubicBezTo>
                  <a:cubicBezTo>
                    <a:pt x="103112" y="30543"/>
                    <a:pt x="102731" y="30258"/>
                    <a:pt x="102445" y="30067"/>
                  </a:cubicBezTo>
                  <a:cubicBezTo>
                    <a:pt x="100635" y="26733"/>
                    <a:pt x="98254" y="23685"/>
                    <a:pt x="95301" y="21304"/>
                  </a:cubicBezTo>
                  <a:cubicBezTo>
                    <a:pt x="76537" y="6445"/>
                    <a:pt x="11100" y="-6128"/>
                    <a:pt x="1766" y="3207"/>
                  </a:cubicBezTo>
                  <a:cubicBezTo>
                    <a:pt x="-3473" y="8445"/>
                    <a:pt x="3575" y="20733"/>
                    <a:pt x="14625" y="31782"/>
                  </a:cubicBezTo>
                  <a:cubicBezTo>
                    <a:pt x="23864" y="44354"/>
                    <a:pt x="41104" y="58261"/>
                    <a:pt x="54439" y="61309"/>
                  </a:cubicBezTo>
                  <a:cubicBezTo>
                    <a:pt x="52915" y="62261"/>
                    <a:pt x="51105" y="63309"/>
                    <a:pt x="49010" y="64548"/>
                  </a:cubicBezTo>
                  <a:cubicBezTo>
                    <a:pt x="32817" y="74073"/>
                    <a:pt x="31293" y="80835"/>
                    <a:pt x="41485" y="99790"/>
                  </a:cubicBezTo>
                  <a:cubicBezTo>
                    <a:pt x="45295" y="106839"/>
                    <a:pt x="48819" y="111315"/>
                    <a:pt x="52248" y="113697"/>
                  </a:cubicBezTo>
                  <a:cubicBezTo>
                    <a:pt x="59963" y="126079"/>
                    <a:pt x="66726" y="128270"/>
                    <a:pt x="74156" y="120745"/>
                  </a:cubicBezTo>
                  <a:cubicBezTo>
                    <a:pt x="82347" y="112363"/>
                    <a:pt x="103112" y="117697"/>
                    <a:pt x="141974" y="137985"/>
                  </a:cubicBezTo>
                  <a:cubicBezTo>
                    <a:pt x="167501" y="151320"/>
                    <a:pt x="186169" y="163798"/>
                    <a:pt x="198171" y="175704"/>
                  </a:cubicBezTo>
                  <a:cubicBezTo>
                    <a:pt x="210363" y="192278"/>
                    <a:pt x="209125" y="207899"/>
                    <a:pt x="195028" y="223520"/>
                  </a:cubicBezTo>
                  <a:cubicBezTo>
                    <a:pt x="181884" y="238093"/>
                    <a:pt x="184170" y="253904"/>
                    <a:pt x="194456" y="256952"/>
                  </a:cubicBezTo>
                  <a:cubicBezTo>
                    <a:pt x="196361" y="266192"/>
                    <a:pt x="205601" y="270764"/>
                    <a:pt x="218364" y="262953"/>
                  </a:cubicBezTo>
                  <a:cubicBezTo>
                    <a:pt x="223603" y="259619"/>
                    <a:pt x="247320" y="267430"/>
                    <a:pt x="270942" y="280098"/>
                  </a:cubicBezTo>
                  <a:cubicBezTo>
                    <a:pt x="316091" y="304197"/>
                    <a:pt x="365049" y="305244"/>
                    <a:pt x="360287" y="281718"/>
                  </a:cubicBezTo>
                  <a:cubicBezTo>
                    <a:pt x="356953" y="265525"/>
                    <a:pt x="407245" y="250190"/>
                    <a:pt x="425914" y="26181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5"/>
            <p:cNvSpPr/>
            <p:nvPr/>
          </p:nvSpPr>
          <p:spPr>
            <a:xfrm>
              <a:off x="9815004" y="5582192"/>
              <a:ext cx="115662" cy="105463"/>
            </a:xfrm>
            <a:custGeom>
              <a:avLst/>
              <a:gdLst/>
              <a:ahLst/>
              <a:cxnLst/>
              <a:rect l="l" t="t" r="r" b="b"/>
              <a:pathLst>
                <a:path w="115662" h="105463" extrusionOk="0">
                  <a:moveTo>
                    <a:pt x="47180" y="28"/>
                  </a:moveTo>
                  <a:cubicBezTo>
                    <a:pt x="20224" y="409"/>
                    <a:pt x="-922" y="3267"/>
                    <a:pt x="31" y="6410"/>
                  </a:cubicBezTo>
                  <a:cubicBezTo>
                    <a:pt x="1174" y="9458"/>
                    <a:pt x="5746" y="27556"/>
                    <a:pt x="10223" y="46415"/>
                  </a:cubicBezTo>
                  <a:cubicBezTo>
                    <a:pt x="14795" y="65274"/>
                    <a:pt x="23462" y="86992"/>
                    <a:pt x="29558" y="94802"/>
                  </a:cubicBezTo>
                  <a:cubicBezTo>
                    <a:pt x="46227" y="116043"/>
                    <a:pt x="98710" y="103184"/>
                    <a:pt x="102043" y="76990"/>
                  </a:cubicBezTo>
                  <a:cubicBezTo>
                    <a:pt x="102615" y="72799"/>
                    <a:pt x="107092" y="60322"/>
                    <a:pt x="111854" y="49177"/>
                  </a:cubicBezTo>
                  <a:cubicBezTo>
                    <a:pt x="125761" y="17840"/>
                    <a:pt x="100996" y="-829"/>
                    <a:pt x="47180" y="28"/>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5"/>
            <p:cNvSpPr/>
            <p:nvPr/>
          </p:nvSpPr>
          <p:spPr>
            <a:xfrm>
              <a:off x="5600324" y="2021253"/>
              <a:ext cx="218311" cy="388862"/>
            </a:xfrm>
            <a:custGeom>
              <a:avLst/>
              <a:gdLst/>
              <a:ahLst/>
              <a:cxnLst/>
              <a:rect l="l" t="t" r="r" b="b"/>
              <a:pathLst>
                <a:path w="218311" h="388862" extrusionOk="0">
                  <a:moveTo>
                    <a:pt x="7233" y="125681"/>
                  </a:moveTo>
                  <a:cubicBezTo>
                    <a:pt x="14091" y="129872"/>
                    <a:pt x="13901" y="137587"/>
                    <a:pt x="6566" y="146350"/>
                  </a:cubicBezTo>
                  <a:cubicBezTo>
                    <a:pt x="-1625" y="156161"/>
                    <a:pt x="1804" y="166162"/>
                    <a:pt x="18378" y="180164"/>
                  </a:cubicBezTo>
                  <a:cubicBezTo>
                    <a:pt x="36189" y="195499"/>
                    <a:pt x="38761" y="203881"/>
                    <a:pt x="28760" y="215692"/>
                  </a:cubicBezTo>
                  <a:cubicBezTo>
                    <a:pt x="19997" y="226360"/>
                    <a:pt x="19711" y="233409"/>
                    <a:pt x="27998" y="238552"/>
                  </a:cubicBezTo>
                  <a:cubicBezTo>
                    <a:pt x="39999" y="245982"/>
                    <a:pt x="41618" y="244172"/>
                    <a:pt x="44190" y="219788"/>
                  </a:cubicBezTo>
                  <a:cubicBezTo>
                    <a:pt x="47048" y="193785"/>
                    <a:pt x="68574" y="199309"/>
                    <a:pt x="70193" y="226456"/>
                  </a:cubicBezTo>
                  <a:cubicBezTo>
                    <a:pt x="71241" y="245220"/>
                    <a:pt x="64383" y="255983"/>
                    <a:pt x="48953" y="259984"/>
                  </a:cubicBezTo>
                  <a:cubicBezTo>
                    <a:pt x="36475" y="263317"/>
                    <a:pt x="29426" y="271033"/>
                    <a:pt x="33332" y="277414"/>
                  </a:cubicBezTo>
                  <a:cubicBezTo>
                    <a:pt x="37237" y="283701"/>
                    <a:pt x="35046" y="292178"/>
                    <a:pt x="28664" y="296179"/>
                  </a:cubicBezTo>
                  <a:cubicBezTo>
                    <a:pt x="10948" y="307132"/>
                    <a:pt x="26569" y="324658"/>
                    <a:pt x="55049" y="325706"/>
                  </a:cubicBezTo>
                  <a:cubicBezTo>
                    <a:pt x="75718" y="326468"/>
                    <a:pt x="73718" y="329516"/>
                    <a:pt x="42952" y="342851"/>
                  </a:cubicBezTo>
                  <a:cubicBezTo>
                    <a:pt x="6566" y="358758"/>
                    <a:pt x="-1720" y="370664"/>
                    <a:pt x="13139" y="385523"/>
                  </a:cubicBezTo>
                  <a:cubicBezTo>
                    <a:pt x="17139" y="389524"/>
                    <a:pt x="24949" y="390000"/>
                    <a:pt x="30379" y="386571"/>
                  </a:cubicBezTo>
                  <a:cubicBezTo>
                    <a:pt x="35999" y="383142"/>
                    <a:pt x="67336" y="378094"/>
                    <a:pt x="100007" y="375522"/>
                  </a:cubicBezTo>
                  <a:cubicBezTo>
                    <a:pt x="182684" y="368569"/>
                    <a:pt x="199829" y="361425"/>
                    <a:pt x="212306" y="328659"/>
                  </a:cubicBezTo>
                  <a:cubicBezTo>
                    <a:pt x="224498" y="296369"/>
                    <a:pt x="218021" y="279129"/>
                    <a:pt x="193828" y="279129"/>
                  </a:cubicBezTo>
                  <a:cubicBezTo>
                    <a:pt x="184684" y="279129"/>
                    <a:pt x="176873" y="275224"/>
                    <a:pt x="176492" y="270556"/>
                  </a:cubicBezTo>
                  <a:cubicBezTo>
                    <a:pt x="173159" y="237695"/>
                    <a:pt x="164300" y="218645"/>
                    <a:pt x="135630" y="182736"/>
                  </a:cubicBezTo>
                  <a:cubicBezTo>
                    <a:pt x="117723" y="160352"/>
                    <a:pt x="99054" y="141874"/>
                    <a:pt x="94101" y="141874"/>
                  </a:cubicBezTo>
                  <a:cubicBezTo>
                    <a:pt x="89339" y="141874"/>
                    <a:pt x="93625" y="129110"/>
                    <a:pt x="103912" y="113394"/>
                  </a:cubicBezTo>
                  <a:cubicBezTo>
                    <a:pt x="120676" y="87772"/>
                    <a:pt x="120866" y="84247"/>
                    <a:pt x="104674" y="78056"/>
                  </a:cubicBezTo>
                  <a:cubicBezTo>
                    <a:pt x="94863" y="74246"/>
                    <a:pt x="81433" y="74532"/>
                    <a:pt x="74861" y="78628"/>
                  </a:cubicBezTo>
                  <a:cubicBezTo>
                    <a:pt x="55906" y="90439"/>
                    <a:pt x="60954" y="73675"/>
                    <a:pt x="86100" y="41671"/>
                  </a:cubicBezTo>
                  <a:cubicBezTo>
                    <a:pt x="123724" y="-6145"/>
                    <a:pt x="94101" y="-16051"/>
                    <a:pt x="48476" y="29002"/>
                  </a:cubicBezTo>
                  <a:cubicBezTo>
                    <a:pt x="7614" y="69103"/>
                    <a:pt x="-11531" y="114060"/>
                    <a:pt x="7233" y="12568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5"/>
            <p:cNvSpPr/>
            <p:nvPr/>
          </p:nvSpPr>
          <p:spPr>
            <a:xfrm>
              <a:off x="5481795" y="2192909"/>
              <a:ext cx="128007" cy="162298"/>
            </a:xfrm>
            <a:custGeom>
              <a:avLst/>
              <a:gdLst/>
              <a:ahLst/>
              <a:cxnLst/>
              <a:rect l="l" t="t" r="r" b="b"/>
              <a:pathLst>
                <a:path w="128007" h="162298" extrusionOk="0">
                  <a:moveTo>
                    <a:pt x="1937" y="145954"/>
                  </a:moveTo>
                  <a:cubicBezTo>
                    <a:pt x="10891" y="169195"/>
                    <a:pt x="16225" y="168624"/>
                    <a:pt x="72518" y="137953"/>
                  </a:cubicBezTo>
                  <a:cubicBezTo>
                    <a:pt x="110046" y="117474"/>
                    <a:pt x="119285" y="105473"/>
                    <a:pt x="125096" y="69659"/>
                  </a:cubicBezTo>
                  <a:cubicBezTo>
                    <a:pt x="131477" y="30511"/>
                    <a:pt x="129001" y="24510"/>
                    <a:pt x="100997" y="10128"/>
                  </a:cubicBezTo>
                  <a:cubicBezTo>
                    <a:pt x="72708" y="-4541"/>
                    <a:pt x="67850" y="-3969"/>
                    <a:pt x="49467" y="16414"/>
                  </a:cubicBezTo>
                  <a:cubicBezTo>
                    <a:pt x="38418" y="28797"/>
                    <a:pt x="33846" y="39179"/>
                    <a:pt x="39561" y="39465"/>
                  </a:cubicBezTo>
                  <a:cubicBezTo>
                    <a:pt x="45276" y="39941"/>
                    <a:pt x="37466" y="45180"/>
                    <a:pt x="22321" y="51276"/>
                  </a:cubicBezTo>
                  <a:cubicBezTo>
                    <a:pt x="2223" y="59372"/>
                    <a:pt x="-1968" y="65754"/>
                    <a:pt x="7271" y="74993"/>
                  </a:cubicBezTo>
                  <a:cubicBezTo>
                    <a:pt x="16320" y="84042"/>
                    <a:pt x="16320" y="93090"/>
                    <a:pt x="7367" y="107473"/>
                  </a:cubicBezTo>
                  <a:cubicBezTo>
                    <a:pt x="318" y="118236"/>
                    <a:pt x="-2063" y="135667"/>
                    <a:pt x="1937" y="145954"/>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5"/>
            <p:cNvSpPr/>
            <p:nvPr/>
          </p:nvSpPr>
          <p:spPr>
            <a:xfrm>
              <a:off x="5093703" y="1700792"/>
              <a:ext cx="295023" cy="144107"/>
            </a:xfrm>
            <a:custGeom>
              <a:avLst/>
              <a:gdLst/>
              <a:ahLst/>
              <a:cxnLst/>
              <a:rect l="l" t="t" r="r" b="b"/>
              <a:pathLst>
                <a:path w="295023" h="144107" extrusionOk="0">
                  <a:moveTo>
                    <a:pt x="286683" y="48664"/>
                  </a:moveTo>
                  <a:cubicBezTo>
                    <a:pt x="278205" y="42282"/>
                    <a:pt x="267823" y="27709"/>
                    <a:pt x="263441" y="16374"/>
                  </a:cubicBezTo>
                  <a:cubicBezTo>
                    <a:pt x="256774" y="-1343"/>
                    <a:pt x="247821" y="-3152"/>
                    <a:pt x="201624" y="3706"/>
                  </a:cubicBezTo>
                  <a:cubicBezTo>
                    <a:pt x="171906" y="8182"/>
                    <a:pt x="137045" y="12374"/>
                    <a:pt x="124281" y="13040"/>
                  </a:cubicBezTo>
                  <a:cubicBezTo>
                    <a:pt x="111613" y="13612"/>
                    <a:pt x="103707" y="17993"/>
                    <a:pt x="106946" y="22565"/>
                  </a:cubicBezTo>
                  <a:cubicBezTo>
                    <a:pt x="115709" y="35519"/>
                    <a:pt x="69513" y="63237"/>
                    <a:pt x="32079" y="67523"/>
                  </a:cubicBezTo>
                  <a:cubicBezTo>
                    <a:pt x="-11260" y="72476"/>
                    <a:pt x="-10497" y="92574"/>
                    <a:pt x="33222" y="100099"/>
                  </a:cubicBezTo>
                  <a:cubicBezTo>
                    <a:pt x="51701" y="103337"/>
                    <a:pt x="64369" y="110481"/>
                    <a:pt x="61226" y="116101"/>
                  </a:cubicBezTo>
                  <a:cubicBezTo>
                    <a:pt x="57987" y="121720"/>
                    <a:pt x="65798" y="130293"/>
                    <a:pt x="78371" y="135246"/>
                  </a:cubicBezTo>
                  <a:cubicBezTo>
                    <a:pt x="116566" y="150105"/>
                    <a:pt x="146760" y="146867"/>
                    <a:pt x="211149" y="121054"/>
                  </a:cubicBezTo>
                  <a:cubicBezTo>
                    <a:pt x="283634" y="91812"/>
                    <a:pt x="310209" y="66380"/>
                    <a:pt x="286683" y="48664"/>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5"/>
            <p:cNvSpPr/>
            <p:nvPr/>
          </p:nvSpPr>
          <p:spPr>
            <a:xfrm>
              <a:off x="5090962" y="1711599"/>
              <a:ext cx="83011" cy="43134"/>
            </a:xfrm>
            <a:custGeom>
              <a:avLst/>
              <a:gdLst/>
              <a:ahLst/>
              <a:cxnLst/>
              <a:rect l="l" t="t" r="r" b="b"/>
              <a:pathLst>
                <a:path w="83011" h="43134" extrusionOk="0">
                  <a:moveTo>
                    <a:pt x="75302" y="26427"/>
                  </a:moveTo>
                  <a:cubicBezTo>
                    <a:pt x="86732" y="12615"/>
                    <a:pt x="85779" y="8043"/>
                    <a:pt x="70254" y="2043"/>
                  </a:cubicBezTo>
                  <a:cubicBezTo>
                    <a:pt x="46251" y="-7101"/>
                    <a:pt x="-8423" y="16521"/>
                    <a:pt x="1102" y="32046"/>
                  </a:cubicBezTo>
                  <a:cubicBezTo>
                    <a:pt x="11675" y="49287"/>
                    <a:pt x="59205" y="45667"/>
                    <a:pt x="75302" y="26427"/>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5"/>
            <p:cNvSpPr/>
            <p:nvPr/>
          </p:nvSpPr>
          <p:spPr>
            <a:xfrm>
              <a:off x="7226756" y="1189756"/>
              <a:ext cx="473723" cy="321767"/>
            </a:xfrm>
            <a:custGeom>
              <a:avLst/>
              <a:gdLst/>
              <a:ahLst/>
              <a:cxnLst/>
              <a:rect l="l" t="t" r="r" b="b"/>
              <a:pathLst>
                <a:path w="473723" h="321767" extrusionOk="0">
                  <a:moveTo>
                    <a:pt x="18053" y="273664"/>
                  </a:moveTo>
                  <a:cubicBezTo>
                    <a:pt x="27006" y="273759"/>
                    <a:pt x="36436" y="280331"/>
                    <a:pt x="39199" y="288332"/>
                  </a:cubicBezTo>
                  <a:cubicBezTo>
                    <a:pt x="41294" y="294905"/>
                    <a:pt x="40246" y="299477"/>
                    <a:pt x="37008" y="300048"/>
                  </a:cubicBezTo>
                  <a:cubicBezTo>
                    <a:pt x="36627" y="299953"/>
                    <a:pt x="36341" y="299953"/>
                    <a:pt x="35960" y="299858"/>
                  </a:cubicBezTo>
                  <a:cubicBezTo>
                    <a:pt x="34626" y="299381"/>
                    <a:pt x="33388" y="299381"/>
                    <a:pt x="32150" y="299381"/>
                  </a:cubicBezTo>
                  <a:cubicBezTo>
                    <a:pt x="25007" y="298715"/>
                    <a:pt x="19101" y="306144"/>
                    <a:pt x="19101" y="316622"/>
                  </a:cubicBezTo>
                  <a:cubicBezTo>
                    <a:pt x="19101" y="318336"/>
                    <a:pt x="47390" y="320527"/>
                    <a:pt x="81775" y="321575"/>
                  </a:cubicBezTo>
                  <a:cubicBezTo>
                    <a:pt x="85776" y="321670"/>
                    <a:pt x="89586" y="321765"/>
                    <a:pt x="93301" y="321765"/>
                  </a:cubicBezTo>
                  <a:cubicBezTo>
                    <a:pt x="149689" y="321956"/>
                    <a:pt x="174739" y="307954"/>
                    <a:pt x="138544" y="294619"/>
                  </a:cubicBezTo>
                  <a:cubicBezTo>
                    <a:pt x="87109" y="275474"/>
                    <a:pt x="89395" y="240993"/>
                    <a:pt x="146069" y="178128"/>
                  </a:cubicBezTo>
                  <a:cubicBezTo>
                    <a:pt x="193313" y="125645"/>
                    <a:pt x="238271" y="96594"/>
                    <a:pt x="271990" y="96594"/>
                  </a:cubicBezTo>
                  <a:cubicBezTo>
                    <a:pt x="296278" y="96594"/>
                    <a:pt x="421913" y="57256"/>
                    <a:pt x="456108" y="38873"/>
                  </a:cubicBezTo>
                  <a:cubicBezTo>
                    <a:pt x="477349" y="27538"/>
                    <a:pt x="478492" y="23537"/>
                    <a:pt x="464300" y="9345"/>
                  </a:cubicBezTo>
                  <a:cubicBezTo>
                    <a:pt x="457917" y="3059"/>
                    <a:pt x="452488" y="-180"/>
                    <a:pt x="444201" y="11"/>
                  </a:cubicBezTo>
                  <a:cubicBezTo>
                    <a:pt x="433915" y="-275"/>
                    <a:pt x="419151" y="5154"/>
                    <a:pt x="391433" y="17346"/>
                  </a:cubicBezTo>
                  <a:cubicBezTo>
                    <a:pt x="362573" y="30205"/>
                    <a:pt x="332283" y="37349"/>
                    <a:pt x="310566" y="37063"/>
                  </a:cubicBezTo>
                  <a:cubicBezTo>
                    <a:pt x="307709" y="36968"/>
                    <a:pt x="304851" y="36777"/>
                    <a:pt x="302375" y="36396"/>
                  </a:cubicBezTo>
                  <a:cubicBezTo>
                    <a:pt x="299517" y="36015"/>
                    <a:pt x="296374" y="35825"/>
                    <a:pt x="292944" y="35729"/>
                  </a:cubicBezTo>
                  <a:cubicBezTo>
                    <a:pt x="271799" y="35063"/>
                    <a:pt x="240748" y="41540"/>
                    <a:pt x="215411" y="52493"/>
                  </a:cubicBezTo>
                  <a:cubicBezTo>
                    <a:pt x="188169" y="64114"/>
                    <a:pt x="151022" y="73734"/>
                    <a:pt x="133115" y="73734"/>
                  </a:cubicBezTo>
                  <a:cubicBezTo>
                    <a:pt x="98825" y="73734"/>
                    <a:pt x="79109" y="89927"/>
                    <a:pt x="98825" y="102119"/>
                  </a:cubicBezTo>
                  <a:cubicBezTo>
                    <a:pt x="105492" y="106214"/>
                    <a:pt x="96920" y="121931"/>
                    <a:pt x="79013" y="138599"/>
                  </a:cubicBezTo>
                  <a:cubicBezTo>
                    <a:pt x="61773" y="154792"/>
                    <a:pt x="48914" y="172604"/>
                    <a:pt x="50534" y="178033"/>
                  </a:cubicBezTo>
                  <a:cubicBezTo>
                    <a:pt x="52057" y="183557"/>
                    <a:pt x="48342" y="188129"/>
                    <a:pt x="42152" y="188129"/>
                  </a:cubicBezTo>
                  <a:cubicBezTo>
                    <a:pt x="29674" y="188129"/>
                    <a:pt x="-2425" y="244803"/>
                    <a:pt x="146" y="262424"/>
                  </a:cubicBezTo>
                  <a:cubicBezTo>
                    <a:pt x="1194" y="268520"/>
                    <a:pt x="9195" y="273664"/>
                    <a:pt x="18053" y="273664"/>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5"/>
            <p:cNvSpPr/>
            <p:nvPr/>
          </p:nvSpPr>
          <p:spPr>
            <a:xfrm>
              <a:off x="6063754" y="971816"/>
              <a:ext cx="486128" cy="256199"/>
            </a:xfrm>
            <a:custGeom>
              <a:avLst/>
              <a:gdLst/>
              <a:ahLst/>
              <a:cxnLst/>
              <a:rect l="l" t="t" r="r" b="b"/>
              <a:pathLst>
                <a:path w="486128" h="256199" extrusionOk="0">
                  <a:moveTo>
                    <a:pt x="14910" y="136322"/>
                  </a:moveTo>
                  <a:cubicBezTo>
                    <a:pt x="24340" y="144894"/>
                    <a:pt x="31483" y="148800"/>
                    <a:pt x="36817" y="148228"/>
                  </a:cubicBezTo>
                  <a:cubicBezTo>
                    <a:pt x="40532" y="148419"/>
                    <a:pt x="43485" y="146799"/>
                    <a:pt x="45866" y="143085"/>
                  </a:cubicBezTo>
                  <a:cubicBezTo>
                    <a:pt x="48533" y="138798"/>
                    <a:pt x="51391" y="136608"/>
                    <a:pt x="54820" y="136417"/>
                  </a:cubicBezTo>
                  <a:cubicBezTo>
                    <a:pt x="58535" y="136798"/>
                    <a:pt x="62916" y="139179"/>
                    <a:pt x="68440" y="143847"/>
                  </a:cubicBezTo>
                  <a:cubicBezTo>
                    <a:pt x="74917" y="149181"/>
                    <a:pt x="80157" y="151657"/>
                    <a:pt x="85681" y="151086"/>
                  </a:cubicBezTo>
                  <a:cubicBezTo>
                    <a:pt x="91586" y="151086"/>
                    <a:pt x="97778" y="147657"/>
                    <a:pt x="106255" y="140418"/>
                  </a:cubicBezTo>
                  <a:cubicBezTo>
                    <a:pt x="123876" y="125178"/>
                    <a:pt x="147784" y="113843"/>
                    <a:pt x="159309" y="113462"/>
                  </a:cubicBezTo>
                  <a:cubicBezTo>
                    <a:pt x="162547" y="113652"/>
                    <a:pt x="164453" y="114891"/>
                    <a:pt x="164453" y="117558"/>
                  </a:cubicBezTo>
                  <a:cubicBezTo>
                    <a:pt x="164453" y="122225"/>
                    <a:pt x="152832" y="131083"/>
                    <a:pt x="138735" y="137179"/>
                  </a:cubicBezTo>
                  <a:cubicBezTo>
                    <a:pt x="112350" y="148800"/>
                    <a:pt x="109779" y="170040"/>
                    <a:pt x="132544" y="169945"/>
                  </a:cubicBezTo>
                  <a:cubicBezTo>
                    <a:pt x="134258" y="170040"/>
                    <a:pt x="135973" y="170040"/>
                    <a:pt x="137973" y="169755"/>
                  </a:cubicBezTo>
                  <a:cubicBezTo>
                    <a:pt x="138830" y="169659"/>
                    <a:pt x="139592" y="169659"/>
                    <a:pt x="140354" y="169659"/>
                  </a:cubicBezTo>
                  <a:cubicBezTo>
                    <a:pt x="147593" y="170040"/>
                    <a:pt x="153022" y="173565"/>
                    <a:pt x="153022" y="178327"/>
                  </a:cubicBezTo>
                  <a:cubicBezTo>
                    <a:pt x="153022" y="183947"/>
                    <a:pt x="142926" y="188519"/>
                    <a:pt x="130829" y="188519"/>
                  </a:cubicBezTo>
                  <a:cubicBezTo>
                    <a:pt x="96444" y="188519"/>
                    <a:pt x="91110" y="210141"/>
                    <a:pt x="122638" y="222142"/>
                  </a:cubicBezTo>
                  <a:cubicBezTo>
                    <a:pt x="138068" y="227952"/>
                    <a:pt x="154165" y="238239"/>
                    <a:pt x="158356" y="245002"/>
                  </a:cubicBezTo>
                  <a:cubicBezTo>
                    <a:pt x="163119" y="252622"/>
                    <a:pt x="167881" y="256432"/>
                    <a:pt x="173120" y="256146"/>
                  </a:cubicBezTo>
                  <a:cubicBezTo>
                    <a:pt x="184074" y="257289"/>
                    <a:pt x="197123" y="240144"/>
                    <a:pt x="217031" y="200711"/>
                  </a:cubicBezTo>
                  <a:cubicBezTo>
                    <a:pt x="232651" y="169755"/>
                    <a:pt x="249606" y="141846"/>
                    <a:pt x="254559" y="138894"/>
                  </a:cubicBezTo>
                  <a:cubicBezTo>
                    <a:pt x="256083" y="137941"/>
                    <a:pt x="257893" y="137560"/>
                    <a:pt x="259893" y="137465"/>
                  </a:cubicBezTo>
                  <a:cubicBezTo>
                    <a:pt x="276085" y="138608"/>
                    <a:pt x="302374" y="163659"/>
                    <a:pt x="299232" y="178613"/>
                  </a:cubicBezTo>
                  <a:cubicBezTo>
                    <a:pt x="297040" y="188995"/>
                    <a:pt x="314662" y="194805"/>
                    <a:pt x="334474" y="195472"/>
                  </a:cubicBezTo>
                  <a:cubicBezTo>
                    <a:pt x="353714" y="196329"/>
                    <a:pt x="375526" y="192234"/>
                    <a:pt x="383718" y="182328"/>
                  </a:cubicBezTo>
                  <a:cubicBezTo>
                    <a:pt x="392290" y="172041"/>
                    <a:pt x="384480" y="161849"/>
                    <a:pt x="354476" y="144037"/>
                  </a:cubicBezTo>
                  <a:cubicBezTo>
                    <a:pt x="331807" y="130797"/>
                    <a:pt x="305803" y="119939"/>
                    <a:pt x="296278" y="119939"/>
                  </a:cubicBezTo>
                  <a:cubicBezTo>
                    <a:pt x="286753" y="119939"/>
                    <a:pt x="282372" y="114795"/>
                    <a:pt x="286182" y="108414"/>
                  </a:cubicBezTo>
                  <a:cubicBezTo>
                    <a:pt x="290087" y="102127"/>
                    <a:pt x="281419" y="92031"/>
                    <a:pt x="266846" y="86220"/>
                  </a:cubicBezTo>
                  <a:cubicBezTo>
                    <a:pt x="247701" y="78600"/>
                    <a:pt x="247892" y="74790"/>
                    <a:pt x="260559" y="74790"/>
                  </a:cubicBezTo>
                  <a:cubicBezTo>
                    <a:pt x="274085" y="75076"/>
                    <a:pt x="299517" y="79077"/>
                    <a:pt x="330378" y="86792"/>
                  </a:cubicBezTo>
                  <a:cubicBezTo>
                    <a:pt x="347809" y="91269"/>
                    <a:pt x="359810" y="93745"/>
                    <a:pt x="369812" y="93840"/>
                  </a:cubicBezTo>
                  <a:cubicBezTo>
                    <a:pt x="386480" y="94412"/>
                    <a:pt x="397434" y="88602"/>
                    <a:pt x="417437" y="74409"/>
                  </a:cubicBezTo>
                  <a:cubicBezTo>
                    <a:pt x="436867" y="60598"/>
                    <a:pt x="458965" y="48311"/>
                    <a:pt x="466585" y="47168"/>
                  </a:cubicBezTo>
                  <a:cubicBezTo>
                    <a:pt x="478397" y="45453"/>
                    <a:pt x="492113" y="29642"/>
                    <a:pt x="483349" y="27927"/>
                  </a:cubicBezTo>
                  <a:cubicBezTo>
                    <a:pt x="481730" y="27546"/>
                    <a:pt x="459918" y="22212"/>
                    <a:pt x="434772" y="15831"/>
                  </a:cubicBezTo>
                  <a:cubicBezTo>
                    <a:pt x="391624" y="4972"/>
                    <a:pt x="366763" y="-362"/>
                    <a:pt x="351904" y="19"/>
                  </a:cubicBezTo>
                  <a:cubicBezTo>
                    <a:pt x="335998" y="19"/>
                    <a:pt x="330759" y="6020"/>
                    <a:pt x="327616" y="18212"/>
                  </a:cubicBezTo>
                  <a:cubicBezTo>
                    <a:pt x="324949" y="28404"/>
                    <a:pt x="322282" y="33166"/>
                    <a:pt x="318091" y="33452"/>
                  </a:cubicBezTo>
                  <a:cubicBezTo>
                    <a:pt x="315233" y="32976"/>
                    <a:pt x="311804" y="30880"/>
                    <a:pt x="307328" y="27165"/>
                  </a:cubicBezTo>
                  <a:cubicBezTo>
                    <a:pt x="295041" y="16974"/>
                    <a:pt x="264941" y="9544"/>
                    <a:pt x="242653" y="9258"/>
                  </a:cubicBezTo>
                  <a:cubicBezTo>
                    <a:pt x="232366" y="8973"/>
                    <a:pt x="223603" y="10116"/>
                    <a:pt x="218840" y="13068"/>
                  </a:cubicBezTo>
                  <a:cubicBezTo>
                    <a:pt x="213507" y="16402"/>
                    <a:pt x="215316" y="26594"/>
                    <a:pt x="222936" y="35738"/>
                  </a:cubicBezTo>
                  <a:cubicBezTo>
                    <a:pt x="233318" y="48311"/>
                    <a:pt x="233413" y="55645"/>
                    <a:pt x="223508" y="65551"/>
                  </a:cubicBezTo>
                  <a:cubicBezTo>
                    <a:pt x="219126" y="69933"/>
                    <a:pt x="215316" y="72028"/>
                    <a:pt x="211506" y="72028"/>
                  </a:cubicBezTo>
                  <a:cubicBezTo>
                    <a:pt x="207220" y="71266"/>
                    <a:pt x="202838" y="67647"/>
                    <a:pt x="197504" y="60979"/>
                  </a:cubicBezTo>
                  <a:cubicBezTo>
                    <a:pt x="183693" y="43929"/>
                    <a:pt x="168453" y="35262"/>
                    <a:pt x="155499" y="35643"/>
                  </a:cubicBezTo>
                  <a:cubicBezTo>
                    <a:pt x="145022" y="35357"/>
                    <a:pt x="135973" y="40596"/>
                    <a:pt x="129972" y="51835"/>
                  </a:cubicBezTo>
                  <a:cubicBezTo>
                    <a:pt x="123400" y="64122"/>
                    <a:pt x="109493" y="74124"/>
                    <a:pt x="99111" y="74219"/>
                  </a:cubicBezTo>
                  <a:cubicBezTo>
                    <a:pt x="84633" y="74028"/>
                    <a:pt x="85490" y="71361"/>
                    <a:pt x="103874" y="57931"/>
                  </a:cubicBezTo>
                  <a:cubicBezTo>
                    <a:pt x="123495" y="43453"/>
                    <a:pt x="123876" y="40786"/>
                    <a:pt x="107398" y="34404"/>
                  </a:cubicBezTo>
                  <a:cubicBezTo>
                    <a:pt x="102159" y="32404"/>
                    <a:pt x="95301" y="31547"/>
                    <a:pt x="87776" y="31547"/>
                  </a:cubicBezTo>
                  <a:cubicBezTo>
                    <a:pt x="56153" y="31166"/>
                    <a:pt x="10147" y="47930"/>
                    <a:pt x="10147" y="63551"/>
                  </a:cubicBezTo>
                  <a:cubicBezTo>
                    <a:pt x="10147" y="72409"/>
                    <a:pt x="16815" y="77267"/>
                    <a:pt x="27578" y="76695"/>
                  </a:cubicBezTo>
                  <a:cubicBezTo>
                    <a:pt x="29578" y="76695"/>
                    <a:pt x="31579" y="76600"/>
                    <a:pt x="33865" y="76124"/>
                  </a:cubicBezTo>
                  <a:cubicBezTo>
                    <a:pt x="38246" y="75362"/>
                    <a:pt x="41580" y="74886"/>
                    <a:pt x="44152" y="74790"/>
                  </a:cubicBezTo>
                  <a:cubicBezTo>
                    <a:pt x="50724" y="75076"/>
                    <a:pt x="48819" y="79172"/>
                    <a:pt x="39675" y="90221"/>
                  </a:cubicBezTo>
                  <a:cubicBezTo>
                    <a:pt x="33484" y="97650"/>
                    <a:pt x="25769" y="102603"/>
                    <a:pt x="20149" y="103270"/>
                  </a:cubicBezTo>
                  <a:cubicBezTo>
                    <a:pt x="18910" y="103270"/>
                    <a:pt x="17767" y="102984"/>
                    <a:pt x="16910" y="102413"/>
                  </a:cubicBezTo>
                  <a:cubicBezTo>
                    <a:pt x="12909" y="99936"/>
                    <a:pt x="9767" y="99079"/>
                    <a:pt x="7385" y="99460"/>
                  </a:cubicBezTo>
                  <a:cubicBezTo>
                    <a:pt x="-4521" y="98698"/>
                    <a:pt x="-2044" y="120891"/>
                    <a:pt x="14910" y="136322"/>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5"/>
            <p:cNvSpPr/>
            <p:nvPr/>
          </p:nvSpPr>
          <p:spPr>
            <a:xfrm>
              <a:off x="3681888" y="3518525"/>
              <a:ext cx="166300" cy="66564"/>
            </a:xfrm>
            <a:custGeom>
              <a:avLst/>
              <a:gdLst/>
              <a:ahLst/>
              <a:cxnLst/>
              <a:rect l="l" t="t" r="r" b="b"/>
              <a:pathLst>
                <a:path w="166300" h="66564" extrusionOk="0">
                  <a:moveTo>
                    <a:pt x="33147" y="11915"/>
                  </a:moveTo>
                  <a:cubicBezTo>
                    <a:pt x="30670" y="17821"/>
                    <a:pt x="20384" y="28680"/>
                    <a:pt x="10287" y="36204"/>
                  </a:cubicBezTo>
                  <a:cubicBezTo>
                    <a:pt x="-9620" y="50682"/>
                    <a:pt x="-2667" y="56112"/>
                    <a:pt x="49149" y="65637"/>
                  </a:cubicBezTo>
                  <a:cubicBezTo>
                    <a:pt x="61722" y="67923"/>
                    <a:pt x="86677" y="65827"/>
                    <a:pt x="104680" y="61065"/>
                  </a:cubicBezTo>
                  <a:cubicBezTo>
                    <a:pt x="122587" y="56112"/>
                    <a:pt x="142684" y="53254"/>
                    <a:pt x="148971" y="54683"/>
                  </a:cubicBezTo>
                  <a:cubicBezTo>
                    <a:pt x="155353" y="55921"/>
                    <a:pt x="162877" y="50873"/>
                    <a:pt x="165640" y="43253"/>
                  </a:cubicBezTo>
                  <a:cubicBezTo>
                    <a:pt x="176689" y="13439"/>
                    <a:pt x="45625" y="-17612"/>
                    <a:pt x="33147" y="11915"/>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5"/>
            <p:cNvSpPr/>
            <p:nvPr/>
          </p:nvSpPr>
          <p:spPr>
            <a:xfrm>
              <a:off x="3394839" y="3399587"/>
              <a:ext cx="275053" cy="124568"/>
            </a:xfrm>
            <a:custGeom>
              <a:avLst/>
              <a:gdLst/>
              <a:ahLst/>
              <a:cxnLst/>
              <a:rect l="l" t="t" r="r" b="b"/>
              <a:pathLst>
                <a:path w="275053" h="124568" extrusionOk="0">
                  <a:moveTo>
                    <a:pt x="191894" y="115899"/>
                  </a:moveTo>
                  <a:cubicBezTo>
                    <a:pt x="194180" y="130853"/>
                    <a:pt x="258474" y="125138"/>
                    <a:pt x="272095" y="108850"/>
                  </a:cubicBezTo>
                  <a:cubicBezTo>
                    <a:pt x="282572" y="96182"/>
                    <a:pt x="267333" y="83990"/>
                    <a:pt x="192085" y="45985"/>
                  </a:cubicBezTo>
                  <a:cubicBezTo>
                    <a:pt x="93501" y="-4116"/>
                    <a:pt x="51401" y="-11451"/>
                    <a:pt x="15396" y="15124"/>
                  </a:cubicBezTo>
                  <a:cubicBezTo>
                    <a:pt x="-6226" y="31031"/>
                    <a:pt x="-5940" y="31793"/>
                    <a:pt x="21778" y="42080"/>
                  </a:cubicBezTo>
                  <a:cubicBezTo>
                    <a:pt x="37399" y="47986"/>
                    <a:pt x="49019" y="55987"/>
                    <a:pt x="47495" y="59987"/>
                  </a:cubicBezTo>
                  <a:cubicBezTo>
                    <a:pt x="41590" y="75037"/>
                    <a:pt x="45019" y="79894"/>
                    <a:pt x="56544" y="72655"/>
                  </a:cubicBezTo>
                  <a:cubicBezTo>
                    <a:pt x="64736" y="67607"/>
                    <a:pt x="64355" y="60082"/>
                    <a:pt x="55211" y="49129"/>
                  </a:cubicBezTo>
                  <a:cubicBezTo>
                    <a:pt x="45971" y="37889"/>
                    <a:pt x="45686" y="33031"/>
                    <a:pt x="54449" y="33031"/>
                  </a:cubicBezTo>
                  <a:cubicBezTo>
                    <a:pt x="73118" y="33031"/>
                    <a:pt x="192657" y="91324"/>
                    <a:pt x="191513" y="99897"/>
                  </a:cubicBezTo>
                  <a:cubicBezTo>
                    <a:pt x="191037" y="103992"/>
                    <a:pt x="191133" y="111136"/>
                    <a:pt x="191894" y="11589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5"/>
            <p:cNvSpPr/>
            <p:nvPr/>
          </p:nvSpPr>
          <p:spPr>
            <a:xfrm>
              <a:off x="9387071" y="2755225"/>
              <a:ext cx="369309" cy="371584"/>
            </a:xfrm>
            <a:custGeom>
              <a:avLst/>
              <a:gdLst/>
              <a:ahLst/>
              <a:cxnLst/>
              <a:rect l="l" t="t" r="r" b="b"/>
              <a:pathLst>
                <a:path w="369309" h="371584" extrusionOk="0">
                  <a:moveTo>
                    <a:pt x="225272" y="142279"/>
                  </a:moveTo>
                  <a:cubicBezTo>
                    <a:pt x="213270" y="132373"/>
                    <a:pt x="207460" y="135612"/>
                    <a:pt x="199078" y="157710"/>
                  </a:cubicBezTo>
                  <a:cubicBezTo>
                    <a:pt x="190696" y="179808"/>
                    <a:pt x="177838" y="187332"/>
                    <a:pt x="139928" y="192381"/>
                  </a:cubicBezTo>
                  <a:cubicBezTo>
                    <a:pt x="108115" y="196762"/>
                    <a:pt x="82111" y="209145"/>
                    <a:pt x="63728" y="228861"/>
                  </a:cubicBezTo>
                  <a:cubicBezTo>
                    <a:pt x="43345" y="250769"/>
                    <a:pt x="31915" y="255722"/>
                    <a:pt x="21533" y="247054"/>
                  </a:cubicBezTo>
                  <a:cubicBezTo>
                    <a:pt x="-4185" y="225623"/>
                    <a:pt x="-7900" y="248673"/>
                    <a:pt x="16008" y="282202"/>
                  </a:cubicBezTo>
                  <a:cubicBezTo>
                    <a:pt x="28771" y="300204"/>
                    <a:pt x="35915" y="320302"/>
                    <a:pt x="31819" y="326874"/>
                  </a:cubicBezTo>
                  <a:cubicBezTo>
                    <a:pt x="27723" y="333541"/>
                    <a:pt x="27247" y="346400"/>
                    <a:pt x="30772" y="355544"/>
                  </a:cubicBezTo>
                  <a:cubicBezTo>
                    <a:pt x="42011" y="384690"/>
                    <a:pt x="62014" y="373356"/>
                    <a:pt x="79920" y="327731"/>
                  </a:cubicBezTo>
                  <a:cubicBezTo>
                    <a:pt x="92589" y="295441"/>
                    <a:pt x="102685" y="284773"/>
                    <a:pt x="116973" y="288488"/>
                  </a:cubicBezTo>
                  <a:cubicBezTo>
                    <a:pt x="127736" y="291346"/>
                    <a:pt x="143262" y="285631"/>
                    <a:pt x="151358" y="275820"/>
                  </a:cubicBezTo>
                  <a:cubicBezTo>
                    <a:pt x="163931" y="260770"/>
                    <a:pt x="162121" y="256389"/>
                    <a:pt x="139166" y="247150"/>
                  </a:cubicBezTo>
                  <a:cubicBezTo>
                    <a:pt x="112401" y="236481"/>
                    <a:pt x="112401" y="236386"/>
                    <a:pt x="137452" y="235624"/>
                  </a:cubicBezTo>
                  <a:cubicBezTo>
                    <a:pt x="152311" y="235243"/>
                    <a:pt x="168313" y="245244"/>
                    <a:pt x="176219" y="260008"/>
                  </a:cubicBezTo>
                  <a:cubicBezTo>
                    <a:pt x="189363" y="284678"/>
                    <a:pt x="189839" y="284678"/>
                    <a:pt x="208032" y="262866"/>
                  </a:cubicBezTo>
                  <a:cubicBezTo>
                    <a:pt x="220605" y="247816"/>
                    <a:pt x="241084" y="240577"/>
                    <a:pt x="272325" y="240482"/>
                  </a:cubicBezTo>
                  <a:lnTo>
                    <a:pt x="318045" y="240292"/>
                  </a:lnTo>
                  <a:lnTo>
                    <a:pt x="335191" y="169902"/>
                  </a:lnTo>
                  <a:cubicBezTo>
                    <a:pt x="344525" y="131135"/>
                    <a:pt x="356145" y="95702"/>
                    <a:pt x="360908" y="91035"/>
                  </a:cubicBezTo>
                  <a:cubicBezTo>
                    <a:pt x="374624" y="77509"/>
                    <a:pt x="370719" y="21597"/>
                    <a:pt x="355193" y="9977"/>
                  </a:cubicBezTo>
                  <a:cubicBezTo>
                    <a:pt x="329952" y="-8882"/>
                    <a:pt x="306711" y="-215"/>
                    <a:pt x="303377" y="29313"/>
                  </a:cubicBezTo>
                  <a:cubicBezTo>
                    <a:pt x="295757" y="96845"/>
                    <a:pt x="289090" y="111894"/>
                    <a:pt x="272707" y="98369"/>
                  </a:cubicBezTo>
                  <a:cubicBezTo>
                    <a:pt x="262896" y="90177"/>
                    <a:pt x="254514" y="89415"/>
                    <a:pt x="250227" y="96559"/>
                  </a:cubicBezTo>
                  <a:cubicBezTo>
                    <a:pt x="246418" y="102751"/>
                    <a:pt x="248704" y="111228"/>
                    <a:pt x="255467" y="115323"/>
                  </a:cubicBezTo>
                  <a:cubicBezTo>
                    <a:pt x="263943" y="120562"/>
                    <a:pt x="263467" y="127801"/>
                    <a:pt x="254133" y="139136"/>
                  </a:cubicBezTo>
                  <a:cubicBezTo>
                    <a:pt x="244036" y="151138"/>
                    <a:pt x="236988" y="151995"/>
                    <a:pt x="225272" y="14227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5"/>
            <p:cNvSpPr/>
            <p:nvPr/>
          </p:nvSpPr>
          <p:spPr>
            <a:xfrm>
              <a:off x="9692923" y="2585705"/>
              <a:ext cx="160674" cy="149100"/>
            </a:xfrm>
            <a:custGeom>
              <a:avLst/>
              <a:gdLst/>
              <a:ahLst/>
              <a:cxnLst/>
              <a:rect l="l" t="t" r="r" b="b"/>
              <a:pathLst>
                <a:path w="160674" h="149100" extrusionOk="0">
                  <a:moveTo>
                    <a:pt x="156307" y="44909"/>
                  </a:moveTo>
                  <a:cubicBezTo>
                    <a:pt x="150592" y="41385"/>
                    <a:pt x="138686" y="41099"/>
                    <a:pt x="130018" y="44528"/>
                  </a:cubicBezTo>
                  <a:cubicBezTo>
                    <a:pt x="121350" y="47862"/>
                    <a:pt x="102015" y="37670"/>
                    <a:pt x="87251" y="21954"/>
                  </a:cubicBezTo>
                  <a:cubicBezTo>
                    <a:pt x="55342" y="-12051"/>
                    <a:pt x="40959" y="-6717"/>
                    <a:pt x="40959" y="39099"/>
                  </a:cubicBezTo>
                  <a:cubicBezTo>
                    <a:pt x="40959" y="60720"/>
                    <a:pt x="35054" y="72722"/>
                    <a:pt x="24481" y="72722"/>
                  </a:cubicBezTo>
                  <a:cubicBezTo>
                    <a:pt x="-379" y="72722"/>
                    <a:pt x="-6285" y="90057"/>
                    <a:pt x="6670" y="124157"/>
                  </a:cubicBezTo>
                  <a:cubicBezTo>
                    <a:pt x="17718" y="153303"/>
                    <a:pt x="50008" y="158828"/>
                    <a:pt x="43531" y="130444"/>
                  </a:cubicBezTo>
                  <a:cubicBezTo>
                    <a:pt x="41626" y="121776"/>
                    <a:pt x="48294" y="119204"/>
                    <a:pt x="61914" y="123585"/>
                  </a:cubicBezTo>
                  <a:cubicBezTo>
                    <a:pt x="74488" y="127586"/>
                    <a:pt x="89442" y="123109"/>
                    <a:pt x="97919" y="112918"/>
                  </a:cubicBezTo>
                  <a:cubicBezTo>
                    <a:pt x="105825" y="103297"/>
                    <a:pt x="119255" y="95582"/>
                    <a:pt x="127637" y="95582"/>
                  </a:cubicBezTo>
                  <a:cubicBezTo>
                    <a:pt x="146877" y="95677"/>
                    <a:pt x="170594" y="53767"/>
                    <a:pt x="156307" y="4490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5"/>
            <p:cNvSpPr/>
            <p:nvPr/>
          </p:nvSpPr>
          <p:spPr>
            <a:xfrm>
              <a:off x="9222547" y="4436471"/>
              <a:ext cx="104411" cy="81653"/>
            </a:xfrm>
            <a:custGeom>
              <a:avLst/>
              <a:gdLst/>
              <a:ahLst/>
              <a:cxnLst/>
              <a:rect l="l" t="t" r="r" b="b"/>
              <a:pathLst>
                <a:path w="104411" h="81653" extrusionOk="0">
                  <a:moveTo>
                    <a:pt x="1081" y="77331"/>
                  </a:moveTo>
                  <a:cubicBezTo>
                    <a:pt x="6225" y="85522"/>
                    <a:pt x="21560" y="82093"/>
                    <a:pt x="47468" y="66853"/>
                  </a:cubicBezTo>
                  <a:cubicBezTo>
                    <a:pt x="101093" y="35135"/>
                    <a:pt x="115000" y="16847"/>
                    <a:pt x="96902" y="1988"/>
                  </a:cubicBezTo>
                  <a:cubicBezTo>
                    <a:pt x="79186" y="-12681"/>
                    <a:pt x="-10825" y="57995"/>
                    <a:pt x="1081" y="7733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5"/>
            <p:cNvSpPr/>
            <p:nvPr/>
          </p:nvSpPr>
          <p:spPr>
            <a:xfrm>
              <a:off x="8711272" y="4362971"/>
              <a:ext cx="251681" cy="104943"/>
            </a:xfrm>
            <a:custGeom>
              <a:avLst/>
              <a:gdLst/>
              <a:ahLst/>
              <a:cxnLst/>
              <a:rect l="l" t="t" r="r" b="b"/>
              <a:pathLst>
                <a:path w="251681" h="104943" extrusionOk="0">
                  <a:moveTo>
                    <a:pt x="237750" y="103872"/>
                  </a:moveTo>
                  <a:cubicBezTo>
                    <a:pt x="284041" y="88441"/>
                    <a:pt x="205841" y="24148"/>
                    <a:pt x="136880" y="21195"/>
                  </a:cubicBezTo>
                  <a:cubicBezTo>
                    <a:pt x="111353" y="20052"/>
                    <a:pt x="73729" y="13575"/>
                    <a:pt x="53250" y="6812"/>
                  </a:cubicBezTo>
                  <a:cubicBezTo>
                    <a:pt x="21151" y="-3951"/>
                    <a:pt x="14579" y="-2713"/>
                    <a:pt x="4673" y="15956"/>
                  </a:cubicBezTo>
                  <a:cubicBezTo>
                    <a:pt x="-5043" y="34054"/>
                    <a:pt x="-1042" y="40055"/>
                    <a:pt x="30391" y="54151"/>
                  </a:cubicBezTo>
                  <a:cubicBezTo>
                    <a:pt x="50869" y="63391"/>
                    <a:pt x="85635" y="74059"/>
                    <a:pt x="107734" y="77869"/>
                  </a:cubicBezTo>
                  <a:cubicBezTo>
                    <a:pt x="129641" y="81679"/>
                    <a:pt x="162693" y="87108"/>
                    <a:pt x="181076" y="90251"/>
                  </a:cubicBezTo>
                  <a:cubicBezTo>
                    <a:pt x="199459" y="93299"/>
                    <a:pt x="217080" y="98443"/>
                    <a:pt x="220414" y="101776"/>
                  </a:cubicBezTo>
                  <a:cubicBezTo>
                    <a:pt x="223748" y="105015"/>
                    <a:pt x="231463" y="105872"/>
                    <a:pt x="237750" y="103872"/>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5"/>
            <p:cNvSpPr/>
            <p:nvPr/>
          </p:nvSpPr>
          <p:spPr>
            <a:xfrm>
              <a:off x="9087861" y="4131312"/>
              <a:ext cx="184718" cy="264042"/>
            </a:xfrm>
            <a:custGeom>
              <a:avLst/>
              <a:gdLst/>
              <a:ahLst/>
              <a:cxnLst/>
              <a:rect l="l" t="t" r="r" b="b"/>
              <a:pathLst>
                <a:path w="184718" h="264042" extrusionOk="0">
                  <a:moveTo>
                    <a:pt x="6607" y="174273"/>
                  </a:moveTo>
                  <a:cubicBezTo>
                    <a:pt x="13370" y="182369"/>
                    <a:pt x="15752" y="194371"/>
                    <a:pt x="11751" y="200848"/>
                  </a:cubicBezTo>
                  <a:cubicBezTo>
                    <a:pt x="7846" y="207229"/>
                    <a:pt x="13084" y="225422"/>
                    <a:pt x="23372" y="241234"/>
                  </a:cubicBezTo>
                  <a:cubicBezTo>
                    <a:pt x="50613" y="282763"/>
                    <a:pt x="62329" y="267046"/>
                    <a:pt x="55375" y="198466"/>
                  </a:cubicBezTo>
                  <a:cubicBezTo>
                    <a:pt x="50899" y="154366"/>
                    <a:pt x="52518" y="143221"/>
                    <a:pt x="61567" y="155890"/>
                  </a:cubicBezTo>
                  <a:cubicBezTo>
                    <a:pt x="68330" y="165224"/>
                    <a:pt x="73759" y="183988"/>
                    <a:pt x="73949" y="197418"/>
                  </a:cubicBezTo>
                  <a:cubicBezTo>
                    <a:pt x="74140" y="229708"/>
                    <a:pt x="102620" y="254378"/>
                    <a:pt x="115764" y="233709"/>
                  </a:cubicBezTo>
                  <a:cubicBezTo>
                    <a:pt x="135862" y="201895"/>
                    <a:pt x="129004" y="157128"/>
                    <a:pt x="101381" y="138935"/>
                  </a:cubicBezTo>
                  <a:cubicBezTo>
                    <a:pt x="64900" y="115027"/>
                    <a:pt x="66806" y="97216"/>
                    <a:pt x="105572" y="101216"/>
                  </a:cubicBezTo>
                  <a:cubicBezTo>
                    <a:pt x="127289" y="103502"/>
                    <a:pt x="137005" y="99311"/>
                    <a:pt x="137005" y="87405"/>
                  </a:cubicBezTo>
                  <a:cubicBezTo>
                    <a:pt x="137005" y="75213"/>
                    <a:pt x="124527" y="70260"/>
                    <a:pt x="94142" y="70260"/>
                  </a:cubicBezTo>
                  <a:cubicBezTo>
                    <a:pt x="69568" y="70260"/>
                    <a:pt x="51280" y="64640"/>
                    <a:pt x="51280" y="57210"/>
                  </a:cubicBezTo>
                  <a:cubicBezTo>
                    <a:pt x="51280" y="39303"/>
                    <a:pt x="75568" y="31493"/>
                    <a:pt x="110716" y="38256"/>
                  </a:cubicBezTo>
                  <a:cubicBezTo>
                    <a:pt x="141672" y="44161"/>
                    <a:pt x="195774" y="22349"/>
                    <a:pt x="182725" y="9300"/>
                  </a:cubicBezTo>
                  <a:cubicBezTo>
                    <a:pt x="168437" y="-4988"/>
                    <a:pt x="68520" y="-2130"/>
                    <a:pt x="44327" y="13205"/>
                  </a:cubicBezTo>
                  <a:cubicBezTo>
                    <a:pt x="14799" y="31874"/>
                    <a:pt x="-13109" y="150460"/>
                    <a:pt x="6607" y="174273"/>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5"/>
            <p:cNvSpPr/>
            <p:nvPr/>
          </p:nvSpPr>
          <p:spPr>
            <a:xfrm>
              <a:off x="9349534" y="4265130"/>
              <a:ext cx="69832" cy="31441"/>
            </a:xfrm>
            <a:custGeom>
              <a:avLst/>
              <a:gdLst/>
              <a:ahLst/>
              <a:cxnLst/>
              <a:rect l="l" t="t" r="r" b="b"/>
              <a:pathLst>
                <a:path w="69832" h="31441" extrusionOk="0">
                  <a:moveTo>
                    <a:pt x="11158" y="3879"/>
                  </a:moveTo>
                  <a:cubicBezTo>
                    <a:pt x="1824" y="7499"/>
                    <a:pt x="-2558" y="15881"/>
                    <a:pt x="1538" y="22643"/>
                  </a:cubicBezTo>
                  <a:cubicBezTo>
                    <a:pt x="10682" y="37502"/>
                    <a:pt x="69832" y="32264"/>
                    <a:pt x="69832" y="16452"/>
                  </a:cubicBezTo>
                  <a:cubicBezTo>
                    <a:pt x="69832" y="2450"/>
                    <a:pt x="34495" y="-5074"/>
                    <a:pt x="11158" y="387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5"/>
            <p:cNvSpPr/>
            <p:nvPr/>
          </p:nvSpPr>
          <p:spPr>
            <a:xfrm>
              <a:off x="9335781" y="4130896"/>
              <a:ext cx="29013" cy="67582"/>
            </a:xfrm>
            <a:custGeom>
              <a:avLst/>
              <a:gdLst/>
              <a:ahLst/>
              <a:cxnLst/>
              <a:rect l="l" t="t" r="r" b="b"/>
              <a:pathLst>
                <a:path w="29013" h="67582" extrusionOk="0">
                  <a:moveTo>
                    <a:pt x="16149" y="0"/>
                  </a:moveTo>
                  <a:cubicBezTo>
                    <a:pt x="3576" y="0"/>
                    <a:pt x="-901" y="10954"/>
                    <a:pt x="147" y="38576"/>
                  </a:cubicBezTo>
                  <a:cubicBezTo>
                    <a:pt x="1671" y="80772"/>
                    <a:pt x="14911" y="76200"/>
                    <a:pt x="26341" y="29623"/>
                  </a:cubicBezTo>
                  <a:cubicBezTo>
                    <a:pt x="31770" y="7525"/>
                    <a:pt x="29198" y="0"/>
                    <a:pt x="16149" y="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5"/>
            <p:cNvSpPr/>
            <p:nvPr/>
          </p:nvSpPr>
          <p:spPr>
            <a:xfrm>
              <a:off x="9178452" y="3852671"/>
              <a:ext cx="134073" cy="128147"/>
            </a:xfrm>
            <a:custGeom>
              <a:avLst/>
              <a:gdLst/>
              <a:ahLst/>
              <a:cxnLst/>
              <a:rect l="l" t="t" r="r" b="b"/>
              <a:pathLst>
                <a:path w="134073" h="128147" extrusionOk="0">
                  <a:moveTo>
                    <a:pt x="97183" y="21050"/>
                  </a:moveTo>
                  <a:cubicBezTo>
                    <a:pt x="41271" y="28956"/>
                    <a:pt x="35556" y="28384"/>
                    <a:pt x="35366" y="14288"/>
                  </a:cubicBezTo>
                  <a:cubicBezTo>
                    <a:pt x="35270" y="6382"/>
                    <a:pt x="31270" y="0"/>
                    <a:pt x="26602" y="0"/>
                  </a:cubicBezTo>
                  <a:lnTo>
                    <a:pt x="10029" y="0"/>
                  </a:lnTo>
                  <a:cubicBezTo>
                    <a:pt x="5552" y="0"/>
                    <a:pt x="7838" y="5810"/>
                    <a:pt x="14982" y="12954"/>
                  </a:cubicBezTo>
                  <a:cubicBezTo>
                    <a:pt x="24698" y="22669"/>
                    <a:pt x="23555" y="32766"/>
                    <a:pt x="10505" y="52483"/>
                  </a:cubicBezTo>
                  <a:cubicBezTo>
                    <a:pt x="-8545" y="81724"/>
                    <a:pt x="218" y="113919"/>
                    <a:pt x="21554" y="92488"/>
                  </a:cubicBezTo>
                  <a:cubicBezTo>
                    <a:pt x="38795" y="75057"/>
                    <a:pt x="52320" y="76962"/>
                    <a:pt x="52320" y="96583"/>
                  </a:cubicBezTo>
                  <a:cubicBezTo>
                    <a:pt x="52320" y="105727"/>
                    <a:pt x="60988" y="118110"/>
                    <a:pt x="71751" y="124111"/>
                  </a:cubicBezTo>
                  <a:cubicBezTo>
                    <a:pt x="103850" y="142018"/>
                    <a:pt x="142046" y="97155"/>
                    <a:pt x="132616" y="52483"/>
                  </a:cubicBezTo>
                  <a:cubicBezTo>
                    <a:pt x="126234" y="23050"/>
                    <a:pt x="120328" y="17812"/>
                    <a:pt x="97183" y="2105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5"/>
            <p:cNvSpPr/>
            <p:nvPr/>
          </p:nvSpPr>
          <p:spPr>
            <a:xfrm>
              <a:off x="7984551" y="3864101"/>
              <a:ext cx="76120" cy="113328"/>
            </a:xfrm>
            <a:custGeom>
              <a:avLst/>
              <a:gdLst/>
              <a:ahLst/>
              <a:cxnLst/>
              <a:rect l="l" t="t" r="r" b="b"/>
              <a:pathLst>
                <a:path w="76120" h="113328" extrusionOk="0">
                  <a:moveTo>
                    <a:pt x="36927" y="0"/>
                  </a:moveTo>
                  <a:cubicBezTo>
                    <a:pt x="3399" y="0"/>
                    <a:pt x="-13746" y="73438"/>
                    <a:pt x="13496" y="100584"/>
                  </a:cubicBezTo>
                  <a:cubicBezTo>
                    <a:pt x="30736" y="117824"/>
                    <a:pt x="36356" y="117729"/>
                    <a:pt x="61501" y="99346"/>
                  </a:cubicBezTo>
                  <a:cubicBezTo>
                    <a:pt x="80456" y="85535"/>
                    <a:pt x="80551" y="81439"/>
                    <a:pt x="64264" y="42196"/>
                  </a:cubicBezTo>
                  <a:cubicBezTo>
                    <a:pt x="54548" y="18955"/>
                    <a:pt x="42356" y="0"/>
                    <a:pt x="36927" y="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5"/>
            <p:cNvSpPr/>
            <p:nvPr/>
          </p:nvSpPr>
          <p:spPr>
            <a:xfrm>
              <a:off x="9052464" y="3806951"/>
              <a:ext cx="56651" cy="87213"/>
            </a:xfrm>
            <a:custGeom>
              <a:avLst/>
              <a:gdLst/>
              <a:ahLst/>
              <a:cxnLst/>
              <a:rect l="l" t="t" r="r" b="b"/>
              <a:pathLst>
                <a:path w="56651" h="87213" extrusionOk="0">
                  <a:moveTo>
                    <a:pt x="46291" y="46387"/>
                  </a:moveTo>
                  <a:cubicBezTo>
                    <a:pt x="62102" y="15812"/>
                    <a:pt x="59816" y="0"/>
                    <a:pt x="39433" y="0"/>
                  </a:cubicBezTo>
                  <a:cubicBezTo>
                    <a:pt x="25336" y="0"/>
                    <a:pt x="-6668" y="67723"/>
                    <a:pt x="1238" y="80486"/>
                  </a:cubicBezTo>
                  <a:cubicBezTo>
                    <a:pt x="10953" y="96203"/>
                    <a:pt x="26765" y="84201"/>
                    <a:pt x="46291" y="46387"/>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5"/>
            <p:cNvSpPr/>
            <p:nvPr/>
          </p:nvSpPr>
          <p:spPr>
            <a:xfrm>
              <a:off x="9120728" y="3550022"/>
              <a:ext cx="161923" cy="300120"/>
            </a:xfrm>
            <a:custGeom>
              <a:avLst/>
              <a:gdLst/>
              <a:ahLst/>
              <a:cxnLst/>
              <a:rect l="l" t="t" r="r" b="b"/>
              <a:pathLst>
                <a:path w="161923" h="300120" extrusionOk="0">
                  <a:moveTo>
                    <a:pt x="58514" y="170061"/>
                  </a:moveTo>
                  <a:cubicBezTo>
                    <a:pt x="81469" y="175776"/>
                    <a:pt x="95661" y="196160"/>
                    <a:pt x="105091" y="236832"/>
                  </a:cubicBezTo>
                  <a:cubicBezTo>
                    <a:pt x="106234" y="241499"/>
                    <a:pt x="108329" y="249309"/>
                    <a:pt x="109854" y="253977"/>
                  </a:cubicBezTo>
                  <a:cubicBezTo>
                    <a:pt x="113378" y="265026"/>
                    <a:pt x="117378" y="282552"/>
                    <a:pt x="119569" y="296268"/>
                  </a:cubicBezTo>
                  <a:cubicBezTo>
                    <a:pt x="120616" y="302173"/>
                    <a:pt x="127379" y="301220"/>
                    <a:pt x="134523" y="293886"/>
                  </a:cubicBezTo>
                  <a:cubicBezTo>
                    <a:pt x="144620" y="283790"/>
                    <a:pt x="144239" y="276360"/>
                    <a:pt x="133189" y="263025"/>
                  </a:cubicBezTo>
                  <a:cubicBezTo>
                    <a:pt x="125189" y="253310"/>
                    <a:pt x="121760" y="244737"/>
                    <a:pt x="125665" y="243880"/>
                  </a:cubicBezTo>
                  <a:cubicBezTo>
                    <a:pt x="129665" y="243213"/>
                    <a:pt x="137571" y="241785"/>
                    <a:pt x="143286" y="241023"/>
                  </a:cubicBezTo>
                  <a:cubicBezTo>
                    <a:pt x="172718" y="237022"/>
                    <a:pt x="167384" y="217496"/>
                    <a:pt x="126617" y="178634"/>
                  </a:cubicBezTo>
                  <a:cubicBezTo>
                    <a:pt x="50227" y="106053"/>
                    <a:pt x="46703" y="99576"/>
                    <a:pt x="69372" y="74621"/>
                  </a:cubicBezTo>
                  <a:cubicBezTo>
                    <a:pt x="80135" y="62715"/>
                    <a:pt x="87279" y="41093"/>
                    <a:pt x="85279" y="26805"/>
                  </a:cubicBezTo>
                  <a:cubicBezTo>
                    <a:pt x="82326" y="6326"/>
                    <a:pt x="73944" y="516"/>
                    <a:pt x="47274" y="40"/>
                  </a:cubicBezTo>
                  <a:cubicBezTo>
                    <a:pt x="14698" y="-436"/>
                    <a:pt x="12603" y="2421"/>
                    <a:pt x="3364" y="60428"/>
                  </a:cubicBezTo>
                  <a:cubicBezTo>
                    <a:pt x="-7494" y="128151"/>
                    <a:pt x="7174" y="157202"/>
                    <a:pt x="58514" y="17006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5"/>
            <p:cNvSpPr/>
            <p:nvPr/>
          </p:nvSpPr>
          <p:spPr>
            <a:xfrm>
              <a:off x="8801401" y="3498151"/>
              <a:ext cx="59390" cy="56976"/>
            </a:xfrm>
            <a:custGeom>
              <a:avLst/>
              <a:gdLst/>
              <a:ahLst/>
              <a:cxnLst/>
              <a:rect l="l" t="t" r="r" b="b"/>
              <a:pathLst>
                <a:path w="59390" h="56976" extrusionOk="0">
                  <a:moveTo>
                    <a:pt x="34465" y="0"/>
                  </a:moveTo>
                  <a:cubicBezTo>
                    <a:pt x="16367" y="0"/>
                    <a:pt x="-8303" y="38862"/>
                    <a:pt x="2746" y="50006"/>
                  </a:cubicBezTo>
                  <a:cubicBezTo>
                    <a:pt x="14938" y="62198"/>
                    <a:pt x="36941" y="58007"/>
                    <a:pt x="51419" y="40481"/>
                  </a:cubicBezTo>
                  <a:cubicBezTo>
                    <a:pt x="67326" y="21526"/>
                    <a:pt x="58277" y="0"/>
                    <a:pt x="34465" y="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5"/>
            <p:cNvSpPr/>
            <p:nvPr/>
          </p:nvSpPr>
          <p:spPr>
            <a:xfrm>
              <a:off x="9128136" y="3332373"/>
              <a:ext cx="51008" cy="114257"/>
            </a:xfrm>
            <a:custGeom>
              <a:avLst/>
              <a:gdLst/>
              <a:ahLst/>
              <a:cxnLst/>
              <a:rect l="l" t="t" r="r" b="b"/>
              <a:pathLst>
                <a:path w="51008" h="114257" extrusionOk="0">
                  <a:moveTo>
                    <a:pt x="48438" y="55002"/>
                  </a:moveTo>
                  <a:cubicBezTo>
                    <a:pt x="55487" y="-2053"/>
                    <a:pt x="48629" y="-12340"/>
                    <a:pt x="20530" y="13187"/>
                  </a:cubicBezTo>
                  <a:cubicBezTo>
                    <a:pt x="-3282" y="34713"/>
                    <a:pt x="-7283" y="85958"/>
                    <a:pt x="13291" y="106341"/>
                  </a:cubicBezTo>
                  <a:cubicBezTo>
                    <a:pt x="32151" y="125106"/>
                    <a:pt x="41390" y="111485"/>
                    <a:pt x="48438" y="55002"/>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5"/>
            <p:cNvSpPr/>
            <p:nvPr/>
          </p:nvSpPr>
          <p:spPr>
            <a:xfrm>
              <a:off x="4100395" y="2396295"/>
              <a:ext cx="182085" cy="152134"/>
            </a:xfrm>
            <a:custGeom>
              <a:avLst/>
              <a:gdLst/>
              <a:ahLst/>
              <a:cxnLst/>
              <a:rect l="l" t="t" r="r" b="b"/>
              <a:pathLst>
                <a:path w="182085" h="152134" extrusionOk="0">
                  <a:moveTo>
                    <a:pt x="93176" y="44294"/>
                  </a:moveTo>
                  <a:cubicBezTo>
                    <a:pt x="67173" y="52391"/>
                    <a:pt x="67077" y="52105"/>
                    <a:pt x="87365" y="29340"/>
                  </a:cubicBezTo>
                  <a:cubicBezTo>
                    <a:pt x="125465" y="-13237"/>
                    <a:pt x="87270" y="-8093"/>
                    <a:pt x="39074" y="35817"/>
                  </a:cubicBezTo>
                  <a:cubicBezTo>
                    <a:pt x="-3217" y="74489"/>
                    <a:pt x="-6551" y="81251"/>
                    <a:pt x="7356" y="100206"/>
                  </a:cubicBezTo>
                  <a:cubicBezTo>
                    <a:pt x="22786" y="121256"/>
                    <a:pt x="44789" y="120875"/>
                    <a:pt x="101653" y="99063"/>
                  </a:cubicBezTo>
                  <a:cubicBezTo>
                    <a:pt x="115750" y="93729"/>
                    <a:pt x="119179" y="95539"/>
                    <a:pt x="113083" y="105350"/>
                  </a:cubicBezTo>
                  <a:cubicBezTo>
                    <a:pt x="108416" y="112970"/>
                    <a:pt x="107940" y="128019"/>
                    <a:pt x="112035" y="138782"/>
                  </a:cubicBezTo>
                  <a:cubicBezTo>
                    <a:pt x="118989" y="156880"/>
                    <a:pt x="120608" y="156689"/>
                    <a:pt x="134800" y="137544"/>
                  </a:cubicBezTo>
                  <a:cubicBezTo>
                    <a:pt x="144611" y="124304"/>
                    <a:pt x="152707" y="121161"/>
                    <a:pt x="157660" y="129162"/>
                  </a:cubicBezTo>
                  <a:cubicBezTo>
                    <a:pt x="161851" y="135925"/>
                    <a:pt x="170138" y="138401"/>
                    <a:pt x="176043" y="134782"/>
                  </a:cubicBezTo>
                  <a:cubicBezTo>
                    <a:pt x="181949" y="130972"/>
                    <a:pt x="183949" y="123161"/>
                    <a:pt x="180139" y="117161"/>
                  </a:cubicBezTo>
                  <a:cubicBezTo>
                    <a:pt x="176519" y="111255"/>
                    <a:pt x="168138" y="109731"/>
                    <a:pt x="161660" y="113732"/>
                  </a:cubicBezTo>
                  <a:cubicBezTo>
                    <a:pt x="154231" y="118304"/>
                    <a:pt x="152421" y="112684"/>
                    <a:pt x="156898" y="98682"/>
                  </a:cubicBezTo>
                  <a:cubicBezTo>
                    <a:pt x="167090" y="66773"/>
                    <a:pt x="127942" y="33436"/>
                    <a:pt x="93176" y="44294"/>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5"/>
            <p:cNvSpPr/>
            <p:nvPr/>
          </p:nvSpPr>
          <p:spPr>
            <a:xfrm>
              <a:off x="3967802" y="2426597"/>
              <a:ext cx="74334" cy="41622"/>
            </a:xfrm>
            <a:custGeom>
              <a:avLst/>
              <a:gdLst/>
              <a:ahLst/>
              <a:cxnLst/>
              <a:rect l="l" t="t" r="r" b="b"/>
              <a:pathLst>
                <a:path w="74334" h="41622" extrusionOk="0">
                  <a:moveTo>
                    <a:pt x="12504" y="1991"/>
                  </a:moveTo>
                  <a:cubicBezTo>
                    <a:pt x="-4736" y="8753"/>
                    <a:pt x="-4546" y="11039"/>
                    <a:pt x="15552" y="25803"/>
                  </a:cubicBezTo>
                  <a:cubicBezTo>
                    <a:pt x="41174" y="44663"/>
                    <a:pt x="63463" y="46853"/>
                    <a:pt x="73083" y="31328"/>
                  </a:cubicBezTo>
                  <a:cubicBezTo>
                    <a:pt x="82608" y="15802"/>
                    <a:pt x="35364" y="-6868"/>
                    <a:pt x="12504" y="199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5"/>
            <p:cNvSpPr/>
            <p:nvPr/>
          </p:nvSpPr>
          <p:spPr>
            <a:xfrm>
              <a:off x="2897807" y="1322363"/>
              <a:ext cx="180668" cy="151706"/>
            </a:xfrm>
            <a:custGeom>
              <a:avLst/>
              <a:gdLst/>
              <a:ahLst/>
              <a:cxnLst/>
              <a:rect l="l" t="t" r="r" b="b"/>
              <a:pathLst>
                <a:path w="180668" h="151706" extrusionOk="0">
                  <a:moveTo>
                    <a:pt x="51513" y="54570"/>
                  </a:moveTo>
                  <a:cubicBezTo>
                    <a:pt x="67896" y="74191"/>
                    <a:pt x="58942" y="76287"/>
                    <a:pt x="28462" y="60094"/>
                  </a:cubicBezTo>
                  <a:cubicBezTo>
                    <a:pt x="15127" y="52855"/>
                    <a:pt x="4555" y="52665"/>
                    <a:pt x="364" y="59427"/>
                  </a:cubicBezTo>
                  <a:cubicBezTo>
                    <a:pt x="-3256" y="65333"/>
                    <a:pt x="20557" y="90288"/>
                    <a:pt x="53513" y="114672"/>
                  </a:cubicBezTo>
                  <a:cubicBezTo>
                    <a:pt x="109425" y="156106"/>
                    <a:pt x="115235" y="157916"/>
                    <a:pt x="144096" y="143628"/>
                  </a:cubicBezTo>
                  <a:cubicBezTo>
                    <a:pt x="185339" y="123054"/>
                    <a:pt x="191530" y="102004"/>
                    <a:pt x="163527" y="78001"/>
                  </a:cubicBezTo>
                  <a:cubicBezTo>
                    <a:pt x="147049" y="63904"/>
                    <a:pt x="143905" y="54570"/>
                    <a:pt x="152573" y="45997"/>
                  </a:cubicBezTo>
                  <a:cubicBezTo>
                    <a:pt x="172671" y="25899"/>
                    <a:pt x="146953" y="-10962"/>
                    <a:pt x="122569" y="3135"/>
                  </a:cubicBezTo>
                  <a:cubicBezTo>
                    <a:pt x="111711" y="9326"/>
                    <a:pt x="88184" y="19708"/>
                    <a:pt x="70182" y="26090"/>
                  </a:cubicBezTo>
                  <a:cubicBezTo>
                    <a:pt x="42940" y="35520"/>
                    <a:pt x="39892" y="40377"/>
                    <a:pt x="51513" y="5457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5"/>
            <p:cNvSpPr/>
            <p:nvPr/>
          </p:nvSpPr>
          <p:spPr>
            <a:xfrm>
              <a:off x="3500579" y="1336737"/>
              <a:ext cx="117482" cy="62807"/>
            </a:xfrm>
            <a:custGeom>
              <a:avLst/>
              <a:gdLst/>
              <a:ahLst/>
              <a:cxnLst/>
              <a:rect l="l" t="t" r="r" b="b"/>
              <a:pathLst>
                <a:path w="117482" h="62807" extrusionOk="0">
                  <a:moveTo>
                    <a:pt x="9192" y="51721"/>
                  </a:moveTo>
                  <a:cubicBezTo>
                    <a:pt x="23861" y="69342"/>
                    <a:pt x="94346" y="65056"/>
                    <a:pt x="115968" y="45244"/>
                  </a:cubicBezTo>
                  <a:cubicBezTo>
                    <a:pt x="128064" y="34195"/>
                    <a:pt x="64723" y="0"/>
                    <a:pt x="31957" y="0"/>
                  </a:cubicBezTo>
                  <a:cubicBezTo>
                    <a:pt x="2525" y="-95"/>
                    <a:pt x="-10048" y="28575"/>
                    <a:pt x="9192" y="5172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5"/>
            <p:cNvSpPr/>
            <p:nvPr/>
          </p:nvSpPr>
          <p:spPr>
            <a:xfrm>
              <a:off x="9616115" y="1213294"/>
              <a:ext cx="222550" cy="88719"/>
            </a:xfrm>
            <a:custGeom>
              <a:avLst/>
              <a:gdLst/>
              <a:ahLst/>
              <a:cxnLst/>
              <a:rect l="l" t="t" r="r" b="b"/>
              <a:pathLst>
                <a:path w="222550" h="88719" extrusionOk="0">
                  <a:moveTo>
                    <a:pt x="73476" y="78105"/>
                  </a:moveTo>
                  <a:cubicBezTo>
                    <a:pt x="77858" y="71056"/>
                    <a:pt x="90811" y="71056"/>
                    <a:pt x="109481" y="78105"/>
                  </a:cubicBezTo>
                  <a:cubicBezTo>
                    <a:pt x="143485" y="91154"/>
                    <a:pt x="167869" y="81534"/>
                    <a:pt x="149010" y="62674"/>
                  </a:cubicBezTo>
                  <a:cubicBezTo>
                    <a:pt x="127197" y="40671"/>
                    <a:pt x="135770" y="27527"/>
                    <a:pt x="158535" y="48196"/>
                  </a:cubicBezTo>
                  <a:cubicBezTo>
                    <a:pt x="176346" y="64293"/>
                    <a:pt x="185205" y="65627"/>
                    <a:pt x="205111" y="54959"/>
                  </a:cubicBezTo>
                  <a:cubicBezTo>
                    <a:pt x="224638" y="44481"/>
                    <a:pt x="226924" y="38481"/>
                    <a:pt x="216161" y="25527"/>
                  </a:cubicBezTo>
                  <a:cubicBezTo>
                    <a:pt x="201683" y="8191"/>
                    <a:pt x="117101" y="5905"/>
                    <a:pt x="106719" y="22574"/>
                  </a:cubicBezTo>
                  <a:cubicBezTo>
                    <a:pt x="103480" y="27908"/>
                    <a:pt x="86049" y="23622"/>
                    <a:pt x="67952" y="12954"/>
                  </a:cubicBezTo>
                  <a:cubicBezTo>
                    <a:pt x="40805" y="-3048"/>
                    <a:pt x="32138" y="-3810"/>
                    <a:pt x="17279" y="8382"/>
                  </a:cubicBezTo>
                  <a:cubicBezTo>
                    <a:pt x="-3962" y="26098"/>
                    <a:pt x="-5962" y="56388"/>
                    <a:pt x="13183" y="75438"/>
                  </a:cubicBezTo>
                  <a:cubicBezTo>
                    <a:pt x="29661" y="91821"/>
                    <a:pt x="64046" y="93440"/>
                    <a:pt x="73476" y="78105"/>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5"/>
            <p:cNvSpPr/>
            <p:nvPr/>
          </p:nvSpPr>
          <p:spPr>
            <a:xfrm>
              <a:off x="2899271" y="1191048"/>
              <a:ext cx="116561" cy="98519"/>
            </a:xfrm>
            <a:custGeom>
              <a:avLst/>
              <a:gdLst/>
              <a:ahLst/>
              <a:cxnLst/>
              <a:rect l="l" t="t" r="r" b="b"/>
              <a:pathLst>
                <a:path w="116561" h="98519" extrusionOk="0">
                  <a:moveTo>
                    <a:pt x="12426" y="10815"/>
                  </a:moveTo>
                  <a:cubicBezTo>
                    <a:pt x="-6434" y="24627"/>
                    <a:pt x="-5481" y="28056"/>
                    <a:pt x="26808" y="63489"/>
                  </a:cubicBezTo>
                  <a:cubicBezTo>
                    <a:pt x="69099" y="109780"/>
                    <a:pt x="110819" y="110256"/>
                    <a:pt x="116248" y="64536"/>
                  </a:cubicBezTo>
                  <a:cubicBezTo>
                    <a:pt x="121773" y="16816"/>
                    <a:pt x="52907" y="-18807"/>
                    <a:pt x="12426" y="10815"/>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5"/>
            <p:cNvSpPr/>
            <p:nvPr/>
          </p:nvSpPr>
          <p:spPr>
            <a:xfrm>
              <a:off x="2340368" y="1143856"/>
              <a:ext cx="178559" cy="116954"/>
            </a:xfrm>
            <a:custGeom>
              <a:avLst/>
              <a:gdLst/>
              <a:ahLst/>
              <a:cxnLst/>
              <a:rect l="l" t="t" r="r" b="b"/>
              <a:pathLst>
                <a:path w="178559" h="116954" extrusionOk="0">
                  <a:moveTo>
                    <a:pt x="2686" y="106870"/>
                  </a:moveTo>
                  <a:cubicBezTo>
                    <a:pt x="9544" y="111252"/>
                    <a:pt x="22593" y="111919"/>
                    <a:pt x="31547" y="108490"/>
                  </a:cubicBezTo>
                  <a:cubicBezTo>
                    <a:pt x="40500" y="105061"/>
                    <a:pt x="51359" y="107918"/>
                    <a:pt x="55550" y="114776"/>
                  </a:cubicBezTo>
                  <a:cubicBezTo>
                    <a:pt x="63170" y="127159"/>
                    <a:pt x="104984" y="83629"/>
                    <a:pt x="105365" y="62770"/>
                  </a:cubicBezTo>
                  <a:cubicBezTo>
                    <a:pt x="105556" y="57245"/>
                    <a:pt x="112890" y="58769"/>
                    <a:pt x="121558" y="66008"/>
                  </a:cubicBezTo>
                  <a:cubicBezTo>
                    <a:pt x="134226" y="76486"/>
                    <a:pt x="142608" y="72866"/>
                    <a:pt x="161944" y="48387"/>
                  </a:cubicBezTo>
                  <a:cubicBezTo>
                    <a:pt x="178613" y="27146"/>
                    <a:pt x="182613" y="13621"/>
                    <a:pt x="174517" y="5620"/>
                  </a:cubicBezTo>
                  <a:cubicBezTo>
                    <a:pt x="166516" y="-2477"/>
                    <a:pt x="158515" y="-1810"/>
                    <a:pt x="149180" y="7525"/>
                  </a:cubicBezTo>
                  <a:cubicBezTo>
                    <a:pt x="141656" y="15049"/>
                    <a:pt x="122320" y="21431"/>
                    <a:pt x="106318" y="21717"/>
                  </a:cubicBezTo>
                  <a:cubicBezTo>
                    <a:pt x="71837" y="22288"/>
                    <a:pt x="-16459" y="95059"/>
                    <a:pt x="2686" y="106870"/>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5"/>
            <p:cNvSpPr/>
            <p:nvPr/>
          </p:nvSpPr>
          <p:spPr>
            <a:xfrm>
              <a:off x="2540205" y="1083103"/>
              <a:ext cx="168989" cy="93519"/>
            </a:xfrm>
            <a:custGeom>
              <a:avLst/>
              <a:gdLst/>
              <a:ahLst/>
              <a:cxnLst/>
              <a:rect l="l" t="t" r="r" b="b"/>
              <a:pathLst>
                <a:path w="168989" h="93519" extrusionOk="0">
                  <a:moveTo>
                    <a:pt x="26210" y="66373"/>
                  </a:moveTo>
                  <a:cubicBezTo>
                    <a:pt x="34592" y="63135"/>
                    <a:pt x="47546" y="67992"/>
                    <a:pt x="55166" y="77041"/>
                  </a:cubicBezTo>
                  <a:cubicBezTo>
                    <a:pt x="62596" y="86090"/>
                    <a:pt x="72121" y="93519"/>
                    <a:pt x="76217" y="93519"/>
                  </a:cubicBezTo>
                  <a:cubicBezTo>
                    <a:pt x="90123" y="93519"/>
                    <a:pt x="168990" y="35417"/>
                    <a:pt x="168990" y="25130"/>
                  </a:cubicBezTo>
                  <a:cubicBezTo>
                    <a:pt x="168990" y="7509"/>
                    <a:pt x="141844" y="-2969"/>
                    <a:pt x="106125" y="746"/>
                  </a:cubicBezTo>
                  <a:cubicBezTo>
                    <a:pt x="60596" y="5413"/>
                    <a:pt x="50975" y="12366"/>
                    <a:pt x="65739" y="30273"/>
                  </a:cubicBezTo>
                  <a:cubicBezTo>
                    <a:pt x="74788" y="41132"/>
                    <a:pt x="73645" y="46752"/>
                    <a:pt x="61358" y="51419"/>
                  </a:cubicBezTo>
                  <a:cubicBezTo>
                    <a:pt x="52309" y="54943"/>
                    <a:pt x="38498" y="50181"/>
                    <a:pt x="30687" y="40941"/>
                  </a:cubicBezTo>
                  <a:cubicBezTo>
                    <a:pt x="21734" y="30178"/>
                    <a:pt x="12590" y="27892"/>
                    <a:pt x="5732" y="34845"/>
                  </a:cubicBezTo>
                  <a:cubicBezTo>
                    <a:pt x="-8937" y="49323"/>
                    <a:pt x="6970" y="73707"/>
                    <a:pt x="26210" y="66373"/>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5"/>
            <p:cNvSpPr/>
            <p:nvPr/>
          </p:nvSpPr>
          <p:spPr>
            <a:xfrm>
              <a:off x="2805005" y="1024145"/>
              <a:ext cx="182802" cy="122513"/>
            </a:xfrm>
            <a:custGeom>
              <a:avLst/>
              <a:gdLst/>
              <a:ahLst/>
              <a:cxnLst/>
              <a:rect l="l" t="t" r="r" b="b"/>
              <a:pathLst>
                <a:path w="182802" h="122513" extrusionOk="0">
                  <a:moveTo>
                    <a:pt x="14585" y="35129"/>
                  </a:moveTo>
                  <a:cubicBezTo>
                    <a:pt x="26110" y="43606"/>
                    <a:pt x="34587" y="54084"/>
                    <a:pt x="33349" y="58560"/>
                  </a:cubicBezTo>
                  <a:cubicBezTo>
                    <a:pt x="32206" y="63037"/>
                    <a:pt x="39826" y="65514"/>
                    <a:pt x="50494" y="64180"/>
                  </a:cubicBezTo>
                  <a:cubicBezTo>
                    <a:pt x="86784" y="59513"/>
                    <a:pt x="102786" y="70657"/>
                    <a:pt x="86975" y="89707"/>
                  </a:cubicBezTo>
                  <a:cubicBezTo>
                    <a:pt x="73640" y="105804"/>
                    <a:pt x="76307" y="110281"/>
                    <a:pt x="95643" y="103899"/>
                  </a:cubicBezTo>
                  <a:cubicBezTo>
                    <a:pt x="100310" y="102280"/>
                    <a:pt x="102882" y="97137"/>
                    <a:pt x="101358" y="92469"/>
                  </a:cubicBezTo>
                  <a:cubicBezTo>
                    <a:pt x="95738" y="75705"/>
                    <a:pt x="118122" y="84278"/>
                    <a:pt x="138410" y="106757"/>
                  </a:cubicBezTo>
                  <a:cubicBezTo>
                    <a:pt x="154412" y="124378"/>
                    <a:pt x="162603" y="126569"/>
                    <a:pt x="174795" y="116568"/>
                  </a:cubicBezTo>
                  <a:cubicBezTo>
                    <a:pt x="187749" y="105709"/>
                    <a:pt x="185749" y="97518"/>
                    <a:pt x="163175" y="67990"/>
                  </a:cubicBezTo>
                  <a:cubicBezTo>
                    <a:pt x="128504" y="23032"/>
                    <a:pt x="35349" y="-14877"/>
                    <a:pt x="10394" y="5792"/>
                  </a:cubicBezTo>
                  <a:cubicBezTo>
                    <a:pt x="-4275" y="17984"/>
                    <a:pt x="-3894" y="21699"/>
                    <a:pt x="14585" y="3512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5"/>
            <p:cNvSpPr/>
            <p:nvPr/>
          </p:nvSpPr>
          <p:spPr>
            <a:xfrm>
              <a:off x="3024510" y="1089816"/>
              <a:ext cx="68276" cy="51313"/>
            </a:xfrm>
            <a:custGeom>
              <a:avLst/>
              <a:gdLst/>
              <a:ahLst/>
              <a:cxnLst/>
              <a:rect l="l" t="t" r="r" b="b"/>
              <a:pathLst>
                <a:path w="68276" h="51313" extrusionOk="0">
                  <a:moveTo>
                    <a:pt x="61684" y="35562"/>
                  </a:moveTo>
                  <a:cubicBezTo>
                    <a:pt x="73305" y="21370"/>
                    <a:pt x="70638" y="16607"/>
                    <a:pt x="45015" y="6892"/>
                  </a:cubicBezTo>
                  <a:cubicBezTo>
                    <a:pt x="3867" y="-8729"/>
                    <a:pt x="-13278" y="3463"/>
                    <a:pt x="11487" y="30799"/>
                  </a:cubicBezTo>
                  <a:cubicBezTo>
                    <a:pt x="35205" y="56898"/>
                    <a:pt x="43301" y="57660"/>
                    <a:pt x="61684" y="35562"/>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5"/>
            <p:cNvSpPr/>
            <p:nvPr/>
          </p:nvSpPr>
          <p:spPr>
            <a:xfrm>
              <a:off x="8555370" y="1034780"/>
              <a:ext cx="160953" cy="97987"/>
            </a:xfrm>
            <a:custGeom>
              <a:avLst/>
              <a:gdLst/>
              <a:ahLst/>
              <a:cxnLst/>
              <a:rect l="l" t="t" r="r" b="b"/>
              <a:pathLst>
                <a:path w="160953" h="97987" extrusionOk="0">
                  <a:moveTo>
                    <a:pt x="1127" y="93741"/>
                  </a:moveTo>
                  <a:cubicBezTo>
                    <a:pt x="5318" y="100694"/>
                    <a:pt x="24082" y="98979"/>
                    <a:pt x="50847" y="89550"/>
                  </a:cubicBezTo>
                  <a:cubicBezTo>
                    <a:pt x="74565" y="81072"/>
                    <a:pt x="104854" y="74024"/>
                    <a:pt x="118189" y="73643"/>
                  </a:cubicBezTo>
                  <a:cubicBezTo>
                    <a:pt x="131524" y="73452"/>
                    <a:pt x="148384" y="66118"/>
                    <a:pt x="155622" y="57546"/>
                  </a:cubicBezTo>
                  <a:cubicBezTo>
                    <a:pt x="165909" y="45163"/>
                    <a:pt x="162004" y="37448"/>
                    <a:pt x="137811" y="21541"/>
                  </a:cubicBezTo>
                  <a:cubicBezTo>
                    <a:pt x="120761" y="10492"/>
                    <a:pt x="96853" y="777"/>
                    <a:pt x="84661" y="15"/>
                  </a:cubicBezTo>
                  <a:cubicBezTo>
                    <a:pt x="59611" y="-1224"/>
                    <a:pt x="-9636" y="76405"/>
                    <a:pt x="1127" y="93741"/>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5"/>
            <p:cNvSpPr/>
            <p:nvPr/>
          </p:nvSpPr>
          <p:spPr>
            <a:xfrm>
              <a:off x="8313340" y="904398"/>
              <a:ext cx="248328" cy="195866"/>
            </a:xfrm>
            <a:custGeom>
              <a:avLst/>
              <a:gdLst/>
              <a:ahLst/>
              <a:cxnLst/>
              <a:rect l="l" t="t" r="r" b="b"/>
              <a:pathLst>
                <a:path w="248328" h="195866" extrusionOk="0">
                  <a:moveTo>
                    <a:pt x="11222" y="104299"/>
                  </a:moveTo>
                  <a:cubicBezTo>
                    <a:pt x="21320" y="111728"/>
                    <a:pt x="31416" y="122968"/>
                    <a:pt x="33892" y="129254"/>
                  </a:cubicBezTo>
                  <a:cubicBezTo>
                    <a:pt x="36273" y="135541"/>
                    <a:pt x="69325" y="148780"/>
                    <a:pt x="107330" y="158687"/>
                  </a:cubicBezTo>
                  <a:cubicBezTo>
                    <a:pt x="145335" y="168497"/>
                    <a:pt x="186483" y="182404"/>
                    <a:pt x="198770" y="189262"/>
                  </a:cubicBezTo>
                  <a:cubicBezTo>
                    <a:pt x="228774" y="206026"/>
                    <a:pt x="244871" y="190976"/>
                    <a:pt x="248014" y="142970"/>
                  </a:cubicBezTo>
                  <a:cubicBezTo>
                    <a:pt x="251539" y="91154"/>
                    <a:pt x="224773" y="67056"/>
                    <a:pt x="201151" y="100679"/>
                  </a:cubicBezTo>
                  <a:cubicBezTo>
                    <a:pt x="185149" y="123539"/>
                    <a:pt x="184197" y="123634"/>
                    <a:pt x="178768" y="102870"/>
                  </a:cubicBezTo>
                  <a:cubicBezTo>
                    <a:pt x="175719" y="90964"/>
                    <a:pt x="177625" y="73247"/>
                    <a:pt x="182959" y="63532"/>
                  </a:cubicBezTo>
                  <a:cubicBezTo>
                    <a:pt x="190388" y="50387"/>
                    <a:pt x="183625" y="40005"/>
                    <a:pt x="156669" y="22955"/>
                  </a:cubicBezTo>
                  <a:lnTo>
                    <a:pt x="120570" y="0"/>
                  </a:lnTo>
                  <a:lnTo>
                    <a:pt x="81612" y="24670"/>
                  </a:lnTo>
                  <a:cubicBezTo>
                    <a:pt x="60086" y="38290"/>
                    <a:pt x="42751" y="54483"/>
                    <a:pt x="42846" y="60769"/>
                  </a:cubicBezTo>
                  <a:cubicBezTo>
                    <a:pt x="42941" y="67056"/>
                    <a:pt x="31797" y="76390"/>
                    <a:pt x="17985" y="81534"/>
                  </a:cubicBezTo>
                  <a:cubicBezTo>
                    <a:pt x="-4303" y="89821"/>
                    <a:pt x="-5065" y="92297"/>
                    <a:pt x="11222" y="104299"/>
                  </a:cubicBezTo>
                  <a:close/>
                </a:path>
              </a:pathLst>
            </a:custGeom>
            <a:noFill/>
            <a:ln w="19050" cap="flat" cmpd="sng">
              <a:solidFill>
                <a:schemeClr val="accent1"/>
              </a:solidFill>
              <a:prstDash val="solid"/>
              <a:miter lim="8000"/>
              <a:headEnd type="none" w="sm" len="sm"/>
              <a:tailEnd type="none" w="sm" len="sm"/>
            </a:ln>
            <a:effectLst>
              <a:outerShdw blurRad="328613" dist="19050" dir="5400000" algn="bl" rotWithShape="0">
                <a:schemeClr val="accent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5" name="Google Shape;865;p35"/>
          <p:cNvSpPr/>
          <p:nvPr/>
        </p:nvSpPr>
        <p:spPr>
          <a:xfrm>
            <a:off x="3171571" y="31206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1"/>
          </a:solidFill>
          <a:ln>
            <a:noFill/>
          </a:ln>
          <a:effectLst>
            <a:outerShdw blurRad="1016000" dist="76200" sx="114000" sy="114000" algn="ctr" rotWithShape="0">
              <a:schemeClr val="accent1"/>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36"/>
          <p:cNvSpPr txBox="1">
            <a:spLocks noGrp="1"/>
          </p:cNvSpPr>
          <p:nvPr>
            <p:ph type="title"/>
          </p:nvPr>
        </p:nvSpPr>
        <p:spPr>
          <a:xfrm>
            <a:off x="415600" y="11267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AND THIS IS A TIMELINE.</a:t>
            </a:r>
            <a:endParaRPr/>
          </a:p>
        </p:txBody>
      </p:sp>
      <p:sp>
        <p:nvSpPr>
          <p:cNvPr id="871" name="Google Shape;871;p36"/>
          <p:cNvSpPr txBox="1">
            <a:spLocks noGrp="1"/>
          </p:cNvSpPr>
          <p:nvPr>
            <p:ph type="subTitle" idx="1"/>
          </p:nvPr>
        </p:nvSpPr>
        <p:spPr>
          <a:xfrm>
            <a:off x="415600" y="23922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3000"/>
              <a:t>1995</a:t>
            </a:r>
            <a:endParaRPr sz="3000"/>
          </a:p>
        </p:txBody>
      </p:sp>
      <p:sp>
        <p:nvSpPr>
          <p:cNvPr id="872" name="Google Shape;872;p36"/>
          <p:cNvSpPr txBox="1">
            <a:spLocks noGrp="1"/>
          </p:cNvSpPr>
          <p:nvPr>
            <p:ph type="body" idx="7"/>
          </p:nvPr>
        </p:nvSpPr>
        <p:spPr>
          <a:xfrm>
            <a:off x="2984925" y="3391025"/>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873" name="Google Shape;873;p36"/>
          <p:cNvSpPr txBox="1">
            <a:spLocks noGrp="1"/>
          </p:cNvSpPr>
          <p:nvPr>
            <p:ph type="subTitle" idx="2"/>
          </p:nvPr>
        </p:nvSpPr>
        <p:spPr>
          <a:xfrm>
            <a:off x="2775377" y="23922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3000"/>
              <a:t>2003</a:t>
            </a:r>
            <a:endParaRPr sz="3000"/>
          </a:p>
        </p:txBody>
      </p:sp>
      <p:sp>
        <p:nvSpPr>
          <p:cNvPr id="874" name="Google Shape;874;p36"/>
          <p:cNvSpPr txBox="1">
            <a:spLocks noGrp="1"/>
          </p:cNvSpPr>
          <p:nvPr>
            <p:ph type="body" idx="8"/>
          </p:nvPr>
        </p:nvSpPr>
        <p:spPr>
          <a:xfrm>
            <a:off x="5249450" y="3391025"/>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875" name="Google Shape;875;p36"/>
          <p:cNvSpPr txBox="1">
            <a:spLocks noGrp="1"/>
          </p:cNvSpPr>
          <p:nvPr>
            <p:ph type="subTitle" idx="3"/>
          </p:nvPr>
        </p:nvSpPr>
        <p:spPr>
          <a:xfrm>
            <a:off x="5135153" y="24187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3000"/>
              <a:t>2011</a:t>
            </a:r>
            <a:endParaRPr sz="3000"/>
          </a:p>
        </p:txBody>
      </p:sp>
      <p:sp>
        <p:nvSpPr>
          <p:cNvPr id="876" name="Google Shape;876;p36"/>
          <p:cNvSpPr txBox="1">
            <a:spLocks noGrp="1"/>
          </p:cNvSpPr>
          <p:nvPr>
            <p:ph type="body" idx="9"/>
          </p:nvPr>
        </p:nvSpPr>
        <p:spPr>
          <a:xfrm>
            <a:off x="7513975" y="3391025"/>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877" name="Google Shape;877;p36"/>
          <p:cNvSpPr txBox="1">
            <a:spLocks noGrp="1"/>
          </p:cNvSpPr>
          <p:nvPr>
            <p:ph type="subTitle" idx="4"/>
          </p:nvPr>
        </p:nvSpPr>
        <p:spPr>
          <a:xfrm>
            <a:off x="7494930" y="24187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3000"/>
              <a:t>2016</a:t>
            </a:r>
            <a:endParaRPr sz="3000"/>
          </a:p>
        </p:txBody>
      </p:sp>
      <p:sp>
        <p:nvSpPr>
          <p:cNvPr id="878" name="Google Shape;878;p36"/>
          <p:cNvSpPr txBox="1">
            <a:spLocks noGrp="1"/>
          </p:cNvSpPr>
          <p:nvPr>
            <p:ph type="subTitle" idx="5"/>
          </p:nvPr>
        </p:nvSpPr>
        <p:spPr>
          <a:xfrm>
            <a:off x="9854707" y="23922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3000"/>
              <a:t>2024</a:t>
            </a:r>
            <a:endParaRPr sz="3000"/>
          </a:p>
        </p:txBody>
      </p:sp>
      <p:sp>
        <p:nvSpPr>
          <p:cNvPr id="879" name="Google Shape;879;p36"/>
          <p:cNvSpPr txBox="1">
            <a:spLocks noGrp="1"/>
          </p:cNvSpPr>
          <p:nvPr>
            <p:ph type="body" idx="6"/>
          </p:nvPr>
        </p:nvSpPr>
        <p:spPr>
          <a:xfrm>
            <a:off x="720400" y="3391025"/>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880" name="Google Shape;880;p36"/>
          <p:cNvSpPr txBox="1">
            <a:spLocks noGrp="1"/>
          </p:cNvSpPr>
          <p:nvPr>
            <p:ph type="body" idx="13"/>
          </p:nvPr>
        </p:nvSpPr>
        <p:spPr>
          <a:xfrm>
            <a:off x="9778500" y="3391025"/>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grpSp>
        <p:nvGrpSpPr>
          <p:cNvPr id="881" name="Google Shape;881;p36"/>
          <p:cNvGrpSpPr/>
          <p:nvPr/>
        </p:nvGrpSpPr>
        <p:grpSpPr>
          <a:xfrm>
            <a:off x="2072985" y="2642550"/>
            <a:ext cx="1098953" cy="258600"/>
            <a:chOff x="4317443" y="530413"/>
            <a:chExt cx="1098953" cy="258600"/>
          </a:xfrm>
        </p:grpSpPr>
        <p:sp>
          <p:nvSpPr>
            <p:cNvPr id="882" name="Google Shape;882;p36"/>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3" name="Google Shape;883;p36"/>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4" name="Google Shape;884;p36"/>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5" name="Google Shape;885;p36"/>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86" name="Google Shape;886;p36"/>
          <p:cNvGrpSpPr/>
          <p:nvPr/>
        </p:nvGrpSpPr>
        <p:grpSpPr>
          <a:xfrm>
            <a:off x="4404635" y="2642550"/>
            <a:ext cx="1098953" cy="258600"/>
            <a:chOff x="4317443" y="530413"/>
            <a:chExt cx="1098953" cy="258600"/>
          </a:xfrm>
        </p:grpSpPr>
        <p:sp>
          <p:nvSpPr>
            <p:cNvPr id="887" name="Google Shape;887;p3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8" name="Google Shape;888;p3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9" name="Google Shape;889;p3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0" name="Google Shape;890;p3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91" name="Google Shape;891;p36"/>
          <p:cNvGrpSpPr/>
          <p:nvPr/>
        </p:nvGrpSpPr>
        <p:grpSpPr>
          <a:xfrm>
            <a:off x="6736285" y="2669050"/>
            <a:ext cx="1098953" cy="258600"/>
            <a:chOff x="4317443" y="530413"/>
            <a:chExt cx="1098953" cy="258600"/>
          </a:xfrm>
        </p:grpSpPr>
        <p:sp>
          <p:nvSpPr>
            <p:cNvPr id="892" name="Google Shape;892;p36"/>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3" name="Google Shape;893;p36"/>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4" name="Google Shape;894;p36"/>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5" name="Google Shape;895;p36"/>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96" name="Google Shape;896;p36"/>
          <p:cNvGrpSpPr/>
          <p:nvPr/>
        </p:nvGrpSpPr>
        <p:grpSpPr>
          <a:xfrm>
            <a:off x="9160535" y="2642550"/>
            <a:ext cx="1098953" cy="258600"/>
            <a:chOff x="4317443" y="530413"/>
            <a:chExt cx="1098953" cy="258600"/>
          </a:xfrm>
        </p:grpSpPr>
        <p:sp>
          <p:nvSpPr>
            <p:cNvPr id="897" name="Google Shape;897;p3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8" name="Google Shape;898;p3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99" name="Google Shape;899;p3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00" name="Google Shape;900;p3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39"/>
          <p:cNvSpPr txBox="1">
            <a:spLocks noGrp="1"/>
          </p:cNvSpPr>
          <p:nvPr>
            <p:ph type="title"/>
          </p:nvPr>
        </p:nvSpPr>
        <p:spPr>
          <a:xfrm>
            <a:off x="1747300" y="3238700"/>
            <a:ext cx="8697300" cy="763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THANK YOU!</a:t>
            </a:r>
            <a:endParaRPr/>
          </a:p>
        </p:txBody>
      </p:sp>
      <p:sp>
        <p:nvSpPr>
          <p:cNvPr id="928" name="Google Shape;928;p39"/>
          <p:cNvSpPr txBox="1">
            <a:spLocks noGrp="1"/>
          </p:cNvSpPr>
          <p:nvPr>
            <p:ph type="subTitle" idx="1"/>
          </p:nvPr>
        </p:nvSpPr>
        <p:spPr>
          <a:xfrm>
            <a:off x="1747300" y="3790550"/>
            <a:ext cx="86973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1"/>
                </a:solidFill>
              </a:rPr>
              <a:t>Do you have any questions?</a:t>
            </a:r>
            <a:endParaRPr>
              <a:solidFill>
                <a:schemeClr val="accent1"/>
              </a:solidFill>
            </a:endParaRPr>
          </a:p>
        </p:txBody>
      </p:sp>
      <p:sp>
        <p:nvSpPr>
          <p:cNvPr id="929" name="Google Shape;929;p39"/>
          <p:cNvSpPr/>
          <p:nvPr/>
        </p:nvSpPr>
        <p:spPr>
          <a:xfrm>
            <a:off x="5990003" y="56700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1"/>
          </a:solidFill>
          <a:ln>
            <a:noFill/>
          </a:ln>
          <a:effectLst>
            <a:outerShdw blurRad="1016000" dist="76200" sx="114000" sy="114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30" name="Google Shape;930;p39"/>
          <p:cNvGrpSpPr/>
          <p:nvPr/>
        </p:nvGrpSpPr>
        <p:grpSpPr>
          <a:xfrm>
            <a:off x="6523105" y="5660351"/>
            <a:ext cx="411849" cy="411917"/>
            <a:chOff x="5162200" y="4097750"/>
            <a:chExt cx="338385" cy="338414"/>
          </a:xfrm>
        </p:grpSpPr>
        <p:sp>
          <p:nvSpPr>
            <p:cNvPr id="931" name="Google Shape;931;p39"/>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1"/>
            </a:solidFill>
            <a:ln>
              <a:noFill/>
            </a:ln>
            <a:effectLst>
              <a:outerShdw blurRad="1016000" dist="76200" sx="114000" sy="114000" algn="ctr" rotWithShape="0">
                <a:schemeClr val="accent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9"/>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1"/>
            </a:solidFill>
            <a:ln>
              <a:noFill/>
            </a:ln>
            <a:effectLst>
              <a:outerShdw blurRad="1016000" dist="76200" sx="114000" sy="114000" algn="ctr" rotWithShape="0">
                <a:schemeClr val="accent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9"/>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1"/>
            </a:solidFill>
            <a:ln>
              <a:noFill/>
            </a:ln>
            <a:effectLst>
              <a:outerShdw blurRad="1016000" dist="76200" sx="114000" sy="114000" algn="ctr" rotWithShape="0">
                <a:schemeClr val="accent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4" name="Google Shape;934;p39"/>
          <p:cNvSpPr/>
          <p:nvPr/>
        </p:nvSpPr>
        <p:spPr>
          <a:xfrm>
            <a:off x="5257113" y="57113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1"/>
          </a:solidFill>
          <a:ln>
            <a:noFill/>
          </a:ln>
          <a:effectLst>
            <a:outerShdw blurRad="1016000" dist="76200" sx="114000" sy="114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35" name="Google Shape;935;p39"/>
          <p:cNvSpPr txBox="1">
            <a:spLocks noGrp="1"/>
          </p:cNvSpPr>
          <p:nvPr>
            <p:ph type="body" idx="2"/>
          </p:nvPr>
        </p:nvSpPr>
        <p:spPr>
          <a:xfrm>
            <a:off x="1747378" y="4350550"/>
            <a:ext cx="8697300" cy="1341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hello@mail.com</a:t>
            </a:r>
            <a:endParaRPr/>
          </a:p>
          <a:p>
            <a:pPr marL="0" lvl="0" indent="0" algn="ctr" rtl="0">
              <a:spcBef>
                <a:spcPts val="0"/>
              </a:spcBef>
              <a:spcAft>
                <a:spcPts val="0"/>
              </a:spcAft>
              <a:buNone/>
            </a:pPr>
            <a:r>
              <a:rPr lang="en"/>
              <a:t>555-111-222</a:t>
            </a:r>
            <a:endParaRPr/>
          </a:p>
          <a:p>
            <a:pPr marL="0" lvl="0" indent="0" algn="ctr" rtl="0">
              <a:spcBef>
                <a:spcPts val="0"/>
              </a:spcBef>
              <a:spcAft>
                <a:spcPts val="0"/>
              </a:spcAft>
              <a:buNone/>
            </a:pPr>
            <a:r>
              <a:rPr lang="en"/>
              <a:t>mydomain.com</a:t>
            </a:r>
            <a:endParaRPr/>
          </a:p>
          <a:p>
            <a:pPr marL="0" lvl="0" indent="0" algn="ctr" rtl="0">
              <a:spcBef>
                <a:spcPts val="0"/>
              </a:spcBef>
              <a:spcAft>
                <a:spcPts val="0"/>
              </a:spcAft>
              <a:buNone/>
            </a:pPr>
            <a:endParaRPr/>
          </a:p>
        </p:txBody>
      </p:sp>
      <p:grpSp>
        <p:nvGrpSpPr>
          <p:cNvPr id="936" name="Google Shape;936;p39" descr="Power outline"/>
          <p:cNvGrpSpPr/>
          <p:nvPr/>
        </p:nvGrpSpPr>
        <p:grpSpPr>
          <a:xfrm>
            <a:off x="5244814" y="747601"/>
            <a:ext cx="1702339" cy="1891053"/>
            <a:chOff x="5753006" y="3038475"/>
            <a:chExt cx="685957" cy="761999"/>
          </a:xfrm>
        </p:grpSpPr>
        <p:sp>
          <p:nvSpPr>
            <p:cNvPr id="937" name="Google Shape;937;p3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38" name="Google Shape;938;p3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4"/>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THIS IS OUR TEAM </a:t>
            </a:r>
            <a:r>
              <a:rPr lang="en" dirty="0">
                <a:sym typeface="Wingdings" panose="05000000000000000000" pitchFamily="2" charset="2"/>
              </a:rPr>
              <a:t></a:t>
            </a:r>
            <a:endParaRPr dirty="0"/>
          </a:p>
        </p:txBody>
      </p:sp>
      <p:sp>
        <p:nvSpPr>
          <p:cNvPr id="805" name="Google Shape;805;p34"/>
          <p:cNvSpPr txBox="1">
            <a:spLocks noGrp="1"/>
          </p:cNvSpPr>
          <p:nvPr>
            <p:ph type="subTitle" idx="1"/>
          </p:nvPr>
        </p:nvSpPr>
        <p:spPr>
          <a:xfrm>
            <a:off x="292275" y="3553239"/>
            <a:ext cx="2014197" cy="9234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solidFill>
                  <a:schemeClr val="accent2"/>
                </a:solidFill>
              </a:rPr>
              <a:t>MAHNOOR ARSHAD   SE221027</a:t>
            </a:r>
          </a:p>
          <a:p>
            <a:pPr marL="0" lvl="0" indent="0" algn="ctr" rtl="0">
              <a:spcBef>
                <a:spcPts val="0"/>
              </a:spcBef>
              <a:spcAft>
                <a:spcPts val="2100"/>
              </a:spcAft>
              <a:buNone/>
            </a:pPr>
            <a:endParaRPr dirty="0">
              <a:solidFill>
                <a:schemeClr val="accent2"/>
              </a:solidFill>
            </a:endParaRPr>
          </a:p>
        </p:txBody>
      </p:sp>
      <p:pic>
        <p:nvPicPr>
          <p:cNvPr id="811" name="Google Shape;811;p34"/>
          <p:cNvPicPr preferRelativeResize="0"/>
          <p:nvPr/>
        </p:nvPicPr>
        <p:blipFill>
          <a:blip r:embed="rId3"/>
          <a:srcRect t="12500" b="12500"/>
          <a:stretch/>
        </p:blipFill>
        <p:spPr>
          <a:xfrm>
            <a:off x="666198" y="2016585"/>
            <a:ext cx="1389900" cy="1389900"/>
          </a:xfrm>
          <a:prstGeom prst="ellipse">
            <a:avLst/>
          </a:prstGeom>
          <a:noFill/>
          <a:ln w="28575" cap="flat" cmpd="sng">
            <a:solidFill>
              <a:schemeClr val="accent1"/>
            </a:solidFill>
            <a:prstDash val="solid"/>
            <a:round/>
            <a:headEnd type="none" w="sm" len="sm"/>
            <a:tailEnd type="none" w="sm" len="sm"/>
          </a:ln>
          <a:effectLst>
            <a:outerShdw blurRad="328613" dist="19050" dir="5400000" algn="bl" rotWithShape="0">
              <a:schemeClr val="accent1"/>
            </a:outerShdw>
          </a:effectLst>
        </p:spPr>
      </p:pic>
      <p:pic>
        <p:nvPicPr>
          <p:cNvPr id="812" name="Google Shape;812;p34"/>
          <p:cNvPicPr preferRelativeResize="0"/>
          <p:nvPr/>
        </p:nvPicPr>
        <p:blipFill>
          <a:blip r:embed="rId4"/>
          <a:srcRect t="24844" b="24844"/>
          <a:stretch/>
        </p:blipFill>
        <p:spPr>
          <a:xfrm>
            <a:off x="2751049" y="2039100"/>
            <a:ext cx="1389900" cy="1389900"/>
          </a:xfrm>
          <a:prstGeom prst="ellipse">
            <a:avLst/>
          </a:prstGeom>
          <a:noFill/>
          <a:ln w="28575" cap="flat" cmpd="sng">
            <a:solidFill>
              <a:schemeClr val="accent2"/>
            </a:solidFill>
            <a:prstDash val="solid"/>
            <a:round/>
            <a:headEnd type="none" w="sm" len="sm"/>
            <a:tailEnd type="none" w="sm" len="sm"/>
          </a:ln>
          <a:effectLst>
            <a:outerShdw blurRad="328613" dist="19050" dir="5400000" algn="bl" rotWithShape="0">
              <a:schemeClr val="accent2"/>
            </a:outerShdw>
          </a:effectLst>
        </p:spPr>
      </p:pic>
      <p:pic>
        <p:nvPicPr>
          <p:cNvPr id="813" name="Google Shape;813;p34"/>
          <p:cNvPicPr preferRelativeResize="0"/>
          <p:nvPr/>
        </p:nvPicPr>
        <p:blipFill>
          <a:blip r:embed="rId5"/>
          <a:srcRect t="6172" b="6172"/>
          <a:stretch/>
        </p:blipFill>
        <p:spPr>
          <a:xfrm>
            <a:off x="9733531" y="2039100"/>
            <a:ext cx="1389900" cy="1389900"/>
          </a:xfrm>
          <a:prstGeom prst="ellipse">
            <a:avLst/>
          </a:prstGeom>
          <a:noFill/>
          <a:ln w="28575" cap="flat" cmpd="sng">
            <a:solidFill>
              <a:schemeClr val="accent1"/>
            </a:solidFill>
            <a:prstDash val="solid"/>
            <a:round/>
            <a:headEnd type="none" w="sm" len="sm"/>
            <a:tailEnd type="none" w="sm" len="sm"/>
          </a:ln>
          <a:effectLst>
            <a:outerShdw blurRad="328613" dist="19050" dir="5400000" algn="bl" rotWithShape="0">
              <a:schemeClr val="accent1"/>
            </a:outerShdw>
          </a:effectLst>
        </p:spPr>
      </p:pic>
      <p:pic>
        <p:nvPicPr>
          <p:cNvPr id="8" name="Google Shape;811;p34">
            <a:extLst>
              <a:ext uri="{FF2B5EF4-FFF2-40B4-BE49-F238E27FC236}">
                <a16:creationId xmlns:a16="http://schemas.microsoft.com/office/drawing/2014/main" id="{48E0F6E5-F396-4864-990E-53DBA13365CA}"/>
              </a:ext>
            </a:extLst>
          </p:cNvPr>
          <p:cNvPicPr preferRelativeResize="0"/>
          <p:nvPr/>
        </p:nvPicPr>
        <p:blipFill>
          <a:blip r:embed="rId6"/>
          <a:srcRect t="12500" b="12500"/>
          <a:stretch/>
        </p:blipFill>
        <p:spPr>
          <a:xfrm>
            <a:off x="4835900" y="2039100"/>
            <a:ext cx="1389900" cy="1389900"/>
          </a:xfrm>
          <a:prstGeom prst="ellipse">
            <a:avLst/>
          </a:prstGeom>
          <a:noFill/>
          <a:ln w="28575" cap="flat" cmpd="sng">
            <a:solidFill>
              <a:schemeClr val="accent1"/>
            </a:solidFill>
            <a:prstDash val="solid"/>
            <a:round/>
            <a:headEnd type="none" w="sm" len="sm"/>
            <a:tailEnd type="none" w="sm" len="sm"/>
          </a:ln>
          <a:effectLst>
            <a:outerShdw blurRad="328613" dist="19050" dir="5400000" algn="bl" rotWithShape="0">
              <a:schemeClr val="accent1"/>
            </a:outerShdw>
          </a:effectLst>
        </p:spPr>
      </p:pic>
      <p:pic>
        <p:nvPicPr>
          <p:cNvPr id="9" name="Google Shape;812;p34">
            <a:extLst>
              <a:ext uri="{FF2B5EF4-FFF2-40B4-BE49-F238E27FC236}">
                <a16:creationId xmlns:a16="http://schemas.microsoft.com/office/drawing/2014/main" id="{505419AF-A4BE-DC57-90A3-5CF9AA00FEC1}"/>
              </a:ext>
            </a:extLst>
          </p:cNvPr>
          <p:cNvPicPr preferRelativeResize="0"/>
          <p:nvPr/>
        </p:nvPicPr>
        <p:blipFill>
          <a:blip r:embed="rId7"/>
          <a:srcRect t="21875" b="21875"/>
          <a:stretch/>
        </p:blipFill>
        <p:spPr>
          <a:xfrm>
            <a:off x="7263427" y="2039100"/>
            <a:ext cx="1389900" cy="1389900"/>
          </a:xfrm>
          <a:prstGeom prst="ellipse">
            <a:avLst/>
          </a:prstGeom>
          <a:noFill/>
          <a:ln w="28575" cap="flat" cmpd="sng">
            <a:solidFill>
              <a:schemeClr val="accent2"/>
            </a:solidFill>
            <a:prstDash val="solid"/>
            <a:round/>
            <a:headEnd type="none" w="sm" len="sm"/>
            <a:tailEnd type="none" w="sm" len="sm"/>
          </a:ln>
          <a:effectLst>
            <a:outerShdw blurRad="328613" dist="19050" dir="5400000" algn="bl" rotWithShape="0">
              <a:schemeClr val="accent2"/>
            </a:outerShdw>
          </a:effectLst>
        </p:spPr>
      </p:pic>
      <p:sp>
        <p:nvSpPr>
          <p:cNvPr id="10" name="Google Shape;805;p34">
            <a:extLst>
              <a:ext uri="{FF2B5EF4-FFF2-40B4-BE49-F238E27FC236}">
                <a16:creationId xmlns:a16="http://schemas.microsoft.com/office/drawing/2014/main" id="{5BEC9C4B-4196-5103-A9BE-5CF5846046ED}"/>
              </a:ext>
            </a:extLst>
          </p:cNvPr>
          <p:cNvSpPr txBox="1">
            <a:spLocks/>
          </p:cNvSpPr>
          <p:nvPr/>
        </p:nvSpPr>
        <p:spPr>
          <a:xfrm>
            <a:off x="2587800" y="3553239"/>
            <a:ext cx="2014197" cy="923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1pPr>
            <a:lvl2pPr marL="914400" marR="0" lvl="1"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2pPr>
            <a:lvl3pPr marL="1371600" marR="0" lvl="2"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3pPr>
            <a:lvl4pPr marL="1828800" marR="0" lvl="3"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4pPr>
            <a:lvl5pPr marL="2286000" marR="0" lvl="4"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5pPr>
            <a:lvl6pPr marL="2743200" marR="0" lvl="5"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6pPr>
            <a:lvl7pPr marL="3200400" marR="0" lvl="6"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7pPr>
            <a:lvl8pPr marL="3657600" marR="0" lvl="7"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8pPr>
            <a:lvl9pPr marL="4114800" marR="0" lvl="8" indent="-349250" algn="l" rtl="0">
              <a:lnSpc>
                <a:spcPct val="115000"/>
              </a:lnSpc>
              <a:spcBef>
                <a:spcPts val="2100"/>
              </a:spcBef>
              <a:spcAft>
                <a:spcPts val="210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9pPr>
          </a:lstStyle>
          <a:p>
            <a:pPr marL="0" indent="0" algn="ctr">
              <a:spcAft>
                <a:spcPts val="2100"/>
              </a:spcAft>
            </a:pPr>
            <a:r>
              <a:rPr lang="en-GB" dirty="0">
                <a:solidFill>
                  <a:schemeClr val="accent2"/>
                </a:solidFill>
              </a:rPr>
              <a:t>USHNA ZULFIQAR SE221049</a:t>
            </a:r>
          </a:p>
          <a:p>
            <a:pPr marL="0" indent="0" algn="ctr">
              <a:spcAft>
                <a:spcPts val="2100"/>
              </a:spcAft>
            </a:pPr>
            <a:endParaRPr lang="en-GB" dirty="0">
              <a:solidFill>
                <a:schemeClr val="accent2"/>
              </a:solidFill>
            </a:endParaRPr>
          </a:p>
        </p:txBody>
      </p:sp>
      <p:sp>
        <p:nvSpPr>
          <p:cNvPr id="11" name="Google Shape;805;p34">
            <a:extLst>
              <a:ext uri="{FF2B5EF4-FFF2-40B4-BE49-F238E27FC236}">
                <a16:creationId xmlns:a16="http://schemas.microsoft.com/office/drawing/2014/main" id="{36687AFF-E8CF-1D74-12E6-B63BB2F7396B}"/>
              </a:ext>
            </a:extLst>
          </p:cNvPr>
          <p:cNvSpPr txBox="1">
            <a:spLocks/>
          </p:cNvSpPr>
          <p:nvPr/>
        </p:nvSpPr>
        <p:spPr>
          <a:xfrm>
            <a:off x="4523751" y="3553239"/>
            <a:ext cx="2014197" cy="923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1pPr>
            <a:lvl2pPr marL="914400" marR="0" lvl="1"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2pPr>
            <a:lvl3pPr marL="1371600" marR="0" lvl="2"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3pPr>
            <a:lvl4pPr marL="1828800" marR="0" lvl="3"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4pPr>
            <a:lvl5pPr marL="2286000" marR="0" lvl="4"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5pPr>
            <a:lvl6pPr marL="2743200" marR="0" lvl="5"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6pPr>
            <a:lvl7pPr marL="3200400" marR="0" lvl="6"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7pPr>
            <a:lvl8pPr marL="3657600" marR="0" lvl="7"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8pPr>
            <a:lvl9pPr marL="4114800" marR="0" lvl="8" indent="-349250" algn="l" rtl="0">
              <a:lnSpc>
                <a:spcPct val="115000"/>
              </a:lnSpc>
              <a:spcBef>
                <a:spcPts val="2100"/>
              </a:spcBef>
              <a:spcAft>
                <a:spcPts val="210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9pPr>
          </a:lstStyle>
          <a:p>
            <a:pPr marL="0" indent="0" algn="ctr">
              <a:spcAft>
                <a:spcPts val="2100"/>
              </a:spcAft>
            </a:pPr>
            <a:r>
              <a:rPr lang="en-GB" dirty="0">
                <a:solidFill>
                  <a:schemeClr val="accent2"/>
                </a:solidFill>
              </a:rPr>
              <a:t>AYESHA KHALID  SE221024</a:t>
            </a:r>
          </a:p>
          <a:p>
            <a:pPr marL="0" indent="0" algn="ctr">
              <a:spcAft>
                <a:spcPts val="2100"/>
              </a:spcAft>
            </a:pPr>
            <a:endParaRPr lang="en-GB" dirty="0">
              <a:solidFill>
                <a:schemeClr val="accent2"/>
              </a:solidFill>
            </a:endParaRPr>
          </a:p>
        </p:txBody>
      </p:sp>
      <p:sp>
        <p:nvSpPr>
          <p:cNvPr id="12" name="Google Shape;805;p34">
            <a:extLst>
              <a:ext uri="{FF2B5EF4-FFF2-40B4-BE49-F238E27FC236}">
                <a16:creationId xmlns:a16="http://schemas.microsoft.com/office/drawing/2014/main" id="{491557F7-83CE-7FA6-9810-1212E5430AD0}"/>
              </a:ext>
            </a:extLst>
          </p:cNvPr>
          <p:cNvSpPr txBox="1">
            <a:spLocks/>
          </p:cNvSpPr>
          <p:nvPr/>
        </p:nvSpPr>
        <p:spPr>
          <a:xfrm>
            <a:off x="6951278" y="3573325"/>
            <a:ext cx="2014197" cy="923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1pPr>
            <a:lvl2pPr marL="914400" marR="0" lvl="1"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2pPr>
            <a:lvl3pPr marL="1371600" marR="0" lvl="2"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3pPr>
            <a:lvl4pPr marL="1828800" marR="0" lvl="3"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4pPr>
            <a:lvl5pPr marL="2286000" marR="0" lvl="4"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5pPr>
            <a:lvl6pPr marL="2743200" marR="0" lvl="5"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6pPr>
            <a:lvl7pPr marL="3200400" marR="0" lvl="6"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7pPr>
            <a:lvl8pPr marL="3657600" marR="0" lvl="7"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8pPr>
            <a:lvl9pPr marL="4114800" marR="0" lvl="8" indent="-349250" algn="l" rtl="0">
              <a:lnSpc>
                <a:spcPct val="115000"/>
              </a:lnSpc>
              <a:spcBef>
                <a:spcPts val="2100"/>
              </a:spcBef>
              <a:spcAft>
                <a:spcPts val="210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9pPr>
          </a:lstStyle>
          <a:p>
            <a:pPr marL="0" indent="0" algn="ctr">
              <a:spcAft>
                <a:spcPts val="2100"/>
              </a:spcAft>
            </a:pPr>
            <a:r>
              <a:rPr lang="en-GB" dirty="0">
                <a:solidFill>
                  <a:schemeClr val="accent2"/>
                </a:solidFill>
              </a:rPr>
              <a:t>MONA MUNAWAR  SE221040</a:t>
            </a:r>
          </a:p>
          <a:p>
            <a:pPr marL="0" indent="0" algn="ctr">
              <a:spcAft>
                <a:spcPts val="2100"/>
              </a:spcAft>
            </a:pPr>
            <a:endParaRPr lang="en-GB" dirty="0">
              <a:solidFill>
                <a:schemeClr val="accent2"/>
              </a:solidFill>
            </a:endParaRPr>
          </a:p>
        </p:txBody>
      </p:sp>
      <p:sp>
        <p:nvSpPr>
          <p:cNvPr id="13" name="Google Shape;805;p34">
            <a:extLst>
              <a:ext uri="{FF2B5EF4-FFF2-40B4-BE49-F238E27FC236}">
                <a16:creationId xmlns:a16="http://schemas.microsoft.com/office/drawing/2014/main" id="{B426D69A-BCC7-B3A6-24E6-7CEE10C801E5}"/>
              </a:ext>
            </a:extLst>
          </p:cNvPr>
          <p:cNvSpPr txBox="1">
            <a:spLocks/>
          </p:cNvSpPr>
          <p:nvPr/>
        </p:nvSpPr>
        <p:spPr>
          <a:xfrm>
            <a:off x="9421382" y="3648545"/>
            <a:ext cx="2014197" cy="923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1pPr>
            <a:lvl2pPr marL="914400" marR="0" lvl="1"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2pPr>
            <a:lvl3pPr marL="1371600" marR="0" lvl="2"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3pPr>
            <a:lvl4pPr marL="1828800" marR="0" lvl="3"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4pPr>
            <a:lvl5pPr marL="2286000" marR="0" lvl="4"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5pPr>
            <a:lvl6pPr marL="2743200" marR="0" lvl="5"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6pPr>
            <a:lvl7pPr marL="3200400" marR="0" lvl="6"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7pPr>
            <a:lvl8pPr marL="3657600" marR="0" lvl="7" indent="-349250" algn="l" rtl="0">
              <a:lnSpc>
                <a:spcPct val="115000"/>
              </a:lnSpc>
              <a:spcBef>
                <a:spcPts val="2100"/>
              </a:spcBef>
              <a:spcAft>
                <a:spcPts val="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8pPr>
            <a:lvl9pPr marL="4114800" marR="0" lvl="8" indent="-349250" algn="l" rtl="0">
              <a:lnSpc>
                <a:spcPct val="115000"/>
              </a:lnSpc>
              <a:spcBef>
                <a:spcPts val="2100"/>
              </a:spcBef>
              <a:spcAft>
                <a:spcPts val="2100"/>
              </a:spcAft>
              <a:buClr>
                <a:schemeClr val="lt1"/>
              </a:buClr>
              <a:buSzPts val="2100"/>
              <a:buFont typeface="IBM Plex Mono Medium"/>
              <a:buNone/>
              <a:defRPr sz="2100" b="1" i="0" u="none" strike="noStrike" cap="none">
                <a:solidFill>
                  <a:schemeClr val="lt1"/>
                </a:solidFill>
                <a:latin typeface="IBM Plex Mono Medium"/>
                <a:ea typeface="IBM Plex Mono Medium"/>
                <a:cs typeface="IBM Plex Mono Medium"/>
                <a:sym typeface="IBM Plex Mono Medium"/>
              </a:defRPr>
            </a:lvl9pPr>
          </a:lstStyle>
          <a:p>
            <a:pPr marL="0" indent="0" algn="ctr">
              <a:spcAft>
                <a:spcPts val="2100"/>
              </a:spcAft>
            </a:pPr>
            <a:r>
              <a:rPr lang="en-GB" dirty="0">
                <a:solidFill>
                  <a:schemeClr val="accent2"/>
                </a:solidFill>
              </a:rPr>
              <a:t>ZARA   TANVIR   SE221035</a:t>
            </a:r>
          </a:p>
          <a:p>
            <a:pPr marL="0" indent="0" algn="ctr">
              <a:spcAft>
                <a:spcPts val="2100"/>
              </a:spcAft>
            </a:pPr>
            <a:endParaRPr lang="en-GB" dirty="0">
              <a:solidFill>
                <a:schemeClr val="accent2"/>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0"/>
          <p:cNvSpPr txBox="1">
            <a:spLocks noGrp="1"/>
          </p:cNvSpPr>
          <p:nvPr>
            <p:ph type="title"/>
          </p:nvPr>
        </p:nvSpPr>
        <p:spPr>
          <a:xfrm>
            <a:off x="1123750" y="1431575"/>
            <a:ext cx="104358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a:t>CREDITS.</a:t>
            </a:r>
            <a:endParaRPr sz="5100"/>
          </a:p>
        </p:txBody>
      </p:sp>
      <p:sp>
        <p:nvSpPr>
          <p:cNvPr id="944" name="Google Shape;944;p40"/>
          <p:cNvSpPr txBox="1">
            <a:spLocks noGrp="1"/>
          </p:cNvSpPr>
          <p:nvPr>
            <p:ph type="body" idx="1"/>
          </p:nvPr>
        </p:nvSpPr>
        <p:spPr>
          <a:xfrm>
            <a:off x="1123937" y="2508425"/>
            <a:ext cx="10435800" cy="310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a:t>Presentation Template: </a:t>
            </a:r>
            <a:r>
              <a:rPr lang="en" sz="2400" u="sng">
                <a:solidFill>
                  <a:schemeClr val="hlink"/>
                </a:solidFill>
                <a:hlinkClick r:id="rId3"/>
              </a:rPr>
              <a:t>SlidesMania</a:t>
            </a:r>
            <a:endParaRPr sz="2400"/>
          </a:p>
          <a:p>
            <a:pPr marL="0" lvl="0" indent="0" algn="l" rtl="0">
              <a:spcBef>
                <a:spcPts val="2100"/>
              </a:spcBef>
              <a:spcAft>
                <a:spcPts val="0"/>
              </a:spcAft>
              <a:buNone/>
            </a:pPr>
            <a:r>
              <a:rPr lang="en" sz="2400"/>
              <a:t>Sample Images: </a:t>
            </a:r>
            <a:r>
              <a:rPr lang="en" sz="2400" u="sng">
                <a:solidFill>
                  <a:schemeClr val="hlink"/>
                </a:solidFill>
                <a:hlinkClick r:id="rId4"/>
              </a:rPr>
              <a:t>Unsplash</a:t>
            </a:r>
            <a:endParaRPr sz="2400"/>
          </a:p>
          <a:p>
            <a:pPr marL="0" lvl="0" indent="0" algn="l" rtl="0">
              <a:spcBef>
                <a:spcPts val="2100"/>
              </a:spcBef>
              <a:spcAft>
                <a:spcPts val="2100"/>
              </a:spcAft>
              <a:buNone/>
            </a:pPr>
            <a:r>
              <a:rPr lang="en"/>
              <a:t>Fonts used in this presentation: IBM Plex Mono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41"/>
          <p:cNvSpPr txBox="1">
            <a:spLocks noGrp="1"/>
          </p:cNvSpPr>
          <p:nvPr>
            <p:ph type="title"/>
          </p:nvPr>
        </p:nvSpPr>
        <p:spPr>
          <a:xfrm>
            <a:off x="415650" y="2687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EDITABLE ICONS</a:t>
            </a:r>
            <a:endParaRPr sz="5000"/>
          </a:p>
        </p:txBody>
      </p:sp>
      <p:grpSp>
        <p:nvGrpSpPr>
          <p:cNvPr id="950" name="Google Shape;950;p41"/>
          <p:cNvGrpSpPr/>
          <p:nvPr/>
        </p:nvGrpSpPr>
        <p:grpSpPr>
          <a:xfrm>
            <a:off x="3570764" y="1773752"/>
            <a:ext cx="405160" cy="253589"/>
            <a:chOff x="4797800" y="1994125"/>
            <a:chExt cx="306475" cy="186025"/>
          </a:xfrm>
        </p:grpSpPr>
        <p:sp>
          <p:nvSpPr>
            <p:cNvPr id="951" name="Google Shape;951;p41"/>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2" name="Google Shape;952;p41"/>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3" name="Google Shape;953;p41"/>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4" name="Google Shape;954;p41"/>
          <p:cNvSpPr/>
          <p:nvPr/>
        </p:nvSpPr>
        <p:spPr>
          <a:xfrm flipH="1">
            <a:off x="2358220" y="1667194"/>
            <a:ext cx="376029"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5" name="Google Shape;955;p41"/>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6" name="Google Shape;956;p41"/>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7" name="Google Shape;957;p41"/>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58" name="Google Shape;958;p41"/>
          <p:cNvGrpSpPr/>
          <p:nvPr/>
        </p:nvGrpSpPr>
        <p:grpSpPr>
          <a:xfrm>
            <a:off x="6164058" y="1777777"/>
            <a:ext cx="352082" cy="254203"/>
            <a:chOff x="4250025" y="2848800"/>
            <a:chExt cx="266325" cy="186475"/>
          </a:xfrm>
        </p:grpSpPr>
        <p:sp>
          <p:nvSpPr>
            <p:cNvPr id="959" name="Google Shape;959;p41"/>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0" name="Google Shape;960;p41"/>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61" name="Google Shape;961;p41"/>
          <p:cNvGrpSpPr/>
          <p:nvPr/>
        </p:nvGrpSpPr>
        <p:grpSpPr>
          <a:xfrm>
            <a:off x="6761406" y="1741891"/>
            <a:ext cx="343224" cy="326555"/>
            <a:chOff x="4707700" y="2822475"/>
            <a:chExt cx="259625" cy="239550"/>
          </a:xfrm>
        </p:grpSpPr>
        <p:sp>
          <p:nvSpPr>
            <p:cNvPr id="962" name="Google Shape;962;p41"/>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3" name="Google Shape;963;p41"/>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4" name="Google Shape;964;p41"/>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65" name="Google Shape;965;p41"/>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66" name="Google Shape;966;p41"/>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67" name="Google Shape;967;p41"/>
          <p:cNvGrpSpPr/>
          <p:nvPr/>
        </p:nvGrpSpPr>
        <p:grpSpPr>
          <a:xfrm>
            <a:off x="8396572" y="1705391"/>
            <a:ext cx="351487" cy="398940"/>
            <a:chOff x="6425500" y="2795700"/>
            <a:chExt cx="265875" cy="292650"/>
          </a:xfrm>
        </p:grpSpPr>
        <p:sp>
          <p:nvSpPr>
            <p:cNvPr id="968" name="Google Shape;968;p41"/>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9" name="Google Shape;969;p41"/>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70" name="Google Shape;970;p41"/>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71" name="Google Shape;971;p41"/>
          <p:cNvGrpSpPr/>
          <p:nvPr/>
        </p:nvGrpSpPr>
        <p:grpSpPr>
          <a:xfrm>
            <a:off x="9474618" y="1760035"/>
            <a:ext cx="350297" cy="290464"/>
            <a:chOff x="5549875" y="2418425"/>
            <a:chExt cx="264975" cy="213075"/>
          </a:xfrm>
        </p:grpSpPr>
        <p:sp>
          <p:nvSpPr>
            <p:cNvPr id="972" name="Google Shape;972;p41"/>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3" name="Google Shape;973;p41"/>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74" name="Google Shape;974;p41"/>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75" name="Google Shape;975;p41"/>
          <p:cNvGrpSpPr/>
          <p:nvPr/>
        </p:nvGrpSpPr>
        <p:grpSpPr>
          <a:xfrm>
            <a:off x="3570694" y="2404542"/>
            <a:ext cx="299598" cy="308322"/>
            <a:chOff x="3739275" y="2525850"/>
            <a:chExt cx="226625" cy="226175"/>
          </a:xfrm>
        </p:grpSpPr>
        <p:sp>
          <p:nvSpPr>
            <p:cNvPr id="976" name="Google Shape;976;p41"/>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7" name="Google Shape;977;p41"/>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41"/>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9" name="Google Shape;979;p41"/>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80" name="Google Shape;980;p41"/>
          <p:cNvGrpSpPr/>
          <p:nvPr/>
        </p:nvGrpSpPr>
        <p:grpSpPr>
          <a:xfrm>
            <a:off x="3043876" y="2377772"/>
            <a:ext cx="272464" cy="361861"/>
            <a:chOff x="4518575" y="2506200"/>
            <a:chExt cx="206100" cy="265450"/>
          </a:xfrm>
        </p:grpSpPr>
        <p:sp>
          <p:nvSpPr>
            <p:cNvPr id="981" name="Google Shape;981;p41"/>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2" name="Google Shape;982;p41"/>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3" name="Google Shape;983;p41"/>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4" name="Google Shape;984;p41"/>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5" name="Google Shape;985;p41"/>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6" name="Google Shape;986;p41"/>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7" name="Google Shape;987;p41"/>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41"/>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9" name="Google Shape;989;p41"/>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90" name="Google Shape;990;p41"/>
          <p:cNvGrpSpPr/>
          <p:nvPr/>
        </p:nvGrpSpPr>
        <p:grpSpPr>
          <a:xfrm>
            <a:off x="4125077" y="2404742"/>
            <a:ext cx="299631" cy="308322"/>
            <a:chOff x="4164375" y="1677425"/>
            <a:chExt cx="226650" cy="226175"/>
          </a:xfrm>
        </p:grpSpPr>
        <p:sp>
          <p:nvSpPr>
            <p:cNvPr id="991" name="Google Shape;991;p41"/>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2" name="Google Shape;992;p41"/>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3" name="Google Shape;993;p41"/>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4" name="Google Shape;994;p41"/>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5" name="Google Shape;995;p41"/>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96" name="Google Shape;996;p41"/>
          <p:cNvGrpSpPr/>
          <p:nvPr/>
        </p:nvGrpSpPr>
        <p:grpSpPr>
          <a:xfrm>
            <a:off x="5179042" y="2395931"/>
            <a:ext cx="299003" cy="308322"/>
            <a:chOff x="5226025" y="1677425"/>
            <a:chExt cx="226175" cy="226175"/>
          </a:xfrm>
        </p:grpSpPr>
        <p:sp>
          <p:nvSpPr>
            <p:cNvPr id="997" name="Google Shape;997;p41"/>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8" name="Google Shape;998;p41"/>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99" name="Google Shape;999;p41"/>
          <p:cNvGrpSpPr/>
          <p:nvPr/>
        </p:nvGrpSpPr>
        <p:grpSpPr>
          <a:xfrm>
            <a:off x="4652426" y="2396024"/>
            <a:ext cx="299003" cy="308322"/>
            <a:chOff x="4835275" y="1198350"/>
            <a:chExt cx="226175" cy="226175"/>
          </a:xfrm>
        </p:grpSpPr>
        <p:sp>
          <p:nvSpPr>
            <p:cNvPr id="1000" name="Google Shape;1000;p41"/>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1" name="Google Shape;1001;p41"/>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02" name="Google Shape;1002;p41"/>
          <p:cNvGrpSpPr/>
          <p:nvPr/>
        </p:nvGrpSpPr>
        <p:grpSpPr>
          <a:xfrm>
            <a:off x="6339271" y="2379923"/>
            <a:ext cx="347356" cy="358215"/>
            <a:chOff x="968775" y="1180050"/>
            <a:chExt cx="262750" cy="262775"/>
          </a:xfrm>
        </p:grpSpPr>
        <p:sp>
          <p:nvSpPr>
            <p:cNvPr id="1003" name="Google Shape;1003;p41"/>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4" name="Google Shape;1004;p41"/>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5" name="Google Shape;1005;p41"/>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06" name="Google Shape;1006;p41"/>
          <p:cNvGrpSpPr/>
          <p:nvPr/>
        </p:nvGrpSpPr>
        <p:grpSpPr>
          <a:xfrm>
            <a:off x="5704170" y="2446992"/>
            <a:ext cx="386288" cy="224042"/>
            <a:chOff x="1678900" y="1231350"/>
            <a:chExt cx="292200" cy="164350"/>
          </a:xfrm>
        </p:grpSpPr>
        <p:sp>
          <p:nvSpPr>
            <p:cNvPr id="1007" name="Google Shape;1007;p41"/>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8" name="Google Shape;1008;p41"/>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41"/>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10" name="Google Shape;1010;p41"/>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11" name="Google Shape;1011;p41"/>
          <p:cNvGrpSpPr/>
          <p:nvPr/>
        </p:nvGrpSpPr>
        <p:grpSpPr>
          <a:xfrm>
            <a:off x="7467406" y="2373531"/>
            <a:ext cx="322006" cy="353205"/>
            <a:chOff x="2405550" y="1181850"/>
            <a:chExt cx="243575" cy="259100"/>
          </a:xfrm>
        </p:grpSpPr>
        <p:sp>
          <p:nvSpPr>
            <p:cNvPr id="1012" name="Google Shape;1012;p41"/>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3" name="Google Shape;1013;p41"/>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4" name="Google Shape;1014;p41"/>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5" name="Google Shape;1015;p41"/>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6" name="Google Shape;1016;p41"/>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7" name="Google Shape;1017;p41"/>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18" name="Google Shape;1018;p41"/>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19" name="Google Shape;1019;p41"/>
          <p:cNvGrpSpPr/>
          <p:nvPr/>
        </p:nvGrpSpPr>
        <p:grpSpPr>
          <a:xfrm>
            <a:off x="8500593" y="2371333"/>
            <a:ext cx="286610" cy="357601"/>
            <a:chOff x="3086700" y="1180050"/>
            <a:chExt cx="216800" cy="262325"/>
          </a:xfrm>
        </p:grpSpPr>
        <p:sp>
          <p:nvSpPr>
            <p:cNvPr id="1020" name="Google Shape;1020;p41"/>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1" name="Google Shape;1021;p41"/>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22" name="Google Shape;1022;p41"/>
          <p:cNvGrpSpPr/>
          <p:nvPr/>
        </p:nvGrpSpPr>
        <p:grpSpPr>
          <a:xfrm>
            <a:off x="9007187" y="2359473"/>
            <a:ext cx="228243" cy="381321"/>
            <a:chOff x="3741075" y="1171575"/>
            <a:chExt cx="172650" cy="279725"/>
          </a:xfrm>
        </p:grpSpPr>
        <p:sp>
          <p:nvSpPr>
            <p:cNvPr id="1023" name="Google Shape;1023;p41"/>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4" name="Google Shape;1024;p41"/>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5" name="Google Shape;1025;p41"/>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6" name="Google Shape;1026;p41"/>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27" name="Google Shape;1027;p41"/>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28" name="Google Shape;1028;p41"/>
          <p:cNvGrpSpPr/>
          <p:nvPr/>
        </p:nvGrpSpPr>
        <p:grpSpPr>
          <a:xfrm>
            <a:off x="2528682" y="3103577"/>
            <a:ext cx="351520" cy="253623"/>
            <a:chOff x="952700" y="1101100"/>
            <a:chExt cx="265900" cy="186050"/>
          </a:xfrm>
        </p:grpSpPr>
        <p:sp>
          <p:nvSpPr>
            <p:cNvPr id="1029" name="Google Shape;1029;p41"/>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0" name="Google Shape;1030;p41"/>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1" name="Google Shape;1031;p41"/>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2" name="Google Shape;1032;p41"/>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33" name="Google Shape;1033;p41"/>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34" name="Google Shape;1034;p41"/>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35" name="Google Shape;1035;p41"/>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36" name="Google Shape;1036;p41"/>
          <p:cNvGrpSpPr/>
          <p:nvPr/>
        </p:nvGrpSpPr>
        <p:grpSpPr>
          <a:xfrm>
            <a:off x="5219949" y="3082177"/>
            <a:ext cx="317875" cy="344208"/>
            <a:chOff x="5583325" y="1073450"/>
            <a:chExt cx="240450" cy="252500"/>
          </a:xfrm>
        </p:grpSpPr>
        <p:sp>
          <p:nvSpPr>
            <p:cNvPr id="1037" name="Google Shape;1037;p41"/>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8" name="Google Shape;1038;p41"/>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9" name="Google Shape;1039;p41"/>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0" name="Google Shape;1040;p41"/>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41" name="Google Shape;1041;p41"/>
          <p:cNvGrpSpPr/>
          <p:nvPr/>
        </p:nvGrpSpPr>
        <p:grpSpPr>
          <a:xfrm>
            <a:off x="5703822" y="3071928"/>
            <a:ext cx="386850" cy="294962"/>
            <a:chOff x="1502275" y="3638775"/>
            <a:chExt cx="292625" cy="216375"/>
          </a:xfrm>
        </p:grpSpPr>
        <p:sp>
          <p:nvSpPr>
            <p:cNvPr id="1042" name="Google Shape;1042;p41"/>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3" name="Google Shape;1043;p41"/>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4" name="Google Shape;1044;p41"/>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5" name="Google Shape;1045;p41"/>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6" name="Google Shape;1046;p41"/>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47" name="Google Shape;1047;p41"/>
          <p:cNvGrpSpPr/>
          <p:nvPr/>
        </p:nvGrpSpPr>
        <p:grpSpPr>
          <a:xfrm>
            <a:off x="6258857" y="3016414"/>
            <a:ext cx="354428" cy="362441"/>
            <a:chOff x="3171000" y="4021950"/>
            <a:chExt cx="268100" cy="265875"/>
          </a:xfrm>
        </p:grpSpPr>
        <p:sp>
          <p:nvSpPr>
            <p:cNvPr id="1048" name="Google Shape;1048;p41"/>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9" name="Google Shape;1049;p41"/>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50" name="Google Shape;1050;p41"/>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51" name="Google Shape;1051;p41"/>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52" name="Google Shape;1052;p41"/>
          <p:cNvGrpSpPr/>
          <p:nvPr/>
        </p:nvGrpSpPr>
        <p:grpSpPr>
          <a:xfrm>
            <a:off x="7848132" y="3068067"/>
            <a:ext cx="334400" cy="344821"/>
            <a:chOff x="5684575" y="4038000"/>
            <a:chExt cx="252950" cy="252950"/>
          </a:xfrm>
        </p:grpSpPr>
        <p:sp>
          <p:nvSpPr>
            <p:cNvPr id="1053" name="Google Shape;1053;p41"/>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4" name="Google Shape;1054;p41"/>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5" name="Google Shape;1055;p41"/>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6" name="Google Shape;1056;p41"/>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7" name="Google Shape;1057;p41"/>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8" name="Google Shape;1058;p41"/>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59" name="Google Shape;1059;p41"/>
          <p:cNvGrpSpPr/>
          <p:nvPr/>
        </p:nvGrpSpPr>
        <p:grpSpPr>
          <a:xfrm>
            <a:off x="8441727" y="3026501"/>
            <a:ext cx="247115" cy="399520"/>
            <a:chOff x="1982675" y="3599525"/>
            <a:chExt cx="186925" cy="293075"/>
          </a:xfrm>
        </p:grpSpPr>
        <p:sp>
          <p:nvSpPr>
            <p:cNvPr id="1060" name="Google Shape;1060;p41"/>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1" name="Google Shape;1061;p41"/>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2" name="Google Shape;1062;p41"/>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3" name="Google Shape;1063;p41"/>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4" name="Google Shape;1064;p41"/>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65" name="Google Shape;1065;p41"/>
          <p:cNvGrpSpPr/>
          <p:nvPr/>
        </p:nvGrpSpPr>
        <p:grpSpPr>
          <a:xfrm>
            <a:off x="8947735" y="3026500"/>
            <a:ext cx="178106" cy="398940"/>
            <a:chOff x="2397075" y="3602200"/>
            <a:chExt cx="134725" cy="292650"/>
          </a:xfrm>
        </p:grpSpPr>
        <p:sp>
          <p:nvSpPr>
            <p:cNvPr id="1066" name="Google Shape;1066;p41"/>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7" name="Google Shape;1067;p41"/>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8" name="Google Shape;1068;p41"/>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9" name="Google Shape;1069;p41"/>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0" name="Google Shape;1070;p41"/>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71" name="Google Shape;1071;p41"/>
          <p:cNvGrpSpPr/>
          <p:nvPr/>
        </p:nvGrpSpPr>
        <p:grpSpPr>
          <a:xfrm>
            <a:off x="2581850" y="3710924"/>
            <a:ext cx="246520" cy="383741"/>
            <a:chOff x="2717350" y="3603525"/>
            <a:chExt cx="186475" cy="281500"/>
          </a:xfrm>
        </p:grpSpPr>
        <p:sp>
          <p:nvSpPr>
            <p:cNvPr id="1072" name="Google Shape;1072;p41"/>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3" name="Google Shape;1073;p41"/>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4" name="Google Shape;1074;p41"/>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5" name="Google Shape;1075;p41"/>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6" name="Google Shape;1076;p41"/>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77" name="Google Shape;1077;p41"/>
          <p:cNvGrpSpPr/>
          <p:nvPr/>
        </p:nvGrpSpPr>
        <p:grpSpPr>
          <a:xfrm>
            <a:off x="3024770" y="3721267"/>
            <a:ext cx="332053" cy="363054"/>
            <a:chOff x="3927075" y="3612900"/>
            <a:chExt cx="251175" cy="266325"/>
          </a:xfrm>
        </p:grpSpPr>
        <p:sp>
          <p:nvSpPr>
            <p:cNvPr id="1078" name="Google Shape;1078;p41"/>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9" name="Google Shape;1079;p41"/>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80" name="Google Shape;1080;p41"/>
          <p:cNvGrpSpPr/>
          <p:nvPr/>
        </p:nvGrpSpPr>
        <p:grpSpPr>
          <a:xfrm>
            <a:off x="3552875" y="3780864"/>
            <a:ext cx="336152" cy="347241"/>
            <a:chOff x="4324975" y="3617800"/>
            <a:chExt cx="254275" cy="254725"/>
          </a:xfrm>
        </p:grpSpPr>
        <p:sp>
          <p:nvSpPr>
            <p:cNvPr id="1081" name="Google Shape;1081;p41"/>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2" name="Google Shape;1082;p41"/>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3" name="Google Shape;1083;p41"/>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84" name="Google Shape;1084;p41"/>
          <p:cNvGrpSpPr/>
          <p:nvPr/>
        </p:nvGrpSpPr>
        <p:grpSpPr>
          <a:xfrm>
            <a:off x="4086534" y="3846536"/>
            <a:ext cx="399872" cy="217737"/>
            <a:chOff x="4728650" y="3665975"/>
            <a:chExt cx="302475" cy="159725"/>
          </a:xfrm>
        </p:grpSpPr>
        <p:sp>
          <p:nvSpPr>
            <p:cNvPr id="1085" name="Google Shape;1085;p41"/>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6" name="Google Shape;1086;p41"/>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87" name="Google Shape;1087;p41"/>
          <p:cNvGrpSpPr/>
          <p:nvPr/>
        </p:nvGrpSpPr>
        <p:grpSpPr>
          <a:xfrm>
            <a:off x="4613200" y="3803696"/>
            <a:ext cx="382719" cy="282796"/>
            <a:chOff x="5164925" y="3642775"/>
            <a:chExt cx="289500" cy="207450"/>
          </a:xfrm>
        </p:grpSpPr>
        <p:sp>
          <p:nvSpPr>
            <p:cNvPr id="1088" name="Google Shape;1088;p41"/>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9" name="Google Shape;1089;p41"/>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0" name="Google Shape;1090;p41"/>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1" name="Google Shape;1091;p41"/>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2" name="Google Shape;1092;p41"/>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3" name="Google Shape;1093;p41"/>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4" name="Google Shape;1094;p41"/>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5" name="Google Shape;1095;p41"/>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6" name="Google Shape;1096;p41"/>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7" name="Google Shape;1097;p41"/>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8" name="Google Shape;1098;p41"/>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9" name="Google Shape;1099;p41"/>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00" name="Google Shape;1100;p41"/>
          <p:cNvGrpSpPr/>
          <p:nvPr/>
        </p:nvGrpSpPr>
        <p:grpSpPr>
          <a:xfrm>
            <a:off x="8933824" y="3717916"/>
            <a:ext cx="327294" cy="334632"/>
            <a:chOff x="5717150" y="2098500"/>
            <a:chExt cx="247575" cy="245475"/>
          </a:xfrm>
        </p:grpSpPr>
        <p:sp>
          <p:nvSpPr>
            <p:cNvPr id="1101" name="Google Shape;1101;p41"/>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2" name="Google Shape;1102;p41"/>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3" name="Google Shape;1103;p41"/>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04" name="Google Shape;1104;p41"/>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105" name="Google Shape;1105;p41"/>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106" name="Google Shape;1106;p41"/>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07" name="Google Shape;1107;p41"/>
          <p:cNvGrpSpPr/>
          <p:nvPr/>
        </p:nvGrpSpPr>
        <p:grpSpPr>
          <a:xfrm>
            <a:off x="3511298" y="4358842"/>
            <a:ext cx="352082" cy="317455"/>
            <a:chOff x="6435300" y="2742175"/>
            <a:chExt cx="266325" cy="232875"/>
          </a:xfrm>
        </p:grpSpPr>
        <p:sp>
          <p:nvSpPr>
            <p:cNvPr id="1108" name="Google Shape;1108;p41"/>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9" name="Google Shape;1109;p41"/>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10" name="Google Shape;1110;p41"/>
          <p:cNvGrpSpPr/>
          <p:nvPr/>
        </p:nvGrpSpPr>
        <p:grpSpPr>
          <a:xfrm>
            <a:off x="4558258" y="4437967"/>
            <a:ext cx="333805" cy="344208"/>
            <a:chOff x="674800" y="2146225"/>
            <a:chExt cx="252500" cy="252500"/>
          </a:xfrm>
        </p:grpSpPr>
        <p:sp>
          <p:nvSpPr>
            <p:cNvPr id="1111" name="Google Shape;1111;p41"/>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2" name="Google Shape;1112;p41"/>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3" name="Google Shape;1113;p41"/>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4" name="Google Shape;1114;p41"/>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15" name="Google Shape;1115;p41"/>
          <p:cNvGrpSpPr/>
          <p:nvPr/>
        </p:nvGrpSpPr>
        <p:grpSpPr>
          <a:xfrm>
            <a:off x="5085306" y="4449453"/>
            <a:ext cx="333805" cy="344208"/>
            <a:chOff x="2164225" y="2146225"/>
            <a:chExt cx="252500" cy="252500"/>
          </a:xfrm>
        </p:grpSpPr>
        <p:sp>
          <p:nvSpPr>
            <p:cNvPr id="1116" name="Google Shape;1116;p41"/>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7" name="Google Shape;1117;p41"/>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8" name="Google Shape;1118;p41"/>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9" name="Google Shape;1119;p41"/>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20" name="Google Shape;1120;p41"/>
          <p:cNvGrpSpPr/>
          <p:nvPr/>
        </p:nvGrpSpPr>
        <p:grpSpPr>
          <a:xfrm>
            <a:off x="4031217" y="4449226"/>
            <a:ext cx="334400" cy="344821"/>
            <a:chOff x="689975" y="1737200"/>
            <a:chExt cx="252950" cy="252950"/>
          </a:xfrm>
        </p:grpSpPr>
        <p:sp>
          <p:nvSpPr>
            <p:cNvPr id="1121" name="Google Shape;1121;p41"/>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2" name="Google Shape;1122;p41"/>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3" name="Google Shape;1123;p41"/>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4" name="Google Shape;1124;p41"/>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5" name="Google Shape;1125;p41"/>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6" name="Google Shape;1126;p41"/>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27" name="Google Shape;1127;p41"/>
          <p:cNvGrpSpPr/>
          <p:nvPr/>
        </p:nvGrpSpPr>
        <p:grpSpPr>
          <a:xfrm>
            <a:off x="5612075" y="4439102"/>
            <a:ext cx="334400" cy="344208"/>
            <a:chOff x="2961350" y="1740750"/>
            <a:chExt cx="252950" cy="252500"/>
          </a:xfrm>
        </p:grpSpPr>
        <p:sp>
          <p:nvSpPr>
            <p:cNvPr id="1128" name="Google Shape;1128;p41"/>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9" name="Google Shape;1129;p41"/>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0" name="Google Shape;1130;p41"/>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1" name="Google Shape;1131;p41"/>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2" name="Google Shape;1132;p41"/>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3" name="Google Shape;1133;p41"/>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34" name="Google Shape;1134;p41"/>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35" name="Google Shape;1135;p41"/>
          <p:cNvGrpSpPr/>
          <p:nvPr/>
        </p:nvGrpSpPr>
        <p:grpSpPr>
          <a:xfrm>
            <a:off x="6696108" y="4387468"/>
            <a:ext cx="271902" cy="376448"/>
            <a:chOff x="4026550" y="3640100"/>
            <a:chExt cx="205675" cy="276150"/>
          </a:xfrm>
        </p:grpSpPr>
        <p:sp>
          <p:nvSpPr>
            <p:cNvPr id="1136" name="Google Shape;1136;p41"/>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7" name="Google Shape;1137;p41"/>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8" name="Google Shape;1138;p41"/>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9" name="Google Shape;1139;p41"/>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0" name="Google Shape;1140;p41"/>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1" name="Google Shape;1141;p41"/>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42" name="Google Shape;1142;p41"/>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43" name="Google Shape;1143;p41"/>
          <p:cNvGrpSpPr/>
          <p:nvPr/>
        </p:nvGrpSpPr>
        <p:grpSpPr>
          <a:xfrm>
            <a:off x="7732713" y="4486703"/>
            <a:ext cx="351487" cy="294826"/>
            <a:chOff x="853250" y="4006875"/>
            <a:chExt cx="265875" cy="216275"/>
          </a:xfrm>
        </p:grpSpPr>
        <p:sp>
          <p:nvSpPr>
            <p:cNvPr id="1144" name="Google Shape;1144;p41"/>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5" name="Google Shape;1145;p41"/>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46" name="Google Shape;1146;p41"/>
          <p:cNvGrpSpPr/>
          <p:nvPr/>
        </p:nvGrpSpPr>
        <p:grpSpPr>
          <a:xfrm>
            <a:off x="8910280" y="4452282"/>
            <a:ext cx="245925" cy="363668"/>
            <a:chOff x="1978675" y="3981800"/>
            <a:chExt cx="186025" cy="266775"/>
          </a:xfrm>
        </p:grpSpPr>
        <p:sp>
          <p:nvSpPr>
            <p:cNvPr id="1147" name="Google Shape;1147;p41"/>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8" name="Google Shape;1148;p41"/>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49" name="Google Shape;1149;p41"/>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50" name="Google Shape;1150;p41"/>
          <p:cNvGrpSpPr/>
          <p:nvPr/>
        </p:nvGrpSpPr>
        <p:grpSpPr>
          <a:xfrm>
            <a:off x="9440020" y="4461726"/>
            <a:ext cx="333805" cy="344821"/>
            <a:chOff x="480325" y="3970200"/>
            <a:chExt cx="252500" cy="252950"/>
          </a:xfrm>
        </p:grpSpPr>
        <p:sp>
          <p:nvSpPr>
            <p:cNvPr id="1151" name="Google Shape;1151;p41"/>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2" name="Google Shape;1152;p41"/>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3" name="Google Shape;1153;p41"/>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4" name="Google Shape;1154;p41"/>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5" name="Google Shape;1155;p41"/>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56" name="Google Shape;1156;p41"/>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57" name="Google Shape;1157;p41"/>
          <p:cNvGrpSpPr/>
          <p:nvPr/>
        </p:nvGrpSpPr>
        <p:grpSpPr>
          <a:xfrm>
            <a:off x="3015743" y="5051331"/>
            <a:ext cx="334400" cy="344208"/>
            <a:chOff x="5745250" y="4378350"/>
            <a:chExt cx="252950" cy="252500"/>
          </a:xfrm>
        </p:grpSpPr>
        <p:sp>
          <p:nvSpPr>
            <p:cNvPr id="1158" name="Google Shape;1158;p41"/>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9" name="Google Shape;1159;p41"/>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60" name="Google Shape;1160;p41"/>
          <p:cNvGrpSpPr/>
          <p:nvPr/>
        </p:nvGrpSpPr>
        <p:grpSpPr>
          <a:xfrm>
            <a:off x="3525242" y="5055591"/>
            <a:ext cx="334400" cy="344821"/>
            <a:chOff x="6130650" y="4381475"/>
            <a:chExt cx="252950" cy="252950"/>
          </a:xfrm>
        </p:grpSpPr>
        <p:sp>
          <p:nvSpPr>
            <p:cNvPr id="1161" name="Google Shape;1161;p41"/>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2" name="Google Shape;1162;p41"/>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63" name="Google Shape;1163;p41"/>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64" name="Google Shape;1164;p41"/>
          <p:cNvGrpSpPr/>
          <p:nvPr/>
        </p:nvGrpSpPr>
        <p:grpSpPr>
          <a:xfrm>
            <a:off x="4533046" y="5078674"/>
            <a:ext cx="352082" cy="299802"/>
            <a:chOff x="6919750" y="1464650"/>
            <a:chExt cx="266325" cy="219925"/>
          </a:xfrm>
        </p:grpSpPr>
        <p:sp>
          <p:nvSpPr>
            <p:cNvPr id="1165" name="Google Shape;1165;p41"/>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6" name="Google Shape;1166;p41"/>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67" name="Google Shape;1167;p41"/>
          <p:cNvGrpSpPr/>
          <p:nvPr/>
        </p:nvGrpSpPr>
        <p:grpSpPr>
          <a:xfrm>
            <a:off x="5059243" y="5054116"/>
            <a:ext cx="366855" cy="339948"/>
            <a:chOff x="4759875" y="1027050"/>
            <a:chExt cx="277500" cy="249375"/>
          </a:xfrm>
        </p:grpSpPr>
        <p:sp>
          <p:nvSpPr>
            <p:cNvPr id="1168" name="Google Shape;1168;p41"/>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9" name="Google Shape;1169;p41"/>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0" name="Google Shape;1170;p41"/>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1" name="Google Shape;1171;p41"/>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2" name="Google Shape;1172;p41"/>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73" name="Google Shape;1173;p41"/>
          <p:cNvGrpSpPr/>
          <p:nvPr/>
        </p:nvGrpSpPr>
        <p:grpSpPr>
          <a:xfrm>
            <a:off x="5600528" y="5038090"/>
            <a:ext cx="372738" cy="343186"/>
            <a:chOff x="3357900" y="1057675"/>
            <a:chExt cx="281950" cy="251750"/>
          </a:xfrm>
        </p:grpSpPr>
        <p:sp>
          <p:nvSpPr>
            <p:cNvPr id="1174" name="Google Shape;1174;p41"/>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5" name="Google Shape;1175;p41"/>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6" name="Google Shape;1176;p41"/>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6163700" y="5023095"/>
            <a:ext cx="191095" cy="401974"/>
            <a:chOff x="3783900" y="1046675"/>
            <a:chExt cx="144550" cy="294875"/>
          </a:xfrm>
        </p:grpSpPr>
        <p:sp>
          <p:nvSpPr>
            <p:cNvPr id="1178" name="Google Shape;1178;p41"/>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9" name="Google Shape;1179;p41"/>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80" name="Google Shape;1180;p41"/>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81" name="Google Shape;1181;p41"/>
          <p:cNvGrpSpPr/>
          <p:nvPr/>
        </p:nvGrpSpPr>
        <p:grpSpPr>
          <a:xfrm>
            <a:off x="7062980" y="4780478"/>
            <a:ext cx="552596" cy="674409"/>
            <a:chOff x="238550" y="1487175"/>
            <a:chExt cx="418000" cy="494725"/>
          </a:xfrm>
        </p:grpSpPr>
        <p:sp>
          <p:nvSpPr>
            <p:cNvPr id="1182" name="Google Shape;1182;p41"/>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3" name="Google Shape;1183;p41"/>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4" name="Google Shape;1184;p41"/>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5" name="Google Shape;1185;p41"/>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6" name="Google Shape;1186;p41"/>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7" name="Google Shape;1187;p41"/>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8" name="Google Shape;1188;p41"/>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9" name="Google Shape;1189;p41"/>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0" name="Google Shape;1190;p41"/>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1" name="Google Shape;1191;p41"/>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192" name="Google Shape;1192;p41"/>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93" name="Google Shape;1193;p41"/>
          <p:cNvGrpSpPr/>
          <p:nvPr/>
        </p:nvGrpSpPr>
        <p:grpSpPr>
          <a:xfrm>
            <a:off x="8815358" y="5107237"/>
            <a:ext cx="364707" cy="363804"/>
            <a:chOff x="6010925" y="3998175"/>
            <a:chExt cx="275875" cy="266875"/>
          </a:xfrm>
        </p:grpSpPr>
        <p:sp>
          <p:nvSpPr>
            <p:cNvPr id="1194" name="Google Shape;1194;p41"/>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5" name="Google Shape;1195;p41"/>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6" name="Google Shape;1196;p41"/>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7" name="Google Shape;1197;p41"/>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8" name="Google Shape;1198;p41"/>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99" name="Google Shape;1199;p41"/>
          <p:cNvGrpSpPr/>
          <p:nvPr/>
        </p:nvGrpSpPr>
        <p:grpSpPr>
          <a:xfrm>
            <a:off x="9417554" y="5125862"/>
            <a:ext cx="352082" cy="308322"/>
            <a:chOff x="6866650" y="1038650"/>
            <a:chExt cx="266325" cy="226175"/>
          </a:xfrm>
        </p:grpSpPr>
        <p:sp>
          <p:nvSpPr>
            <p:cNvPr id="1200" name="Google Shape;1200;p41"/>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1" name="Google Shape;1201;p41"/>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2" name="Google Shape;1202;p41"/>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03" name="Google Shape;1203;p41"/>
          <p:cNvGrpSpPr/>
          <p:nvPr/>
        </p:nvGrpSpPr>
        <p:grpSpPr>
          <a:xfrm>
            <a:off x="5155087" y="1762012"/>
            <a:ext cx="272497" cy="362441"/>
            <a:chOff x="2033075" y="2942475"/>
            <a:chExt cx="206125" cy="265875"/>
          </a:xfrm>
        </p:grpSpPr>
        <p:sp>
          <p:nvSpPr>
            <p:cNvPr id="1204" name="Google Shape;1204;p41"/>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5" name="Google Shape;1205;p41"/>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6" name="Google Shape;1206;p41"/>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7" name="Google Shape;1207;p41"/>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8" name="Google Shape;1208;p41"/>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9" name="Google Shape;1209;p41"/>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10" name="Google Shape;1210;p41"/>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11" name="Google Shape;1211;p41"/>
          <p:cNvGrpSpPr/>
          <p:nvPr/>
        </p:nvGrpSpPr>
        <p:grpSpPr>
          <a:xfrm>
            <a:off x="3016802" y="5738414"/>
            <a:ext cx="325576" cy="362441"/>
            <a:chOff x="3081775" y="1061400"/>
            <a:chExt cx="246275" cy="265875"/>
          </a:xfrm>
        </p:grpSpPr>
        <p:sp>
          <p:nvSpPr>
            <p:cNvPr id="1212" name="Google Shape;1212;p41"/>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3" name="Google Shape;1213;p41"/>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4" name="Google Shape;1214;p41"/>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15" name="Google Shape;1215;p41"/>
          <p:cNvGrpSpPr/>
          <p:nvPr/>
        </p:nvGrpSpPr>
        <p:grpSpPr>
          <a:xfrm>
            <a:off x="3556513" y="5780534"/>
            <a:ext cx="369202" cy="325941"/>
            <a:chOff x="2847150" y="1805000"/>
            <a:chExt cx="279275" cy="239100"/>
          </a:xfrm>
        </p:grpSpPr>
        <p:sp>
          <p:nvSpPr>
            <p:cNvPr id="1216" name="Google Shape;1216;p41"/>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7" name="Google Shape;1217;p41"/>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18" name="Google Shape;1218;p41"/>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19" name="Google Shape;1219;p41"/>
          <p:cNvGrpSpPr/>
          <p:nvPr/>
        </p:nvGrpSpPr>
        <p:grpSpPr>
          <a:xfrm>
            <a:off x="4742307" y="5724791"/>
            <a:ext cx="352082" cy="363054"/>
            <a:chOff x="6435300" y="1095300"/>
            <a:chExt cx="266325" cy="266325"/>
          </a:xfrm>
        </p:grpSpPr>
        <p:sp>
          <p:nvSpPr>
            <p:cNvPr id="1220" name="Google Shape;1220;p41"/>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1" name="Google Shape;1221;p41"/>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2" name="Google Shape;1222;p41"/>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23" name="Google Shape;1223;p41"/>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224" name="Google Shape;1224;p41"/>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25" name="Google Shape;1225;p41"/>
          <p:cNvGrpSpPr/>
          <p:nvPr/>
        </p:nvGrpSpPr>
        <p:grpSpPr>
          <a:xfrm>
            <a:off x="6295376" y="5719855"/>
            <a:ext cx="301350" cy="363054"/>
            <a:chOff x="4506525" y="1060950"/>
            <a:chExt cx="227950" cy="266325"/>
          </a:xfrm>
        </p:grpSpPr>
        <p:sp>
          <p:nvSpPr>
            <p:cNvPr id="1226" name="Google Shape;1226;p41"/>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7" name="Google Shape;1227;p41"/>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8" name="Google Shape;1228;p41"/>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9" name="Google Shape;1229;p41"/>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0" name="Google Shape;1230;p41"/>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1" name="Google Shape;1231;p41"/>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2" name="Google Shape;1232;p41"/>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33" name="Google Shape;1233;p41"/>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234" name="Google Shape;1234;p41"/>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35" name="Google Shape;1235;p41"/>
          <p:cNvGrpSpPr/>
          <p:nvPr/>
        </p:nvGrpSpPr>
        <p:grpSpPr>
          <a:xfrm>
            <a:off x="7301010" y="5797711"/>
            <a:ext cx="251246" cy="356340"/>
            <a:chOff x="867500" y="3647700"/>
            <a:chExt cx="190050" cy="261400"/>
          </a:xfrm>
        </p:grpSpPr>
        <p:sp>
          <p:nvSpPr>
            <p:cNvPr id="1236" name="Google Shape;1236;p41"/>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7" name="Google Shape;1237;p41"/>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8" name="Google Shape;1238;p41"/>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9" name="Google Shape;1239;p41"/>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0" name="Google Shape;1240;p41"/>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41" name="Google Shape;1241;p41"/>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242" name="Google Shape;1242;p41"/>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43" name="Google Shape;1243;p41"/>
          <p:cNvGrpSpPr/>
          <p:nvPr/>
        </p:nvGrpSpPr>
        <p:grpSpPr>
          <a:xfrm>
            <a:off x="9443288" y="5752884"/>
            <a:ext cx="299598" cy="398327"/>
            <a:chOff x="3707175" y="1322350"/>
            <a:chExt cx="226625" cy="292200"/>
          </a:xfrm>
        </p:grpSpPr>
        <p:sp>
          <p:nvSpPr>
            <p:cNvPr id="1244" name="Google Shape;1244;p41"/>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5" name="Google Shape;1245;p41"/>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4"/>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78" name="Google Shape;678;p24"/>
          <p:cNvSpPr txBox="1">
            <a:spLocks noGrp="1"/>
          </p:cNvSpPr>
          <p:nvPr>
            <p:ph type="body" idx="1"/>
          </p:nvPr>
        </p:nvSpPr>
        <p:spPr>
          <a:xfrm>
            <a:off x="868182" y="2657340"/>
            <a:ext cx="3214800" cy="1262100"/>
          </a:xfrm>
          <a:prstGeom prst="rect">
            <a:avLst/>
          </a:prstGeom>
          <a:noFill/>
          <a:ln>
            <a:noFill/>
          </a:ln>
        </p:spPr>
        <p:txBody>
          <a:bodyPr spcFirstLastPara="1" wrap="square" lIns="121900" tIns="121900" rIns="121900" bIns="121900" anchor="t" anchorCtr="0">
            <a:noAutofit/>
          </a:bodyPr>
          <a:lstStyle/>
          <a:p>
            <a:pPr marL="0" lvl="0" indent="0" algn="l" rtl="0">
              <a:lnSpc>
                <a:spcPct val="200000"/>
              </a:lnSpc>
              <a:spcBef>
                <a:spcPts val="0"/>
              </a:spcBef>
              <a:spcAft>
                <a:spcPts val="2100"/>
              </a:spcAft>
              <a:buSzPts val="1900"/>
              <a:buNone/>
            </a:pPr>
            <a:r>
              <a:rPr lang="en-GB" dirty="0">
                <a:latin typeface="Burbank Big Cd Bk" pitchFamily="50" charset="0"/>
              </a:rPr>
              <a:t>STARTING UP WITH A BRIEF EXPLANATION/HEADSTART.</a:t>
            </a:r>
            <a:endParaRPr dirty="0">
              <a:latin typeface="Burbank Big Cd Bk" pitchFamily="50" charset="0"/>
            </a:endParaRPr>
          </a:p>
        </p:txBody>
      </p:sp>
      <p:sp>
        <p:nvSpPr>
          <p:cNvPr id="679" name="Google Shape;679;p24"/>
          <p:cNvSpPr txBox="1">
            <a:spLocks noGrp="1"/>
          </p:cNvSpPr>
          <p:nvPr>
            <p:ph type="body" idx="2"/>
          </p:nvPr>
        </p:nvSpPr>
        <p:spPr>
          <a:xfrm>
            <a:off x="4507299" y="2657340"/>
            <a:ext cx="3214800" cy="1262100"/>
          </a:xfrm>
          <a:prstGeom prst="rect">
            <a:avLst/>
          </a:prstGeom>
          <a:noFill/>
          <a:ln>
            <a:noFill/>
          </a:ln>
        </p:spPr>
        <p:txBody>
          <a:bodyPr spcFirstLastPara="1" wrap="square" lIns="121900" tIns="121900" rIns="121900" bIns="121900" anchor="t" anchorCtr="0">
            <a:noAutofit/>
          </a:bodyPr>
          <a:lstStyle/>
          <a:p>
            <a:pPr marL="0" lvl="0" indent="0">
              <a:spcAft>
                <a:spcPts val="2100"/>
              </a:spcAft>
              <a:buNone/>
            </a:pPr>
            <a:r>
              <a:rPr lang="en-GB" dirty="0">
                <a:latin typeface="Burbank Big Cd Bk" pitchFamily="50" charset="0"/>
              </a:rPr>
              <a:t>MOVING ONTO THE MAIN IDEA OF THE PROJECT/TALKING AND INTERACTING.</a:t>
            </a:r>
            <a:endParaRPr dirty="0">
              <a:latin typeface="Burbank Big Cd Bk" pitchFamily="50" charset="0"/>
            </a:endParaRPr>
          </a:p>
        </p:txBody>
      </p:sp>
      <p:sp>
        <p:nvSpPr>
          <p:cNvPr id="680" name="Google Shape;680;p24"/>
          <p:cNvSpPr txBox="1">
            <a:spLocks noGrp="1"/>
          </p:cNvSpPr>
          <p:nvPr>
            <p:ph type="body" idx="3"/>
          </p:nvPr>
        </p:nvSpPr>
        <p:spPr>
          <a:xfrm>
            <a:off x="868182" y="4604952"/>
            <a:ext cx="3214800" cy="12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900"/>
              <a:buNone/>
            </a:pPr>
            <a:r>
              <a:rPr lang="en-GB" dirty="0">
                <a:latin typeface="Burbank Big Cd Bk" pitchFamily="50" charset="0"/>
              </a:rPr>
              <a:t>FURTHER IS OUR PROJECT DIVISION WHAT WORK WAS DONE AND BY WHOM.</a:t>
            </a:r>
            <a:endParaRPr dirty="0">
              <a:latin typeface="Burbank Big Cd Bk" pitchFamily="50" charset="0"/>
            </a:endParaRPr>
          </a:p>
        </p:txBody>
      </p:sp>
      <p:sp>
        <p:nvSpPr>
          <p:cNvPr id="681" name="Google Shape;681;p24"/>
          <p:cNvSpPr txBox="1">
            <a:spLocks noGrp="1"/>
          </p:cNvSpPr>
          <p:nvPr>
            <p:ph type="body" idx="4"/>
          </p:nvPr>
        </p:nvSpPr>
        <p:spPr>
          <a:xfrm>
            <a:off x="4507299" y="4604951"/>
            <a:ext cx="3214800" cy="1583473"/>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900"/>
              <a:buNone/>
            </a:pPr>
            <a:r>
              <a:rPr lang="en-GB" dirty="0">
                <a:latin typeface="Burbank Big Cd Bk" pitchFamily="50" charset="0"/>
              </a:rPr>
              <a:t>LAST BUT NOT LEAST YOU’LL GET TO SEE THE FUNCTIONALITY OF OUR PROJECT WHICH IS ONE STEP FURTHER TO THE FUN PART.</a:t>
            </a:r>
            <a:endParaRPr dirty="0">
              <a:latin typeface="Burbank Big Cd Bk" pitchFamily="50" charset="0"/>
            </a:endParaRPr>
          </a:p>
        </p:txBody>
      </p:sp>
      <p:sp>
        <p:nvSpPr>
          <p:cNvPr id="682" name="Google Shape;682;p24"/>
          <p:cNvSpPr txBox="1">
            <a:spLocks noGrp="1"/>
          </p:cNvSpPr>
          <p:nvPr>
            <p:ph type="title" idx="5"/>
          </p:nvPr>
        </p:nvSpPr>
        <p:spPr>
          <a:xfrm>
            <a:off x="868182" y="1993425"/>
            <a:ext cx="3214800"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2700" dirty="0">
                <a:solidFill>
                  <a:schemeClr val="accent1"/>
                </a:solidFill>
              </a:rPr>
              <a:t>01|TITLE</a:t>
            </a:r>
            <a:endParaRPr sz="2700" dirty="0">
              <a:solidFill>
                <a:schemeClr val="accent1"/>
              </a:solidFill>
            </a:endParaRPr>
          </a:p>
        </p:txBody>
      </p:sp>
      <p:sp>
        <p:nvSpPr>
          <p:cNvPr id="683" name="Google Shape;683;p24"/>
          <p:cNvSpPr txBox="1">
            <a:spLocks noGrp="1"/>
          </p:cNvSpPr>
          <p:nvPr>
            <p:ph type="title" idx="6"/>
          </p:nvPr>
        </p:nvSpPr>
        <p:spPr>
          <a:xfrm>
            <a:off x="4507298" y="1993425"/>
            <a:ext cx="3601719"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2700" dirty="0">
                <a:solidFill>
                  <a:schemeClr val="accent2"/>
                </a:solidFill>
              </a:rPr>
              <a:t>02|PROJECT IDEA</a:t>
            </a:r>
            <a:endParaRPr sz="2700" dirty="0">
              <a:solidFill>
                <a:schemeClr val="accent2"/>
              </a:solidFill>
            </a:endParaRPr>
          </a:p>
        </p:txBody>
      </p:sp>
      <p:sp>
        <p:nvSpPr>
          <p:cNvPr id="684" name="Google Shape;684;p24"/>
          <p:cNvSpPr txBox="1">
            <a:spLocks noGrp="1"/>
          </p:cNvSpPr>
          <p:nvPr>
            <p:ph type="title" idx="7"/>
          </p:nvPr>
        </p:nvSpPr>
        <p:spPr>
          <a:xfrm>
            <a:off x="278040" y="3959741"/>
            <a:ext cx="4432482"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2700" dirty="0">
                <a:solidFill>
                  <a:schemeClr val="accent1"/>
                </a:solidFill>
              </a:rPr>
              <a:t>04|PROJECT DIVISION</a:t>
            </a:r>
            <a:endParaRPr sz="2700" dirty="0">
              <a:solidFill>
                <a:schemeClr val="accent1"/>
              </a:solidFill>
            </a:endParaRPr>
          </a:p>
        </p:txBody>
      </p:sp>
      <p:sp>
        <p:nvSpPr>
          <p:cNvPr id="685" name="Google Shape;685;p24"/>
          <p:cNvSpPr txBox="1">
            <a:spLocks noGrp="1"/>
          </p:cNvSpPr>
          <p:nvPr>
            <p:ph type="title" idx="8"/>
          </p:nvPr>
        </p:nvSpPr>
        <p:spPr>
          <a:xfrm>
            <a:off x="4343698" y="3941052"/>
            <a:ext cx="3979477"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2700" dirty="0">
                <a:solidFill>
                  <a:schemeClr val="accent2"/>
                </a:solidFill>
              </a:rPr>
              <a:t>05|FUNCTIONALITIES</a:t>
            </a:r>
            <a:endParaRPr sz="2700" dirty="0">
              <a:solidFill>
                <a:schemeClr val="accent2"/>
              </a:solidFill>
            </a:endParaRPr>
          </a:p>
        </p:txBody>
      </p:sp>
      <p:sp>
        <p:nvSpPr>
          <p:cNvPr id="686" name="Google Shape;686;p24"/>
          <p:cNvSpPr txBox="1">
            <a:spLocks noGrp="1"/>
          </p:cNvSpPr>
          <p:nvPr>
            <p:ph type="body" idx="1"/>
          </p:nvPr>
        </p:nvSpPr>
        <p:spPr>
          <a:xfrm>
            <a:off x="8109018" y="2657340"/>
            <a:ext cx="3214800" cy="1262100"/>
          </a:xfrm>
          <a:prstGeom prst="rect">
            <a:avLst/>
          </a:prstGeom>
          <a:noFill/>
          <a:ln>
            <a:noFill/>
          </a:ln>
        </p:spPr>
        <p:txBody>
          <a:bodyPr spcFirstLastPara="1" wrap="square" lIns="121900" tIns="121900" rIns="121900" bIns="121900" anchor="t" anchorCtr="0">
            <a:noAutofit/>
          </a:bodyPr>
          <a:lstStyle/>
          <a:p>
            <a:pPr marL="0" lvl="0" indent="0" algn="l" rtl="0">
              <a:lnSpc>
                <a:spcPct val="200000"/>
              </a:lnSpc>
              <a:spcBef>
                <a:spcPts val="0"/>
              </a:spcBef>
              <a:spcAft>
                <a:spcPts val="2100"/>
              </a:spcAft>
              <a:buSzPts val="1900"/>
              <a:buNone/>
            </a:pPr>
            <a:r>
              <a:rPr lang="en-GB" dirty="0">
                <a:latin typeface="Burbank Big Cd Bk" pitchFamily="50" charset="0"/>
              </a:rPr>
              <a:t>DESCRIBING THE SCOPE OF THE PROJECT,MERITS OF IMPROVISION.</a:t>
            </a:r>
            <a:endParaRPr dirty="0">
              <a:latin typeface="Burbank Big Cd Bk" pitchFamily="50" charset="0"/>
            </a:endParaRPr>
          </a:p>
        </p:txBody>
      </p:sp>
      <p:sp>
        <p:nvSpPr>
          <p:cNvPr id="687" name="Google Shape;687;p24"/>
          <p:cNvSpPr txBox="1">
            <a:spLocks noGrp="1"/>
          </p:cNvSpPr>
          <p:nvPr>
            <p:ph type="body" idx="3"/>
          </p:nvPr>
        </p:nvSpPr>
        <p:spPr>
          <a:xfrm>
            <a:off x="8109018" y="4604952"/>
            <a:ext cx="3214800" cy="12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900"/>
              <a:buNone/>
            </a:pPr>
            <a:r>
              <a:rPr lang="en-GB" dirty="0">
                <a:latin typeface="Burbank Big Cd Bk" pitchFamily="50" charset="0"/>
              </a:rPr>
              <a:t>WRAPPING IT ALL UP WITH THE CHERRY ON TOP YOU GET TO SEE OUR FINAL DEMONSTRATION OF THE PROJECT.</a:t>
            </a:r>
            <a:endParaRPr dirty="0">
              <a:latin typeface="Burbank Big Cd Bk" pitchFamily="50" charset="0"/>
            </a:endParaRPr>
          </a:p>
        </p:txBody>
      </p:sp>
      <p:sp>
        <p:nvSpPr>
          <p:cNvPr id="688" name="Google Shape;688;p24"/>
          <p:cNvSpPr txBox="1">
            <a:spLocks noGrp="1"/>
          </p:cNvSpPr>
          <p:nvPr>
            <p:ph type="title" idx="5"/>
          </p:nvPr>
        </p:nvSpPr>
        <p:spPr>
          <a:xfrm>
            <a:off x="8109018" y="1993425"/>
            <a:ext cx="3806758"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2700" dirty="0">
                <a:solidFill>
                  <a:schemeClr val="accent1"/>
                </a:solidFill>
              </a:rPr>
              <a:t>03|PROJECT SCOPE</a:t>
            </a:r>
            <a:endParaRPr sz="2700" dirty="0">
              <a:solidFill>
                <a:schemeClr val="accent1"/>
              </a:solidFill>
            </a:endParaRPr>
          </a:p>
        </p:txBody>
      </p:sp>
      <p:sp>
        <p:nvSpPr>
          <p:cNvPr id="689" name="Google Shape;689;p24"/>
          <p:cNvSpPr txBox="1">
            <a:spLocks noGrp="1"/>
          </p:cNvSpPr>
          <p:nvPr>
            <p:ph type="title" idx="7"/>
          </p:nvPr>
        </p:nvSpPr>
        <p:spPr>
          <a:xfrm>
            <a:off x="8105855" y="3919440"/>
            <a:ext cx="3600451"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en" sz="2700" dirty="0">
                <a:solidFill>
                  <a:schemeClr val="accent1"/>
                </a:solidFill>
              </a:rPr>
              <a:t>06|DEMONSTRATION</a:t>
            </a:r>
            <a:endParaRPr sz="2700"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1"/>
          <p:cNvSpPr txBox="1">
            <a:spLocks noGrp="1"/>
          </p:cNvSpPr>
          <p:nvPr>
            <p:ph type="title" idx="4294967295"/>
          </p:nvPr>
        </p:nvSpPr>
        <p:spPr>
          <a:xfrm>
            <a:off x="6244344" y="949332"/>
            <a:ext cx="4333426" cy="602447"/>
          </a:xfrm>
          <a:prstGeom prst="rect">
            <a:avLst/>
          </a:prstGeom>
        </p:spPr>
        <p:txBody>
          <a:bodyPr spcFirstLastPara="1" wrap="square" lIns="121900" tIns="121900" rIns="121900" bIns="121900" anchor="t" anchorCtr="0">
            <a:noAutofit/>
          </a:bodyPr>
          <a:lstStyle/>
          <a:p>
            <a:pPr lvl="0"/>
            <a:r>
              <a:rPr lang="en" sz="4400" dirty="0">
                <a:latin typeface="Burbank Big Cd Bk" pitchFamily="50" charset="0"/>
              </a:rPr>
              <a:t>PROJECT</a:t>
            </a:r>
            <a:r>
              <a:rPr lang="en" sz="4400" dirty="0"/>
              <a:t> </a:t>
            </a:r>
            <a:r>
              <a:rPr lang="en" sz="4400" dirty="0">
                <a:latin typeface="Burbank Big Cd Bk" pitchFamily="50" charset="0"/>
              </a:rPr>
              <a:t>IDEA</a:t>
            </a:r>
            <a:endParaRPr sz="4400" dirty="0">
              <a:latin typeface="Burbank Big Cd Bk" pitchFamily="50" charset="0"/>
            </a:endParaRPr>
          </a:p>
          <a:p>
            <a:pPr marL="0" lvl="0" indent="0" algn="l" rtl="0">
              <a:spcBef>
                <a:spcPts val="0"/>
              </a:spcBef>
              <a:spcAft>
                <a:spcPts val="0"/>
              </a:spcAft>
              <a:buNone/>
            </a:pPr>
            <a:endParaRPr sz="6000" dirty="0"/>
          </a:p>
          <a:p>
            <a:pPr marL="0" lvl="0" indent="0" algn="l" rtl="0">
              <a:spcBef>
                <a:spcPts val="0"/>
              </a:spcBef>
              <a:spcAft>
                <a:spcPts val="0"/>
              </a:spcAft>
              <a:buNone/>
            </a:pPr>
            <a:endParaRPr sz="6000" dirty="0"/>
          </a:p>
        </p:txBody>
      </p:sp>
      <p:sp>
        <p:nvSpPr>
          <p:cNvPr id="743" name="Google Shape;743;p31"/>
          <p:cNvSpPr txBox="1">
            <a:spLocks noGrp="1"/>
          </p:cNvSpPr>
          <p:nvPr>
            <p:ph type="body" idx="4294967295"/>
          </p:nvPr>
        </p:nvSpPr>
        <p:spPr>
          <a:xfrm>
            <a:off x="6282463" y="1723544"/>
            <a:ext cx="5170500" cy="291284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GB" sz="2800" dirty="0">
                <a:latin typeface="Times New Roman" panose="02020603050405020304" pitchFamily="18" charset="0"/>
                <a:cs typeface="Times New Roman" panose="02020603050405020304" pitchFamily="18" charset="0"/>
              </a:rPr>
              <a:t>The main idea of the project is the recreation of a gaming website. The theme is based on the famous ‘Fortnite’. The audience that we are targeting are amateur gamers. We are providing them a view to the updated version of the game’s theme , trends , gameplays and detailed character descriptions</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744" name="Google Shape;744;p31"/>
          <p:cNvPicPr preferRelativeResize="0"/>
          <p:nvPr/>
        </p:nvPicPr>
        <p:blipFill>
          <a:blip r:embed="rId3"/>
          <a:srcRect l="23435" r="23435"/>
          <a:stretch/>
        </p:blipFill>
        <p:spPr>
          <a:xfrm>
            <a:off x="781775" y="899025"/>
            <a:ext cx="5061224" cy="5358474"/>
          </a:xfrm>
          <a:prstGeom prst="rect">
            <a:avLst/>
          </a:prstGeom>
          <a:noFill/>
          <a:ln>
            <a:noFill/>
          </a:ln>
          <a:effectLst>
            <a:outerShdw blurRad="471488" dist="19050" dir="5400000" algn="bl" rotWithShape="0">
              <a:schemeClr val="accent2"/>
            </a:outerShdw>
          </a:effectLst>
        </p:spPr>
      </p:pic>
      <p:sp>
        <p:nvSpPr>
          <p:cNvPr id="745" name="Google Shape;745;p31"/>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746" name="Google Shape;746;p31" descr="Power outline"/>
          <p:cNvGrpSpPr/>
          <p:nvPr/>
        </p:nvGrpSpPr>
        <p:grpSpPr>
          <a:xfrm flipH="1">
            <a:off x="11395145" y="182605"/>
            <a:ext cx="573391" cy="636955"/>
            <a:chOff x="5753006" y="3038475"/>
            <a:chExt cx="685957" cy="761999"/>
          </a:xfrm>
        </p:grpSpPr>
        <p:sp>
          <p:nvSpPr>
            <p:cNvPr id="747" name="Google Shape;747;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48" name="Google Shape;748;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49" name="Google Shape;749;p31"/>
          <p:cNvGrpSpPr/>
          <p:nvPr/>
        </p:nvGrpSpPr>
        <p:grpSpPr>
          <a:xfrm flipH="1">
            <a:off x="9993735" y="371775"/>
            <a:ext cx="1098953" cy="258600"/>
            <a:chOff x="4317443" y="530413"/>
            <a:chExt cx="1098953" cy="258600"/>
          </a:xfrm>
        </p:grpSpPr>
        <p:sp>
          <p:nvSpPr>
            <p:cNvPr id="750" name="Google Shape;75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1" name="Google Shape;75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2" name="Google Shape;75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3" name="Google Shape;75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4" name="Google Shape;754;p31"/>
          <p:cNvGrpSpPr/>
          <p:nvPr/>
        </p:nvGrpSpPr>
        <p:grpSpPr>
          <a:xfrm flipH="1">
            <a:off x="5322350" y="5718594"/>
            <a:ext cx="416899" cy="386303"/>
            <a:chOff x="7467602" y="5857077"/>
            <a:chExt cx="468900" cy="434488"/>
          </a:xfrm>
        </p:grpSpPr>
        <p:sp>
          <p:nvSpPr>
            <p:cNvPr id="755" name="Google Shape;75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6" name="Google Shape;75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7" name="Google Shape;75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8" name="Google Shape;75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9" name="Google Shape;759;p31"/>
          <p:cNvGrpSpPr/>
          <p:nvPr/>
        </p:nvGrpSpPr>
        <p:grpSpPr>
          <a:xfrm>
            <a:off x="995260" y="5904625"/>
            <a:ext cx="1098953" cy="258600"/>
            <a:chOff x="4317443" y="530413"/>
            <a:chExt cx="1098953" cy="258600"/>
          </a:xfrm>
        </p:grpSpPr>
        <p:sp>
          <p:nvSpPr>
            <p:cNvPr id="760" name="Google Shape;76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1" name="Google Shape;76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2" name="Google Shape;76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3" name="Google Shape;76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4" name="Google Shape;764;p31"/>
          <p:cNvGrpSpPr/>
          <p:nvPr/>
        </p:nvGrpSpPr>
        <p:grpSpPr>
          <a:xfrm flipH="1">
            <a:off x="11625800" y="1577644"/>
            <a:ext cx="416899" cy="386303"/>
            <a:chOff x="7467602" y="5857077"/>
            <a:chExt cx="468900" cy="434488"/>
          </a:xfrm>
        </p:grpSpPr>
        <p:sp>
          <p:nvSpPr>
            <p:cNvPr id="765" name="Google Shape;76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6" name="Google Shape;76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7" name="Google Shape;76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8" name="Google Shape;76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9" name="Google Shape;769;p31" descr="Power outline"/>
          <p:cNvGrpSpPr/>
          <p:nvPr/>
        </p:nvGrpSpPr>
        <p:grpSpPr>
          <a:xfrm flipH="1">
            <a:off x="995245" y="5081655"/>
            <a:ext cx="573391" cy="636955"/>
            <a:chOff x="5753006" y="3038475"/>
            <a:chExt cx="685957" cy="761999"/>
          </a:xfrm>
        </p:grpSpPr>
        <p:sp>
          <p:nvSpPr>
            <p:cNvPr id="770" name="Google Shape;770;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71" name="Google Shape;771;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1"/>
          <p:cNvSpPr txBox="1">
            <a:spLocks noGrp="1"/>
          </p:cNvSpPr>
          <p:nvPr>
            <p:ph type="title" idx="4294967295"/>
          </p:nvPr>
        </p:nvSpPr>
        <p:spPr>
          <a:xfrm>
            <a:off x="6244344" y="949332"/>
            <a:ext cx="4333426" cy="602447"/>
          </a:xfrm>
          <a:prstGeom prst="rect">
            <a:avLst/>
          </a:prstGeom>
        </p:spPr>
        <p:txBody>
          <a:bodyPr spcFirstLastPara="1" wrap="square" lIns="121900" tIns="121900" rIns="121900" bIns="121900" anchor="t" anchorCtr="0">
            <a:noAutofit/>
          </a:bodyPr>
          <a:lstStyle/>
          <a:p>
            <a:pPr lvl="0"/>
            <a:r>
              <a:rPr lang="en" sz="4400" dirty="0">
                <a:latin typeface="Burbank Big Cd Bk" pitchFamily="50" charset="0"/>
              </a:rPr>
              <a:t>PROJECT SCOPE</a:t>
            </a:r>
            <a:endParaRPr sz="4400" dirty="0">
              <a:latin typeface="Burbank Big Cd Bk" pitchFamily="50" charset="0"/>
            </a:endParaRPr>
          </a:p>
          <a:p>
            <a:pPr marL="0" lvl="0" indent="0" algn="l" rtl="0">
              <a:spcBef>
                <a:spcPts val="0"/>
              </a:spcBef>
              <a:spcAft>
                <a:spcPts val="0"/>
              </a:spcAft>
              <a:buNone/>
            </a:pPr>
            <a:endParaRPr sz="6000" dirty="0"/>
          </a:p>
          <a:p>
            <a:pPr marL="0" lvl="0" indent="0" algn="l" rtl="0">
              <a:spcBef>
                <a:spcPts val="0"/>
              </a:spcBef>
              <a:spcAft>
                <a:spcPts val="0"/>
              </a:spcAft>
              <a:buNone/>
            </a:pPr>
            <a:endParaRPr sz="6000" dirty="0"/>
          </a:p>
        </p:txBody>
      </p:sp>
      <p:sp>
        <p:nvSpPr>
          <p:cNvPr id="743" name="Google Shape;743;p31"/>
          <p:cNvSpPr txBox="1">
            <a:spLocks noGrp="1"/>
          </p:cNvSpPr>
          <p:nvPr>
            <p:ph type="body" idx="4294967295"/>
          </p:nvPr>
        </p:nvSpPr>
        <p:spPr>
          <a:xfrm>
            <a:off x="6282463" y="1723544"/>
            <a:ext cx="5170500" cy="291284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GB" sz="2800" dirty="0">
                <a:latin typeface="Times New Roman" panose="02020603050405020304" pitchFamily="18" charset="0"/>
                <a:cs typeface="Times New Roman" panose="02020603050405020304" pitchFamily="18" charset="0"/>
              </a:rPr>
              <a:t>The main idea of the project is the recreation of a gaming website. The theme is based on the famous ‘Fortnite’. The audience that we are targeting are amateur gamers. We are providing them a view to the updated version of the game’s theme , trends , gameplays and detailed character descriptions</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744" name="Google Shape;744;p31"/>
          <p:cNvPicPr preferRelativeResize="0"/>
          <p:nvPr/>
        </p:nvPicPr>
        <p:blipFill>
          <a:blip r:embed="rId3"/>
          <a:srcRect l="23486" r="23486"/>
          <a:stretch/>
        </p:blipFill>
        <p:spPr>
          <a:xfrm>
            <a:off x="673654" y="804751"/>
            <a:ext cx="5061224" cy="5358474"/>
          </a:xfrm>
          <a:prstGeom prst="rect">
            <a:avLst/>
          </a:prstGeom>
          <a:noFill/>
          <a:ln>
            <a:noFill/>
          </a:ln>
          <a:effectLst>
            <a:outerShdw blurRad="471488" dist="19050" dir="5400000" algn="bl" rotWithShape="0">
              <a:schemeClr val="accent2"/>
            </a:outerShdw>
          </a:effectLst>
        </p:spPr>
      </p:pic>
      <p:sp>
        <p:nvSpPr>
          <p:cNvPr id="745" name="Google Shape;745;p31"/>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746" name="Google Shape;746;p31" descr="Power outline"/>
          <p:cNvGrpSpPr/>
          <p:nvPr/>
        </p:nvGrpSpPr>
        <p:grpSpPr>
          <a:xfrm flipH="1">
            <a:off x="11395145" y="182605"/>
            <a:ext cx="573391" cy="636955"/>
            <a:chOff x="5753006" y="3038475"/>
            <a:chExt cx="685957" cy="761999"/>
          </a:xfrm>
        </p:grpSpPr>
        <p:sp>
          <p:nvSpPr>
            <p:cNvPr id="747" name="Google Shape;747;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48" name="Google Shape;748;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49" name="Google Shape;749;p31"/>
          <p:cNvGrpSpPr/>
          <p:nvPr/>
        </p:nvGrpSpPr>
        <p:grpSpPr>
          <a:xfrm flipH="1">
            <a:off x="9993735" y="371775"/>
            <a:ext cx="1098953" cy="258600"/>
            <a:chOff x="4317443" y="530413"/>
            <a:chExt cx="1098953" cy="258600"/>
          </a:xfrm>
        </p:grpSpPr>
        <p:sp>
          <p:nvSpPr>
            <p:cNvPr id="750" name="Google Shape;75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1" name="Google Shape;75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2" name="Google Shape;75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3" name="Google Shape;75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4" name="Google Shape;754;p31"/>
          <p:cNvGrpSpPr/>
          <p:nvPr/>
        </p:nvGrpSpPr>
        <p:grpSpPr>
          <a:xfrm flipH="1">
            <a:off x="5322350" y="5718594"/>
            <a:ext cx="416899" cy="386303"/>
            <a:chOff x="7467602" y="5857077"/>
            <a:chExt cx="468900" cy="434488"/>
          </a:xfrm>
        </p:grpSpPr>
        <p:sp>
          <p:nvSpPr>
            <p:cNvPr id="755" name="Google Shape;75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6" name="Google Shape;75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7" name="Google Shape;75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8" name="Google Shape;75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9" name="Google Shape;759;p31"/>
          <p:cNvGrpSpPr/>
          <p:nvPr/>
        </p:nvGrpSpPr>
        <p:grpSpPr>
          <a:xfrm>
            <a:off x="995260" y="5904625"/>
            <a:ext cx="1098953" cy="258600"/>
            <a:chOff x="4317443" y="530413"/>
            <a:chExt cx="1098953" cy="258600"/>
          </a:xfrm>
        </p:grpSpPr>
        <p:sp>
          <p:nvSpPr>
            <p:cNvPr id="760" name="Google Shape;76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1" name="Google Shape;76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2" name="Google Shape;76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3" name="Google Shape;76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4" name="Google Shape;764;p31"/>
          <p:cNvGrpSpPr/>
          <p:nvPr/>
        </p:nvGrpSpPr>
        <p:grpSpPr>
          <a:xfrm flipH="1">
            <a:off x="11625800" y="1577644"/>
            <a:ext cx="416899" cy="386303"/>
            <a:chOff x="7467602" y="5857077"/>
            <a:chExt cx="468900" cy="434488"/>
          </a:xfrm>
        </p:grpSpPr>
        <p:sp>
          <p:nvSpPr>
            <p:cNvPr id="765" name="Google Shape;76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6" name="Google Shape;76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7" name="Google Shape;76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8" name="Google Shape;76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9" name="Google Shape;769;p31" descr="Power outline"/>
          <p:cNvGrpSpPr/>
          <p:nvPr/>
        </p:nvGrpSpPr>
        <p:grpSpPr>
          <a:xfrm flipH="1">
            <a:off x="995245" y="5081655"/>
            <a:ext cx="573391" cy="636955"/>
            <a:chOff x="5753006" y="3038475"/>
            <a:chExt cx="685957" cy="761999"/>
          </a:xfrm>
        </p:grpSpPr>
        <p:sp>
          <p:nvSpPr>
            <p:cNvPr id="770" name="Google Shape;770;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71" name="Google Shape;771;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98556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1"/>
          <p:cNvSpPr txBox="1">
            <a:spLocks noGrp="1"/>
          </p:cNvSpPr>
          <p:nvPr>
            <p:ph type="title" idx="4294967295"/>
          </p:nvPr>
        </p:nvSpPr>
        <p:spPr>
          <a:xfrm>
            <a:off x="6244344" y="949332"/>
            <a:ext cx="4333426" cy="602447"/>
          </a:xfrm>
          <a:prstGeom prst="rect">
            <a:avLst/>
          </a:prstGeom>
        </p:spPr>
        <p:txBody>
          <a:bodyPr spcFirstLastPara="1" wrap="square" lIns="121900" tIns="121900" rIns="121900" bIns="121900" anchor="t" anchorCtr="0">
            <a:noAutofit/>
          </a:bodyPr>
          <a:lstStyle/>
          <a:p>
            <a:pPr lvl="0"/>
            <a:r>
              <a:rPr lang="en" sz="4400" dirty="0">
                <a:latin typeface="Burbank Big Cd Bk" pitchFamily="50" charset="0"/>
              </a:rPr>
              <a:t>PROJECT</a:t>
            </a:r>
            <a:r>
              <a:rPr lang="en" sz="4400" dirty="0"/>
              <a:t> </a:t>
            </a:r>
            <a:r>
              <a:rPr lang="en" sz="4400" dirty="0">
                <a:latin typeface="Burbank Big Cd Bk" pitchFamily="50" charset="0"/>
              </a:rPr>
              <a:t>DIVISION</a:t>
            </a:r>
            <a:endParaRPr sz="4400" dirty="0">
              <a:latin typeface="Burbank Big Cd Bk" pitchFamily="50" charset="0"/>
            </a:endParaRPr>
          </a:p>
          <a:p>
            <a:pPr marL="0" lvl="0" indent="0" algn="l" rtl="0">
              <a:spcBef>
                <a:spcPts val="0"/>
              </a:spcBef>
              <a:spcAft>
                <a:spcPts val="0"/>
              </a:spcAft>
              <a:buNone/>
            </a:pPr>
            <a:endParaRPr sz="6000" dirty="0"/>
          </a:p>
          <a:p>
            <a:pPr marL="0" lvl="0" indent="0" algn="l" rtl="0">
              <a:spcBef>
                <a:spcPts val="0"/>
              </a:spcBef>
              <a:spcAft>
                <a:spcPts val="0"/>
              </a:spcAft>
              <a:buNone/>
            </a:pPr>
            <a:endParaRPr sz="6000" dirty="0"/>
          </a:p>
        </p:txBody>
      </p:sp>
      <p:sp>
        <p:nvSpPr>
          <p:cNvPr id="743" name="Google Shape;743;p31"/>
          <p:cNvSpPr txBox="1">
            <a:spLocks noGrp="1"/>
          </p:cNvSpPr>
          <p:nvPr>
            <p:ph type="body" idx="4294967295"/>
          </p:nvPr>
        </p:nvSpPr>
        <p:spPr>
          <a:xfrm>
            <a:off x="6282463" y="1723544"/>
            <a:ext cx="5170500" cy="291284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THE TOTAL NUMBER OF THE RECREATED PAGES ARE 7,THE PAGE WISE FUNCTIONS CAN BE DEMONSTRATED AS;</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1-HOME PAGE.</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2-SIGN-IN PAGE.</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3-V-BUCKS PAGE.</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4-BATTLE PASS PAGE.</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5-COMPETTIVE PAGE,</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6-NEWS PAGE &amp;</a:t>
            </a:r>
          </a:p>
          <a:p>
            <a:pPr marL="0" lvl="0" indent="0" algn="l" rtl="0">
              <a:spcBef>
                <a:spcPts val="0"/>
              </a:spcBef>
              <a:spcAft>
                <a:spcPts val="0"/>
              </a:spcAft>
              <a:buClr>
                <a:schemeClr val="dk1"/>
              </a:buClr>
              <a:buSzPts val="1100"/>
              <a:buFont typeface="Arial"/>
              <a:buNone/>
            </a:pPr>
            <a:r>
              <a:rPr lang="en-GB" sz="1800" dirty="0">
                <a:latin typeface="Times New Roman" panose="02020603050405020304" pitchFamily="18" charset="0"/>
                <a:cs typeface="Times New Roman" panose="02020603050405020304" pitchFamily="18" charset="0"/>
              </a:rPr>
              <a:t>7- HELP PAGE.</a:t>
            </a:r>
            <a:endParaRPr sz="1800" dirty="0">
              <a:latin typeface="Times New Roman" panose="02020603050405020304" pitchFamily="18" charset="0"/>
              <a:cs typeface="Times New Roman" panose="02020603050405020304" pitchFamily="18" charset="0"/>
            </a:endParaRPr>
          </a:p>
        </p:txBody>
      </p:sp>
      <p:pic>
        <p:nvPicPr>
          <p:cNvPr id="744" name="Google Shape;744;p31"/>
          <p:cNvPicPr preferRelativeResize="0"/>
          <p:nvPr/>
        </p:nvPicPr>
        <p:blipFill>
          <a:blip r:embed="rId3"/>
          <a:srcRect l="23486" r="23486"/>
          <a:stretch/>
        </p:blipFill>
        <p:spPr>
          <a:xfrm>
            <a:off x="781775" y="899025"/>
            <a:ext cx="5061224" cy="5358474"/>
          </a:xfrm>
          <a:prstGeom prst="rect">
            <a:avLst/>
          </a:prstGeom>
          <a:noFill/>
          <a:ln>
            <a:noFill/>
          </a:ln>
          <a:effectLst>
            <a:outerShdw blurRad="471488" dist="19050" dir="5400000" algn="bl" rotWithShape="0">
              <a:schemeClr val="accent2"/>
            </a:outerShdw>
          </a:effectLst>
        </p:spPr>
      </p:pic>
      <p:sp>
        <p:nvSpPr>
          <p:cNvPr id="745" name="Google Shape;745;p31"/>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746" name="Google Shape;746;p31" descr="Power outline"/>
          <p:cNvGrpSpPr/>
          <p:nvPr/>
        </p:nvGrpSpPr>
        <p:grpSpPr>
          <a:xfrm flipH="1">
            <a:off x="11395145" y="182605"/>
            <a:ext cx="573391" cy="636955"/>
            <a:chOff x="5753006" y="3038475"/>
            <a:chExt cx="685957" cy="761999"/>
          </a:xfrm>
        </p:grpSpPr>
        <p:sp>
          <p:nvSpPr>
            <p:cNvPr id="747" name="Google Shape;747;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48" name="Google Shape;748;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49" name="Google Shape;749;p31"/>
          <p:cNvGrpSpPr/>
          <p:nvPr/>
        </p:nvGrpSpPr>
        <p:grpSpPr>
          <a:xfrm flipH="1">
            <a:off x="9993735" y="371775"/>
            <a:ext cx="1098953" cy="258600"/>
            <a:chOff x="4317443" y="530413"/>
            <a:chExt cx="1098953" cy="258600"/>
          </a:xfrm>
        </p:grpSpPr>
        <p:sp>
          <p:nvSpPr>
            <p:cNvPr id="750" name="Google Shape;75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1" name="Google Shape;75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2" name="Google Shape;75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3" name="Google Shape;75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4" name="Google Shape;754;p31"/>
          <p:cNvGrpSpPr/>
          <p:nvPr/>
        </p:nvGrpSpPr>
        <p:grpSpPr>
          <a:xfrm flipH="1">
            <a:off x="5322350" y="5718594"/>
            <a:ext cx="416899" cy="386303"/>
            <a:chOff x="7467602" y="5857077"/>
            <a:chExt cx="468900" cy="434488"/>
          </a:xfrm>
        </p:grpSpPr>
        <p:sp>
          <p:nvSpPr>
            <p:cNvPr id="755" name="Google Shape;75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6" name="Google Shape;75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7" name="Google Shape;75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8" name="Google Shape;75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9" name="Google Shape;759;p31"/>
          <p:cNvGrpSpPr/>
          <p:nvPr/>
        </p:nvGrpSpPr>
        <p:grpSpPr>
          <a:xfrm>
            <a:off x="995260" y="5904625"/>
            <a:ext cx="1098953" cy="258600"/>
            <a:chOff x="4317443" y="530413"/>
            <a:chExt cx="1098953" cy="258600"/>
          </a:xfrm>
        </p:grpSpPr>
        <p:sp>
          <p:nvSpPr>
            <p:cNvPr id="760" name="Google Shape;76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1" name="Google Shape;76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2" name="Google Shape;76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3" name="Google Shape;76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4" name="Google Shape;764;p31"/>
          <p:cNvGrpSpPr/>
          <p:nvPr/>
        </p:nvGrpSpPr>
        <p:grpSpPr>
          <a:xfrm flipH="1">
            <a:off x="11625800" y="1577644"/>
            <a:ext cx="416899" cy="386303"/>
            <a:chOff x="7467602" y="5857077"/>
            <a:chExt cx="468900" cy="434488"/>
          </a:xfrm>
        </p:grpSpPr>
        <p:sp>
          <p:nvSpPr>
            <p:cNvPr id="765" name="Google Shape;76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6" name="Google Shape;76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7" name="Google Shape;76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8" name="Google Shape;76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9" name="Google Shape;769;p31" descr="Power outline"/>
          <p:cNvGrpSpPr/>
          <p:nvPr/>
        </p:nvGrpSpPr>
        <p:grpSpPr>
          <a:xfrm flipH="1">
            <a:off x="995245" y="5081655"/>
            <a:ext cx="573391" cy="636955"/>
            <a:chOff x="5753006" y="3038475"/>
            <a:chExt cx="685957" cy="761999"/>
          </a:xfrm>
        </p:grpSpPr>
        <p:sp>
          <p:nvSpPr>
            <p:cNvPr id="770" name="Google Shape;770;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71" name="Google Shape;771;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16124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37"/>
          <p:cNvSpPr txBox="1">
            <a:spLocks noGrp="1"/>
          </p:cNvSpPr>
          <p:nvPr>
            <p:ph type="title"/>
          </p:nvPr>
        </p:nvSpPr>
        <p:spPr>
          <a:xfrm>
            <a:off x="316500" y="1888775"/>
            <a:ext cx="5909100" cy="1768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PRESENTING A WEBSITE OR AN APP?</a:t>
            </a:r>
            <a:endParaRPr/>
          </a:p>
        </p:txBody>
      </p:sp>
      <p:sp>
        <p:nvSpPr>
          <p:cNvPr id="906" name="Google Shape;906;p37"/>
          <p:cNvSpPr txBox="1">
            <a:spLocks noGrp="1"/>
          </p:cNvSpPr>
          <p:nvPr>
            <p:ph type="body" idx="1"/>
          </p:nvPr>
        </p:nvSpPr>
        <p:spPr>
          <a:xfrm>
            <a:off x="644050" y="3393100"/>
            <a:ext cx="5581500" cy="19845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a:t>If you are presenting a website, an internet product or an app, you can place a screenshot of it here.</a:t>
            </a:r>
            <a:endParaRPr/>
          </a:p>
        </p:txBody>
      </p:sp>
      <p:grpSp>
        <p:nvGrpSpPr>
          <p:cNvPr id="907" name="Google Shape;907;p37"/>
          <p:cNvGrpSpPr/>
          <p:nvPr/>
        </p:nvGrpSpPr>
        <p:grpSpPr>
          <a:xfrm>
            <a:off x="6530498" y="1399440"/>
            <a:ext cx="5172723" cy="4287356"/>
            <a:chOff x="2776099" y="-1223883"/>
            <a:chExt cx="7171389" cy="5943930"/>
          </a:xfrm>
        </p:grpSpPr>
        <p:sp>
          <p:nvSpPr>
            <p:cNvPr id="908" name="Google Shape;908;p37"/>
            <p:cNvSpPr/>
            <p:nvPr/>
          </p:nvSpPr>
          <p:spPr>
            <a:xfrm>
              <a:off x="5388564" y="3781390"/>
              <a:ext cx="1934225" cy="771934"/>
            </a:xfrm>
            <a:prstGeom prst="trapezoid">
              <a:avLst>
                <a:gd name="adj" fmla="val 15083"/>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9" name="Google Shape;909;p37"/>
            <p:cNvSpPr/>
            <p:nvPr/>
          </p:nvSpPr>
          <p:spPr>
            <a:xfrm>
              <a:off x="5169755" y="4551388"/>
              <a:ext cx="2396438" cy="168658"/>
            </a:xfrm>
            <a:prstGeom prst="trapezoid">
              <a:avLst>
                <a:gd name="adj" fmla="val 142327"/>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10" name="Google Shape;910;p37"/>
            <p:cNvGrpSpPr/>
            <p:nvPr/>
          </p:nvGrpSpPr>
          <p:grpSpPr>
            <a:xfrm>
              <a:off x="2776099" y="-1223883"/>
              <a:ext cx="7171389" cy="5005294"/>
              <a:chOff x="5742750" y="2283128"/>
              <a:chExt cx="3956410" cy="2777787"/>
            </a:xfrm>
          </p:grpSpPr>
          <p:sp>
            <p:nvSpPr>
              <p:cNvPr id="911" name="Google Shape;911;p37"/>
              <p:cNvSpPr/>
              <p:nvPr/>
            </p:nvSpPr>
            <p:spPr>
              <a:xfrm>
                <a:off x="5742760" y="2283128"/>
                <a:ext cx="3956400" cy="2777700"/>
              </a:xfrm>
              <a:prstGeom prst="roundRect">
                <a:avLst>
                  <a:gd name="adj" fmla="val 3377"/>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2" name="Google Shape;912;p37"/>
              <p:cNvSpPr/>
              <p:nvPr/>
            </p:nvSpPr>
            <p:spPr>
              <a:xfrm rot="10800000">
                <a:off x="5742750" y="4752515"/>
                <a:ext cx="3956400" cy="308400"/>
              </a:xfrm>
              <a:prstGeom prst="round2SameRect">
                <a:avLst>
                  <a:gd name="adj1" fmla="val 19571"/>
                  <a:gd name="adj2" fmla="val 0"/>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pic>
        <p:nvPicPr>
          <p:cNvPr id="2" name="Picture 1">
            <a:extLst>
              <a:ext uri="{FF2B5EF4-FFF2-40B4-BE49-F238E27FC236}">
                <a16:creationId xmlns:a16="http://schemas.microsoft.com/office/drawing/2014/main" id="{0B79B2EB-D134-8392-7080-82F3B5A544A3}"/>
              </a:ext>
            </a:extLst>
          </p:cNvPr>
          <p:cNvPicPr>
            <a:picLocks noChangeAspect="1"/>
          </p:cNvPicPr>
          <p:nvPr/>
        </p:nvPicPr>
        <p:blipFill>
          <a:blip r:embed="rId3"/>
          <a:stretch>
            <a:fillRect/>
          </a:stretch>
        </p:blipFill>
        <p:spPr>
          <a:xfrm>
            <a:off x="6603721" y="1523439"/>
            <a:ext cx="5017452" cy="30853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38"/>
          <p:cNvSpPr txBox="1">
            <a:spLocks noGrp="1"/>
          </p:cNvSpPr>
          <p:nvPr>
            <p:ph type="title"/>
          </p:nvPr>
        </p:nvSpPr>
        <p:spPr>
          <a:xfrm>
            <a:off x="5597200" y="1888775"/>
            <a:ext cx="5939700" cy="134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PRESENTING A WEBSITE OR AN APP?</a:t>
            </a:r>
            <a:endParaRPr/>
          </a:p>
        </p:txBody>
      </p:sp>
      <p:sp>
        <p:nvSpPr>
          <p:cNvPr id="918" name="Google Shape;918;p38"/>
          <p:cNvSpPr txBox="1">
            <a:spLocks noGrp="1"/>
          </p:cNvSpPr>
          <p:nvPr>
            <p:ph type="body" idx="1"/>
          </p:nvPr>
        </p:nvSpPr>
        <p:spPr>
          <a:xfrm>
            <a:off x="5597300" y="3346625"/>
            <a:ext cx="5581500" cy="2049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If you are presenting a website, an internet product or an app, you can place a screenshot of it here.</a:t>
            </a:r>
            <a:endParaRPr/>
          </a:p>
        </p:txBody>
      </p:sp>
      <p:grpSp>
        <p:nvGrpSpPr>
          <p:cNvPr id="919" name="Google Shape;919;p38"/>
          <p:cNvGrpSpPr/>
          <p:nvPr/>
        </p:nvGrpSpPr>
        <p:grpSpPr>
          <a:xfrm>
            <a:off x="1110053" y="461203"/>
            <a:ext cx="4064100" cy="5815200"/>
            <a:chOff x="1110053" y="461203"/>
            <a:chExt cx="4064100" cy="5815200"/>
          </a:xfrm>
        </p:grpSpPr>
        <p:sp>
          <p:nvSpPr>
            <p:cNvPr id="920" name="Google Shape;920;p38"/>
            <p:cNvSpPr/>
            <p:nvPr/>
          </p:nvSpPr>
          <p:spPr>
            <a:xfrm>
              <a:off x="1110053" y="461203"/>
              <a:ext cx="4064100" cy="5815200"/>
            </a:xfrm>
            <a:prstGeom prst="roundRect">
              <a:avLst>
                <a:gd name="adj" fmla="val 4487"/>
              </a:avLst>
            </a:prstGeom>
            <a:noFill/>
            <a:ln w="38100" cap="flat" cmpd="sng">
              <a:solidFill>
                <a:schemeClr val="accent1"/>
              </a:solidFill>
              <a:prstDash val="solid"/>
              <a:miter lim="800000"/>
              <a:headEnd type="none" w="sm" len="sm"/>
              <a:tailEnd type="none" w="sm" len="sm"/>
            </a:ln>
            <a:effectLst>
              <a:outerShdw blurRad="642938" dist="1905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21" name="Google Shape;921;p38"/>
            <p:cNvSpPr/>
            <p:nvPr/>
          </p:nvSpPr>
          <p:spPr>
            <a:xfrm>
              <a:off x="2986058" y="5868854"/>
              <a:ext cx="275400" cy="275400"/>
            </a:xfrm>
            <a:prstGeom prst="ellipse">
              <a:avLst/>
            </a:prstGeom>
            <a:noFill/>
            <a:ln w="38100" cap="flat" cmpd="sng">
              <a:solidFill>
                <a:schemeClr val="accent1"/>
              </a:solidFill>
              <a:prstDash val="solid"/>
              <a:miter lim="800000"/>
              <a:headEnd type="none" w="sm" len="sm"/>
              <a:tailEnd type="none" w="sm" len="sm"/>
            </a:ln>
            <a:effectLst>
              <a:outerShdw blurRad="642938" dist="1905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22" name="Google Shape;922;p38"/>
            <p:cNvSpPr/>
            <p:nvPr/>
          </p:nvSpPr>
          <p:spPr>
            <a:xfrm>
              <a:off x="4682036" y="623172"/>
              <a:ext cx="137700" cy="137700"/>
            </a:xfrm>
            <a:prstGeom prst="ellipse">
              <a:avLst/>
            </a:prstGeom>
            <a:noFill/>
            <a:ln w="38100" cap="flat" cmpd="sng">
              <a:solidFill>
                <a:schemeClr val="accent1"/>
              </a:solidFill>
              <a:prstDash val="solid"/>
              <a:miter lim="800000"/>
              <a:headEnd type="none" w="sm" len="sm"/>
              <a:tailEnd type="none" w="sm" len="sm"/>
            </a:ln>
            <a:effectLst>
              <a:outerShdw blurRad="642938" dist="1905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5"/>
          <p:cNvSpPr txBox="1">
            <a:spLocks noGrp="1"/>
          </p:cNvSpPr>
          <p:nvPr>
            <p:ph type="body" idx="1"/>
          </p:nvPr>
        </p:nvSpPr>
        <p:spPr>
          <a:xfrm>
            <a:off x="1471050" y="4204525"/>
            <a:ext cx="10305300" cy="1521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Add a brief introduction of your section here: Let’s dive in and get to know some interesting facts about animals!</a:t>
            </a:r>
            <a:endParaRPr/>
          </a:p>
        </p:txBody>
      </p:sp>
      <p:sp>
        <p:nvSpPr>
          <p:cNvPr id="695" name="Google Shape;695;p25"/>
          <p:cNvSpPr txBox="1">
            <a:spLocks noGrp="1"/>
          </p:cNvSpPr>
          <p:nvPr>
            <p:ph type="title"/>
          </p:nvPr>
        </p:nvSpPr>
        <p:spPr>
          <a:xfrm>
            <a:off x="1471050" y="2041175"/>
            <a:ext cx="10305300" cy="763500"/>
          </a:xfrm>
          <a:prstGeom prst="rect">
            <a:avLst/>
          </a:prstGeom>
          <a:effectLst>
            <a:outerShdw blurRad="328613" dist="47625" dir="10500000" algn="bl" rotWithShape="0">
              <a:schemeClr val="accent1"/>
            </a:outerShdw>
          </a:effectLst>
        </p:spPr>
        <p:txBody>
          <a:bodyPr spcFirstLastPara="1" wrap="square" lIns="121900" tIns="121900" rIns="121900" bIns="121900" anchor="t" anchorCtr="0">
            <a:noAutofit/>
          </a:bodyPr>
          <a:lstStyle/>
          <a:p>
            <a:pPr marL="0" lvl="0" indent="0" algn="l" rtl="0">
              <a:spcBef>
                <a:spcPts val="0"/>
              </a:spcBef>
              <a:spcAft>
                <a:spcPts val="0"/>
              </a:spcAft>
              <a:buNone/>
            </a:pPr>
            <a:r>
              <a:rPr lang="en"/>
              <a:t>WE WILL TALK ABOUT THIS FIRST.</a:t>
            </a:r>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E653BA"/>
      </a:accent1>
      <a:accent2>
        <a:srgbClr val="15D5FA"/>
      </a:accent2>
      <a:accent3>
        <a:srgbClr val="001B65"/>
      </a:accent3>
      <a:accent4>
        <a:srgbClr val="00092D"/>
      </a:accent4>
      <a:accent5>
        <a:srgbClr val="444444"/>
      </a:accent5>
      <a:accent6>
        <a:srgbClr val="0000FF"/>
      </a:accent6>
      <a:hlink>
        <a:srgbClr val="15D5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886</Words>
  <Application>Microsoft Office PowerPoint</Application>
  <PresentationFormat>Widescreen</PresentationFormat>
  <Paragraphs>103</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Griffy</vt:lpstr>
      <vt:lpstr>Abril Fatface</vt:lpstr>
      <vt:lpstr>Aldrich</vt:lpstr>
      <vt:lpstr>Burbank Big Cd Bk</vt:lpstr>
      <vt:lpstr>IBM Plex Mono Medium</vt:lpstr>
      <vt:lpstr>Calibri</vt:lpstr>
      <vt:lpstr>Times New Roman</vt:lpstr>
      <vt:lpstr>Barlow Condensed</vt:lpstr>
      <vt:lpstr>IBM Plex Mono</vt:lpstr>
      <vt:lpstr>SlidesMania</vt:lpstr>
      <vt:lpstr>PRESENTING YOU AN ENHANCED/IMPROVISED VERSION OF FORTNITE </vt:lpstr>
      <vt:lpstr>THIS IS OUR TEAM </vt:lpstr>
      <vt:lpstr>TABLE OF CONTENTS.</vt:lpstr>
      <vt:lpstr>PROJECT IDEA  </vt:lpstr>
      <vt:lpstr>PROJECT SCOPE  </vt:lpstr>
      <vt:lpstr>PROJECT DIVISION  </vt:lpstr>
      <vt:lpstr>PRESENTING A WEBSITE OR AN APP?</vt:lpstr>
      <vt:lpstr>PRESENTING A WEBSITE OR AN APP?</vt:lpstr>
      <vt:lpstr>WE WILL TALK ABOUT THIS FIRST.</vt:lpstr>
      <vt:lpstr>DID YOU KNOW?</vt:lpstr>
      <vt:lpstr>DID YOU KNOW?</vt:lpstr>
      <vt:lpstr>Clearly, animals know more than we think, and think a great deal more than we know.</vt:lpstr>
      <vt:lpstr>DID YOU KNOW?</vt:lpstr>
      <vt:lpstr>VERY INTERESTING FACTS!</vt:lpstr>
      <vt:lpstr>SOME FACTS ABOUT MY CATS.</vt:lpstr>
      <vt:lpstr>LET’S REVIEW SOME FACTS.</vt:lpstr>
      <vt:lpstr>PROJECT MAPPING</vt:lpstr>
      <vt:lpstr>AND THIS IS A TIMELINE.</vt:lpstr>
      <vt:lpstr>THANK YOU!</vt:lpstr>
      <vt:lpstr>CREDITS.</vt:lpstr>
      <vt:lpstr>EDITABLE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YOU AN ENHANCED/IMPROVISED VERSION OF FORTNITE</dc:title>
  <dc:creator>DELL</dc:creator>
  <cp:lastModifiedBy>DELL</cp:lastModifiedBy>
  <cp:revision>4</cp:revision>
  <dcterms:modified xsi:type="dcterms:W3CDTF">2023-01-22T19:46:21Z</dcterms:modified>
</cp:coreProperties>
</file>