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2E72-ACA5-4FDE-AFFC-A7EEDFF61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067B4-7AE6-4151-A2AF-FF337BCE1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C5AF-3D21-4653-835D-B615C054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9A42-1A76-41B3-A0D4-2F503FB0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877A-917E-40EA-84E9-92C5EDC2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C63C-FDD0-4FCF-B0A1-7FE5A423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BCD10-5846-46B7-B2B7-1519BA0A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6143-2428-4E85-B47B-B4EF6FF0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C46C-BA7E-4157-A9EA-3C750664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7595-06CD-4F54-A47D-55E68A02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88863-3F58-4758-95F8-D045B3C7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B27E5-EAAD-42F4-98A4-6333ACD7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0AD8-2F7D-478A-9FEC-904615A9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2E9A-6528-4375-91AB-C67B845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76F0-162C-4E31-98A4-17B990CC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1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1FEC-13AC-4B63-B676-35C62872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274E-2A1B-4825-8CCF-A6F9A6F5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F0AF-8621-4492-8236-AA25228F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6798-934E-4B6C-934C-81397FE6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D34A-C010-4862-B83E-1256F541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58B4-CA4A-499C-94E9-DFE101F9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67372-031D-442C-9B3C-B1762BE4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1B669-4D7F-480C-A0EE-8526F259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F15B-5EA8-4F58-B65D-3741E90F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BA1F-1A68-4989-AB26-E7A9F507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3F78-F89F-4C37-96B3-86A3F8B9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4E69-E4CC-4FCD-911B-FE6F16792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91AD-EB43-48B5-95A1-7E1F8A67B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BF01E-1F5B-4134-9351-B3C85C01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54379-98F5-475A-A286-6AFF3C21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D2649-8452-4F26-BE9A-27633540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7397-642B-4389-A1CF-F4BDE6FD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A9247-2279-4C54-B443-BCCF6C06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9D3A4-4EE1-4CFC-AEC0-4E66964B3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253E3-72A7-43BA-BC3E-C1A0FDB45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63024-6B03-40D2-B514-395206CA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61579-7A10-4847-A4C0-E262D034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89C3A-76FC-4D12-AB09-B4675FBD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EA66F-C472-4123-A668-7197932E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F602-2766-42E0-B61C-21FDEF00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5F6AB-9C70-417F-A581-A5FD53ED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BA49B-B86F-49D7-8CC9-1217E55F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E9452-6DF3-4C0F-8893-EA1D49A7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81D9F-6481-4842-A0AB-A378AB45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895E3-8F73-45F7-9B1B-DBA708D8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32C3-17D4-47F3-BE2E-6D3F2ABE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FB7-ECFE-479E-98B6-F474DC46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611C-535D-4A7C-A015-DAE87C1BF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EEA77-E660-474B-987E-4C5274714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0189-E0D9-421C-AD1C-3D229097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728A-7AA5-4AC4-A3CA-480F5F99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89E-D6E9-48CC-B3B5-93A58074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1A25-AEDB-42BD-A050-D2F30E6E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EA889-9472-4703-9518-3364DB21B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E9303-D36E-4806-8A63-47A45ED6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FFBF-A91F-448E-BA62-FAE55707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E3AE-EC74-4ECB-AB47-83AC22DD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36F09-104B-484A-A570-55CF4AA9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A22B8-1637-49F0-A3DB-1F8041CF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0E455-C705-4C20-8D26-F845880C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A1CF-4B8D-48A4-B41B-E44A34FCE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F95F-0060-4AF0-83BE-8FEC7E2EFBC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5E51-DACB-4D60-B25F-8899E99A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1910-A8CA-487E-A338-999204D76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CDC3-DB20-45D9-BE3B-81E801A8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1131EF-A206-4DF9-A584-27B032D98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4394" cy="7148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2CC78-5091-4CB7-B6C1-84D278248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669" y="1145891"/>
            <a:ext cx="11289810" cy="2536497"/>
          </a:xfrm>
          <a:noFill/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FFDAA3"/>
                </a:solidFill>
                <a:latin typeface="Bodoni MT Black" panose="02070A03080606020203" pitchFamily="18" charset="0"/>
              </a:rPr>
              <a:t>Coffee Shop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6B00-99E6-415D-918E-3879C3605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5533" y="3849567"/>
            <a:ext cx="3301343" cy="59409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FFDAA3"/>
                </a:solidFill>
              </a:rPr>
              <a:t>By: </a:t>
            </a:r>
            <a:r>
              <a:rPr lang="en-US" sz="1600" dirty="0" err="1">
                <a:solidFill>
                  <a:srgbClr val="FFDAA3"/>
                </a:solidFill>
              </a:rPr>
              <a:t>Mahnoor</a:t>
            </a:r>
            <a:r>
              <a:rPr lang="en-US" sz="1600" dirty="0">
                <a:solidFill>
                  <a:srgbClr val="FFDAA3"/>
                </a:solidFill>
              </a:rPr>
              <a:t> Naseer</a:t>
            </a:r>
          </a:p>
          <a:p>
            <a:r>
              <a:rPr lang="en-US" sz="1600" dirty="0">
                <a:solidFill>
                  <a:srgbClr val="FFDAA3"/>
                </a:solidFill>
              </a:rPr>
              <a:t>mahnoornoorg57@gmail.com</a:t>
            </a:r>
          </a:p>
        </p:txBody>
      </p:sp>
    </p:spTree>
    <p:extLst>
      <p:ext uri="{BB962C8B-B14F-4D97-AF65-F5344CB8AC3E}">
        <p14:creationId xmlns:p14="http://schemas.microsoft.com/office/powerpoint/2010/main" val="389455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F67719-22F6-436A-AF8B-A6A218405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36C6-F887-4579-9A92-DEC277D03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" y="130630"/>
            <a:ext cx="11934702" cy="6412674"/>
          </a:xfrm>
        </p:spPr>
      </p:pic>
    </p:spTree>
    <p:extLst>
      <p:ext uri="{BB962C8B-B14F-4D97-AF65-F5344CB8AC3E}">
        <p14:creationId xmlns:p14="http://schemas.microsoft.com/office/powerpoint/2010/main" val="70894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Calibri</vt:lpstr>
      <vt:lpstr>Calibri Light</vt:lpstr>
      <vt:lpstr>Office Theme</vt:lpstr>
      <vt:lpstr>Coffee Shop Sales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 Analysis</dc:title>
  <dc:creator>HP</dc:creator>
  <cp:lastModifiedBy>HP</cp:lastModifiedBy>
  <cp:revision>2</cp:revision>
  <dcterms:created xsi:type="dcterms:W3CDTF">2024-07-16T13:06:39Z</dcterms:created>
  <dcterms:modified xsi:type="dcterms:W3CDTF">2024-07-16T13:14:00Z</dcterms:modified>
</cp:coreProperties>
</file>