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4559-64BF-424C-ADD2-DA117A253AA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35C2-7EB0-4A3C-AEBF-9B3534131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35C2-7EB0-4A3C-AEBF-9B3534131D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Direct Data Entry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Input Devices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Direct data entry devices are tools that allow users to input data directly into a computer or system without the need for intermediate processing or paper-based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These devices are used to speed up data entry, improve accuracy, and streamline operations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Types of Direct Data Entry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t>Some common types of direct data entry devices include:</a:t>
            </a:r>
          </a:p>
          <a:p>
            <a:r>
              <a:t>1</a:t>
            </a:r>
            <a:r>
              <a:rPr/>
              <a:t>. </a:t>
            </a:r>
            <a:r>
              <a:rPr lang="en-US" dirty="0" smtClean="0"/>
              <a:t>Card Readers</a:t>
            </a:r>
            <a:endParaRPr/>
          </a:p>
          <a:p>
            <a:r>
              <a:t>2</a:t>
            </a:r>
            <a:r>
              <a:rPr/>
              <a:t>. </a:t>
            </a:r>
            <a:r>
              <a:rPr lang="en-US" dirty="0" smtClean="0"/>
              <a:t>Remote Access Device (RAD </a:t>
            </a:r>
            <a:r>
              <a:rPr smtClean="0"/>
              <a:t>Readers</a:t>
            </a:r>
            <a:r>
              <a:rPr lang="en-US" dirty="0" smtClean="0"/>
              <a:t>)</a:t>
            </a:r>
            <a:endParaRPr/>
          </a:p>
          <a:p>
            <a:r>
              <a:rPr smtClean="0"/>
              <a:t>3.</a:t>
            </a:r>
            <a:r>
              <a:rPr lang="en-US" dirty="0" smtClean="0"/>
              <a:t>Optical Mark Recognition (OMR) and Optical Character Recognition (OCR)</a:t>
            </a:r>
            <a:endParaRPr/>
          </a:p>
          <a:p>
            <a:r>
              <a:t>4</a:t>
            </a:r>
            <a:r>
              <a:rPr/>
              <a:t>. </a:t>
            </a:r>
            <a:r>
              <a:rPr lang="en-US" dirty="0" smtClean="0"/>
              <a:t>QR Code Reader</a:t>
            </a:r>
            <a:endParaRPr/>
          </a:p>
          <a:p>
            <a:r>
              <a:t>5</a:t>
            </a:r>
            <a:r>
              <a:rPr/>
              <a:t>. </a:t>
            </a:r>
            <a:r>
              <a:rPr lang="en-US" dirty="0" smtClean="0"/>
              <a:t>Bar Code Reader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Card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card reader is a device that reads data from a card with an embedded chip or magnetic stripe. It </a:t>
            </a:r>
            <a:r>
              <a:rPr lang="en-US" dirty="0" smtClean="0"/>
              <a:t>allows </a:t>
            </a:r>
            <a:r>
              <a:rPr lang="en-US" dirty="0" smtClean="0"/>
              <a:t>quick data entry and verification.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Card Readers Work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Card readers capture data stored on cards either via physical contact, as in the case of magnetic stripe cards, or using wireless communication for  Radio Frequency Identification card (RFID) cards.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</a:t>
            </a:r>
            <a:r>
              <a:rPr/>
              <a:t>of </a:t>
            </a:r>
            <a:r>
              <a:rPr smtClean="0"/>
              <a:t>Card</a:t>
            </a:r>
            <a:r>
              <a:rPr lang="en-US" dirty="0" smtClean="0"/>
              <a:t> </a:t>
            </a:r>
            <a:r>
              <a:rPr lang="en-US" sz="3600" dirty="0" smtClean="0"/>
              <a:t>r</a:t>
            </a:r>
            <a:r>
              <a:rPr lang="en-US" dirty="0" smtClean="0"/>
              <a:t>eaders And Their Working 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Magnetic Stripe Card Readers:</a:t>
            </a:r>
          </a:p>
          <a:p>
            <a:pPr>
              <a:buNone/>
            </a:pPr>
            <a:r>
              <a:rPr lang="en-US" dirty="0" smtClean="0"/>
              <a:t>   Reads data encoded in the magnetic strip on cards such as credit/debit cards.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Smart Card Readers:</a:t>
            </a:r>
          </a:p>
          <a:p>
            <a:pPr>
              <a:buNone/>
            </a:pPr>
            <a:r>
              <a:rPr lang="en-US" dirty="0" smtClean="0"/>
              <a:t>    Reads information from embedded microchips, often used for secure identification or authentication.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Types of Card </a:t>
            </a:r>
            <a:r>
              <a:rPr lang="en-US" sz="3600" dirty="0" smtClean="0"/>
              <a:t>r</a:t>
            </a:r>
            <a:r>
              <a:rPr lang="en-US" dirty="0" smtClean="0"/>
              <a:t>eaders: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Contactless (RFID) Readers:</a:t>
            </a:r>
          </a:p>
          <a:p>
            <a:pPr>
              <a:buNone/>
            </a:pPr>
            <a:r>
              <a:rPr lang="en-US" dirty="0" smtClean="0"/>
              <a:t>    Reads data using radio-frequency identification, used in NFC (Near Field Communication) payments, public transport systems.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Chip and Pin Readers:</a:t>
            </a:r>
          </a:p>
          <a:p>
            <a:pPr>
              <a:buNone/>
            </a:pPr>
            <a:r>
              <a:rPr lang="en-US" dirty="0" smtClean="0"/>
              <a:t>    Common in POS systems (point of sale), read the chip on cards and require PIN entry for secure transactions.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actless-card-reader-600x40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6308" y="1772530"/>
            <a:ext cx="2512669" cy="1679300"/>
          </a:xfrm>
        </p:spPr>
      </p:pic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683" y="1772530"/>
            <a:ext cx="2143125" cy="2143125"/>
          </a:xfrm>
          <a:prstGeom prst="rect">
            <a:avLst/>
          </a:prstGeom>
        </p:spPr>
      </p:pic>
      <p:pic>
        <p:nvPicPr>
          <p:cNvPr id="6" name="Picture 5" descr="istockphoto-118032682-612x61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06" y="3915655"/>
            <a:ext cx="2540033" cy="1693355"/>
          </a:xfrm>
          <a:prstGeom prst="rect">
            <a:avLst/>
          </a:prstGeom>
        </p:spPr>
      </p:pic>
      <p:pic>
        <p:nvPicPr>
          <p:cNvPr id="7" name="Picture 6" descr="images (2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683" y="3915655"/>
            <a:ext cx="2143125" cy="21431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4000" dirty="0" smtClean="0"/>
              <a:t>t</a:t>
            </a:r>
            <a:r>
              <a:rPr lang="en-US" dirty="0" smtClean="0"/>
              <a:t>ypes of card readers 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36720" y="5731502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Magnetic Stripe Card Readers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40178" y="3915655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Smart Card Readers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6308" y="3546323"/>
            <a:ext cx="3082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Contactless (RFID) Readers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7006" y="573150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Chip and Pin Readers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Applications of Card Readers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</a:t>
            </a:r>
            <a:r>
              <a:rPr smtClean="0"/>
              <a:t>ard readers are widely used in:</a:t>
            </a:r>
          </a:p>
          <a:p>
            <a:r>
              <a:rPr smtClean="0"/>
              <a:t>1. Banking and ATM transactions</a:t>
            </a:r>
          </a:p>
          <a:p>
            <a:r>
              <a:rPr smtClean="0"/>
              <a:t>2. Access control in secured areas</a:t>
            </a:r>
          </a:p>
          <a:p>
            <a:r>
              <a:rPr smtClean="0"/>
              <a:t>3. Public transportation systems</a:t>
            </a:r>
          </a:p>
          <a:p>
            <a:r>
              <a:rPr smtClean="0"/>
              <a:t>4. Retail payment systems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b="1" dirty="0" smtClean="0"/>
              <a:t>Importance:  </a:t>
            </a:r>
            <a:endParaRPr lang="en-US" b="1" dirty="0" smtClean="0"/>
          </a:p>
          <a:p>
            <a:r>
              <a:rPr lang="en-US" dirty="0" smtClean="0"/>
              <a:t>  Widely used in banking, retail, and secure access systems for efficient and secure data processing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253</TotalTime>
  <Words>359</Words>
  <Application>Microsoft Macintosh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Direct Data Entry Devices</vt:lpstr>
      <vt:lpstr>Introduction</vt:lpstr>
      <vt:lpstr>Types of Direct Data Entry Devices</vt:lpstr>
      <vt:lpstr>Card Reader</vt:lpstr>
      <vt:lpstr>How Card Readers Work :</vt:lpstr>
      <vt:lpstr>Types of Card readers And Their Working :</vt:lpstr>
      <vt:lpstr>   Types of Card readers:</vt:lpstr>
      <vt:lpstr> types of card readers :</vt:lpstr>
      <vt:lpstr>Applications of Card Readers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Data Entry Devices</dc:title>
  <dc:creator>mahnoor</dc:creator>
  <dc:description>generated using python-pptx</dc:description>
  <cp:lastModifiedBy>Murad</cp:lastModifiedBy>
  <cp:revision>23</cp:revision>
  <dcterms:created xsi:type="dcterms:W3CDTF">2013-01-27T09:14:16Z</dcterms:created>
  <dcterms:modified xsi:type="dcterms:W3CDTF">2024-10-20T15:13:23Z</dcterms:modified>
</cp:coreProperties>
</file>