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smtClean="0"/>
              <a:t>Detailed </a:t>
            </a:r>
            <a:r>
              <a:t>installation steps for Windows, Linux, and macOS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Operating System Installation Guide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smtClean="0"/>
              <a:t>1</a:t>
            </a:r>
            <a:r>
              <a:t>. Installation process will begin.</a:t>
            </a:r>
          </a:p>
          <a:p>
            <a:r>
              <a:t>2. Choose timezone, language, and keyboard layout.</a:t>
            </a:r>
          </a:p>
          <a:p>
            <a:r>
              <a:t>3. Create a username and password.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Linux </a:t>
            </a:r>
            <a:r>
              <a:rPr/>
              <a:t>Installation</a:t>
            </a:r>
            <a:r>
              <a:rPr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smtClean="0"/>
              <a:t> </a:t>
            </a:r>
            <a:r>
              <a:t>Installation Process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smtClean="0"/>
              <a:t>1</a:t>
            </a:r>
            <a:r>
              <a:t>. Wait for installation to finish.</a:t>
            </a:r>
          </a:p>
          <a:p>
            <a:r>
              <a:t>2. Remove bootable media and restart.</a:t>
            </a:r>
          </a:p>
          <a:p>
            <a:r>
              <a:t>3. Update system and install additional drivers if necessary.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Linux Installation</a:t>
            </a:r>
            <a:r>
              <a:rPr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smtClean="0"/>
              <a:t>Finalizing </a:t>
            </a:r>
            <a:r>
              <a:t>Installation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smtClean="0"/>
              <a:t>1</a:t>
            </a:r>
            <a:r>
              <a:t>. Backup your data with </a:t>
            </a:r>
            <a:r>
              <a:rPr/>
              <a:t>Time </a:t>
            </a:r>
            <a:r>
              <a:rPr smtClean="0"/>
              <a:t>Machine</a:t>
            </a:r>
            <a:r>
              <a:rPr lang="en-US" dirty="0" smtClean="0"/>
              <a:t> (built-in Mac feature that automatically backs up your files to an external storage device)</a:t>
            </a:r>
            <a:r>
              <a:rPr smtClean="0"/>
              <a:t>.</a:t>
            </a:r>
            <a:endParaRPr/>
          </a:p>
          <a:p>
            <a:r>
              <a:t>2. </a:t>
            </a:r>
            <a:r>
              <a:rPr/>
              <a:t>Download </a:t>
            </a:r>
            <a:r>
              <a:rPr lang="en-US" dirty="0" smtClean="0"/>
              <a:t>M</a:t>
            </a:r>
            <a:r>
              <a:rPr smtClean="0"/>
              <a:t>acOS </a:t>
            </a:r>
            <a:r>
              <a:t>installer from App Store.</a:t>
            </a:r>
          </a:p>
          <a:p>
            <a:r>
              <a:t>3. Create a bootable USB if needed.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macOS Installation</a:t>
            </a:r>
            <a:r>
              <a:rPr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smtClean="0"/>
              <a:t>Preparation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smtClean="0"/>
              <a:t>1</a:t>
            </a:r>
            <a:r>
              <a:t>. Boot from USB or installer by holding 'Option' at startup.</a:t>
            </a:r>
          </a:p>
          <a:p>
            <a:r>
              <a:t>2. Select 'Install macOS' to begin setup.</a:t>
            </a:r>
          </a:p>
          <a:p>
            <a:r>
              <a:t>3. Choose language and proceed.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macOS </a:t>
            </a:r>
            <a:r>
              <a:rPr/>
              <a:t>Installation</a:t>
            </a:r>
            <a:r>
              <a:rPr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smtClean="0"/>
              <a:t> </a:t>
            </a:r>
            <a:r>
              <a:t>Starting Setup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smtClean="0"/>
              <a:t>1</a:t>
            </a:r>
            <a:r>
              <a:t>. Open Disk Utility to prepare disk.</a:t>
            </a:r>
          </a:p>
          <a:p>
            <a:r>
              <a:t>2. Erase target disk </a:t>
            </a:r>
            <a:r>
              <a:rPr/>
              <a:t>with </a:t>
            </a:r>
            <a:r>
              <a:rPr smtClean="0"/>
              <a:t>APFS</a:t>
            </a:r>
            <a:r>
              <a:rPr lang="en-US" dirty="0" smtClean="0"/>
              <a:t> (Apple’s format)</a:t>
            </a:r>
            <a:r>
              <a:rPr smtClean="0"/>
              <a:t> </a:t>
            </a:r>
            <a:r>
              <a:t>for macOS.</a:t>
            </a:r>
          </a:p>
          <a:p>
            <a:r>
              <a:t>3. Close Disk Utility and return to the installer.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macOS </a:t>
            </a:r>
            <a:r>
              <a:rPr/>
              <a:t>Installation</a:t>
            </a:r>
            <a:r>
              <a:rPr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smtClean="0"/>
              <a:t> </a:t>
            </a:r>
            <a:r>
              <a:t>Disk Utility &amp; Formatting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smtClean="0"/>
              <a:t>1</a:t>
            </a:r>
            <a:r>
              <a:t>. Select target disk and begin installation.</a:t>
            </a:r>
          </a:p>
          <a:p>
            <a:r>
              <a:t>2. System may restart several times.</a:t>
            </a:r>
          </a:p>
          <a:p>
            <a:r>
              <a:t>3. Follow prompts to set up account and preferences.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macOS </a:t>
            </a:r>
            <a:r>
              <a:rPr/>
              <a:t>Installation</a:t>
            </a:r>
            <a:r>
              <a:rPr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smtClean="0"/>
              <a:t> </a:t>
            </a:r>
            <a:r>
              <a:t>Installation Process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smtClean="0"/>
              <a:t>1</a:t>
            </a:r>
            <a:r>
              <a:t>. Sign in with Apple ID and configure settings.</a:t>
            </a:r>
          </a:p>
          <a:p>
            <a:r>
              <a:t>2. Update software and restore files from backup if needed.</a:t>
            </a:r>
          </a:p>
          <a:p>
            <a:r>
              <a:t>3. Your macOS installation </a:t>
            </a:r>
            <a:r>
              <a:rPr/>
              <a:t>is </a:t>
            </a:r>
            <a:r>
              <a:rPr smtClean="0"/>
              <a:t>complete</a:t>
            </a:r>
            <a:r>
              <a:rPr lang="en-US" dirty="0" smtClean="0"/>
              <a:t>.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macOS </a:t>
            </a:r>
            <a:r>
              <a:rPr/>
              <a:t>Installation</a:t>
            </a:r>
            <a:r>
              <a:rPr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smtClean="0"/>
              <a:t> </a:t>
            </a:r>
            <a:r>
              <a:t>Final Setup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7772" y="1161143"/>
            <a:ext cx="4151086" cy="1542142"/>
          </a:xfrm>
        </p:spPr>
        <p:txBody>
          <a:bodyPr/>
          <a:lstStyle/>
          <a:p>
            <a:r>
              <a:rPr lang="en-US" dirty="0" smtClean="0"/>
              <a:t>THANK YOU!    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Backup important data.</a:t>
            </a:r>
          </a:p>
          <a:p>
            <a:r>
              <a:t>2. Create a bootable USB/DVD with the </a:t>
            </a:r>
            <a:r>
              <a:rPr/>
              <a:t>Windows </a:t>
            </a:r>
            <a:r>
              <a:rPr smtClean="0"/>
              <a:t>ISO</a:t>
            </a:r>
            <a:r>
              <a:rPr lang="en-US" dirty="0" smtClean="0"/>
              <a:t> file , which is a copy of Windows used for installation.</a:t>
            </a:r>
            <a:endParaRPr/>
          </a:p>
          <a:p>
            <a:r>
              <a:t>3. </a:t>
            </a:r>
            <a:r>
              <a:rPr/>
              <a:t>Access </a:t>
            </a:r>
            <a:r>
              <a:rPr smtClean="0"/>
              <a:t>BIOS </a:t>
            </a:r>
            <a:r>
              <a:t>to set the boot order.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Windows </a:t>
            </a:r>
            <a:r>
              <a:rPr/>
              <a:t>Installation</a:t>
            </a:r>
            <a:r>
              <a:rPr smtClean="0"/>
              <a:t>: </a:t>
            </a:r>
            <a:r>
              <a:t>Preparation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Insert </a:t>
            </a:r>
            <a:r>
              <a:rPr/>
              <a:t>bootable </a:t>
            </a:r>
            <a:r>
              <a:rPr smtClean="0"/>
              <a:t>media</a:t>
            </a:r>
            <a:r>
              <a:rPr lang="en-US" dirty="0" smtClean="0"/>
              <a:t> (USB/DVD)</a:t>
            </a:r>
            <a:r>
              <a:rPr smtClean="0"/>
              <a:t> </a:t>
            </a:r>
            <a:r>
              <a:t>and restart your computer.</a:t>
            </a:r>
          </a:p>
          <a:p>
            <a:r>
              <a:t>2. Follow the prompts to start Windows setup.</a:t>
            </a:r>
          </a:p>
          <a:p>
            <a:r>
              <a:t>3. Choose your language, time, and keyboard settings.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Windows </a:t>
            </a:r>
            <a:r>
              <a:rPr/>
              <a:t>Installation</a:t>
            </a:r>
            <a:r>
              <a:rPr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smtClean="0"/>
              <a:t> </a:t>
            </a:r>
            <a:r>
              <a:t>Starting Setup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Select the disk where you want to install Windows.</a:t>
            </a:r>
          </a:p>
          <a:p>
            <a:r>
              <a:t>2. Delete, create, or format partitions as needed.</a:t>
            </a:r>
          </a:p>
          <a:p>
            <a:r>
              <a:t>3. Proceed to install on the selected partition.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Windows Installation</a:t>
            </a:r>
            <a:r>
              <a:rPr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smtClean="0"/>
              <a:t>Partitioning </a:t>
            </a:r>
            <a:r>
              <a:t>and Formatting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smtClean="0"/>
              <a:t>1</a:t>
            </a:r>
            <a:r>
              <a:t>. Windows files will copy to your computer.</a:t>
            </a:r>
          </a:p>
          <a:p>
            <a:r>
              <a:t>2. System will restart multiple </a:t>
            </a:r>
            <a:r>
              <a:rPr/>
              <a:t>times</a:t>
            </a:r>
            <a:r>
              <a:rPr smtClean="0"/>
              <a:t>.</a:t>
            </a:r>
            <a:endParaRPr lang="en-US" dirty="0" smtClean="0"/>
          </a:p>
          <a:p>
            <a:r>
              <a:rPr lang="en-US" dirty="0" smtClean="0"/>
              <a:t>3. Follow prompts, you’ll set up details like username and password along the way.</a:t>
            </a:r>
            <a:endParaRPr/>
          </a:p>
          <a:p>
            <a:pPr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Windows </a:t>
            </a:r>
            <a:r>
              <a:rPr/>
              <a:t>Installation</a:t>
            </a:r>
            <a:r>
              <a:rPr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smtClean="0"/>
              <a:t> </a:t>
            </a:r>
            <a:r>
              <a:t>Installation Process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Choose privacy settings and create user account.</a:t>
            </a:r>
          </a:p>
          <a:p>
            <a:r>
              <a:t>2. Update system, install drivers, and software.</a:t>
            </a:r>
          </a:p>
          <a:p>
            <a:r>
              <a:t>3. Enjoy your new </a:t>
            </a:r>
            <a:r>
              <a:rPr/>
              <a:t>Windows </a:t>
            </a:r>
            <a:r>
              <a:rPr smtClean="0"/>
              <a:t>installation</a:t>
            </a:r>
            <a:r>
              <a:rPr lang="en-US" dirty="0" smtClean="0"/>
              <a:t>.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Windows Installation</a:t>
            </a:r>
            <a:r>
              <a:rPr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smtClean="0"/>
              <a:t>Final </a:t>
            </a:r>
            <a:r>
              <a:t>Setup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</a:t>
            </a:r>
            <a:r>
              <a:rPr/>
              <a:t>. </a:t>
            </a:r>
            <a:r>
              <a:rPr lang="en-US" dirty="0" smtClean="0"/>
              <a:t>Similar to Windows, first backup your data. </a:t>
            </a:r>
            <a:endParaRPr/>
          </a:p>
          <a:p>
            <a:r>
              <a:t>2. Download your preferred Linux distribution ISO.</a:t>
            </a:r>
          </a:p>
          <a:p>
            <a:r>
              <a:t>3. Create a bootable USB/DVD with the ISO.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Linux Installation: Preparation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smtClean="0"/>
              <a:t>1</a:t>
            </a:r>
            <a:r>
              <a:t>. Insert bootable media and restart.</a:t>
            </a:r>
          </a:p>
          <a:p>
            <a:r>
              <a:t>2. Access BIOS/UEFI and set USB/DVD as the first boot device.</a:t>
            </a:r>
          </a:p>
          <a:p>
            <a:r>
              <a:t>3. Boot into live environment and select 'Install Linux'.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Linux </a:t>
            </a:r>
            <a:r>
              <a:rPr/>
              <a:t>Installation</a:t>
            </a:r>
            <a:r>
              <a:rPr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smtClean="0"/>
              <a:t> </a:t>
            </a:r>
            <a:r>
              <a:t>Booting &amp; </a:t>
            </a:r>
            <a:r>
              <a:rPr/>
              <a:t>Starting </a:t>
            </a:r>
            <a:r>
              <a:rPr smtClean="0"/>
              <a:t>Setup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smtClean="0"/>
              <a:t>1</a:t>
            </a:r>
            <a:r>
              <a:t>. Select installation type: guided (automatic) or manual.</a:t>
            </a:r>
          </a:p>
          <a:p>
            <a:r>
              <a:t>2. </a:t>
            </a:r>
            <a:r>
              <a:rPr/>
              <a:t>Configure </a:t>
            </a:r>
            <a:r>
              <a:rPr smtClean="0"/>
              <a:t>partitions</a:t>
            </a:r>
            <a:r>
              <a:rPr lang="en-US" dirty="0" smtClean="0"/>
              <a:t> (like </a:t>
            </a:r>
            <a:r>
              <a:rPr lang="en-US" b="1" dirty="0" smtClean="0"/>
              <a:t>/ </a:t>
            </a:r>
            <a:r>
              <a:rPr lang="en-US" dirty="0" smtClean="0"/>
              <a:t>for the main system, </a:t>
            </a:r>
            <a:r>
              <a:rPr lang="en-US" b="1" dirty="0" smtClean="0"/>
              <a:t>swap</a:t>
            </a:r>
            <a:r>
              <a:rPr lang="en-US" dirty="0" smtClean="0"/>
              <a:t> for extra memory, and </a:t>
            </a:r>
            <a:r>
              <a:rPr lang="en-US" b="1" dirty="0" smtClean="0"/>
              <a:t>/home </a:t>
            </a:r>
            <a:r>
              <a:rPr lang="en-US" dirty="0" smtClean="0"/>
              <a:t>for files). </a:t>
            </a:r>
            <a:endParaRPr/>
          </a:p>
          <a:p>
            <a:r>
              <a:t>3. Choose partition format (</a:t>
            </a:r>
            <a:r>
              <a:rPr/>
              <a:t>usually </a:t>
            </a:r>
            <a:r>
              <a:rPr smtClean="0"/>
              <a:t>ext4</a:t>
            </a:r>
            <a:r>
              <a:rPr lang="en-US" dirty="0" smtClean="0"/>
              <a:t>,support files up to 16 terabytes in size</a:t>
            </a:r>
            <a:r>
              <a:rPr smtClean="0"/>
              <a:t>).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Linux </a:t>
            </a:r>
            <a:r>
              <a:rPr/>
              <a:t>Installation</a:t>
            </a:r>
            <a:r>
              <a:rPr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smtClean="0"/>
              <a:t> </a:t>
            </a:r>
            <a:r>
              <a:t>Partitioning and Formatting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</TotalTime>
  <Words>572</Words>
  <Application>Microsoft Office PowerPoint</Application>
  <PresentationFormat>On-screen Show (4:3)</PresentationFormat>
  <Paragraphs>75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Operating System Installation Guide</vt:lpstr>
      <vt:lpstr>Windows Installation: Preparation</vt:lpstr>
      <vt:lpstr>Windows Installation:  Starting Setup</vt:lpstr>
      <vt:lpstr>Windows Installation:  Partitioning and Formatting</vt:lpstr>
      <vt:lpstr>Windows Installation:  Installation Process</vt:lpstr>
      <vt:lpstr>Windows Installation:  Final Setup</vt:lpstr>
      <vt:lpstr>Linux Installation: Preparation</vt:lpstr>
      <vt:lpstr>Linux Installation:  Booting &amp; Starting Setup</vt:lpstr>
      <vt:lpstr>Linux Installation:  Partitioning and Formatting</vt:lpstr>
      <vt:lpstr>Linux Installation:  Installation Process</vt:lpstr>
      <vt:lpstr>Linux Installation:  Finalizing Installation</vt:lpstr>
      <vt:lpstr>macOS Installation:  Preparation</vt:lpstr>
      <vt:lpstr>macOS Installation:  Starting Setup</vt:lpstr>
      <vt:lpstr>macOS Installation:  Disk Utility &amp; Formatting</vt:lpstr>
      <vt:lpstr>macOS Installation:  Installation Process</vt:lpstr>
      <vt:lpstr>macOS Installation:  Final Setup</vt:lpstr>
      <vt:lpstr>THANK YOU!            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Installation Guide</dc:title>
  <dc:subject/>
  <dc:creator/>
  <cp:keywords/>
  <dc:description>generated using python-pptx</dc:description>
  <cp:lastModifiedBy>Murad</cp:lastModifiedBy>
  <cp:revision>7</cp:revision>
  <dcterms:created xsi:type="dcterms:W3CDTF">2013-01-27T09:14:16Z</dcterms:created>
  <dcterms:modified xsi:type="dcterms:W3CDTF">2024-10-31T04:18:46Z</dcterms:modified>
  <cp:category/>
</cp:coreProperties>
</file>