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webp"/></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2355" y="1285875"/>
            <a:ext cx="4287520" cy="714375"/>
          </a:xfrm>
        </p:spPr>
        <p:txBody>
          <a:bodyPr>
            <a:normAutofit fontScale="90000"/>
          </a:bodyPr>
          <a:lstStyle/>
          <a:p>
            <a:pPr algn="l"/>
            <a:r>
              <a:rPr lang="en-US" dirty="0">
                <a:solidFill>
                  <a:schemeClr val="bg1"/>
                </a:solidFill>
                <a:latin typeface="Symbol" panose="05050102010706020507" charset="0"/>
                <a:cs typeface="Symbol" panose="05050102010706020507" charset="0"/>
              </a:rPr>
              <a:t>TECH Society</a:t>
            </a:r>
            <a:endParaRPr lang="en-US" dirty="0">
              <a:solidFill>
                <a:schemeClr val="bg1"/>
              </a:solidFill>
              <a:latin typeface="Symbol" panose="05050102010706020507" charset="0"/>
              <a:cs typeface="Symbol" panose="05050102010706020507" charset="0"/>
            </a:endParaRPr>
          </a:p>
        </p:txBody>
      </p:sp>
      <p:sp>
        <p:nvSpPr>
          <p:cNvPr id="4" name="Text Box 3"/>
          <p:cNvSpPr txBox="1"/>
          <p:nvPr/>
        </p:nvSpPr>
        <p:spPr>
          <a:xfrm>
            <a:off x="928370" y="2159000"/>
            <a:ext cx="5423535" cy="3282315"/>
          </a:xfrm>
          <a:prstGeom prst="rect">
            <a:avLst/>
          </a:prstGeom>
          <a:noFill/>
        </p:spPr>
        <p:txBody>
          <a:bodyPr wrap="square" rtlCol="0" anchor="t">
            <a:noAutofit/>
          </a:bodyPr>
          <a:p>
            <a:r>
              <a:rPr lang="en-US" sz="2400" b="1">
                <a:solidFill>
                  <a:schemeClr val="bg1"/>
                </a:solidFill>
                <a:latin typeface="+mj-lt"/>
                <a:cs typeface="+mj-lt"/>
              </a:rPr>
              <a:t>Your TrustWorthy Software Company</a:t>
            </a:r>
            <a:endParaRPr lang="en-US" sz="2400" b="1">
              <a:solidFill>
                <a:schemeClr val="bg1"/>
              </a:solidFill>
              <a:latin typeface="+mj-lt"/>
              <a:cs typeface="+mj-lt"/>
            </a:endParaRPr>
          </a:p>
          <a:p>
            <a:r>
              <a:rPr lang="en-US">
                <a:solidFill>
                  <a:schemeClr val="bg1"/>
                </a:solidFill>
                <a:latin typeface="+mj-lt"/>
                <a:cs typeface="+mj-lt"/>
              </a:rPr>
              <a:t>Made By: Mahnoor Babar</a:t>
            </a:r>
            <a:endParaRPr lang="en-US">
              <a:solidFill>
                <a:schemeClr val="bg1"/>
              </a:solidFill>
              <a:latin typeface="+mj-lt"/>
              <a:cs typeface="+mj-lt"/>
            </a:endParaRPr>
          </a:p>
          <a:p>
            <a:endParaRPr lang="en-US">
              <a:solidFill>
                <a:schemeClr val="bg1"/>
              </a:solidFill>
              <a:latin typeface="+mj-lt"/>
              <a:cs typeface="+mj-lt"/>
            </a:endParaRPr>
          </a:p>
          <a:p>
            <a:r>
              <a:rPr lang="en-US" sz="1600">
                <a:solidFill>
                  <a:schemeClr val="bg1"/>
                </a:solidFill>
                <a:latin typeface="+mj-lt"/>
                <a:cs typeface="+mj-lt"/>
              </a:rPr>
              <a:t>our Tech Society is a vibrant community of tech enthusiasts, innovators, and professionals dedicated to fostering a culture of collaboration, learning, and growth. Founded with the mission to connect like-minded individuals, we provide a platform where members can explore the latest in technology, develop their skills, and contribute to impactful projects.</a:t>
            </a:r>
            <a:endParaRPr lang="en-US" sz="1600">
              <a:solidFill>
                <a:schemeClr val="bg1"/>
              </a:solidFill>
              <a:latin typeface="+mj-lt"/>
              <a:cs typeface="+mj-lt"/>
            </a:endParaRPr>
          </a:p>
        </p:txBody>
      </p:sp>
      <p:pic>
        <p:nvPicPr>
          <p:cNvPr id="3" name="Picture 2"/>
          <p:cNvPicPr/>
          <p:nvPr/>
        </p:nvPicPr>
        <p:blipFill>
          <a:blip r:embed="rId1"/>
          <a:stretch>
            <a:fillRect/>
          </a:stretch>
        </p:blipFill>
        <p:spPr>
          <a:xfrm>
            <a:off x="6649720" y="1577340"/>
            <a:ext cx="4860925" cy="38639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Introducing to Tech Society</a:t>
            </a:r>
            <a:endParaRPr lang="en-US" b="1">
              <a:solidFill>
                <a:schemeClr val="bg1"/>
              </a:solidFill>
            </a:endParaRPr>
          </a:p>
        </p:txBody>
      </p:sp>
      <p:sp>
        <p:nvSpPr>
          <p:cNvPr id="3" name="Content Placeholder 2"/>
          <p:cNvSpPr>
            <a:spLocks noGrp="1"/>
          </p:cNvSpPr>
          <p:nvPr>
            <p:ph sz="half" idx="1"/>
          </p:nvPr>
        </p:nvSpPr>
        <p:spPr/>
        <p:txBody>
          <a:bodyPr>
            <a:normAutofit fontScale="80000"/>
          </a:bodyPr>
          <a:p>
            <a:pPr marL="0" indent="0">
              <a:buNone/>
            </a:pPr>
            <a:r>
              <a:rPr lang="en-US" sz="2400">
                <a:solidFill>
                  <a:schemeClr val="bg1"/>
                </a:solidFill>
                <a:latin typeface="+mj-lt"/>
                <a:cs typeface="+mj-lt"/>
              </a:rPr>
              <a:t>We are a dynamic community dedicated to driving innovation, sharing knowledge, and fostering growth in the ever-evolving world of technology. Our society brings together students, professionals, and hobbyists from diverse backgrounds, all united by a shared passion for technology and a desire to make a meaningful impact.Since our inception,  Tech Society has been a hub for learning and collaboration. We believe that technology has the power to transform lives and that by working together, we can push the boundaries of what’s possible. Whether you're looking to hone your skills, connect with industry leaders, or contribute to groundbreaking projects, you'll find a welcoming and supportive environment here.</a:t>
            </a:r>
            <a:endParaRPr lang="en-US" sz="2400">
              <a:solidFill>
                <a:schemeClr val="bg1"/>
              </a:solidFill>
              <a:latin typeface="+mj-lt"/>
              <a:cs typeface="+mj-lt"/>
            </a:endParaRPr>
          </a:p>
        </p:txBody>
      </p:sp>
      <p:pic>
        <p:nvPicPr>
          <p:cNvPr id="5" name="Content Placeholder 4"/>
          <p:cNvPicPr>
            <a:picLocks noChangeAspect="1"/>
          </p:cNvPicPr>
          <p:nvPr>
            <p:ph sz="half" idx="2"/>
          </p:nvPr>
        </p:nvPicPr>
        <p:blipFill>
          <a:blip r:embed="rId1"/>
          <a:stretch>
            <a:fillRect/>
          </a:stretch>
        </p:blipFill>
        <p:spPr>
          <a:xfrm>
            <a:off x="6144895" y="1993265"/>
            <a:ext cx="5765800" cy="352361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Background</a:t>
            </a:r>
            <a:endParaRPr lang="en-US" b="1">
              <a:solidFill>
                <a:schemeClr val="bg1"/>
              </a:solidFill>
            </a:endParaRPr>
          </a:p>
        </p:txBody>
      </p:sp>
      <p:sp>
        <p:nvSpPr>
          <p:cNvPr id="3" name="Content Placeholder 2"/>
          <p:cNvSpPr>
            <a:spLocks noGrp="1"/>
          </p:cNvSpPr>
          <p:nvPr>
            <p:ph sz="half" idx="1"/>
          </p:nvPr>
        </p:nvSpPr>
        <p:spPr/>
        <p:txBody>
          <a:bodyPr>
            <a:normAutofit/>
          </a:bodyPr>
          <a:p>
            <a:pPr marL="0" indent="0">
              <a:buNone/>
            </a:pPr>
            <a:r>
              <a:rPr lang="en-US" sz="2400">
                <a:solidFill>
                  <a:schemeClr val="bg1"/>
                </a:solidFill>
                <a:latin typeface="+mj-lt"/>
                <a:cs typeface="+mj-lt"/>
              </a:rPr>
              <a:t>Tech Society was founded on the belief that technology has the power to change the world, and that change starts with a community of passionate, like-minded individuals. Established in 2021, our society began as a small group of tech enthusiasts who wanted to create a space where people could learn, innovate, and collaborate on tech-driven projects.</a:t>
            </a:r>
            <a:endParaRPr lang="en-US" sz="2400">
              <a:solidFill>
                <a:schemeClr val="bg1"/>
              </a:solidFill>
              <a:latin typeface="+mj-lt"/>
              <a:cs typeface="+mj-lt"/>
            </a:endParaRPr>
          </a:p>
        </p:txBody>
      </p:sp>
      <p:pic>
        <p:nvPicPr>
          <p:cNvPr id="104" name="Content Placeholder 103"/>
          <p:cNvPicPr>
            <a:picLocks noChangeAspect="1"/>
          </p:cNvPicPr>
          <p:nvPr>
            <p:ph sz="half" idx="2"/>
          </p:nvPr>
        </p:nvPicPr>
        <p:blipFill>
          <a:blip r:embed="rId1"/>
          <a:stretch>
            <a:fillRect/>
          </a:stretch>
        </p:blipFill>
        <p:spPr>
          <a:xfrm>
            <a:off x="6019800" y="1894840"/>
            <a:ext cx="5937250" cy="320167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Stages of Work and TimeLine</a:t>
            </a:r>
            <a:endParaRPr lang="en-US" b="1">
              <a:solidFill>
                <a:schemeClr val="bg1"/>
              </a:solidFill>
            </a:endParaRPr>
          </a:p>
        </p:txBody>
      </p:sp>
      <p:pic>
        <p:nvPicPr>
          <p:cNvPr id="4" name="Content Placeholder 3" descr="Screenshot 2024-08-12 232455"/>
          <p:cNvPicPr>
            <a:picLocks noChangeAspect="1"/>
          </p:cNvPicPr>
          <p:nvPr>
            <p:ph sz="half" idx="1"/>
          </p:nvPr>
        </p:nvPicPr>
        <p:blipFill>
          <a:blip r:embed="rId1"/>
          <a:stretch>
            <a:fillRect/>
          </a:stretch>
        </p:blipFill>
        <p:spPr>
          <a:xfrm>
            <a:off x="450215" y="1769745"/>
            <a:ext cx="11595100" cy="33889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rPr>
              <a:t>Website Design</a:t>
            </a:r>
            <a:endParaRPr lang="en-US" b="1">
              <a:solidFill>
                <a:schemeClr val="bg1"/>
              </a:solidFill>
            </a:endParaRPr>
          </a:p>
        </p:txBody>
      </p:sp>
      <p:pic>
        <p:nvPicPr>
          <p:cNvPr id="5" name="Content Placeholder 4" descr="1"/>
          <p:cNvPicPr>
            <a:picLocks noChangeAspect="1"/>
          </p:cNvPicPr>
          <p:nvPr>
            <p:ph sz="half" idx="1"/>
          </p:nvPr>
        </p:nvPicPr>
        <p:blipFill>
          <a:blip r:embed="rId1"/>
          <a:stretch>
            <a:fillRect/>
          </a:stretch>
        </p:blipFill>
        <p:spPr>
          <a:xfrm>
            <a:off x="2204720" y="1825625"/>
            <a:ext cx="2447290" cy="4351655"/>
          </a:xfrm>
          <a:prstGeom prst="rect">
            <a:avLst/>
          </a:prstGeom>
        </p:spPr>
      </p:pic>
      <p:pic>
        <p:nvPicPr>
          <p:cNvPr id="6" name="Content Placeholder 5" descr="2"/>
          <p:cNvPicPr>
            <a:picLocks noChangeAspect="1"/>
          </p:cNvPicPr>
          <p:nvPr>
            <p:ph sz="half" idx="2"/>
          </p:nvPr>
        </p:nvPicPr>
        <p:blipFill>
          <a:blip r:embed="rId2"/>
          <a:stretch>
            <a:fillRect/>
          </a:stretch>
        </p:blipFill>
        <p:spPr>
          <a:xfrm>
            <a:off x="7538720" y="1825625"/>
            <a:ext cx="244729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bg1"/>
                </a:solidFill>
                <a:sym typeface="+mn-ea"/>
              </a:rPr>
              <a:t>Website Design</a:t>
            </a:r>
            <a:endParaRPr lang="en-US" b="1">
              <a:solidFill>
                <a:schemeClr val="bg1"/>
              </a:solidFill>
              <a:sym typeface="+mn-ea"/>
            </a:endParaRPr>
          </a:p>
        </p:txBody>
      </p:sp>
      <p:pic>
        <p:nvPicPr>
          <p:cNvPr id="5" name="Content Placeholder 4" descr="3"/>
          <p:cNvPicPr>
            <a:picLocks noChangeAspect="1"/>
          </p:cNvPicPr>
          <p:nvPr>
            <p:ph sz="half" idx="1"/>
          </p:nvPr>
        </p:nvPicPr>
        <p:blipFill>
          <a:blip r:embed="rId1"/>
          <a:stretch>
            <a:fillRect/>
          </a:stretch>
        </p:blipFill>
        <p:spPr>
          <a:xfrm>
            <a:off x="2204720" y="1825625"/>
            <a:ext cx="2447290" cy="4351655"/>
          </a:xfrm>
          <a:prstGeom prst="rect">
            <a:avLst/>
          </a:prstGeom>
        </p:spPr>
      </p:pic>
      <p:pic>
        <p:nvPicPr>
          <p:cNvPr id="6" name="Content Placeholder 5" descr="4"/>
          <p:cNvPicPr>
            <a:picLocks noChangeAspect="1"/>
          </p:cNvPicPr>
          <p:nvPr>
            <p:ph sz="half" idx="2"/>
          </p:nvPr>
        </p:nvPicPr>
        <p:blipFill>
          <a:blip r:embed="rId2"/>
          <a:stretch>
            <a:fillRect/>
          </a:stretch>
        </p:blipFill>
        <p:spPr>
          <a:xfrm>
            <a:off x="7538720" y="1825625"/>
            <a:ext cx="244729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WPS Presentation</Application>
  <PresentationFormat>Widescreen</PresentationFormat>
  <Paragraphs>21</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Symbol</vt:lpstr>
      <vt:lpstr>Calibri Light</vt:lpstr>
      <vt:lpstr>Microsoft YaHei</vt:lpstr>
      <vt:lpstr>Arial Unicode MS</vt:lpstr>
      <vt:lpstr>Calibri</vt:lpstr>
      <vt:lpstr>Office Theme</vt:lpstr>
      <vt:lpstr>Breeze Beauty</vt:lpstr>
      <vt:lpstr>Introducing to Breeze Beauty</vt:lpstr>
      <vt:lpstr>Background</vt:lpstr>
      <vt:lpstr>Desktop Design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Breeze Beauty</dc:title>
  <dc:creator/>
  <cp:lastModifiedBy>HP</cp:lastModifiedBy>
  <cp:revision>2</cp:revision>
  <dcterms:created xsi:type="dcterms:W3CDTF">2024-08-05T18:18:00Z</dcterms:created>
  <dcterms:modified xsi:type="dcterms:W3CDTF">2024-08-12T18:35:17Z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834C0CAA59EC4143AF9348209F72F9D0_11</vt:lpwstr>
  </property>
  <property fmtid="{D5CDD505-2E9C-101B-9397-08002B2CF9AE}" pid="3" name="KSOProductBuildVer">
    <vt:lpwstr>1033-12.2.0.13472</vt:lpwstr>
  </property>
</Properties>
</file>