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eb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685" y="2250440"/>
            <a:ext cx="5106035" cy="27514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/>
              <a:t>Your Ultimate Food Delivery Service</a:t>
            </a:r>
            <a:endParaRPr lang="en-US" b="1"/>
          </a:p>
          <a:p>
            <a:pPr algn="l"/>
            <a:r>
              <a:rPr lang="en-US" sz="1800"/>
              <a:t>Made By : Mahnoor Babar</a:t>
            </a:r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600">
                <a:latin typeface="+mj-lt"/>
                <a:cs typeface="+mj-lt"/>
              </a:rPr>
              <a:t>Foodie Hub connects you with a massive collection of local restaurants and eateries, delivering delicious meals right to your doorstep. From international cuisines to quick and easy meal options, Foodie Hub satisfies your cravings with just a few taps.</a:t>
            </a:r>
            <a:endParaRPr lang="en-US" sz="1600">
              <a:latin typeface="+mj-lt"/>
              <a:cs typeface="+mj-lt"/>
            </a:endParaRPr>
          </a:p>
        </p:txBody>
      </p:sp>
      <p:pic>
        <p:nvPicPr>
          <p:cNvPr id="5" name="Picture 4" descr="Screenshot 2024-07-27 1614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638175"/>
            <a:ext cx="2931160" cy="14986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048000" y="21367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997065" y="923290"/>
            <a:ext cx="4135755" cy="5011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ym typeface="+mn-ea"/>
              </a:rPr>
              <a:t>Final Design</a:t>
            </a:r>
            <a:endParaRPr lang="en-US"/>
          </a:p>
        </p:txBody>
      </p:sp>
      <p:pic>
        <p:nvPicPr>
          <p:cNvPr id="8" name="Content Placeholder 7" descr="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50180" y="1767840"/>
            <a:ext cx="2447290" cy="4351655"/>
          </a:xfrm>
          <a:prstGeom prst="rect">
            <a:avLst/>
          </a:prstGeom>
        </p:spPr>
      </p:pic>
      <p:pic>
        <p:nvPicPr>
          <p:cNvPr id="5" name="Content Placeholder 4" descr="10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4720" y="1767840"/>
            <a:ext cx="2447290" cy="4351655"/>
          </a:xfrm>
          <a:prstGeom prst="rect">
            <a:avLst/>
          </a:prstGeom>
        </p:spPr>
      </p:pic>
      <p:pic>
        <p:nvPicPr>
          <p:cNvPr id="9" name="Picture 8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640" y="1691640"/>
            <a:ext cx="2489835" cy="4427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ym typeface="+mn-ea"/>
              </a:rPr>
              <a:t>Final Design</a:t>
            </a:r>
            <a:endParaRPr lang="en-US"/>
          </a:p>
        </p:txBody>
      </p:sp>
      <p:pic>
        <p:nvPicPr>
          <p:cNvPr id="5" name="Content Placeholder 4" descr="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243580" y="1691005"/>
            <a:ext cx="2447290" cy="4351655"/>
          </a:xfrm>
          <a:prstGeom prst="rect">
            <a:avLst/>
          </a:prstGeom>
        </p:spPr>
      </p:pic>
      <p:pic>
        <p:nvPicPr>
          <p:cNvPr id="6" name="Content Placeholder 5" descr="1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3815" y="1691005"/>
            <a:ext cx="24472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b="1"/>
              <a:t>Introducing the Foodie Hub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marL="0" indent="0" algn="ctr">
              <a:buNone/>
            </a:pPr>
            <a:r>
              <a:rPr lang="en-US" sz="2400">
                <a:latin typeface="Calibri Light" panose="020F0302020204030204" charset="0"/>
                <a:cs typeface="Calibri Light" panose="020F0302020204030204" charset="0"/>
              </a:rPr>
              <a:t>Welcome to Foodie Hub, a top-tier food delivery service committed to delivering a wide variety of delectable meals from local eateries right to your doorstep. Built on a love for excellent cuisine and outstanding service, Foodie Hub strives to transform the way you savor your favorite foods.</a:t>
            </a:r>
            <a:endParaRPr lang="en-US" sz="2400">
              <a:latin typeface="Calibri Light" panose="020F0302020204030204" charset="0"/>
              <a:cs typeface="Calibri Light" panose="020F0302020204030204" charset="0"/>
            </a:endParaRPr>
          </a:p>
          <a:p>
            <a:pPr marL="0" indent="0" algn="ctr">
              <a:buNone/>
            </a:pPr>
            <a:endParaRPr lang="en-US" sz="240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101" name="Content Placeholder 1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62090" y="1595120"/>
            <a:ext cx="4173855" cy="3782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Background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marL="0" indent="0" algn="ctr">
              <a:buNone/>
            </a:pPr>
            <a:r>
              <a:rPr lang="en-US" sz="2400">
                <a:latin typeface="Calibri Light" panose="020F0302020204030204" charset="0"/>
                <a:cs typeface="Calibri Light" panose="020F0302020204030204" charset="0"/>
              </a:rPr>
              <a:t>Foodie Hub was founded in 2024 with a vision to transform the food delivery landscape. Recognizing the growing demand for convenient and diverse dining options, our founders aimed to create a platform that connects people with their favorite local restaurants, offering a seamless and enjoyable food delivery experience.</a:t>
            </a:r>
            <a:endParaRPr lang="en-US" sz="240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102" name="Content Placeholder 1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10095" y="1825625"/>
            <a:ext cx="4029710" cy="3917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Design Process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2400">
                <a:latin typeface="Calibri Light" panose="020F0302020204030204" charset="0"/>
                <a:cs typeface="Calibri Light" panose="020F0302020204030204" charset="0"/>
              </a:rPr>
              <a:t>To understand the needs and preferences of our target audience, we conducted extensive user research. This included surveys, interviews, and focus groups with potential users. Key insights gathered from the research</a:t>
            </a:r>
            <a:endParaRPr lang="en-US" sz="240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6" name="Content Placeholder 5" descr="Screenshot 2024-07-25 23073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2370455"/>
            <a:ext cx="5181600" cy="3261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User Flow</a:t>
            </a:r>
            <a:endParaRPr lang="en-US" b="1"/>
          </a:p>
        </p:txBody>
      </p:sp>
      <p:pic>
        <p:nvPicPr>
          <p:cNvPr id="5" name="Content Placeholder 4" descr="Screenshot 2024-07-26 23512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41855" y="1691005"/>
            <a:ext cx="7835265" cy="4650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Low Fidelity WireFrames</a:t>
            </a:r>
            <a:endParaRPr lang="en-US" b="1"/>
          </a:p>
        </p:txBody>
      </p:sp>
      <p:pic>
        <p:nvPicPr>
          <p:cNvPr id="5" name="Content Placeholder 4" descr="WhatsApp Image 2024-07-27 at 16.12.59_fe75f3cf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64970" y="1691640"/>
            <a:ext cx="4430395" cy="4485640"/>
          </a:xfrm>
          <a:prstGeom prst="rect">
            <a:avLst/>
          </a:prstGeom>
        </p:spPr>
      </p:pic>
      <p:pic>
        <p:nvPicPr>
          <p:cNvPr id="6" name="Content Placeholder 5" descr="WhatsApp Image 2024-07-27 at 16.13.02_f267837e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0640" y="1692275"/>
            <a:ext cx="4231005" cy="4485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Final Design</a:t>
            </a:r>
            <a:endParaRPr lang="en-US" b="1"/>
          </a:p>
        </p:txBody>
      </p:sp>
      <p:pic>
        <p:nvPicPr>
          <p:cNvPr id="7" name="Content Placeholder 6" descr="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3120" y="1691005"/>
            <a:ext cx="2447290" cy="4351655"/>
          </a:xfrm>
          <a:prstGeom prst="rect">
            <a:avLst/>
          </a:prstGeom>
        </p:spPr>
      </p:pic>
      <p:pic>
        <p:nvPicPr>
          <p:cNvPr id="5" name="Content Placeholder 4" descr="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7790" y="1691005"/>
            <a:ext cx="2447290" cy="4351655"/>
          </a:xfrm>
          <a:prstGeom prst="rect">
            <a:avLst/>
          </a:prstGeom>
        </p:spPr>
      </p:pic>
      <p:pic>
        <p:nvPicPr>
          <p:cNvPr id="9" name="Picture 8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165" y="1693545"/>
            <a:ext cx="2434590" cy="43294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ym typeface="+mn-ea"/>
              </a:rPr>
              <a:t>Final Design</a:t>
            </a:r>
            <a:endParaRPr lang="en-US"/>
          </a:p>
        </p:txBody>
      </p:sp>
      <p:pic>
        <p:nvPicPr>
          <p:cNvPr id="5" name="Content Placeholder 4" descr="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709420" y="1767840"/>
            <a:ext cx="2447290" cy="4351655"/>
          </a:xfrm>
          <a:prstGeom prst="rect">
            <a:avLst/>
          </a:prstGeom>
        </p:spPr>
      </p:pic>
      <p:pic>
        <p:nvPicPr>
          <p:cNvPr id="6" name="Content Placeholder 5" descr="C:\Users\HP\Pictures\7.jpg7"/>
          <p:cNvPicPr>
            <a:picLocks noChangeAspect="1"/>
          </p:cNvPicPr>
          <p:nvPr>
            <p:ph sz="half" idx="2"/>
          </p:nvPr>
        </p:nvPicPr>
        <p:blipFill>
          <a:blip r:embed="rId2"/>
          <a:srcRect l="15" r="15"/>
          <a:stretch>
            <a:fillRect/>
          </a:stretch>
        </p:blipFill>
        <p:spPr>
          <a:xfrm>
            <a:off x="4872355" y="1764030"/>
            <a:ext cx="2447290" cy="4351655"/>
          </a:xfrm>
          <a:prstGeom prst="rect">
            <a:avLst/>
          </a:prstGeom>
        </p:spPr>
      </p:pic>
      <p:pic>
        <p:nvPicPr>
          <p:cNvPr id="8" name="Picture 7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595" y="1767840"/>
            <a:ext cx="2445385" cy="4347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sym typeface="+mn-ea"/>
              </a:rPr>
              <a:t>Final Design</a:t>
            </a:r>
            <a:endParaRPr lang="en-US"/>
          </a:p>
        </p:txBody>
      </p:sp>
      <p:pic>
        <p:nvPicPr>
          <p:cNvPr id="5" name="Content Placeholder 4" descr="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08455" y="1691005"/>
            <a:ext cx="2447290" cy="4351655"/>
          </a:xfrm>
          <a:prstGeom prst="rect">
            <a:avLst/>
          </a:prstGeom>
        </p:spPr>
      </p:pic>
      <p:pic>
        <p:nvPicPr>
          <p:cNvPr id="8" name="Content Placeholder 7" descr="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7900" y="1604010"/>
            <a:ext cx="2447290" cy="4351655"/>
          </a:xfrm>
          <a:prstGeom prst="rect">
            <a:avLst/>
          </a:prstGeom>
        </p:spPr>
      </p:pic>
      <p:pic>
        <p:nvPicPr>
          <p:cNvPr id="10" name="Picture 9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935" y="1604010"/>
            <a:ext cx="2461895" cy="4377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WPS Presentation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HP</cp:lastModifiedBy>
  <cp:revision>2</cp:revision>
  <dcterms:created xsi:type="dcterms:W3CDTF">2024-07-27T12:03:00Z</dcterms:created>
  <dcterms:modified xsi:type="dcterms:W3CDTF">2024-07-28T17:19:56Z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A6E871E8330E42F386EB35AF83F816C4_11</vt:lpwstr>
  </property>
  <property fmtid="{D5CDD505-2E9C-101B-9397-08002B2CF9AE}" pid="3" name="KSOProductBuildVer">
    <vt:lpwstr>1033-12.2.0.13472</vt:lpwstr>
  </property>
</Properties>
</file>