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5275"/>
            <a:ext cx="4181475" cy="1301115"/>
          </a:xfrm>
        </p:spPr>
        <p:txBody>
          <a:bodyPr/>
          <a:lstStyle/>
          <a:p>
            <a:pPr algn="l"/>
            <a:r>
              <a:rPr lang="en-US" dirty="0">
                <a:latin typeface="Ink Free" panose="03080402000500000000" charset="0"/>
                <a:cs typeface="Ink Free" panose="03080402000500000000" charset="0"/>
              </a:rPr>
              <a:t>Noir Cafe</a:t>
            </a:r>
            <a:endParaRPr lang="en-US" dirty="0">
              <a:latin typeface="Ink Free" panose="03080402000500000000" charset="0"/>
              <a:cs typeface="Ink Free" panose="03080402000500000000" charset="0"/>
            </a:endParaRPr>
          </a:p>
        </p:txBody>
      </p:sp>
      <p:sp>
        <p:nvSpPr>
          <p:cNvPr id="3" name="Subtitle 2"/>
          <p:cNvSpPr>
            <a:spLocks noGrp="1"/>
          </p:cNvSpPr>
          <p:nvPr>
            <p:ph type="subTitle" idx="1"/>
          </p:nvPr>
        </p:nvSpPr>
        <p:spPr>
          <a:xfrm>
            <a:off x="1082675" y="1595755"/>
            <a:ext cx="5161280" cy="3662045"/>
          </a:xfrm>
        </p:spPr>
        <p:txBody>
          <a:bodyPr>
            <a:normAutofit lnSpcReduction="20000"/>
          </a:bodyPr>
          <a:lstStyle/>
          <a:p>
            <a:pPr algn="l"/>
            <a:r>
              <a:rPr lang="en-US" b="1">
                <a:sym typeface="+mn-ea"/>
              </a:rPr>
              <a:t> Your Trustworthy Desktop Application</a:t>
            </a:r>
            <a:endParaRPr lang="en-US" b="1"/>
          </a:p>
          <a:p>
            <a:pPr algn="l"/>
            <a:r>
              <a:rPr lang="en-US">
                <a:sym typeface="+mn-ea"/>
              </a:rPr>
              <a:t>Made By : Mahnoor Babar</a:t>
            </a:r>
            <a:endParaRPr lang="en-US"/>
          </a:p>
          <a:p>
            <a:pPr algn="l"/>
            <a:endParaRPr lang="en-US">
              <a:latin typeface="+mj-lt"/>
              <a:cs typeface="+mj-lt"/>
            </a:endParaRPr>
          </a:p>
          <a:p>
            <a:pPr algn="l"/>
            <a:r>
              <a:rPr lang="en-US">
                <a:latin typeface="+mj-lt"/>
                <a:cs typeface="+mj-lt"/>
              </a:rPr>
              <a:t>Nestled in the heart of the city, Café Noir is more than just a café—it’s a haven for those who savor the rich, deep flavors of life. From the moment you step through our doors, you’re enveloped in an atmosphere of sophistication and warmth, where every detail is crafted to perfection.</a:t>
            </a:r>
            <a:endParaRPr lang="en-US">
              <a:latin typeface="+mj-lt"/>
              <a:cs typeface="+mj-lt"/>
            </a:endParaRPr>
          </a:p>
        </p:txBody>
      </p:sp>
      <p:pic>
        <p:nvPicPr>
          <p:cNvPr id="100" name="Picture 99"/>
          <p:cNvPicPr/>
          <p:nvPr/>
        </p:nvPicPr>
        <p:blipFill>
          <a:blip r:embed="rId1"/>
          <a:stretch>
            <a:fillRect/>
          </a:stretch>
        </p:blipFill>
        <p:spPr>
          <a:xfrm>
            <a:off x="6666230" y="1596390"/>
            <a:ext cx="4622800" cy="390461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ym typeface="+mn-ea"/>
              </a:rPr>
              <a:t>Final Design</a:t>
            </a:r>
            <a:endParaRPr lang="en-US"/>
          </a:p>
        </p:txBody>
      </p:sp>
      <p:pic>
        <p:nvPicPr>
          <p:cNvPr id="5" name="Content Placeholder 4"/>
          <p:cNvPicPr>
            <a:picLocks noChangeAspect="1"/>
          </p:cNvPicPr>
          <p:nvPr>
            <p:ph sz="half" idx="1"/>
          </p:nvPr>
        </p:nvPicPr>
        <p:blipFill>
          <a:blip r:embed="rId1"/>
          <a:stretch>
            <a:fillRect/>
          </a:stretch>
        </p:blipFill>
        <p:spPr>
          <a:xfrm>
            <a:off x="838200" y="2553970"/>
            <a:ext cx="5181600" cy="2894330"/>
          </a:xfrm>
          <a:prstGeom prst="rect">
            <a:avLst/>
          </a:prstGeom>
        </p:spPr>
      </p:pic>
      <p:pic>
        <p:nvPicPr>
          <p:cNvPr id="6" name="Content Placeholder 5"/>
          <p:cNvPicPr>
            <a:picLocks noChangeAspect="1"/>
          </p:cNvPicPr>
          <p:nvPr>
            <p:ph sz="half" idx="2"/>
          </p:nvPr>
        </p:nvPicPr>
        <p:blipFill>
          <a:blip r:embed="rId2"/>
          <a:stretch>
            <a:fillRect/>
          </a:stretch>
        </p:blipFill>
        <p:spPr>
          <a:xfrm>
            <a:off x="6172200" y="2498090"/>
            <a:ext cx="5181600" cy="30060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ym typeface="+mn-ea"/>
              </a:rPr>
              <a:t>Final Design</a:t>
            </a:r>
            <a:endParaRPr lang="en-US"/>
          </a:p>
        </p:txBody>
      </p:sp>
      <p:pic>
        <p:nvPicPr>
          <p:cNvPr id="5" name="Content Placeholder 4"/>
          <p:cNvPicPr>
            <a:picLocks noChangeAspect="1"/>
          </p:cNvPicPr>
          <p:nvPr>
            <p:ph sz="half" idx="1"/>
          </p:nvPr>
        </p:nvPicPr>
        <p:blipFill>
          <a:blip r:embed="rId1"/>
          <a:stretch>
            <a:fillRect/>
          </a:stretch>
        </p:blipFill>
        <p:spPr>
          <a:xfrm>
            <a:off x="838200" y="2517775"/>
            <a:ext cx="5181600" cy="2966720"/>
          </a:xfrm>
          <a:prstGeom prst="rect">
            <a:avLst/>
          </a:prstGeom>
        </p:spPr>
      </p:pic>
      <p:pic>
        <p:nvPicPr>
          <p:cNvPr id="6" name="Content Placeholder 5"/>
          <p:cNvPicPr>
            <a:picLocks noChangeAspect="1"/>
          </p:cNvPicPr>
          <p:nvPr>
            <p:ph sz="half" idx="2"/>
          </p:nvPr>
        </p:nvPicPr>
        <p:blipFill>
          <a:blip r:embed="rId2"/>
          <a:stretch>
            <a:fillRect/>
          </a:stretch>
        </p:blipFill>
        <p:spPr>
          <a:xfrm>
            <a:off x="6172200" y="2600960"/>
            <a:ext cx="5181600" cy="27997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ym typeface="+mn-ea"/>
              </a:rPr>
              <a:t>Final Design</a:t>
            </a:r>
            <a:endParaRPr lang="en-US"/>
          </a:p>
        </p:txBody>
      </p:sp>
      <p:pic>
        <p:nvPicPr>
          <p:cNvPr id="5" name="Content Placeholder 4"/>
          <p:cNvPicPr>
            <a:picLocks noChangeAspect="1"/>
          </p:cNvPicPr>
          <p:nvPr>
            <p:ph sz="half" idx="1"/>
          </p:nvPr>
        </p:nvPicPr>
        <p:blipFill>
          <a:blip r:embed="rId1"/>
          <a:stretch>
            <a:fillRect/>
          </a:stretch>
        </p:blipFill>
        <p:spPr>
          <a:xfrm>
            <a:off x="3338195" y="2339975"/>
            <a:ext cx="5181600" cy="28682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ym typeface="+mn-ea"/>
              </a:rPr>
              <a:t>Introducing the Noir Cafe</a:t>
            </a:r>
            <a:endParaRPr lang="en-US"/>
          </a:p>
        </p:txBody>
      </p:sp>
      <p:sp>
        <p:nvSpPr>
          <p:cNvPr id="3" name="Content Placeholder 2"/>
          <p:cNvSpPr>
            <a:spLocks noGrp="1"/>
          </p:cNvSpPr>
          <p:nvPr>
            <p:ph sz="half" idx="1"/>
          </p:nvPr>
        </p:nvSpPr>
        <p:spPr/>
        <p:txBody>
          <a:bodyPr>
            <a:normAutofit fontScale="90000"/>
          </a:bodyPr>
          <a:p>
            <a:pPr marL="0" indent="0">
              <a:buNone/>
            </a:pPr>
            <a:r>
              <a:rPr lang="en-US">
                <a:latin typeface="+mj-lt"/>
                <a:cs typeface="+mj-lt"/>
              </a:rPr>
              <a:t>In the bustling world of café operations, efficiency and organization are key to delivering exceptional customer experiences and maintaining smooth daily operations. A Café Management System (CMS) is a comprehensive tool designed to streamline and enhance the management of your café, ensuring that every aspect of your business runs seamlessly.</a:t>
            </a:r>
            <a:endParaRPr lang="en-US">
              <a:latin typeface="+mj-lt"/>
              <a:cs typeface="+mj-lt"/>
            </a:endParaRPr>
          </a:p>
        </p:txBody>
      </p:sp>
      <p:pic>
        <p:nvPicPr>
          <p:cNvPr id="101" name="Picture 100"/>
          <p:cNvPicPr/>
          <p:nvPr/>
        </p:nvPicPr>
        <p:blipFill>
          <a:blip/>
          <a:stretch>
            <a:fillRect/>
          </a:stretch>
        </p:blipFill>
        <p:spPr>
          <a:xfrm>
            <a:off x="5905500" y="3238500"/>
            <a:ext cx="381000" cy="381000"/>
          </a:xfrm>
          <a:prstGeom prst="rect">
            <a:avLst/>
          </a:prstGeom>
          <a:noFill/>
          <a:ln w="9525">
            <a:noFill/>
          </a:ln>
        </p:spPr>
      </p:pic>
      <p:pic>
        <p:nvPicPr>
          <p:cNvPr id="102" name="Content Placeholder 101"/>
          <p:cNvPicPr>
            <a:picLocks noChangeAspect="1"/>
          </p:cNvPicPr>
          <p:nvPr>
            <p:ph sz="half" idx="2"/>
          </p:nvPr>
        </p:nvPicPr>
        <p:blipFill>
          <a:blip r:embed="rId1"/>
          <a:stretch>
            <a:fillRect/>
          </a:stretch>
        </p:blipFill>
        <p:spPr>
          <a:xfrm>
            <a:off x="6666865" y="1905635"/>
            <a:ext cx="3810000" cy="381000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ym typeface="+mn-ea"/>
              </a:rPr>
              <a:t>Background</a:t>
            </a:r>
            <a:endParaRPr lang="en-US"/>
          </a:p>
        </p:txBody>
      </p:sp>
      <p:sp>
        <p:nvSpPr>
          <p:cNvPr id="3" name="Content Placeholder 2"/>
          <p:cNvSpPr>
            <a:spLocks noGrp="1"/>
          </p:cNvSpPr>
          <p:nvPr>
            <p:ph sz="half" idx="1"/>
          </p:nvPr>
        </p:nvSpPr>
        <p:spPr>
          <a:xfrm>
            <a:off x="838200" y="1825625"/>
            <a:ext cx="5257800" cy="4351655"/>
          </a:xfrm>
        </p:spPr>
        <p:txBody>
          <a:bodyPr/>
          <a:p>
            <a:pPr marL="0" indent="0">
              <a:buNone/>
            </a:pPr>
            <a:r>
              <a:rPr lang="en-US">
                <a:latin typeface="+mj-lt"/>
                <a:cs typeface="+mj-lt"/>
              </a:rPr>
              <a:t>The evolution of the café industry has been closely tied to advancements in technology, with the Café Management System (CMS) emerging as a pivotal innovation in recent years. As cafés and coffee shops have grown in complexity and competition, the need for efficient management tools has become increasingly apparent.</a:t>
            </a:r>
            <a:endParaRPr lang="en-US">
              <a:latin typeface="+mj-lt"/>
              <a:cs typeface="+mj-lt"/>
            </a:endParaRPr>
          </a:p>
        </p:txBody>
      </p:sp>
      <p:pic>
        <p:nvPicPr>
          <p:cNvPr id="103" name="Content Placeholder 102"/>
          <p:cNvPicPr>
            <a:picLocks noChangeAspect="1"/>
          </p:cNvPicPr>
          <p:nvPr>
            <p:ph sz="half" idx="2"/>
          </p:nvPr>
        </p:nvPicPr>
        <p:blipFill>
          <a:blip r:embed="rId1"/>
          <a:stretch>
            <a:fillRect/>
          </a:stretch>
        </p:blipFill>
        <p:spPr>
          <a:xfrm>
            <a:off x="6283325" y="2021205"/>
            <a:ext cx="4817745" cy="320611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Class Diagram</a:t>
            </a:r>
            <a:endParaRPr lang="en-US" b="1"/>
          </a:p>
        </p:txBody>
      </p:sp>
      <p:pic>
        <p:nvPicPr>
          <p:cNvPr id="5" name="Content Placeholder 4"/>
          <p:cNvPicPr>
            <a:picLocks noChangeAspect="1"/>
          </p:cNvPicPr>
          <p:nvPr>
            <p:ph sz="half" idx="2"/>
          </p:nvPr>
        </p:nvPicPr>
        <p:blipFill>
          <a:blip r:embed="rId1"/>
          <a:stretch>
            <a:fillRect/>
          </a:stretch>
        </p:blipFill>
        <p:spPr>
          <a:xfrm>
            <a:off x="2438400" y="1691005"/>
            <a:ext cx="7049770" cy="43319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WireFrames</a:t>
            </a:r>
            <a:endParaRPr lang="en-US" b="1"/>
          </a:p>
        </p:txBody>
      </p:sp>
      <p:pic>
        <p:nvPicPr>
          <p:cNvPr id="5" name="Content Placeholder 4"/>
          <p:cNvPicPr>
            <a:picLocks noChangeAspect="1"/>
          </p:cNvPicPr>
          <p:nvPr>
            <p:ph sz="half" idx="1"/>
          </p:nvPr>
        </p:nvPicPr>
        <p:blipFill>
          <a:blip r:embed="rId1"/>
          <a:stretch>
            <a:fillRect/>
          </a:stretch>
        </p:blipFill>
        <p:spPr>
          <a:xfrm>
            <a:off x="838200" y="2007870"/>
            <a:ext cx="5181600" cy="3985895"/>
          </a:xfrm>
          <a:prstGeom prst="rect">
            <a:avLst/>
          </a:prstGeom>
        </p:spPr>
      </p:pic>
      <p:pic>
        <p:nvPicPr>
          <p:cNvPr id="6" name="Content Placeholder 5"/>
          <p:cNvPicPr>
            <a:picLocks noChangeAspect="1"/>
          </p:cNvPicPr>
          <p:nvPr>
            <p:ph sz="half" idx="2"/>
          </p:nvPr>
        </p:nvPicPr>
        <p:blipFill>
          <a:blip r:embed="rId2"/>
          <a:stretch>
            <a:fillRect/>
          </a:stretch>
        </p:blipFill>
        <p:spPr>
          <a:xfrm>
            <a:off x="6172200" y="2090420"/>
            <a:ext cx="5181600" cy="38207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ym typeface="+mn-ea"/>
              </a:rPr>
              <a:t>WireFrames</a:t>
            </a:r>
            <a:endParaRPr lang="en-US"/>
          </a:p>
        </p:txBody>
      </p:sp>
      <p:pic>
        <p:nvPicPr>
          <p:cNvPr id="5" name="Content Placeholder 4"/>
          <p:cNvPicPr>
            <a:picLocks noChangeAspect="1"/>
          </p:cNvPicPr>
          <p:nvPr>
            <p:ph sz="half" idx="1"/>
          </p:nvPr>
        </p:nvPicPr>
        <p:blipFill>
          <a:blip r:embed="rId1"/>
          <a:stretch>
            <a:fillRect/>
          </a:stretch>
        </p:blipFill>
        <p:spPr>
          <a:xfrm>
            <a:off x="838200" y="2099945"/>
            <a:ext cx="5181600" cy="3802380"/>
          </a:xfrm>
          <a:prstGeom prst="rect">
            <a:avLst/>
          </a:prstGeom>
        </p:spPr>
      </p:pic>
      <p:pic>
        <p:nvPicPr>
          <p:cNvPr id="6" name="Content Placeholder 5"/>
          <p:cNvPicPr>
            <a:picLocks noChangeAspect="1"/>
          </p:cNvPicPr>
          <p:nvPr>
            <p:ph sz="half" idx="2"/>
          </p:nvPr>
        </p:nvPicPr>
        <p:blipFill>
          <a:blip r:embed="rId2"/>
          <a:stretch>
            <a:fillRect/>
          </a:stretch>
        </p:blipFill>
        <p:spPr>
          <a:xfrm>
            <a:off x="6435725" y="1825625"/>
            <a:ext cx="4653280" cy="43516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ym typeface="+mn-ea"/>
              </a:rPr>
              <a:t>WireFrames</a:t>
            </a:r>
            <a:endParaRPr lang="en-US"/>
          </a:p>
        </p:txBody>
      </p:sp>
      <p:pic>
        <p:nvPicPr>
          <p:cNvPr id="5" name="Content Placeholder 4"/>
          <p:cNvPicPr>
            <a:picLocks noChangeAspect="1"/>
          </p:cNvPicPr>
          <p:nvPr>
            <p:ph sz="half" idx="1"/>
          </p:nvPr>
        </p:nvPicPr>
        <p:blipFill>
          <a:blip r:embed="rId1"/>
          <a:stretch>
            <a:fillRect/>
          </a:stretch>
        </p:blipFill>
        <p:spPr>
          <a:xfrm>
            <a:off x="838200" y="1945640"/>
            <a:ext cx="5181600" cy="4110990"/>
          </a:xfrm>
          <a:prstGeom prst="rect">
            <a:avLst/>
          </a:prstGeom>
        </p:spPr>
      </p:pic>
      <p:pic>
        <p:nvPicPr>
          <p:cNvPr id="6" name="Content Placeholder 5"/>
          <p:cNvPicPr>
            <a:picLocks noChangeAspect="1"/>
          </p:cNvPicPr>
          <p:nvPr>
            <p:ph sz="half" idx="2"/>
          </p:nvPr>
        </p:nvPicPr>
        <p:blipFill>
          <a:blip r:embed="rId2"/>
          <a:stretch>
            <a:fillRect/>
          </a:stretch>
        </p:blipFill>
        <p:spPr>
          <a:xfrm>
            <a:off x="6172200" y="2093595"/>
            <a:ext cx="5181600" cy="38144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ym typeface="+mn-ea"/>
              </a:rPr>
              <a:t>WireFrames</a:t>
            </a:r>
            <a:endParaRPr lang="en-US"/>
          </a:p>
        </p:txBody>
      </p:sp>
      <p:pic>
        <p:nvPicPr>
          <p:cNvPr id="5" name="Content Placeholder 4"/>
          <p:cNvPicPr>
            <a:picLocks noChangeAspect="1"/>
          </p:cNvPicPr>
          <p:nvPr>
            <p:ph sz="half" idx="1"/>
          </p:nvPr>
        </p:nvPicPr>
        <p:blipFill>
          <a:blip r:embed="rId1"/>
          <a:stretch>
            <a:fillRect/>
          </a:stretch>
        </p:blipFill>
        <p:spPr>
          <a:xfrm>
            <a:off x="3656330" y="1825625"/>
            <a:ext cx="5078730" cy="43516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Final Design</a:t>
            </a:r>
            <a:endParaRPr lang="en-US" b="1"/>
          </a:p>
        </p:txBody>
      </p:sp>
      <p:pic>
        <p:nvPicPr>
          <p:cNvPr id="5" name="Content Placeholder 4"/>
          <p:cNvPicPr>
            <a:picLocks noChangeAspect="1"/>
          </p:cNvPicPr>
          <p:nvPr>
            <p:ph sz="half" idx="1"/>
          </p:nvPr>
        </p:nvPicPr>
        <p:blipFill>
          <a:blip r:embed="rId1"/>
          <a:stretch>
            <a:fillRect/>
          </a:stretch>
        </p:blipFill>
        <p:spPr>
          <a:xfrm>
            <a:off x="1652905" y="1825625"/>
            <a:ext cx="3551555" cy="4351655"/>
          </a:xfrm>
          <a:prstGeom prst="rect">
            <a:avLst/>
          </a:prstGeom>
        </p:spPr>
      </p:pic>
      <p:pic>
        <p:nvPicPr>
          <p:cNvPr id="6" name="Content Placeholder 5"/>
          <p:cNvPicPr>
            <a:picLocks noChangeAspect="1"/>
          </p:cNvPicPr>
          <p:nvPr>
            <p:ph sz="half" idx="2"/>
          </p:nvPr>
        </p:nvPicPr>
        <p:blipFill>
          <a:blip r:embed="rId2"/>
          <a:stretch>
            <a:fillRect/>
          </a:stretch>
        </p:blipFill>
        <p:spPr>
          <a:xfrm>
            <a:off x="6172200" y="2538730"/>
            <a:ext cx="5181600" cy="292481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1153</Words>
  <Application>WPS Presentation</Application>
  <PresentationFormat>Widescreen</PresentationFormat>
  <Paragraphs>33</Paragraphs>
  <Slides>12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Arial</vt:lpstr>
      <vt:lpstr>SimSun</vt:lpstr>
      <vt:lpstr>Wingdings</vt:lpstr>
      <vt:lpstr>Calibri Light</vt:lpstr>
      <vt:lpstr>Calibri</vt:lpstr>
      <vt:lpstr>Microsoft YaHei</vt:lpstr>
      <vt:lpstr>Arial Unicode MS</vt:lpstr>
      <vt:lpstr>Bahnschrift</vt:lpstr>
      <vt:lpstr>Javanese Text</vt:lpstr>
      <vt:lpstr>Georgia</vt:lpstr>
      <vt:lpstr>HoloLens MDL2 Assets</vt:lpstr>
      <vt:lpstr>Ink Free</vt:lpstr>
      <vt:lpstr>Impact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Noir Cafe</dc:title>
  <dc:creator/>
  <cp:lastModifiedBy>HP</cp:lastModifiedBy>
  <cp:revision>1</cp:revision>
  <dcterms:created xsi:type="dcterms:W3CDTF">2024-08-23T14:59:44Z</dcterms:created>
  <dcterms:modified xsi:type="dcterms:W3CDTF">2024-08-23T14:59:44Z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98F908BD6DD04FDEA58D5F6F2D30D977_11</vt:lpwstr>
  </property>
  <property fmtid="{D5CDD505-2E9C-101B-9397-08002B2CF9AE}" pid="3" name="KSOProductBuildVer">
    <vt:lpwstr>1033-12.2.0.13472</vt:lpwstr>
  </property>
</Properties>
</file>