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port.xilinx.com/s/question/0D52E00006hpKsASAU/validation-failed-for-parameter-writedeptha-using-u200-in-vivado-20192?language=en_U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ol-edu/course-lab_1/blob/2022.1/2022.1-Workbook-Lab1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Caravel FPGA Labs</a:t>
            </a:r>
            <a:br>
              <a:rPr lang="en-US"/>
            </a:br>
            <a:r>
              <a:rPr lang="en-US"/>
              <a:t>Lab 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張瑋鑫</a:t>
            </a:r>
            <a:r>
              <a:rPr lang="en-US"/>
              <a:t>Allen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20230424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Validate design fail</a:t>
            </a:r>
            <a:endParaRPr/>
          </a:p>
        </p:txBody>
      </p:sp>
      <p:pic>
        <p:nvPicPr>
          <p:cNvPr id="161" name="Google Shape;16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797" y="1549400"/>
            <a:ext cx="7731427" cy="506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[IP_Flow 19-3458] Validation failed for parameter 'Write Depth A(Write_Depth_A)' for BD Cell 'read_romcode_0_bram'. Value '1' is out of the range (2,1048576)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 ref: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https://support.xilinx.com/s/question/0D52E00006hpKsASAU/validation-failed-for-parameter-writedeptha-using-u200-in-vivado-20192?language=en_US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Bug in “run_ippack.tcl” of vitis_hls, which define "mem_depth "1""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Solution(hacking)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Modify solution_dir/impl/ip/component.xml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</a:t>
            </a:r>
            <a:r>
              <a:rPr b="1" lang="en-US"/>
              <a:t>MEM_SIZE </a:t>
            </a:r>
            <a:r>
              <a:rPr lang="en-US"/>
              <a:t>from 4 to 4*depth = </a:t>
            </a:r>
            <a:r>
              <a:rPr b="1" lang="en-US"/>
              <a:t>4096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Delete IP in block design, add and connect again, the validation will pass.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40" y="3033470"/>
            <a:ext cx="8176969" cy="9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FPGA host flow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Export .bit and .hwh from vivado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to PYNQ-Z2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503" y="3240340"/>
            <a:ext cx="3819352" cy="2322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676275" y="6105525"/>
            <a:ext cx="10001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“OnlineFPGA 系統使用者手冊”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FPGA host </a:t>
            </a:r>
            <a:br>
              <a:rPr lang="en-US"/>
            </a:br>
            <a:r>
              <a:rPr lang="en-US"/>
              <a:t>code</a:t>
            </a:r>
            <a:endParaRPr/>
          </a:p>
        </p:txBody>
      </p:sp>
      <p:pic>
        <p:nvPicPr>
          <p:cNvPr id="188" name="Google Shape;18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631" y="131762"/>
            <a:ext cx="8266078" cy="65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register def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register def file path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solution1\impl\misc\drivers\</a:t>
            </a:r>
            <a:br>
              <a:rPr lang="en-US" sz="2000"/>
            </a:br>
            <a:r>
              <a:rPr lang="en-US" sz="2000"/>
              <a:t>[read_romcode_v1_0]\src\</a:t>
            </a:r>
            <a:br>
              <a:rPr lang="en-US" sz="2000"/>
            </a:br>
            <a:r>
              <a:rPr lang="en-US" sz="2000"/>
              <a:t>[xread_romcode]_hw.h</a:t>
            </a:r>
            <a:endParaRPr sz="2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677" y="251554"/>
            <a:ext cx="6637595" cy="624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FPGA result</a:t>
            </a:r>
            <a:endParaRPr/>
          </a:p>
        </p:txBody>
      </p:sp>
      <p:pic>
        <p:nvPicPr>
          <p:cNvPr id="201" name="Google Shape;20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867" y="2633847"/>
            <a:ext cx="9693915" cy="252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2152650" y="2222216"/>
            <a:ext cx="55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mismatch been print, pass.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goal and system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HLS side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Vivado block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HLS IP export bug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FPGA host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goal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043" y="1562101"/>
            <a:ext cx="1023791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38" y="2500055"/>
            <a:ext cx="9611452" cy="3330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IP design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Interface def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875794" y="1370806"/>
            <a:ext cx="2457736" cy="249634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742855" y="992186"/>
            <a:ext cx="159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flipH="1" rot="10800000">
            <a:off x="6016864" y="1895475"/>
            <a:ext cx="1858800" cy="106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6016864" y="2781450"/>
            <a:ext cx="1858800" cy="476100"/>
          </a:xfrm>
          <a:prstGeom prst="bentConnector3">
            <a:avLst>
              <a:gd fmla="val 5922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7875794" y="1895475"/>
            <a:ext cx="2457736" cy="4696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ROM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875794" y="2743736"/>
            <a:ext cx="2457736" cy="4696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back ROM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71500" y="5486400"/>
            <a:ext cx="1990725" cy="10181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(ARM co-processor)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 rot="-5400000">
            <a:off x="-174075" y="4101151"/>
            <a:ext cx="2311800" cy="458700"/>
          </a:xfrm>
          <a:prstGeom prst="bentConnector3">
            <a:avLst>
              <a:gd fmla="val 10026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800832" y="4864934"/>
            <a:ext cx="2171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 control register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read ROM code from DRAM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set m_axi_BUS0 base address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send read command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IP start read DRAM ROM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wait for IP done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write ROM code to DRAM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set m_axi_BUS1 base address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send write command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IP start write ROM code to DRAM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wait for IP done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9616" l="0" r="49855" t="0"/>
          <a:stretch/>
        </p:blipFill>
        <p:spPr>
          <a:xfrm>
            <a:off x="6429375" y="2856450"/>
            <a:ext cx="4819650" cy="201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HLS source code – interface</a:t>
            </a:r>
            <a:endParaRPr/>
          </a:p>
        </p:txBody>
      </p:sp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06" y="1417933"/>
            <a:ext cx="8364459" cy="461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8810625" y="3638550"/>
            <a:ext cx="190500" cy="6572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9035744" y="3649444"/>
            <a:ext cx="3171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romcode as AXI master, and set base address by axi_lite bus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8782803" y="4495800"/>
            <a:ext cx="218321" cy="5619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9130993" y="4592121"/>
            <a:ext cx="298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same with romcode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8810625" y="5161478"/>
            <a:ext cx="218321" cy="5619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9130993" y="5119299"/>
            <a:ext cx="29813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cmd to axi_lite as control register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return: let axi_lite control IP start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209675" y="6174859"/>
            <a:ext cx="4486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internal_bram as block ram interface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HLS source code - behavior</a:t>
            </a:r>
            <a:endParaRPr/>
          </a:p>
        </p:txBody>
      </p:sp>
      <p:pic>
        <p:nvPicPr>
          <p:cNvPr id="139" name="Google Shape;1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10" y="1793232"/>
            <a:ext cx="5488490" cy="49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6200774" y="3094940"/>
            <a:ext cx="225119" cy="10198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425893" y="3281704"/>
            <a:ext cx="43468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cmd ==0, read romcode from DRAM from m_axi_BUS0 base address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213781" y="4282514"/>
            <a:ext cx="225119" cy="10198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438900" y="4469278"/>
            <a:ext cx="43468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cmd ==1, write romcode to DRAM from m_axi_BUS1 base address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Export IP and import into vivado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 to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https://github.com/bol-edu/course-lab_1/blob/2022.1/2022.1-Workbook-Lab1.pdf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Vivado Block design</a:t>
            </a:r>
            <a:endParaRPr/>
          </a:p>
        </p:txBody>
      </p:sp>
      <p:pic>
        <p:nvPicPr>
          <p:cNvPr id="155" name="Google Shape;1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73" y="1562100"/>
            <a:ext cx="11409941" cy="485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