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0E741-D4C1-4D03-AC5B-218F19AE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BC15C9-C4A2-4689-A405-044595D5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19D369-BA6E-47AC-9D2C-BC5346C4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22D01-F83C-4558-8BDD-50AE410B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C9743-CC7F-4EF5-AAC0-FBE96659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6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0CD0D-68DB-40F4-86C2-55644AA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1EE9CD-2034-44EE-AEA8-7415B14A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980F1-E1FB-4970-96CA-F54E968A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D27-C961-4CBC-8254-19444542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0F011-AC1C-4354-9974-C1270635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E1E8A3-D010-429A-AC29-5ADE043B6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9FEDDE-E789-4D3A-96E7-BA13CF06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ABB15-5CAB-4FEA-99A3-3D3F6D5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ACF5E2-3D41-41D7-8B31-4BCDE7D9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0F73B-6D19-4762-AA09-CAFBCF50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0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097D-4084-466C-A3A0-450D520B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966B0-67C4-4412-AC95-E288DBAC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25458-D43C-42F0-8C51-C6075A78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E14FD-BFE6-472A-B4B2-B531DC4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4B6EC-D83E-42D9-944F-E9A2E85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5AA74-6138-4BAB-B693-A3DB82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44D41-44CC-49B6-9FA7-06466807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5F54C-A3EC-400E-98B4-C77A61C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8C402-B22D-4AB5-B21A-DF1A2B81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A319B-0E49-484B-8FF6-9FFAF0EF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9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07BC-752F-4F32-9423-32E86CF2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EADFC-AA34-4C61-B555-7CB084B69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A3882-2EF8-4B84-BF3F-DF629B92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042B0-C925-4934-AF05-CDA1B9D7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38322-ABD3-441F-87A0-DFFD420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69A2AA-7D60-4805-8DEE-433180D6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1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57FF-7BA8-4922-9F16-97348134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2967E-19D9-44B6-9E1B-63950675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A282C8-D6AE-457C-911D-EBFD1C52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CE9DA5-9518-4E0E-B1F8-E3822542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8C96CB-07C5-44D6-A5CA-251214917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B27D8E-4C6F-4FA0-A02D-A854F7C5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FEFF4C-2E83-4DDF-9A69-7295A5A4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A9727A-9563-435D-8F19-5602D1EC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24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27B0-194A-445A-A50D-4CA49A91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0F32C4-9FF1-4131-A914-F9D48CC4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3FB1EB-5464-4DF2-9FA1-8E57F7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239C7-0401-469D-9757-1A704C6B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1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308C09-46DB-4915-9E2A-0C05675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EF1AA5-DC20-423D-B940-6228EDE4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47C90-3A3D-44FD-9E5A-C1177613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7C6BE-EB09-4C1C-9D82-65FB3D53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4201E-7F7B-40FB-94CA-D358EB83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DBC8BF-C83F-4CB8-AF5F-56F44548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EABB5F-AC11-47EF-B75A-4A1D009A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37C7-2463-4225-9EE0-4922455B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42E879-DC87-4B4B-971A-36A1D8C2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1FE50-8F5D-42A4-8065-C3907ED6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EA8DA2-D80A-4E7C-AFBF-BBC74CFDE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94B873-7FFA-4C36-95A9-744858C0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28B4C6-686D-4212-86D1-5B5EB46D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52017A-C8CF-4110-966E-A5CB7BB5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6A22BE-4B12-4EEA-A7CB-2368F8D8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5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D27FC8-B10A-4598-8C9F-D8776404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989FB-BD29-4A88-888E-FCF99537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68FDAA-55B9-4DD0-8A15-435DC2D29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C995-2FD7-44B1-A343-733DF9DAB33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6914A-9A8C-43C1-A50E-54D18A90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F37E5-9364-47BA-8CA4-2713BC97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E9E1-22E1-4195-A373-7DED7652C2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54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8302E-C1A8-4B27-BA1E-2E35CE869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 Caravel FPGA Lab 3 Implement -</a:t>
            </a:r>
            <a:r>
              <a:rPr lang="en-US" altLang="zh-TW" dirty="0" err="1"/>
              <a:t>Axilite</a:t>
            </a:r>
            <a:r>
              <a:rPr lang="en-US" altLang="zh-TW" dirty="0"/>
              <a:t> access GPIO pins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AF4FF3-4CEA-42ED-A550-2A8CE8DD7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Liu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30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4B156-5CA7-4711-9C7E-BB305AB9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43EA8-2040-40EC-A8F6-DC0677ED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25114D-38FD-4375-A55D-E53AD12A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51" y="159256"/>
            <a:ext cx="5353445" cy="6359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44598D-36D8-4D00-B109-7D20C777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43" y="365125"/>
            <a:ext cx="389415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EEAA0-A30A-4B7D-BC5C-645DA24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BDDD0-76DE-4155-BCF3-EB4C5184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4AE3-5ABB-4910-95C9-84748365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806187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CDFB1E-6CE3-4AB8-BBEE-FD3B793C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43" y="365125"/>
            <a:ext cx="389415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56225-E504-4AE1-95A0-382F3FEA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F89E9-69D0-4069-8D92-E93A712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3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F257-4B8A-4E25-8BC8-F4E8B467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CA009-13CF-462F-BDF4-B18D3D4B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C2D5C8-E001-409E-99DB-9A094B97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658890"/>
            <a:ext cx="1036409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5B251-3B28-47CD-A676-83FD5A1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Caravel_ps.cpp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6AB2B-8A70-461E-AC91-A418A19E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F25B43-1631-461D-AC43-89C667F8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353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A0B78-E76F-4E7A-A0AD-8B5AFD3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mprj_control.v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113E-6A7E-458E-BDFB-CF358298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mprj_i</a:t>
            </a:r>
            <a:r>
              <a:rPr lang="en-US" altLang="zh-TW" dirty="0"/>
              <a:t>[36] =1 -&gt;&gt; </a:t>
            </a:r>
            <a:r>
              <a:rPr lang="en-US" altLang="zh-TW" dirty="0" err="1"/>
              <a:t>mprj_o</a:t>
            </a:r>
            <a:r>
              <a:rPr lang="en-US" altLang="zh-TW" dirty="0"/>
              <a:t> = </a:t>
            </a:r>
            <a:r>
              <a:rPr lang="en-US" altLang="zh-TW" dirty="0" err="1"/>
              <a:t>mprj_i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=0 -&gt;&gt; </a:t>
            </a:r>
            <a:r>
              <a:rPr lang="en-US" altLang="zh-TW" dirty="0" err="1"/>
              <a:t>mprj_o</a:t>
            </a:r>
            <a:r>
              <a:rPr lang="en-US" altLang="zh-TW" dirty="0"/>
              <a:t> = 0x1234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mprj_i</a:t>
            </a:r>
            <a:r>
              <a:rPr lang="en-US" altLang="zh-TW"/>
              <a:t>[37] </a:t>
            </a:r>
            <a:r>
              <a:rPr lang="en-US" altLang="zh-TW" dirty="0"/>
              <a:t>=1 -&gt;&gt; </a:t>
            </a:r>
            <a:r>
              <a:rPr lang="en-US" altLang="zh-TW" dirty="0" err="1"/>
              <a:t>mprj_en</a:t>
            </a:r>
            <a:r>
              <a:rPr lang="en-US" altLang="zh-TW" dirty="0"/>
              <a:t>[35:0] = 0xfffffffff</a:t>
            </a:r>
          </a:p>
          <a:p>
            <a:pPr marL="0" indent="0">
              <a:buNone/>
            </a:pPr>
            <a:r>
              <a:rPr lang="en-US" altLang="zh-TW" dirty="0"/>
              <a:t>                       =0 -&gt;&gt; </a:t>
            </a:r>
            <a:r>
              <a:rPr lang="en-US" altLang="zh-TW" dirty="0" err="1"/>
              <a:t>mprj_en</a:t>
            </a:r>
            <a:r>
              <a:rPr lang="en-US" altLang="zh-TW" dirty="0"/>
              <a:t>[35:0] = 0x0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1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C28D4-5950-4DAE-8849-2E444DA6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mprj_control.v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E0C2C-A28D-4E00-B6D0-10400E5F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214BD-CAFD-4BB2-8064-CC4D8A93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86600" cy="44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2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8C5E5-9941-4EE4-A8D2-C71BCF0D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DFB9D-8324-4F60-A2AA-33DD94E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C2E742-4A73-4291-8FEF-7E49A735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" y="811303"/>
            <a:ext cx="1171295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16E4-C419-4E5F-8D8D-FFD4EBD3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6D718-E241-447B-A5BF-5D2A2EBB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1B6929-1557-4076-ADCE-E37A1A66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2" y="1370809"/>
            <a:ext cx="4600796" cy="53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00C23-2EB5-4085-A936-BF705255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3F73B-CC10-40AB-9DAF-DDBD41D5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950383-CFE8-4885-94E2-6F88041B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56304" cy="61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0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B2FF1-D8BB-4C83-90C8-340C971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D842-021C-47BA-B00A-66017093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D1AC6D-578A-4F05-9BF7-726236DF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76"/>
            <a:ext cx="6039678" cy="64820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1C9F81-69C8-447E-92F8-50BCFD23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43" y="365125"/>
            <a:ext cx="389415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3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寬螢幕</PresentationFormat>
  <Paragraphs>11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 Caravel FPGA Lab 3 Implement -Axilite access GPIO pins</vt:lpstr>
      <vt:lpstr>PowerPoint 簡報</vt:lpstr>
      <vt:lpstr>Caravel_ps.cpp</vt:lpstr>
      <vt:lpstr>mprj_control.v</vt:lpstr>
      <vt:lpstr>mprj_control.v</vt:lpstr>
      <vt:lpstr>PowerPoint 簡報</vt:lpstr>
      <vt:lpstr>Axilite register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Liu</dc:creator>
  <cp:lastModifiedBy>Ian Liu</cp:lastModifiedBy>
  <cp:revision>8</cp:revision>
  <dcterms:created xsi:type="dcterms:W3CDTF">2023-04-20T03:04:18Z</dcterms:created>
  <dcterms:modified xsi:type="dcterms:W3CDTF">2023-04-24T03:13:33Z</dcterms:modified>
</cp:coreProperties>
</file>