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5/13/2024</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5/13/2024</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a:t>
            </a:r>
            <a:r>
              <a:rPr dirty="0">
                <a:highlight>
                  <a:srgbClr val="FFFF00"/>
                </a:highlight>
              </a:rPr>
              <a:t>since 1988</a:t>
            </a:r>
            <a:r>
              <a:rPr dirty="0"/>
              <a:t>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a:t>
            </a:r>
            <a:r>
              <a:rPr dirty="0">
                <a:highlight>
                  <a:srgbClr val="00FF00"/>
                </a:highlight>
              </a:rPr>
              <a:t>MCY corporation for 20 billion dollars</a:t>
            </a:r>
            <a:r>
              <a:rPr dirty="0"/>
              <a:t>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F446A2-4B07-1266-1DE8-BD5AF6C1E126}"/>
              </a:ext>
            </a:extLst>
          </p:cNvPr>
          <p:cNvSpPr txBox="1">
            <a:spLocks/>
          </p:cNvSpPr>
          <p:nvPr/>
        </p:nvSpPr>
        <p:spPr>
          <a:xfrm>
            <a:off x="761839" y="871146"/>
            <a:ext cx="4544762" cy="14011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CHEST X-RAY REPORT</a:t>
            </a:r>
          </a:p>
        </p:txBody>
      </p:sp>
      <p:sp>
        <p:nvSpPr>
          <p:cNvPr id="11" name="Rectangle 9">
            <a:extLst>
              <a:ext uri="{FF2B5EF4-FFF2-40B4-BE49-F238E27FC236}">
                <a16:creationId xmlns:a16="http://schemas.microsoft.com/office/drawing/2014/main" id="{5673CC79-1B73-5AA5-74EE-DCBA87C263E6}"/>
              </a:ext>
            </a:extLst>
          </p:cNvPr>
          <p:cNvSpPr>
            <a:spLocks noChangeArrowheads="1"/>
          </p:cNvSpPr>
          <p:nvPr/>
        </p:nvSpPr>
        <p:spPr bwMode="auto">
          <a:xfrm>
            <a:off x="761839" y="1760198"/>
            <a:ext cx="5334161" cy="4147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X-ray Number : </a:t>
            </a:r>
            <a:r>
              <a:rPr lang="en-US" altLang="en-US" dirty="0">
                <a:latin typeface="+mn-lt"/>
              </a:rPr>
              <a:t>52587412</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READINGS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Lungs : </a:t>
            </a:r>
            <a:r>
              <a:rPr lang="en-US" altLang="en-US" dirty="0">
                <a:latin typeface="+mn-lt"/>
              </a:rPr>
              <a:t>Clear and well-inflated; no signs of pneumonia, pneumothorax, or effusion.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Heart : </a:t>
            </a:r>
            <a:r>
              <a:rPr lang="en-US" altLang="en-US" dirty="0">
                <a:latin typeface="+mn-lt"/>
              </a:rPr>
              <a:t>Normal size and shape; cardiac silhouette within normal limits; no cardiomegaly or pericardial effusion.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Diaphragms : </a:t>
            </a:r>
            <a:r>
              <a:rPr lang="en-US" altLang="en-US" dirty="0">
                <a:latin typeface="+mn-lt"/>
              </a:rPr>
              <a:t>Well-defined and even; no elevation or depression.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Bones : </a:t>
            </a:r>
            <a:r>
              <a:rPr lang="en-US" altLang="en-US" dirty="0">
                <a:latin typeface="+mn-lt"/>
              </a:rPr>
              <a:t>Normal appearance; no fractures or dislocations.</a:t>
            </a:r>
          </a:p>
        </p:txBody>
      </p:sp>
      <p:pic>
        <p:nvPicPr>
          <p:cNvPr id="12" name="Picture 1" descr="A chest x-ray of a person&#10;&#10;Description automatically generated">
            <a:extLst>
              <a:ext uri="{FF2B5EF4-FFF2-40B4-BE49-F238E27FC236}">
                <a16:creationId xmlns:a16="http://schemas.microsoft.com/office/drawing/2014/main" id="{E3689B34-F6A6-D4EE-3C2A-7FB96FFCDC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9394" y="771754"/>
            <a:ext cx="4005494" cy="4579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6">
            <a:extLst>
              <a:ext uri="{FF2B5EF4-FFF2-40B4-BE49-F238E27FC236}">
                <a16:creationId xmlns:a16="http://schemas.microsoft.com/office/drawing/2014/main" id="{D0E5E2ED-8D7A-4B6D-4121-1EDA37E9CBED}"/>
              </a:ext>
            </a:extLst>
          </p:cNvPr>
          <p:cNvSpPr txBox="1"/>
          <p:nvPr/>
        </p:nvSpPr>
        <p:spPr>
          <a:xfrm>
            <a:off x="7695739" y="5452777"/>
            <a:ext cx="3198403" cy="23083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1500" i="1" dirty="0">
                <a:effectLst/>
                <a:ea typeface="Times New Roman" panose="02020603050405020304" pitchFamily="18" charset="0"/>
              </a:rPr>
              <a:t>Figure 1: Chest X-ray- TIFF Version</a:t>
            </a:r>
          </a:p>
        </p:txBody>
      </p:sp>
    </p:spTree>
    <p:extLst>
      <p:ext uri="{BB962C8B-B14F-4D97-AF65-F5344CB8AC3E}">
        <p14:creationId xmlns:p14="http://schemas.microsoft.com/office/powerpoint/2010/main" val="402721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t>Multicolumn</a:t>
            </a:r>
            <a:endParaRPr dirty="0"/>
          </a:p>
        </p:txBody>
      </p:sp>
      <p:sp>
        <p:nvSpPr>
          <p:cNvPr id="4" name="TextBox 3">
            <a:extLst>
              <a:ext uri="{FF2B5EF4-FFF2-40B4-BE49-F238E27FC236}">
                <a16:creationId xmlns:a16="http://schemas.microsoft.com/office/drawing/2014/main" id="{AA53A94A-8663-48B3-B5C6-1932868B76F0}"/>
              </a:ext>
            </a:extLst>
          </p:cNvPr>
          <p:cNvSpPr txBox="1"/>
          <p:nvPr/>
        </p:nvSpPr>
        <p:spPr>
          <a:xfrm>
            <a:off x="1717287" y="1690688"/>
            <a:ext cx="8720253" cy="3419856"/>
          </a:xfrm>
          <a:prstGeom prst="rect">
            <a:avLst/>
          </a:prstGeom>
          <a:noFill/>
        </p:spPr>
        <p:txBody>
          <a:bodyPr wrap="square" numCol="3" spcCol="365760" rtlCol="0">
            <a:spAutoFit/>
          </a:bodyPr>
          <a:lstStyle/>
          <a:p>
            <a:pPr algn="l"/>
            <a:r>
              <a:rPr lang="en-US" sz="1800" dirty="0">
                <a:solidFill>
                  <a:srgbClr val="000000"/>
                </a:solidFill>
                <a:latin typeface="Calibri" panose="020F0502020204030204" pitchFamily="34" charset="0"/>
                <a:cs typeface="Calibri" panose="020F0502020204030204" pitchFamily="34" charset="0"/>
              </a:rPr>
              <a:t>Adventure Works Cycles, the fictitious company on which the Adventure Works sample databases are based, is a large, multinational manufacturing company. The company manufactures and sells metal and composite to North American, European and Asian commercial markets. While its base operation is located in Bothell, Washington with 290 employees, several regional sales teams are located throughout their market base.</a:t>
            </a:r>
          </a:p>
          <a:p>
            <a:pPr algn="l"/>
            <a:r>
              <a:rPr lang="en-US" sz="1800" dirty="0">
                <a:solidFill>
                  <a:srgbClr val="000000"/>
                </a:solidFill>
                <a:latin typeface="Calibri" panose="020F0502020204030204" pitchFamily="34" charset="0"/>
                <a:cs typeface="Calibri" panose="020F0502020204030204" pitchFamily="34" charset="0"/>
              </a:rPr>
              <a:t>In 2000, Adventure Works Cycles bought a small manufacturing plant,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located in Mexico.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manufactures several critical subcomponents for the Adventure Works product line. These subcomponents are shipped to the Bothell location for final product assembly. </a:t>
            </a:r>
          </a:p>
        </p:txBody>
      </p:sp>
    </p:spTree>
    <p:extLst>
      <p:ext uri="{BB962C8B-B14F-4D97-AF65-F5344CB8AC3E}">
        <p14:creationId xmlns:p14="http://schemas.microsoft.com/office/powerpoint/2010/main" val="420065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366</Words>
  <Application>Microsoft Office PowerPoint</Application>
  <PresentationFormat>Widescreen</PresentationFormat>
  <Paragraphs>110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Company History</vt:lpstr>
      <vt:lpstr>PowerPoint Presentation</vt:lpstr>
      <vt:lpstr>Multicolumn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Lokesh Baskar</cp:lastModifiedBy>
  <cp:revision>20</cp:revision>
  <dcterms:created xsi:type="dcterms:W3CDTF">2019-02-27T08:36:52Z</dcterms:created>
  <dcterms:modified xsi:type="dcterms:W3CDTF">2024-05-13T13:25:34Z</dcterms:modified>
</cp:coreProperties>
</file>