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65" r:id="rId6"/>
    <p:sldId id="276" r:id="rId7"/>
    <p:sldId id="278" r:id="rId8"/>
    <p:sldId id="277" r:id="rId9"/>
    <p:sldId id="280" r:id="rId10"/>
    <p:sldId id="279"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9" d="100"/>
          <a:sy n="119" d="100"/>
        </p:scale>
        <p:origin x="216"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12/4/2017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12/4/2017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12/4/2017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12/4/2017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12/4/2017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12/4/2017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12/4/2017</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12/4/2017</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12/4/2017</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12/4/2017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12/4/2017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12/4/2017</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raw.io/#Hmahonecon%2FDSAFall2017%2Fmaster%2FDSAProject%2Fsrc%2FUntitled%20Diagram.x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Planes &amp; Stuff</a:t>
            </a:r>
            <a:endParaRPr dirty="0"/>
          </a:p>
        </p:txBody>
      </p:sp>
      <p:sp>
        <p:nvSpPr>
          <p:cNvPr id="3" name="Subtitle 2"/>
          <p:cNvSpPr>
            <a:spLocks noGrp="1"/>
          </p:cNvSpPr>
          <p:nvPr>
            <p:ph type="subTitle" idx="1"/>
          </p:nvPr>
        </p:nvSpPr>
        <p:spPr/>
        <p:txBody>
          <a:bodyPr/>
          <a:lstStyle/>
          <a:p>
            <a:r>
              <a:rPr lang="en-US" dirty="0"/>
              <a:t>Conor Mahoney &amp; Nicholas </a:t>
            </a:r>
            <a:r>
              <a:rPr lang="en-US" dirty="0" err="1"/>
              <a:t>LaSala</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ADTs chosen</a:t>
            </a:r>
            <a:endParaRPr dirty="0"/>
          </a:p>
        </p:txBody>
      </p:sp>
      <p:sp>
        <p:nvSpPr>
          <p:cNvPr id="14" name="Content Placeholder 13"/>
          <p:cNvSpPr>
            <a:spLocks noGrp="1"/>
          </p:cNvSpPr>
          <p:nvPr>
            <p:ph idx="1"/>
          </p:nvPr>
        </p:nvSpPr>
        <p:spPr/>
        <p:txBody>
          <a:bodyPr/>
          <a:lstStyle/>
          <a:p>
            <a:r>
              <a:rPr lang="en-US" dirty="0"/>
              <a:t>A LIST of Runways, which are modified Queues, given a String parameter to keep track of the name of the Runway.</a:t>
            </a:r>
            <a:endParaRPr dirty="0"/>
          </a:p>
          <a:p>
            <a:r>
              <a:rPr lang="en-US" dirty="0"/>
              <a:t>A LIST of Planes that are awaiting re-entry to an airport</a:t>
            </a:r>
            <a:endParaRPr dirty="0"/>
          </a:p>
          <a:p>
            <a:r>
              <a:rPr lang="en-US" dirty="0"/>
              <a:t>A LIST of flight numbers used to verify uniqueness of new Planes added to the system.</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Why LISTs?</a:t>
            </a:r>
            <a:endParaRPr dirty="0"/>
          </a:p>
        </p:txBody>
      </p:sp>
      <p:sp>
        <p:nvSpPr>
          <p:cNvPr id="14" name="Content Placeholder 13"/>
          <p:cNvSpPr>
            <a:spLocks noGrp="1"/>
          </p:cNvSpPr>
          <p:nvPr>
            <p:ph idx="1"/>
          </p:nvPr>
        </p:nvSpPr>
        <p:spPr/>
        <p:txBody>
          <a:bodyPr>
            <a:normAutofit lnSpcReduction="10000"/>
          </a:bodyPr>
          <a:lstStyle/>
          <a:p>
            <a:r>
              <a:rPr lang="en-US" dirty="0"/>
              <a:t>Although we originally reported that we would be using 3 Queues and 1 List for the storage of all of the planes, whether prepared to takeoff or not, we decided it would be impossible to modify specific data within the Queue, or retrieve information without creating a local duplicate Queue and dequeuing all of the contained data fields.</a:t>
            </a:r>
          </a:p>
          <a:p>
            <a:r>
              <a:rPr lang="en-US" dirty="0"/>
              <a:t>Therefore we ultimately decided on an AIRPORT List to contain all of the individual RUNWAY Queues, a PLANES List to contain the planes awaiting re-entry to the RUNWAY, and a NUMBERS List to enforce uniqueness amongst assigned </a:t>
            </a:r>
            <a:r>
              <a:rPr lang="en-US" dirty="0" err="1"/>
              <a:t>FlightNumbers</a:t>
            </a:r>
            <a:r>
              <a:rPr lang="en-US" dirty="0"/>
              <a:t>.</a:t>
            </a:r>
          </a:p>
          <a:p>
            <a:r>
              <a:rPr lang="en-US" dirty="0"/>
              <a:t>We also determined the most frequently used method amongst the Lists and Queues would be get(), dequeue(), and enqueue() .  With this in mind, we chose ADTs that have the best </a:t>
            </a:r>
            <a:r>
              <a:rPr lang="en-US" dirty="0" err="1"/>
              <a:t>BigO</a:t>
            </a:r>
            <a:r>
              <a:rPr lang="en-US" dirty="0"/>
              <a:t> for these specific functions, as our Queue operates at O(1) for dequeue() and enqueue(), and our List operates at O(1) for get(). Similarly, we limited the usage of methods that do not perform as well where </a:t>
            </a:r>
            <a:r>
              <a:rPr lang="en-US" dirty="0" err="1"/>
              <a:t>BigO</a:t>
            </a:r>
            <a:r>
              <a:rPr lang="en-US" dirty="0"/>
              <a:t> is concerned, such as add() for List.</a:t>
            </a:r>
            <a:endParaRPr dirty="0"/>
          </a:p>
        </p:txBody>
      </p:sp>
    </p:spTree>
    <p:extLst>
      <p:ext uri="{BB962C8B-B14F-4D97-AF65-F5344CB8AC3E}">
        <p14:creationId xmlns:p14="http://schemas.microsoft.com/office/powerpoint/2010/main" val="19458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F0AB-A5EE-45F8-B96B-45F08A40CE95}"/>
              </a:ext>
            </a:extLst>
          </p:cNvPr>
          <p:cNvSpPr>
            <a:spLocks noGrp="1"/>
          </p:cNvSpPr>
          <p:nvPr>
            <p:ph type="title"/>
          </p:nvPr>
        </p:nvSpPr>
        <p:spPr/>
        <p:txBody>
          <a:bodyPr/>
          <a:lstStyle/>
          <a:p>
            <a:r>
              <a:rPr lang="en-US" dirty="0"/>
              <a:t>Data Flow Diagrams</a:t>
            </a:r>
          </a:p>
        </p:txBody>
      </p:sp>
      <p:sp>
        <p:nvSpPr>
          <p:cNvPr id="3" name="Content Placeholder 2">
            <a:extLst>
              <a:ext uri="{FF2B5EF4-FFF2-40B4-BE49-F238E27FC236}">
                <a16:creationId xmlns:a16="http://schemas.microsoft.com/office/drawing/2014/main" id="{A2777913-0530-4699-8350-2F815B46245B}"/>
              </a:ext>
            </a:extLst>
          </p:cNvPr>
          <p:cNvSpPr>
            <a:spLocks noGrp="1"/>
          </p:cNvSpPr>
          <p:nvPr>
            <p:ph idx="1"/>
          </p:nvPr>
        </p:nvSpPr>
        <p:spPr/>
        <p:txBody>
          <a:bodyPr/>
          <a:lstStyle/>
          <a:p>
            <a:r>
              <a:rPr lang="en-US" dirty="0">
                <a:hlinkClick r:id="rId3"/>
              </a:rPr>
              <a:t>https://www.draw.io/#Hmahonecon%2FDSAFall2017%2Fmaster%2FDSAProject%2Fsrc%2FUntitled%20Diagram.xml</a:t>
            </a:r>
            <a:endParaRPr lang="en-US" dirty="0"/>
          </a:p>
          <a:p>
            <a:endParaRPr lang="en-US" dirty="0"/>
          </a:p>
        </p:txBody>
      </p:sp>
      <p:graphicFrame>
        <p:nvGraphicFramePr>
          <p:cNvPr id="4" name="Object 3">
            <a:extLst>
              <a:ext uri="{FF2B5EF4-FFF2-40B4-BE49-F238E27FC236}">
                <a16:creationId xmlns:a16="http://schemas.microsoft.com/office/drawing/2014/main" id="{67A1984F-88CC-42EB-9E3E-6A56FAEEE290}"/>
              </a:ext>
            </a:extLst>
          </p:cNvPr>
          <p:cNvGraphicFramePr>
            <a:graphicFrameLocks noChangeAspect="1"/>
          </p:cNvGraphicFramePr>
          <p:nvPr>
            <p:extLst>
              <p:ext uri="{D42A27DB-BD31-4B8C-83A1-F6EECF244321}">
                <p14:modId xmlns:p14="http://schemas.microsoft.com/office/powerpoint/2010/main" val="4044296727"/>
              </p:ext>
            </p:extLst>
          </p:nvPr>
        </p:nvGraphicFramePr>
        <p:xfrm>
          <a:off x="5782469" y="3159919"/>
          <a:ext cx="627062" cy="538162"/>
        </p:xfrm>
        <a:graphic>
          <a:graphicData uri="http://schemas.openxmlformats.org/presentationml/2006/ole">
            <mc:AlternateContent xmlns:mc="http://schemas.openxmlformats.org/markup-compatibility/2006">
              <mc:Choice xmlns:v="urn:schemas-microsoft-com:vml" Requires="v">
                <p:oleObj spid="_x0000_s1031" name="Packager Shell Object" showAsIcon="1" r:id="rId4" imgW="627120" imgH="538200" progId="Package">
                  <p:embed/>
                </p:oleObj>
              </mc:Choice>
              <mc:Fallback>
                <p:oleObj name="Packager Shell Object" showAsIcon="1" r:id="rId4" imgW="627120" imgH="538200" progId="Package">
                  <p:embed/>
                  <p:pic>
                    <p:nvPicPr>
                      <p:cNvPr id="0" name=""/>
                      <p:cNvPicPr/>
                      <p:nvPr/>
                    </p:nvPicPr>
                    <p:blipFill>
                      <a:blip r:embed="rId5"/>
                      <a:stretch>
                        <a:fillRect/>
                      </a:stretch>
                    </p:blipFill>
                    <p:spPr>
                      <a:xfrm>
                        <a:off x="5782469" y="3159919"/>
                        <a:ext cx="627062" cy="538162"/>
                      </a:xfrm>
                      <a:prstGeom prst="rect">
                        <a:avLst/>
                      </a:prstGeom>
                    </p:spPr>
                  </p:pic>
                </p:oleObj>
              </mc:Fallback>
            </mc:AlternateContent>
          </a:graphicData>
        </a:graphic>
      </p:graphicFrame>
    </p:spTree>
    <p:extLst>
      <p:ext uri="{BB962C8B-B14F-4D97-AF65-F5344CB8AC3E}">
        <p14:creationId xmlns:p14="http://schemas.microsoft.com/office/powerpoint/2010/main" val="4209463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Classes created and their functionality</a:t>
            </a:r>
            <a:endParaRPr dirty="0"/>
          </a:p>
        </p:txBody>
      </p:sp>
      <p:sp>
        <p:nvSpPr>
          <p:cNvPr id="14" name="Content Placeholder 13"/>
          <p:cNvSpPr>
            <a:spLocks noGrp="1"/>
          </p:cNvSpPr>
          <p:nvPr>
            <p:ph idx="1"/>
          </p:nvPr>
        </p:nvSpPr>
        <p:spPr/>
        <p:txBody>
          <a:bodyPr/>
          <a:lstStyle/>
          <a:p>
            <a:r>
              <a:rPr lang="en-US" dirty="0"/>
              <a:t>For this program, we created a Plane class, and Runway class.</a:t>
            </a:r>
          </a:p>
          <a:p>
            <a:pPr lvl="1"/>
            <a:r>
              <a:rPr lang="en-US" dirty="0"/>
              <a:t>The Plane class accepts 3 Strings as passed parameters, </a:t>
            </a:r>
            <a:r>
              <a:rPr lang="en-US" dirty="0" err="1"/>
              <a:t>FlightNumber</a:t>
            </a:r>
            <a:r>
              <a:rPr lang="en-US" dirty="0"/>
              <a:t>, destination, and runway.  These 3 parameters allow us to keep track of the unique assortment of data necessary to maintaining the planes’ position in the airport, as well as identifying the planes. The Plane class contains methods allowing the retrieval of this data, as well as a method to change the runway assigned, and a </a:t>
            </a:r>
            <a:r>
              <a:rPr lang="en-US" dirty="0" err="1"/>
              <a:t>toString</a:t>
            </a:r>
            <a:r>
              <a:rPr lang="en-US" dirty="0"/>
              <a:t>() method to return all of the data contained in the class in a formatted and orderly manner.</a:t>
            </a:r>
          </a:p>
          <a:p>
            <a:pPr lvl="1"/>
            <a:r>
              <a:rPr lang="en-US" dirty="0"/>
              <a:t>The Runway class is a subclass of Queue with 1 String added as a passed parameter, that is used to uniquely identify the runway. One method is added to Runway, </a:t>
            </a:r>
            <a:r>
              <a:rPr lang="en-US" dirty="0" err="1"/>
              <a:t>getName</a:t>
            </a:r>
            <a:r>
              <a:rPr lang="en-US" dirty="0"/>
              <a:t>(), to return the value of its unique identifier.</a:t>
            </a:r>
          </a:p>
        </p:txBody>
      </p:sp>
    </p:spTree>
    <p:extLst>
      <p:ext uri="{BB962C8B-B14F-4D97-AF65-F5344CB8AC3E}">
        <p14:creationId xmlns:p14="http://schemas.microsoft.com/office/powerpoint/2010/main" val="233694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FC25-780A-4603-B763-F2869E3BBDF6}"/>
              </a:ext>
            </a:extLst>
          </p:cNvPr>
          <p:cNvSpPr>
            <a:spLocks noGrp="1"/>
          </p:cNvSpPr>
          <p:nvPr>
            <p:ph type="title"/>
          </p:nvPr>
        </p:nvSpPr>
        <p:spPr/>
        <p:txBody>
          <a:bodyPr/>
          <a:lstStyle/>
          <a:p>
            <a:r>
              <a:rPr lang="en-US" dirty="0"/>
              <a:t>Learning</a:t>
            </a:r>
          </a:p>
        </p:txBody>
      </p:sp>
      <p:sp>
        <p:nvSpPr>
          <p:cNvPr id="3" name="Content Placeholder 2">
            <a:extLst>
              <a:ext uri="{FF2B5EF4-FFF2-40B4-BE49-F238E27FC236}">
                <a16:creationId xmlns:a16="http://schemas.microsoft.com/office/drawing/2014/main" id="{65DC8D67-44AD-4B70-99B8-A698A964356E}"/>
              </a:ext>
            </a:extLst>
          </p:cNvPr>
          <p:cNvSpPr>
            <a:spLocks noGrp="1"/>
          </p:cNvSpPr>
          <p:nvPr>
            <p:ph idx="1"/>
          </p:nvPr>
        </p:nvSpPr>
        <p:spPr/>
        <p:txBody>
          <a:bodyPr>
            <a:normAutofit lnSpcReduction="10000"/>
          </a:bodyPr>
          <a:lstStyle/>
          <a:p>
            <a:r>
              <a:rPr lang="en-US" dirty="0"/>
              <a:t>In preparation for this project, and throughout its execution, we interacted extensively through git and it’s committing system, and used said system to determine what needed to be done, what was changed, and keep track of what the other partner was doing in regards to the code.</a:t>
            </a:r>
          </a:p>
          <a:p>
            <a:r>
              <a:rPr lang="en-US" dirty="0"/>
              <a:t>Throughout, we learned the importance of commenting, as understanding  and diagnosing the code the other partner wrote would be incredibly difficult without appropriate comments</a:t>
            </a:r>
          </a:p>
          <a:p>
            <a:r>
              <a:rPr lang="en-US" dirty="0"/>
              <a:t>We also re-used unique methods of solving problems that were discussed in earlier chapters, such as the usage of (counter = counter % size()) to make a counter that cycles back to the front of a list when it reaches the end of a list (as a simple example).</a:t>
            </a:r>
          </a:p>
          <a:p>
            <a:r>
              <a:rPr lang="en-US" dirty="0"/>
              <a:t>Working as a team, we learned important team time management skills, being able to work the project and our meetups into both of our busy schedules, while still moving forward at an acceptable pace.</a:t>
            </a:r>
          </a:p>
        </p:txBody>
      </p:sp>
    </p:spTree>
    <p:extLst>
      <p:ext uri="{BB962C8B-B14F-4D97-AF65-F5344CB8AC3E}">
        <p14:creationId xmlns:p14="http://schemas.microsoft.com/office/powerpoint/2010/main" val="166997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F817-130A-4C52-A675-00B3B0894978}"/>
              </a:ext>
            </a:extLst>
          </p:cNvPr>
          <p:cNvSpPr>
            <a:spLocks noGrp="1"/>
          </p:cNvSpPr>
          <p:nvPr>
            <p:ph type="title"/>
          </p:nvPr>
        </p:nvSpPr>
        <p:spPr/>
        <p:txBody>
          <a:bodyPr/>
          <a:lstStyle/>
          <a:p>
            <a:pPr algn="ctr"/>
            <a:r>
              <a:rPr lang="en-US" dirty="0"/>
              <a:t>Division of Labor</a:t>
            </a:r>
          </a:p>
        </p:txBody>
      </p:sp>
      <p:sp>
        <p:nvSpPr>
          <p:cNvPr id="3" name="Content Placeholder 2">
            <a:extLst>
              <a:ext uri="{FF2B5EF4-FFF2-40B4-BE49-F238E27FC236}">
                <a16:creationId xmlns:a16="http://schemas.microsoft.com/office/drawing/2014/main" id="{C3576EA0-B15F-49FF-9F7F-1B47FC28218A}"/>
              </a:ext>
            </a:extLst>
          </p:cNvPr>
          <p:cNvSpPr>
            <a:spLocks noGrp="1"/>
          </p:cNvSpPr>
          <p:nvPr>
            <p:ph idx="1"/>
          </p:nvPr>
        </p:nvSpPr>
        <p:spPr>
          <a:xfrm>
            <a:off x="1519989" y="1828800"/>
            <a:ext cx="3978442" cy="4267200"/>
          </a:xfrm>
        </p:spPr>
        <p:txBody>
          <a:bodyPr>
            <a:normAutofit fontScale="92500" lnSpcReduction="10000"/>
          </a:bodyPr>
          <a:lstStyle/>
          <a:p>
            <a:pPr algn="ctr"/>
            <a:r>
              <a:rPr lang="en-US" dirty="0"/>
              <a:t>Conor Mahoney</a:t>
            </a:r>
          </a:p>
          <a:p>
            <a:pPr lvl="1"/>
            <a:r>
              <a:rPr lang="en-US" dirty="0"/>
              <a:t>Driver class design and main() method</a:t>
            </a:r>
          </a:p>
          <a:p>
            <a:pPr lvl="1"/>
            <a:r>
              <a:rPr lang="en-US" dirty="0"/>
              <a:t>Plane Take Off Clearance method (two())</a:t>
            </a:r>
          </a:p>
          <a:p>
            <a:pPr lvl="1"/>
            <a:r>
              <a:rPr lang="en-US" dirty="0"/>
              <a:t>Runway Closing method (five())</a:t>
            </a:r>
          </a:p>
          <a:p>
            <a:pPr lvl="1"/>
            <a:r>
              <a:rPr lang="en-US" dirty="0"/>
              <a:t>First Helper Method (</a:t>
            </a:r>
            <a:r>
              <a:rPr lang="en-US" dirty="0" err="1"/>
              <a:t>getRunwayIndex</a:t>
            </a:r>
            <a:r>
              <a:rPr lang="en-US" dirty="0"/>
              <a:t>())</a:t>
            </a:r>
          </a:p>
          <a:p>
            <a:pPr lvl="1"/>
            <a:r>
              <a:rPr lang="en-US" dirty="0"/>
              <a:t>Data Flow Diagrams</a:t>
            </a:r>
          </a:p>
          <a:p>
            <a:pPr lvl="1"/>
            <a:r>
              <a:rPr lang="en-US" dirty="0"/>
              <a:t>Final formatting and pre-testing error checking</a:t>
            </a:r>
          </a:p>
          <a:p>
            <a:pPr lvl="1"/>
            <a:r>
              <a:rPr lang="en-US" dirty="0"/>
              <a:t>Method optimization</a:t>
            </a:r>
          </a:p>
          <a:p>
            <a:pPr lvl="1"/>
            <a:r>
              <a:rPr lang="en-US" dirty="0"/>
              <a:t>Progress Report</a:t>
            </a:r>
          </a:p>
          <a:p>
            <a:pPr lvl="1"/>
            <a:r>
              <a:rPr lang="en-US" dirty="0"/>
              <a:t>Made this beautiful PowerPoint</a:t>
            </a:r>
          </a:p>
          <a:p>
            <a:pPr lvl="1"/>
            <a:endParaRPr lang="en-US" dirty="0"/>
          </a:p>
        </p:txBody>
      </p:sp>
      <p:sp>
        <p:nvSpPr>
          <p:cNvPr id="4" name="Content Placeholder 2">
            <a:extLst>
              <a:ext uri="{FF2B5EF4-FFF2-40B4-BE49-F238E27FC236}">
                <a16:creationId xmlns:a16="http://schemas.microsoft.com/office/drawing/2014/main" id="{6BC36A00-6CA4-4BB7-9DAB-A5C03003F715}"/>
              </a:ext>
            </a:extLst>
          </p:cNvPr>
          <p:cNvSpPr txBox="1">
            <a:spLocks/>
          </p:cNvSpPr>
          <p:nvPr/>
        </p:nvSpPr>
        <p:spPr>
          <a:xfrm>
            <a:off x="6693569" y="1828800"/>
            <a:ext cx="3978442" cy="42672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gn="ctr"/>
            <a:r>
              <a:rPr lang="en-US" dirty="0"/>
              <a:t>Nicholas </a:t>
            </a:r>
            <a:r>
              <a:rPr lang="en-US" dirty="0" err="1"/>
              <a:t>LaSala</a:t>
            </a:r>
            <a:endParaRPr lang="en-US" dirty="0"/>
          </a:p>
          <a:p>
            <a:pPr lvl="1"/>
            <a:r>
              <a:rPr lang="en-US" dirty="0"/>
              <a:t>Plane Class and Runway Class</a:t>
            </a:r>
          </a:p>
          <a:p>
            <a:pPr lvl="1"/>
            <a:r>
              <a:rPr lang="en-US" dirty="0"/>
              <a:t>Outline and Write-Up</a:t>
            </a:r>
          </a:p>
          <a:p>
            <a:pPr lvl="1"/>
            <a:r>
              <a:rPr lang="en-US" dirty="0" err="1"/>
              <a:t>Javadocs</a:t>
            </a:r>
            <a:endParaRPr lang="en-US" dirty="0"/>
          </a:p>
          <a:p>
            <a:pPr lvl="1"/>
            <a:r>
              <a:rPr lang="en-US" dirty="0"/>
              <a:t>Plane creation method (one())</a:t>
            </a:r>
          </a:p>
          <a:p>
            <a:pPr lvl="1"/>
            <a:r>
              <a:rPr lang="en-US" dirty="0"/>
              <a:t>Plane re-entering runway method (three())</a:t>
            </a:r>
          </a:p>
          <a:p>
            <a:pPr lvl="1"/>
            <a:r>
              <a:rPr lang="en-US" dirty="0"/>
              <a:t>Runway Opening method (four())</a:t>
            </a:r>
          </a:p>
          <a:p>
            <a:pPr lvl="1"/>
            <a:r>
              <a:rPr lang="en-US" dirty="0"/>
              <a:t>Runways print method (six())</a:t>
            </a:r>
          </a:p>
          <a:p>
            <a:pPr lvl="1"/>
            <a:r>
              <a:rPr lang="en-US" dirty="0"/>
              <a:t>Planes print method (seven())</a:t>
            </a:r>
          </a:p>
          <a:p>
            <a:pPr lvl="1"/>
            <a:r>
              <a:rPr lang="en-US" dirty="0"/>
              <a:t>Second Helper Method (</a:t>
            </a:r>
            <a:r>
              <a:rPr lang="en-US" dirty="0" err="1"/>
              <a:t>airportEmpty</a:t>
            </a:r>
            <a:r>
              <a:rPr lang="en-US" dirty="0"/>
              <a:t>())</a:t>
            </a:r>
          </a:p>
          <a:p>
            <a:pPr lvl="1"/>
            <a:r>
              <a:rPr lang="en-US" dirty="0"/>
              <a:t>Final testing and final error checking</a:t>
            </a:r>
          </a:p>
        </p:txBody>
      </p:sp>
    </p:spTree>
    <p:extLst>
      <p:ext uri="{BB962C8B-B14F-4D97-AF65-F5344CB8AC3E}">
        <p14:creationId xmlns:p14="http://schemas.microsoft.com/office/powerpoint/2010/main" val="419954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7343-DD0D-461A-98A4-68FE0DAE7BCE}"/>
              </a:ext>
            </a:extLst>
          </p:cNvPr>
          <p:cNvSpPr>
            <a:spLocks noGrp="1"/>
          </p:cNvSpPr>
          <p:nvPr>
            <p:ph type="title"/>
          </p:nvPr>
        </p:nvSpPr>
        <p:spPr/>
        <p:txBody>
          <a:bodyPr/>
          <a:lstStyle/>
          <a:p>
            <a:r>
              <a:rPr lang="en-US" dirty="0"/>
              <a:t>Doing it differently</a:t>
            </a:r>
          </a:p>
        </p:txBody>
      </p:sp>
      <p:sp>
        <p:nvSpPr>
          <p:cNvPr id="3" name="Content Placeholder 2">
            <a:extLst>
              <a:ext uri="{FF2B5EF4-FFF2-40B4-BE49-F238E27FC236}">
                <a16:creationId xmlns:a16="http://schemas.microsoft.com/office/drawing/2014/main" id="{2D0FE141-8E32-406F-A9A3-CA24B5CE8900}"/>
              </a:ext>
            </a:extLst>
          </p:cNvPr>
          <p:cNvSpPr>
            <a:spLocks noGrp="1"/>
          </p:cNvSpPr>
          <p:nvPr>
            <p:ph idx="1"/>
          </p:nvPr>
        </p:nvSpPr>
        <p:spPr/>
        <p:txBody>
          <a:bodyPr/>
          <a:lstStyle/>
          <a:p>
            <a:r>
              <a:rPr lang="en-US" dirty="0"/>
              <a:t>If we were to do this project differently, we would have set aside more time to optimizing the methods, and possibly have tried different ADTs with counters to determine the absolute most effective method of designing this project.</a:t>
            </a:r>
          </a:p>
        </p:txBody>
      </p:sp>
    </p:spTree>
    <p:extLst>
      <p:ext uri="{BB962C8B-B14F-4D97-AF65-F5344CB8AC3E}">
        <p14:creationId xmlns:p14="http://schemas.microsoft.com/office/powerpoint/2010/main" val="110105758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708</TotalTime>
  <Words>762</Words>
  <Application>Microsoft Office PowerPoint</Application>
  <PresentationFormat>Widescreen</PresentationFormat>
  <Paragraphs>45</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Candara</vt:lpstr>
      <vt:lpstr>Consolas</vt:lpstr>
      <vt:lpstr>Tech Computer 16x9</vt:lpstr>
      <vt:lpstr>Package</vt:lpstr>
      <vt:lpstr>Planes &amp; Stuff</vt:lpstr>
      <vt:lpstr>ADTs chosen</vt:lpstr>
      <vt:lpstr>Why LISTs?</vt:lpstr>
      <vt:lpstr>Data Flow Diagrams</vt:lpstr>
      <vt:lpstr>Classes created and their functionality</vt:lpstr>
      <vt:lpstr>Learning</vt:lpstr>
      <vt:lpstr>Division of Labor</vt:lpstr>
      <vt:lpstr>Doing it differently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Project</dc:title>
  <dc:creator>CJ Mahoney</dc:creator>
  <cp:lastModifiedBy>CJ Mahoney</cp:lastModifiedBy>
  <cp:revision>12</cp:revision>
  <dcterms:created xsi:type="dcterms:W3CDTF">2017-12-04T18:19:27Z</dcterms:created>
  <dcterms:modified xsi:type="dcterms:W3CDTF">2017-12-05T06:08:18Z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