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7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C359C-A226-446A-8E0E-37EF58D66C2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58BA77D-0D8F-4D75-B0A6-03FACCD7C53E}">
      <dgm:prSet phldrT="[Text]"/>
      <dgm:spPr/>
      <dgm:t>
        <a:bodyPr/>
        <a:lstStyle/>
        <a:p>
          <a:r>
            <a:rPr lang="en-AU" dirty="0" err="1"/>
            <a:t>Preprocessing</a:t>
          </a:r>
          <a:endParaRPr lang="en-AU" dirty="0"/>
        </a:p>
      </dgm:t>
    </dgm:pt>
    <dgm:pt modelId="{F3F84EA7-07BE-4DE9-9610-67238C3D68C5}" type="parTrans" cxnId="{6A0F1673-925D-4B4D-A85A-9972A9E54003}">
      <dgm:prSet/>
      <dgm:spPr/>
      <dgm:t>
        <a:bodyPr/>
        <a:lstStyle/>
        <a:p>
          <a:endParaRPr lang="en-AU"/>
        </a:p>
      </dgm:t>
    </dgm:pt>
    <dgm:pt modelId="{929145CD-50D0-46DD-A266-F9F1A3AD9A8D}" type="sibTrans" cxnId="{6A0F1673-925D-4B4D-A85A-9972A9E54003}">
      <dgm:prSet/>
      <dgm:spPr/>
      <dgm:t>
        <a:bodyPr/>
        <a:lstStyle/>
        <a:p>
          <a:endParaRPr lang="en-AU"/>
        </a:p>
      </dgm:t>
    </dgm:pt>
    <dgm:pt modelId="{BA24CC24-F467-40FD-8882-42F97EC0BC18}">
      <dgm:prSet phldrT="[Text]"/>
      <dgm:spPr/>
      <dgm:t>
        <a:bodyPr/>
        <a:lstStyle/>
        <a:p>
          <a:r>
            <a:rPr lang="en-AU" dirty="0"/>
            <a:t>Feature Extraction</a:t>
          </a:r>
        </a:p>
      </dgm:t>
    </dgm:pt>
    <dgm:pt modelId="{0C9DD6A9-7421-4C91-9600-D7BBC09E8417}" type="parTrans" cxnId="{149202DD-6074-4C0C-A1BE-BBA95C439A6C}">
      <dgm:prSet/>
      <dgm:spPr/>
      <dgm:t>
        <a:bodyPr/>
        <a:lstStyle/>
        <a:p>
          <a:endParaRPr lang="en-AU"/>
        </a:p>
      </dgm:t>
    </dgm:pt>
    <dgm:pt modelId="{2255E48E-FD8C-471B-904F-A3BD085F47FC}" type="sibTrans" cxnId="{149202DD-6074-4C0C-A1BE-BBA95C439A6C}">
      <dgm:prSet/>
      <dgm:spPr/>
      <dgm:t>
        <a:bodyPr/>
        <a:lstStyle/>
        <a:p>
          <a:endParaRPr lang="en-AU"/>
        </a:p>
      </dgm:t>
    </dgm:pt>
    <dgm:pt modelId="{11FF3E88-B45A-4921-BFCE-45F71C34DAC1}">
      <dgm:prSet phldrT="[Text]"/>
      <dgm:spPr/>
      <dgm:t>
        <a:bodyPr/>
        <a:lstStyle/>
        <a:p>
          <a:r>
            <a:rPr lang="en-AU" dirty="0"/>
            <a:t>Feature Selection</a:t>
          </a:r>
        </a:p>
      </dgm:t>
    </dgm:pt>
    <dgm:pt modelId="{2F250D40-1B8B-4971-B9FD-13AB408490D4}" type="parTrans" cxnId="{134E5309-8B81-457E-AF89-BD42F27DB9BC}">
      <dgm:prSet/>
      <dgm:spPr/>
      <dgm:t>
        <a:bodyPr/>
        <a:lstStyle/>
        <a:p>
          <a:endParaRPr lang="en-AU"/>
        </a:p>
      </dgm:t>
    </dgm:pt>
    <dgm:pt modelId="{A88AA4C1-D2D8-4BA5-9701-2FB3DDA9FF79}" type="sibTrans" cxnId="{134E5309-8B81-457E-AF89-BD42F27DB9BC}">
      <dgm:prSet/>
      <dgm:spPr/>
      <dgm:t>
        <a:bodyPr/>
        <a:lstStyle/>
        <a:p>
          <a:endParaRPr lang="en-AU"/>
        </a:p>
      </dgm:t>
    </dgm:pt>
    <dgm:pt modelId="{ECBF7454-A328-463F-A08D-DDAC22E51B58}">
      <dgm:prSet/>
      <dgm:spPr/>
      <dgm:t>
        <a:bodyPr/>
        <a:lstStyle/>
        <a:p>
          <a:r>
            <a:rPr lang="en-AU" dirty="0"/>
            <a:t>Classification</a:t>
          </a:r>
        </a:p>
      </dgm:t>
    </dgm:pt>
    <dgm:pt modelId="{D730A997-96A8-4FD3-BF7F-05B884D386E7}" type="parTrans" cxnId="{F4D10116-6665-4474-AD90-C1B46F6CF146}">
      <dgm:prSet/>
      <dgm:spPr/>
      <dgm:t>
        <a:bodyPr/>
        <a:lstStyle/>
        <a:p>
          <a:endParaRPr lang="en-AU"/>
        </a:p>
      </dgm:t>
    </dgm:pt>
    <dgm:pt modelId="{EB30D41F-EDE1-4D98-8F82-D785FC84E351}" type="sibTrans" cxnId="{F4D10116-6665-4474-AD90-C1B46F6CF146}">
      <dgm:prSet/>
      <dgm:spPr/>
      <dgm:t>
        <a:bodyPr/>
        <a:lstStyle/>
        <a:p>
          <a:endParaRPr lang="en-AU"/>
        </a:p>
      </dgm:t>
    </dgm:pt>
    <dgm:pt modelId="{5459D5F9-B8D9-4A22-85AC-25E174D9943E}" type="pres">
      <dgm:prSet presAssocID="{862C359C-A226-446A-8E0E-37EF58D66C25}" presName="Name0" presStyleCnt="0">
        <dgm:presLayoutVars>
          <dgm:dir/>
          <dgm:animLvl val="lvl"/>
          <dgm:resizeHandles val="exact"/>
        </dgm:presLayoutVars>
      </dgm:prSet>
      <dgm:spPr/>
    </dgm:pt>
    <dgm:pt modelId="{4DB7BB45-1A65-4AA4-A134-80317103E3D7}" type="pres">
      <dgm:prSet presAssocID="{B58BA77D-0D8F-4D75-B0A6-03FACCD7C53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4838C1-A176-439E-BDD7-EE2A56181045}" type="pres">
      <dgm:prSet presAssocID="{929145CD-50D0-46DD-A266-F9F1A3AD9A8D}" presName="parTxOnlySpace" presStyleCnt="0"/>
      <dgm:spPr/>
    </dgm:pt>
    <dgm:pt modelId="{C5D613AB-43E4-4C65-95B3-061B5673ABD2}" type="pres">
      <dgm:prSet presAssocID="{BA24CC24-F467-40FD-8882-42F97EC0BC1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9CD9AA-9D1A-4E85-A9A6-1BBB7BE56856}" type="pres">
      <dgm:prSet presAssocID="{2255E48E-FD8C-471B-904F-A3BD085F47FC}" presName="parTxOnlySpace" presStyleCnt="0"/>
      <dgm:spPr/>
    </dgm:pt>
    <dgm:pt modelId="{89D435F0-E145-423C-B72D-54CFB4BB9C78}" type="pres">
      <dgm:prSet presAssocID="{11FF3E88-B45A-4921-BFCE-45F71C34D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BD78FBA-433C-4A27-B3BD-930FE1095E70}" type="pres">
      <dgm:prSet presAssocID="{A88AA4C1-D2D8-4BA5-9701-2FB3DDA9FF79}" presName="parTxOnlySpace" presStyleCnt="0"/>
      <dgm:spPr/>
    </dgm:pt>
    <dgm:pt modelId="{31597A04-5A90-4C84-B7C5-E497EB696143}" type="pres">
      <dgm:prSet presAssocID="{ECBF7454-A328-463F-A08D-DDAC22E51B5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34E5309-8B81-457E-AF89-BD42F27DB9BC}" srcId="{862C359C-A226-446A-8E0E-37EF58D66C25}" destId="{11FF3E88-B45A-4921-BFCE-45F71C34DAC1}" srcOrd="2" destOrd="0" parTransId="{2F250D40-1B8B-4971-B9FD-13AB408490D4}" sibTransId="{A88AA4C1-D2D8-4BA5-9701-2FB3DDA9FF79}"/>
    <dgm:cxn modelId="{F4D10116-6665-4474-AD90-C1B46F6CF146}" srcId="{862C359C-A226-446A-8E0E-37EF58D66C25}" destId="{ECBF7454-A328-463F-A08D-DDAC22E51B58}" srcOrd="3" destOrd="0" parTransId="{D730A997-96A8-4FD3-BF7F-05B884D386E7}" sibTransId="{EB30D41F-EDE1-4D98-8F82-D785FC84E351}"/>
    <dgm:cxn modelId="{67894F28-8857-496C-8201-79463C658AC9}" type="presOf" srcId="{B58BA77D-0D8F-4D75-B0A6-03FACCD7C53E}" destId="{4DB7BB45-1A65-4AA4-A134-80317103E3D7}" srcOrd="0" destOrd="0" presId="urn:microsoft.com/office/officeart/2005/8/layout/chevron1"/>
    <dgm:cxn modelId="{C38A1744-DCD2-45A0-A3C2-BA8ECBB1AC61}" type="presOf" srcId="{BA24CC24-F467-40FD-8882-42F97EC0BC18}" destId="{C5D613AB-43E4-4C65-95B3-061B5673ABD2}" srcOrd="0" destOrd="0" presId="urn:microsoft.com/office/officeart/2005/8/layout/chevron1"/>
    <dgm:cxn modelId="{6A0F1673-925D-4B4D-A85A-9972A9E54003}" srcId="{862C359C-A226-446A-8E0E-37EF58D66C25}" destId="{B58BA77D-0D8F-4D75-B0A6-03FACCD7C53E}" srcOrd="0" destOrd="0" parTransId="{F3F84EA7-07BE-4DE9-9610-67238C3D68C5}" sibTransId="{929145CD-50D0-46DD-A266-F9F1A3AD9A8D}"/>
    <dgm:cxn modelId="{361A3575-0177-4580-B692-9B8255687EEB}" type="presOf" srcId="{ECBF7454-A328-463F-A08D-DDAC22E51B58}" destId="{31597A04-5A90-4C84-B7C5-E497EB696143}" srcOrd="0" destOrd="0" presId="urn:microsoft.com/office/officeart/2005/8/layout/chevron1"/>
    <dgm:cxn modelId="{135DBA8A-F9EA-4C99-90E4-484E90FDAA87}" type="presOf" srcId="{862C359C-A226-446A-8E0E-37EF58D66C25}" destId="{5459D5F9-B8D9-4A22-85AC-25E174D9943E}" srcOrd="0" destOrd="0" presId="urn:microsoft.com/office/officeart/2005/8/layout/chevron1"/>
    <dgm:cxn modelId="{5D35A69F-E975-4754-87AA-2085D73EC2BB}" type="presOf" srcId="{11FF3E88-B45A-4921-BFCE-45F71C34DAC1}" destId="{89D435F0-E145-423C-B72D-54CFB4BB9C78}" srcOrd="0" destOrd="0" presId="urn:microsoft.com/office/officeart/2005/8/layout/chevron1"/>
    <dgm:cxn modelId="{149202DD-6074-4C0C-A1BE-BBA95C439A6C}" srcId="{862C359C-A226-446A-8E0E-37EF58D66C25}" destId="{BA24CC24-F467-40FD-8882-42F97EC0BC18}" srcOrd="1" destOrd="0" parTransId="{0C9DD6A9-7421-4C91-9600-D7BBC09E8417}" sibTransId="{2255E48E-FD8C-471B-904F-A3BD085F47FC}"/>
    <dgm:cxn modelId="{5EE32713-217A-464D-860C-93F6AD5C0885}" type="presParOf" srcId="{5459D5F9-B8D9-4A22-85AC-25E174D9943E}" destId="{4DB7BB45-1A65-4AA4-A134-80317103E3D7}" srcOrd="0" destOrd="0" presId="urn:microsoft.com/office/officeart/2005/8/layout/chevron1"/>
    <dgm:cxn modelId="{FD7F5215-35F8-4174-91AD-461067003099}" type="presParOf" srcId="{5459D5F9-B8D9-4A22-85AC-25E174D9943E}" destId="{DE4838C1-A176-439E-BDD7-EE2A56181045}" srcOrd="1" destOrd="0" presId="urn:microsoft.com/office/officeart/2005/8/layout/chevron1"/>
    <dgm:cxn modelId="{CC20BF33-B159-43DD-B811-0C0E3FEA1831}" type="presParOf" srcId="{5459D5F9-B8D9-4A22-85AC-25E174D9943E}" destId="{C5D613AB-43E4-4C65-95B3-061B5673ABD2}" srcOrd="2" destOrd="0" presId="urn:microsoft.com/office/officeart/2005/8/layout/chevron1"/>
    <dgm:cxn modelId="{46BA48F9-4994-4DB3-B336-59A26E0F3657}" type="presParOf" srcId="{5459D5F9-B8D9-4A22-85AC-25E174D9943E}" destId="{FA9CD9AA-9D1A-4E85-A9A6-1BBB7BE56856}" srcOrd="3" destOrd="0" presId="urn:microsoft.com/office/officeart/2005/8/layout/chevron1"/>
    <dgm:cxn modelId="{6A5043F3-60B2-4E5E-99DF-7F0B7BA17076}" type="presParOf" srcId="{5459D5F9-B8D9-4A22-85AC-25E174D9943E}" destId="{89D435F0-E145-423C-B72D-54CFB4BB9C78}" srcOrd="4" destOrd="0" presId="urn:microsoft.com/office/officeart/2005/8/layout/chevron1"/>
    <dgm:cxn modelId="{726197E9-673A-4EA2-8A7E-9E59B68B8982}" type="presParOf" srcId="{5459D5F9-B8D9-4A22-85AC-25E174D9943E}" destId="{2BD78FBA-433C-4A27-B3BD-930FE1095E70}" srcOrd="5" destOrd="0" presId="urn:microsoft.com/office/officeart/2005/8/layout/chevron1"/>
    <dgm:cxn modelId="{137557D3-DDC4-4767-8827-25189DC32509}" type="presParOf" srcId="{5459D5F9-B8D9-4A22-85AC-25E174D9943E}" destId="{31597A04-5A90-4C84-B7C5-E497EB69614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C359C-A226-446A-8E0E-37EF58D66C2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58BA77D-0D8F-4D75-B0A6-03FACCD7C53E}">
      <dgm:prSet phldrT="[Text]"/>
      <dgm:spPr/>
      <dgm:t>
        <a:bodyPr/>
        <a:lstStyle/>
        <a:p>
          <a:r>
            <a:rPr lang="en-AU" dirty="0" err="1"/>
            <a:t>Preprocessing</a:t>
          </a:r>
          <a:endParaRPr lang="en-AU" dirty="0"/>
        </a:p>
      </dgm:t>
    </dgm:pt>
    <dgm:pt modelId="{F3F84EA7-07BE-4DE9-9610-67238C3D68C5}" type="parTrans" cxnId="{6A0F1673-925D-4B4D-A85A-9972A9E54003}">
      <dgm:prSet/>
      <dgm:spPr/>
      <dgm:t>
        <a:bodyPr/>
        <a:lstStyle/>
        <a:p>
          <a:endParaRPr lang="en-AU"/>
        </a:p>
      </dgm:t>
    </dgm:pt>
    <dgm:pt modelId="{929145CD-50D0-46DD-A266-F9F1A3AD9A8D}" type="sibTrans" cxnId="{6A0F1673-925D-4B4D-A85A-9972A9E54003}">
      <dgm:prSet/>
      <dgm:spPr/>
      <dgm:t>
        <a:bodyPr/>
        <a:lstStyle/>
        <a:p>
          <a:endParaRPr lang="en-AU"/>
        </a:p>
      </dgm:t>
    </dgm:pt>
    <dgm:pt modelId="{BA24CC24-F467-40FD-8882-42F97EC0BC1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Feature Extraction</a:t>
          </a:r>
        </a:p>
      </dgm:t>
    </dgm:pt>
    <dgm:pt modelId="{0C9DD6A9-7421-4C91-9600-D7BBC09E8417}" type="parTrans" cxnId="{149202DD-6074-4C0C-A1BE-BBA95C439A6C}">
      <dgm:prSet/>
      <dgm:spPr/>
      <dgm:t>
        <a:bodyPr/>
        <a:lstStyle/>
        <a:p>
          <a:endParaRPr lang="en-AU"/>
        </a:p>
      </dgm:t>
    </dgm:pt>
    <dgm:pt modelId="{2255E48E-FD8C-471B-904F-A3BD085F47FC}" type="sibTrans" cxnId="{149202DD-6074-4C0C-A1BE-BBA95C439A6C}">
      <dgm:prSet/>
      <dgm:spPr/>
      <dgm:t>
        <a:bodyPr/>
        <a:lstStyle/>
        <a:p>
          <a:endParaRPr lang="en-AU"/>
        </a:p>
      </dgm:t>
    </dgm:pt>
    <dgm:pt modelId="{11FF3E88-B45A-4921-BFCE-45F71C34DAC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Feature Selection</a:t>
          </a:r>
        </a:p>
      </dgm:t>
    </dgm:pt>
    <dgm:pt modelId="{2F250D40-1B8B-4971-B9FD-13AB408490D4}" type="parTrans" cxnId="{134E5309-8B81-457E-AF89-BD42F27DB9BC}">
      <dgm:prSet/>
      <dgm:spPr/>
      <dgm:t>
        <a:bodyPr/>
        <a:lstStyle/>
        <a:p>
          <a:endParaRPr lang="en-AU"/>
        </a:p>
      </dgm:t>
    </dgm:pt>
    <dgm:pt modelId="{A88AA4C1-D2D8-4BA5-9701-2FB3DDA9FF79}" type="sibTrans" cxnId="{134E5309-8B81-457E-AF89-BD42F27DB9BC}">
      <dgm:prSet/>
      <dgm:spPr/>
      <dgm:t>
        <a:bodyPr/>
        <a:lstStyle/>
        <a:p>
          <a:endParaRPr lang="en-AU"/>
        </a:p>
      </dgm:t>
    </dgm:pt>
    <dgm:pt modelId="{ECBF7454-A328-463F-A08D-DDAC22E51B5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Classification</a:t>
          </a:r>
        </a:p>
      </dgm:t>
    </dgm:pt>
    <dgm:pt modelId="{D730A997-96A8-4FD3-BF7F-05B884D386E7}" type="parTrans" cxnId="{F4D10116-6665-4474-AD90-C1B46F6CF146}">
      <dgm:prSet/>
      <dgm:spPr/>
      <dgm:t>
        <a:bodyPr/>
        <a:lstStyle/>
        <a:p>
          <a:endParaRPr lang="en-AU"/>
        </a:p>
      </dgm:t>
    </dgm:pt>
    <dgm:pt modelId="{EB30D41F-EDE1-4D98-8F82-D785FC84E351}" type="sibTrans" cxnId="{F4D10116-6665-4474-AD90-C1B46F6CF146}">
      <dgm:prSet/>
      <dgm:spPr/>
      <dgm:t>
        <a:bodyPr/>
        <a:lstStyle/>
        <a:p>
          <a:endParaRPr lang="en-AU"/>
        </a:p>
      </dgm:t>
    </dgm:pt>
    <dgm:pt modelId="{5459D5F9-B8D9-4A22-85AC-25E174D9943E}" type="pres">
      <dgm:prSet presAssocID="{862C359C-A226-446A-8E0E-37EF58D66C25}" presName="Name0" presStyleCnt="0">
        <dgm:presLayoutVars>
          <dgm:dir/>
          <dgm:animLvl val="lvl"/>
          <dgm:resizeHandles val="exact"/>
        </dgm:presLayoutVars>
      </dgm:prSet>
      <dgm:spPr/>
    </dgm:pt>
    <dgm:pt modelId="{4DB7BB45-1A65-4AA4-A134-80317103E3D7}" type="pres">
      <dgm:prSet presAssocID="{B58BA77D-0D8F-4D75-B0A6-03FACCD7C53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4838C1-A176-439E-BDD7-EE2A56181045}" type="pres">
      <dgm:prSet presAssocID="{929145CD-50D0-46DD-A266-F9F1A3AD9A8D}" presName="parTxOnlySpace" presStyleCnt="0"/>
      <dgm:spPr/>
    </dgm:pt>
    <dgm:pt modelId="{C5D613AB-43E4-4C65-95B3-061B5673ABD2}" type="pres">
      <dgm:prSet presAssocID="{BA24CC24-F467-40FD-8882-42F97EC0BC1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9CD9AA-9D1A-4E85-A9A6-1BBB7BE56856}" type="pres">
      <dgm:prSet presAssocID="{2255E48E-FD8C-471B-904F-A3BD085F47FC}" presName="parTxOnlySpace" presStyleCnt="0"/>
      <dgm:spPr/>
    </dgm:pt>
    <dgm:pt modelId="{89D435F0-E145-423C-B72D-54CFB4BB9C78}" type="pres">
      <dgm:prSet presAssocID="{11FF3E88-B45A-4921-BFCE-45F71C34D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BD78FBA-433C-4A27-B3BD-930FE1095E70}" type="pres">
      <dgm:prSet presAssocID="{A88AA4C1-D2D8-4BA5-9701-2FB3DDA9FF79}" presName="parTxOnlySpace" presStyleCnt="0"/>
      <dgm:spPr/>
    </dgm:pt>
    <dgm:pt modelId="{31597A04-5A90-4C84-B7C5-E497EB696143}" type="pres">
      <dgm:prSet presAssocID="{ECBF7454-A328-463F-A08D-DDAC22E51B5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34E5309-8B81-457E-AF89-BD42F27DB9BC}" srcId="{862C359C-A226-446A-8E0E-37EF58D66C25}" destId="{11FF3E88-B45A-4921-BFCE-45F71C34DAC1}" srcOrd="2" destOrd="0" parTransId="{2F250D40-1B8B-4971-B9FD-13AB408490D4}" sibTransId="{A88AA4C1-D2D8-4BA5-9701-2FB3DDA9FF79}"/>
    <dgm:cxn modelId="{F4D10116-6665-4474-AD90-C1B46F6CF146}" srcId="{862C359C-A226-446A-8E0E-37EF58D66C25}" destId="{ECBF7454-A328-463F-A08D-DDAC22E51B58}" srcOrd="3" destOrd="0" parTransId="{D730A997-96A8-4FD3-BF7F-05B884D386E7}" sibTransId="{EB30D41F-EDE1-4D98-8F82-D785FC84E351}"/>
    <dgm:cxn modelId="{67894F28-8857-496C-8201-79463C658AC9}" type="presOf" srcId="{B58BA77D-0D8F-4D75-B0A6-03FACCD7C53E}" destId="{4DB7BB45-1A65-4AA4-A134-80317103E3D7}" srcOrd="0" destOrd="0" presId="urn:microsoft.com/office/officeart/2005/8/layout/chevron1"/>
    <dgm:cxn modelId="{C38A1744-DCD2-45A0-A3C2-BA8ECBB1AC61}" type="presOf" srcId="{BA24CC24-F467-40FD-8882-42F97EC0BC18}" destId="{C5D613AB-43E4-4C65-95B3-061B5673ABD2}" srcOrd="0" destOrd="0" presId="urn:microsoft.com/office/officeart/2005/8/layout/chevron1"/>
    <dgm:cxn modelId="{6A0F1673-925D-4B4D-A85A-9972A9E54003}" srcId="{862C359C-A226-446A-8E0E-37EF58D66C25}" destId="{B58BA77D-0D8F-4D75-B0A6-03FACCD7C53E}" srcOrd="0" destOrd="0" parTransId="{F3F84EA7-07BE-4DE9-9610-67238C3D68C5}" sibTransId="{929145CD-50D0-46DD-A266-F9F1A3AD9A8D}"/>
    <dgm:cxn modelId="{361A3575-0177-4580-B692-9B8255687EEB}" type="presOf" srcId="{ECBF7454-A328-463F-A08D-DDAC22E51B58}" destId="{31597A04-5A90-4C84-B7C5-E497EB696143}" srcOrd="0" destOrd="0" presId="urn:microsoft.com/office/officeart/2005/8/layout/chevron1"/>
    <dgm:cxn modelId="{135DBA8A-F9EA-4C99-90E4-484E90FDAA87}" type="presOf" srcId="{862C359C-A226-446A-8E0E-37EF58D66C25}" destId="{5459D5F9-B8D9-4A22-85AC-25E174D9943E}" srcOrd="0" destOrd="0" presId="urn:microsoft.com/office/officeart/2005/8/layout/chevron1"/>
    <dgm:cxn modelId="{5D35A69F-E975-4754-87AA-2085D73EC2BB}" type="presOf" srcId="{11FF3E88-B45A-4921-BFCE-45F71C34DAC1}" destId="{89D435F0-E145-423C-B72D-54CFB4BB9C78}" srcOrd="0" destOrd="0" presId="urn:microsoft.com/office/officeart/2005/8/layout/chevron1"/>
    <dgm:cxn modelId="{149202DD-6074-4C0C-A1BE-BBA95C439A6C}" srcId="{862C359C-A226-446A-8E0E-37EF58D66C25}" destId="{BA24CC24-F467-40FD-8882-42F97EC0BC18}" srcOrd="1" destOrd="0" parTransId="{0C9DD6A9-7421-4C91-9600-D7BBC09E8417}" sibTransId="{2255E48E-FD8C-471B-904F-A3BD085F47FC}"/>
    <dgm:cxn modelId="{5EE32713-217A-464D-860C-93F6AD5C0885}" type="presParOf" srcId="{5459D5F9-B8D9-4A22-85AC-25E174D9943E}" destId="{4DB7BB45-1A65-4AA4-A134-80317103E3D7}" srcOrd="0" destOrd="0" presId="urn:microsoft.com/office/officeart/2005/8/layout/chevron1"/>
    <dgm:cxn modelId="{FD7F5215-35F8-4174-91AD-461067003099}" type="presParOf" srcId="{5459D5F9-B8D9-4A22-85AC-25E174D9943E}" destId="{DE4838C1-A176-439E-BDD7-EE2A56181045}" srcOrd="1" destOrd="0" presId="urn:microsoft.com/office/officeart/2005/8/layout/chevron1"/>
    <dgm:cxn modelId="{CC20BF33-B159-43DD-B811-0C0E3FEA1831}" type="presParOf" srcId="{5459D5F9-B8D9-4A22-85AC-25E174D9943E}" destId="{C5D613AB-43E4-4C65-95B3-061B5673ABD2}" srcOrd="2" destOrd="0" presId="urn:microsoft.com/office/officeart/2005/8/layout/chevron1"/>
    <dgm:cxn modelId="{46BA48F9-4994-4DB3-B336-59A26E0F3657}" type="presParOf" srcId="{5459D5F9-B8D9-4A22-85AC-25E174D9943E}" destId="{FA9CD9AA-9D1A-4E85-A9A6-1BBB7BE56856}" srcOrd="3" destOrd="0" presId="urn:microsoft.com/office/officeart/2005/8/layout/chevron1"/>
    <dgm:cxn modelId="{6A5043F3-60B2-4E5E-99DF-7F0B7BA17076}" type="presParOf" srcId="{5459D5F9-B8D9-4A22-85AC-25E174D9943E}" destId="{89D435F0-E145-423C-B72D-54CFB4BB9C78}" srcOrd="4" destOrd="0" presId="urn:microsoft.com/office/officeart/2005/8/layout/chevron1"/>
    <dgm:cxn modelId="{726197E9-673A-4EA2-8A7E-9E59B68B8982}" type="presParOf" srcId="{5459D5F9-B8D9-4A22-85AC-25E174D9943E}" destId="{2BD78FBA-433C-4A27-B3BD-930FE1095E70}" srcOrd="5" destOrd="0" presId="urn:microsoft.com/office/officeart/2005/8/layout/chevron1"/>
    <dgm:cxn modelId="{137557D3-DDC4-4767-8827-25189DC32509}" type="presParOf" srcId="{5459D5F9-B8D9-4A22-85AC-25E174D9943E}" destId="{31597A04-5A90-4C84-B7C5-E497EB69614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C359C-A226-446A-8E0E-37EF58D66C2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58BA77D-0D8F-4D75-B0A6-03FACCD7C53E}">
      <dgm:prSet phldrT="[Text]"/>
      <dgm:spPr/>
      <dgm:t>
        <a:bodyPr/>
        <a:lstStyle/>
        <a:p>
          <a:r>
            <a:rPr lang="en-AU" dirty="0" err="1"/>
            <a:t>Preprocessing</a:t>
          </a:r>
          <a:endParaRPr lang="en-AU" dirty="0"/>
        </a:p>
      </dgm:t>
    </dgm:pt>
    <dgm:pt modelId="{F3F84EA7-07BE-4DE9-9610-67238C3D68C5}" type="parTrans" cxnId="{6A0F1673-925D-4B4D-A85A-9972A9E54003}">
      <dgm:prSet/>
      <dgm:spPr/>
      <dgm:t>
        <a:bodyPr/>
        <a:lstStyle/>
        <a:p>
          <a:endParaRPr lang="en-AU"/>
        </a:p>
      </dgm:t>
    </dgm:pt>
    <dgm:pt modelId="{929145CD-50D0-46DD-A266-F9F1A3AD9A8D}" type="sibTrans" cxnId="{6A0F1673-925D-4B4D-A85A-9972A9E54003}">
      <dgm:prSet/>
      <dgm:spPr/>
      <dgm:t>
        <a:bodyPr/>
        <a:lstStyle/>
        <a:p>
          <a:endParaRPr lang="en-AU"/>
        </a:p>
      </dgm:t>
    </dgm:pt>
    <dgm:pt modelId="{BA24CC24-F467-40FD-8882-42F97EC0BC1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Feature Extraction</a:t>
          </a:r>
        </a:p>
      </dgm:t>
    </dgm:pt>
    <dgm:pt modelId="{0C9DD6A9-7421-4C91-9600-D7BBC09E8417}" type="parTrans" cxnId="{149202DD-6074-4C0C-A1BE-BBA95C439A6C}">
      <dgm:prSet/>
      <dgm:spPr/>
      <dgm:t>
        <a:bodyPr/>
        <a:lstStyle/>
        <a:p>
          <a:endParaRPr lang="en-AU"/>
        </a:p>
      </dgm:t>
    </dgm:pt>
    <dgm:pt modelId="{2255E48E-FD8C-471B-904F-A3BD085F47FC}" type="sibTrans" cxnId="{149202DD-6074-4C0C-A1BE-BBA95C439A6C}">
      <dgm:prSet/>
      <dgm:spPr/>
      <dgm:t>
        <a:bodyPr/>
        <a:lstStyle/>
        <a:p>
          <a:endParaRPr lang="en-AU"/>
        </a:p>
      </dgm:t>
    </dgm:pt>
    <dgm:pt modelId="{11FF3E88-B45A-4921-BFCE-45F71C34DAC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Feature Selection</a:t>
          </a:r>
        </a:p>
      </dgm:t>
    </dgm:pt>
    <dgm:pt modelId="{2F250D40-1B8B-4971-B9FD-13AB408490D4}" type="parTrans" cxnId="{134E5309-8B81-457E-AF89-BD42F27DB9BC}">
      <dgm:prSet/>
      <dgm:spPr/>
      <dgm:t>
        <a:bodyPr/>
        <a:lstStyle/>
        <a:p>
          <a:endParaRPr lang="en-AU"/>
        </a:p>
      </dgm:t>
    </dgm:pt>
    <dgm:pt modelId="{A88AA4C1-D2D8-4BA5-9701-2FB3DDA9FF79}" type="sibTrans" cxnId="{134E5309-8B81-457E-AF89-BD42F27DB9BC}">
      <dgm:prSet/>
      <dgm:spPr/>
      <dgm:t>
        <a:bodyPr/>
        <a:lstStyle/>
        <a:p>
          <a:endParaRPr lang="en-AU"/>
        </a:p>
      </dgm:t>
    </dgm:pt>
    <dgm:pt modelId="{ECBF7454-A328-463F-A08D-DDAC22E51B5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Classification</a:t>
          </a:r>
        </a:p>
      </dgm:t>
    </dgm:pt>
    <dgm:pt modelId="{D730A997-96A8-4FD3-BF7F-05B884D386E7}" type="parTrans" cxnId="{F4D10116-6665-4474-AD90-C1B46F6CF146}">
      <dgm:prSet/>
      <dgm:spPr/>
      <dgm:t>
        <a:bodyPr/>
        <a:lstStyle/>
        <a:p>
          <a:endParaRPr lang="en-AU"/>
        </a:p>
      </dgm:t>
    </dgm:pt>
    <dgm:pt modelId="{EB30D41F-EDE1-4D98-8F82-D785FC84E351}" type="sibTrans" cxnId="{F4D10116-6665-4474-AD90-C1B46F6CF146}">
      <dgm:prSet/>
      <dgm:spPr/>
      <dgm:t>
        <a:bodyPr/>
        <a:lstStyle/>
        <a:p>
          <a:endParaRPr lang="en-AU"/>
        </a:p>
      </dgm:t>
    </dgm:pt>
    <dgm:pt modelId="{5459D5F9-B8D9-4A22-85AC-25E174D9943E}" type="pres">
      <dgm:prSet presAssocID="{862C359C-A226-446A-8E0E-37EF58D66C25}" presName="Name0" presStyleCnt="0">
        <dgm:presLayoutVars>
          <dgm:dir/>
          <dgm:animLvl val="lvl"/>
          <dgm:resizeHandles val="exact"/>
        </dgm:presLayoutVars>
      </dgm:prSet>
      <dgm:spPr/>
    </dgm:pt>
    <dgm:pt modelId="{4DB7BB45-1A65-4AA4-A134-80317103E3D7}" type="pres">
      <dgm:prSet presAssocID="{B58BA77D-0D8F-4D75-B0A6-03FACCD7C53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4838C1-A176-439E-BDD7-EE2A56181045}" type="pres">
      <dgm:prSet presAssocID="{929145CD-50D0-46DD-A266-F9F1A3AD9A8D}" presName="parTxOnlySpace" presStyleCnt="0"/>
      <dgm:spPr/>
    </dgm:pt>
    <dgm:pt modelId="{C5D613AB-43E4-4C65-95B3-061B5673ABD2}" type="pres">
      <dgm:prSet presAssocID="{BA24CC24-F467-40FD-8882-42F97EC0BC1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9CD9AA-9D1A-4E85-A9A6-1BBB7BE56856}" type="pres">
      <dgm:prSet presAssocID="{2255E48E-FD8C-471B-904F-A3BD085F47FC}" presName="parTxOnlySpace" presStyleCnt="0"/>
      <dgm:spPr/>
    </dgm:pt>
    <dgm:pt modelId="{89D435F0-E145-423C-B72D-54CFB4BB9C78}" type="pres">
      <dgm:prSet presAssocID="{11FF3E88-B45A-4921-BFCE-45F71C34D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BD78FBA-433C-4A27-B3BD-930FE1095E70}" type="pres">
      <dgm:prSet presAssocID="{A88AA4C1-D2D8-4BA5-9701-2FB3DDA9FF79}" presName="parTxOnlySpace" presStyleCnt="0"/>
      <dgm:spPr/>
    </dgm:pt>
    <dgm:pt modelId="{31597A04-5A90-4C84-B7C5-E497EB696143}" type="pres">
      <dgm:prSet presAssocID="{ECBF7454-A328-463F-A08D-DDAC22E51B5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34E5309-8B81-457E-AF89-BD42F27DB9BC}" srcId="{862C359C-A226-446A-8E0E-37EF58D66C25}" destId="{11FF3E88-B45A-4921-BFCE-45F71C34DAC1}" srcOrd="2" destOrd="0" parTransId="{2F250D40-1B8B-4971-B9FD-13AB408490D4}" sibTransId="{A88AA4C1-D2D8-4BA5-9701-2FB3DDA9FF79}"/>
    <dgm:cxn modelId="{F4D10116-6665-4474-AD90-C1B46F6CF146}" srcId="{862C359C-A226-446A-8E0E-37EF58D66C25}" destId="{ECBF7454-A328-463F-A08D-DDAC22E51B58}" srcOrd="3" destOrd="0" parTransId="{D730A997-96A8-4FD3-BF7F-05B884D386E7}" sibTransId="{EB30D41F-EDE1-4D98-8F82-D785FC84E351}"/>
    <dgm:cxn modelId="{67894F28-8857-496C-8201-79463C658AC9}" type="presOf" srcId="{B58BA77D-0D8F-4D75-B0A6-03FACCD7C53E}" destId="{4DB7BB45-1A65-4AA4-A134-80317103E3D7}" srcOrd="0" destOrd="0" presId="urn:microsoft.com/office/officeart/2005/8/layout/chevron1"/>
    <dgm:cxn modelId="{C38A1744-DCD2-45A0-A3C2-BA8ECBB1AC61}" type="presOf" srcId="{BA24CC24-F467-40FD-8882-42F97EC0BC18}" destId="{C5D613AB-43E4-4C65-95B3-061B5673ABD2}" srcOrd="0" destOrd="0" presId="urn:microsoft.com/office/officeart/2005/8/layout/chevron1"/>
    <dgm:cxn modelId="{6A0F1673-925D-4B4D-A85A-9972A9E54003}" srcId="{862C359C-A226-446A-8E0E-37EF58D66C25}" destId="{B58BA77D-0D8F-4D75-B0A6-03FACCD7C53E}" srcOrd="0" destOrd="0" parTransId="{F3F84EA7-07BE-4DE9-9610-67238C3D68C5}" sibTransId="{929145CD-50D0-46DD-A266-F9F1A3AD9A8D}"/>
    <dgm:cxn modelId="{361A3575-0177-4580-B692-9B8255687EEB}" type="presOf" srcId="{ECBF7454-A328-463F-A08D-DDAC22E51B58}" destId="{31597A04-5A90-4C84-B7C5-E497EB696143}" srcOrd="0" destOrd="0" presId="urn:microsoft.com/office/officeart/2005/8/layout/chevron1"/>
    <dgm:cxn modelId="{135DBA8A-F9EA-4C99-90E4-484E90FDAA87}" type="presOf" srcId="{862C359C-A226-446A-8E0E-37EF58D66C25}" destId="{5459D5F9-B8D9-4A22-85AC-25E174D9943E}" srcOrd="0" destOrd="0" presId="urn:microsoft.com/office/officeart/2005/8/layout/chevron1"/>
    <dgm:cxn modelId="{5D35A69F-E975-4754-87AA-2085D73EC2BB}" type="presOf" srcId="{11FF3E88-B45A-4921-BFCE-45F71C34DAC1}" destId="{89D435F0-E145-423C-B72D-54CFB4BB9C78}" srcOrd="0" destOrd="0" presId="urn:microsoft.com/office/officeart/2005/8/layout/chevron1"/>
    <dgm:cxn modelId="{149202DD-6074-4C0C-A1BE-BBA95C439A6C}" srcId="{862C359C-A226-446A-8E0E-37EF58D66C25}" destId="{BA24CC24-F467-40FD-8882-42F97EC0BC18}" srcOrd="1" destOrd="0" parTransId="{0C9DD6A9-7421-4C91-9600-D7BBC09E8417}" sibTransId="{2255E48E-FD8C-471B-904F-A3BD085F47FC}"/>
    <dgm:cxn modelId="{5EE32713-217A-464D-860C-93F6AD5C0885}" type="presParOf" srcId="{5459D5F9-B8D9-4A22-85AC-25E174D9943E}" destId="{4DB7BB45-1A65-4AA4-A134-80317103E3D7}" srcOrd="0" destOrd="0" presId="urn:microsoft.com/office/officeart/2005/8/layout/chevron1"/>
    <dgm:cxn modelId="{FD7F5215-35F8-4174-91AD-461067003099}" type="presParOf" srcId="{5459D5F9-B8D9-4A22-85AC-25E174D9943E}" destId="{DE4838C1-A176-439E-BDD7-EE2A56181045}" srcOrd="1" destOrd="0" presId="urn:microsoft.com/office/officeart/2005/8/layout/chevron1"/>
    <dgm:cxn modelId="{CC20BF33-B159-43DD-B811-0C0E3FEA1831}" type="presParOf" srcId="{5459D5F9-B8D9-4A22-85AC-25E174D9943E}" destId="{C5D613AB-43E4-4C65-95B3-061B5673ABD2}" srcOrd="2" destOrd="0" presId="urn:microsoft.com/office/officeart/2005/8/layout/chevron1"/>
    <dgm:cxn modelId="{46BA48F9-4994-4DB3-B336-59A26E0F3657}" type="presParOf" srcId="{5459D5F9-B8D9-4A22-85AC-25E174D9943E}" destId="{FA9CD9AA-9D1A-4E85-A9A6-1BBB7BE56856}" srcOrd="3" destOrd="0" presId="urn:microsoft.com/office/officeart/2005/8/layout/chevron1"/>
    <dgm:cxn modelId="{6A5043F3-60B2-4E5E-99DF-7F0B7BA17076}" type="presParOf" srcId="{5459D5F9-B8D9-4A22-85AC-25E174D9943E}" destId="{89D435F0-E145-423C-B72D-54CFB4BB9C78}" srcOrd="4" destOrd="0" presId="urn:microsoft.com/office/officeart/2005/8/layout/chevron1"/>
    <dgm:cxn modelId="{726197E9-673A-4EA2-8A7E-9E59B68B8982}" type="presParOf" srcId="{5459D5F9-B8D9-4A22-85AC-25E174D9943E}" destId="{2BD78FBA-433C-4A27-B3BD-930FE1095E70}" srcOrd="5" destOrd="0" presId="urn:microsoft.com/office/officeart/2005/8/layout/chevron1"/>
    <dgm:cxn modelId="{137557D3-DDC4-4767-8827-25189DC32509}" type="presParOf" srcId="{5459D5F9-B8D9-4A22-85AC-25E174D9943E}" destId="{31597A04-5A90-4C84-B7C5-E497EB69614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2C359C-A226-446A-8E0E-37EF58D66C2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58BA77D-0D8F-4D75-B0A6-03FACCD7C53E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 err="1"/>
            <a:t>Preprocessing</a:t>
          </a:r>
          <a:endParaRPr lang="en-AU" dirty="0"/>
        </a:p>
      </dgm:t>
    </dgm:pt>
    <dgm:pt modelId="{F3F84EA7-07BE-4DE9-9610-67238C3D68C5}" type="parTrans" cxnId="{6A0F1673-925D-4B4D-A85A-9972A9E54003}">
      <dgm:prSet/>
      <dgm:spPr/>
      <dgm:t>
        <a:bodyPr/>
        <a:lstStyle/>
        <a:p>
          <a:endParaRPr lang="en-AU"/>
        </a:p>
      </dgm:t>
    </dgm:pt>
    <dgm:pt modelId="{929145CD-50D0-46DD-A266-F9F1A3AD9A8D}" type="sibTrans" cxnId="{6A0F1673-925D-4B4D-A85A-9972A9E54003}">
      <dgm:prSet/>
      <dgm:spPr/>
      <dgm:t>
        <a:bodyPr/>
        <a:lstStyle/>
        <a:p>
          <a:endParaRPr lang="en-AU"/>
        </a:p>
      </dgm:t>
    </dgm:pt>
    <dgm:pt modelId="{BA24CC24-F467-40FD-8882-42F97EC0BC18}">
      <dgm:prSet phldrT="[Text]"/>
      <dgm:spPr/>
      <dgm:t>
        <a:bodyPr/>
        <a:lstStyle/>
        <a:p>
          <a:r>
            <a:rPr lang="en-AU" dirty="0"/>
            <a:t>Feature Extraction</a:t>
          </a:r>
        </a:p>
      </dgm:t>
    </dgm:pt>
    <dgm:pt modelId="{0C9DD6A9-7421-4C91-9600-D7BBC09E8417}" type="parTrans" cxnId="{149202DD-6074-4C0C-A1BE-BBA95C439A6C}">
      <dgm:prSet/>
      <dgm:spPr/>
      <dgm:t>
        <a:bodyPr/>
        <a:lstStyle/>
        <a:p>
          <a:endParaRPr lang="en-AU"/>
        </a:p>
      </dgm:t>
    </dgm:pt>
    <dgm:pt modelId="{2255E48E-FD8C-471B-904F-A3BD085F47FC}" type="sibTrans" cxnId="{149202DD-6074-4C0C-A1BE-BBA95C439A6C}">
      <dgm:prSet/>
      <dgm:spPr/>
      <dgm:t>
        <a:bodyPr/>
        <a:lstStyle/>
        <a:p>
          <a:endParaRPr lang="en-AU"/>
        </a:p>
      </dgm:t>
    </dgm:pt>
    <dgm:pt modelId="{11FF3E88-B45A-4921-BFCE-45F71C34DAC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Feature Selection</a:t>
          </a:r>
        </a:p>
      </dgm:t>
    </dgm:pt>
    <dgm:pt modelId="{2F250D40-1B8B-4971-B9FD-13AB408490D4}" type="parTrans" cxnId="{134E5309-8B81-457E-AF89-BD42F27DB9BC}">
      <dgm:prSet/>
      <dgm:spPr/>
      <dgm:t>
        <a:bodyPr/>
        <a:lstStyle/>
        <a:p>
          <a:endParaRPr lang="en-AU"/>
        </a:p>
      </dgm:t>
    </dgm:pt>
    <dgm:pt modelId="{A88AA4C1-D2D8-4BA5-9701-2FB3DDA9FF79}" type="sibTrans" cxnId="{134E5309-8B81-457E-AF89-BD42F27DB9BC}">
      <dgm:prSet/>
      <dgm:spPr/>
      <dgm:t>
        <a:bodyPr/>
        <a:lstStyle/>
        <a:p>
          <a:endParaRPr lang="en-AU"/>
        </a:p>
      </dgm:t>
    </dgm:pt>
    <dgm:pt modelId="{ECBF7454-A328-463F-A08D-DDAC22E51B5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Classification</a:t>
          </a:r>
        </a:p>
      </dgm:t>
    </dgm:pt>
    <dgm:pt modelId="{D730A997-96A8-4FD3-BF7F-05B884D386E7}" type="parTrans" cxnId="{F4D10116-6665-4474-AD90-C1B46F6CF146}">
      <dgm:prSet/>
      <dgm:spPr/>
      <dgm:t>
        <a:bodyPr/>
        <a:lstStyle/>
        <a:p>
          <a:endParaRPr lang="en-AU"/>
        </a:p>
      </dgm:t>
    </dgm:pt>
    <dgm:pt modelId="{EB30D41F-EDE1-4D98-8F82-D785FC84E351}" type="sibTrans" cxnId="{F4D10116-6665-4474-AD90-C1B46F6CF146}">
      <dgm:prSet/>
      <dgm:spPr/>
      <dgm:t>
        <a:bodyPr/>
        <a:lstStyle/>
        <a:p>
          <a:endParaRPr lang="en-AU"/>
        </a:p>
      </dgm:t>
    </dgm:pt>
    <dgm:pt modelId="{5459D5F9-B8D9-4A22-85AC-25E174D9943E}" type="pres">
      <dgm:prSet presAssocID="{862C359C-A226-446A-8E0E-37EF58D66C25}" presName="Name0" presStyleCnt="0">
        <dgm:presLayoutVars>
          <dgm:dir/>
          <dgm:animLvl val="lvl"/>
          <dgm:resizeHandles val="exact"/>
        </dgm:presLayoutVars>
      </dgm:prSet>
      <dgm:spPr/>
    </dgm:pt>
    <dgm:pt modelId="{4DB7BB45-1A65-4AA4-A134-80317103E3D7}" type="pres">
      <dgm:prSet presAssocID="{B58BA77D-0D8F-4D75-B0A6-03FACCD7C53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4838C1-A176-439E-BDD7-EE2A56181045}" type="pres">
      <dgm:prSet presAssocID="{929145CD-50D0-46DD-A266-F9F1A3AD9A8D}" presName="parTxOnlySpace" presStyleCnt="0"/>
      <dgm:spPr/>
    </dgm:pt>
    <dgm:pt modelId="{C5D613AB-43E4-4C65-95B3-061B5673ABD2}" type="pres">
      <dgm:prSet presAssocID="{BA24CC24-F467-40FD-8882-42F97EC0BC1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9CD9AA-9D1A-4E85-A9A6-1BBB7BE56856}" type="pres">
      <dgm:prSet presAssocID="{2255E48E-FD8C-471B-904F-A3BD085F47FC}" presName="parTxOnlySpace" presStyleCnt="0"/>
      <dgm:spPr/>
    </dgm:pt>
    <dgm:pt modelId="{89D435F0-E145-423C-B72D-54CFB4BB9C78}" type="pres">
      <dgm:prSet presAssocID="{11FF3E88-B45A-4921-BFCE-45F71C34D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BD78FBA-433C-4A27-B3BD-930FE1095E70}" type="pres">
      <dgm:prSet presAssocID="{A88AA4C1-D2D8-4BA5-9701-2FB3DDA9FF79}" presName="parTxOnlySpace" presStyleCnt="0"/>
      <dgm:spPr/>
    </dgm:pt>
    <dgm:pt modelId="{31597A04-5A90-4C84-B7C5-E497EB696143}" type="pres">
      <dgm:prSet presAssocID="{ECBF7454-A328-463F-A08D-DDAC22E51B5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34E5309-8B81-457E-AF89-BD42F27DB9BC}" srcId="{862C359C-A226-446A-8E0E-37EF58D66C25}" destId="{11FF3E88-B45A-4921-BFCE-45F71C34DAC1}" srcOrd="2" destOrd="0" parTransId="{2F250D40-1B8B-4971-B9FD-13AB408490D4}" sibTransId="{A88AA4C1-D2D8-4BA5-9701-2FB3DDA9FF79}"/>
    <dgm:cxn modelId="{F4D10116-6665-4474-AD90-C1B46F6CF146}" srcId="{862C359C-A226-446A-8E0E-37EF58D66C25}" destId="{ECBF7454-A328-463F-A08D-DDAC22E51B58}" srcOrd="3" destOrd="0" parTransId="{D730A997-96A8-4FD3-BF7F-05B884D386E7}" sibTransId="{EB30D41F-EDE1-4D98-8F82-D785FC84E351}"/>
    <dgm:cxn modelId="{67894F28-8857-496C-8201-79463C658AC9}" type="presOf" srcId="{B58BA77D-0D8F-4D75-B0A6-03FACCD7C53E}" destId="{4DB7BB45-1A65-4AA4-A134-80317103E3D7}" srcOrd="0" destOrd="0" presId="urn:microsoft.com/office/officeart/2005/8/layout/chevron1"/>
    <dgm:cxn modelId="{C38A1744-DCD2-45A0-A3C2-BA8ECBB1AC61}" type="presOf" srcId="{BA24CC24-F467-40FD-8882-42F97EC0BC18}" destId="{C5D613AB-43E4-4C65-95B3-061B5673ABD2}" srcOrd="0" destOrd="0" presId="urn:microsoft.com/office/officeart/2005/8/layout/chevron1"/>
    <dgm:cxn modelId="{6A0F1673-925D-4B4D-A85A-9972A9E54003}" srcId="{862C359C-A226-446A-8E0E-37EF58D66C25}" destId="{B58BA77D-0D8F-4D75-B0A6-03FACCD7C53E}" srcOrd="0" destOrd="0" parTransId="{F3F84EA7-07BE-4DE9-9610-67238C3D68C5}" sibTransId="{929145CD-50D0-46DD-A266-F9F1A3AD9A8D}"/>
    <dgm:cxn modelId="{361A3575-0177-4580-B692-9B8255687EEB}" type="presOf" srcId="{ECBF7454-A328-463F-A08D-DDAC22E51B58}" destId="{31597A04-5A90-4C84-B7C5-E497EB696143}" srcOrd="0" destOrd="0" presId="urn:microsoft.com/office/officeart/2005/8/layout/chevron1"/>
    <dgm:cxn modelId="{135DBA8A-F9EA-4C99-90E4-484E90FDAA87}" type="presOf" srcId="{862C359C-A226-446A-8E0E-37EF58D66C25}" destId="{5459D5F9-B8D9-4A22-85AC-25E174D9943E}" srcOrd="0" destOrd="0" presId="urn:microsoft.com/office/officeart/2005/8/layout/chevron1"/>
    <dgm:cxn modelId="{5D35A69F-E975-4754-87AA-2085D73EC2BB}" type="presOf" srcId="{11FF3E88-B45A-4921-BFCE-45F71C34DAC1}" destId="{89D435F0-E145-423C-B72D-54CFB4BB9C78}" srcOrd="0" destOrd="0" presId="urn:microsoft.com/office/officeart/2005/8/layout/chevron1"/>
    <dgm:cxn modelId="{149202DD-6074-4C0C-A1BE-BBA95C439A6C}" srcId="{862C359C-A226-446A-8E0E-37EF58D66C25}" destId="{BA24CC24-F467-40FD-8882-42F97EC0BC18}" srcOrd="1" destOrd="0" parTransId="{0C9DD6A9-7421-4C91-9600-D7BBC09E8417}" sibTransId="{2255E48E-FD8C-471B-904F-A3BD085F47FC}"/>
    <dgm:cxn modelId="{5EE32713-217A-464D-860C-93F6AD5C0885}" type="presParOf" srcId="{5459D5F9-B8D9-4A22-85AC-25E174D9943E}" destId="{4DB7BB45-1A65-4AA4-A134-80317103E3D7}" srcOrd="0" destOrd="0" presId="urn:microsoft.com/office/officeart/2005/8/layout/chevron1"/>
    <dgm:cxn modelId="{FD7F5215-35F8-4174-91AD-461067003099}" type="presParOf" srcId="{5459D5F9-B8D9-4A22-85AC-25E174D9943E}" destId="{DE4838C1-A176-439E-BDD7-EE2A56181045}" srcOrd="1" destOrd="0" presId="urn:microsoft.com/office/officeart/2005/8/layout/chevron1"/>
    <dgm:cxn modelId="{CC20BF33-B159-43DD-B811-0C0E3FEA1831}" type="presParOf" srcId="{5459D5F9-B8D9-4A22-85AC-25E174D9943E}" destId="{C5D613AB-43E4-4C65-95B3-061B5673ABD2}" srcOrd="2" destOrd="0" presId="urn:microsoft.com/office/officeart/2005/8/layout/chevron1"/>
    <dgm:cxn modelId="{46BA48F9-4994-4DB3-B336-59A26E0F3657}" type="presParOf" srcId="{5459D5F9-B8D9-4A22-85AC-25E174D9943E}" destId="{FA9CD9AA-9D1A-4E85-A9A6-1BBB7BE56856}" srcOrd="3" destOrd="0" presId="urn:microsoft.com/office/officeart/2005/8/layout/chevron1"/>
    <dgm:cxn modelId="{6A5043F3-60B2-4E5E-99DF-7F0B7BA17076}" type="presParOf" srcId="{5459D5F9-B8D9-4A22-85AC-25E174D9943E}" destId="{89D435F0-E145-423C-B72D-54CFB4BB9C78}" srcOrd="4" destOrd="0" presId="urn:microsoft.com/office/officeart/2005/8/layout/chevron1"/>
    <dgm:cxn modelId="{726197E9-673A-4EA2-8A7E-9E59B68B8982}" type="presParOf" srcId="{5459D5F9-B8D9-4A22-85AC-25E174D9943E}" destId="{2BD78FBA-433C-4A27-B3BD-930FE1095E70}" srcOrd="5" destOrd="0" presId="urn:microsoft.com/office/officeart/2005/8/layout/chevron1"/>
    <dgm:cxn modelId="{137557D3-DDC4-4767-8827-25189DC32509}" type="presParOf" srcId="{5459D5F9-B8D9-4A22-85AC-25E174D9943E}" destId="{31597A04-5A90-4C84-B7C5-E497EB69614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2C359C-A226-446A-8E0E-37EF58D66C2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58BA77D-0D8F-4D75-B0A6-03FACCD7C53E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 err="1"/>
            <a:t>Preprocessing</a:t>
          </a:r>
          <a:endParaRPr lang="en-AU" dirty="0"/>
        </a:p>
      </dgm:t>
    </dgm:pt>
    <dgm:pt modelId="{F3F84EA7-07BE-4DE9-9610-67238C3D68C5}" type="parTrans" cxnId="{6A0F1673-925D-4B4D-A85A-9972A9E54003}">
      <dgm:prSet/>
      <dgm:spPr/>
      <dgm:t>
        <a:bodyPr/>
        <a:lstStyle/>
        <a:p>
          <a:endParaRPr lang="en-AU"/>
        </a:p>
      </dgm:t>
    </dgm:pt>
    <dgm:pt modelId="{929145CD-50D0-46DD-A266-F9F1A3AD9A8D}" type="sibTrans" cxnId="{6A0F1673-925D-4B4D-A85A-9972A9E54003}">
      <dgm:prSet/>
      <dgm:spPr/>
      <dgm:t>
        <a:bodyPr/>
        <a:lstStyle/>
        <a:p>
          <a:endParaRPr lang="en-AU"/>
        </a:p>
      </dgm:t>
    </dgm:pt>
    <dgm:pt modelId="{BA24CC24-F467-40FD-8882-42F97EC0BC1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Feature Extraction</a:t>
          </a:r>
        </a:p>
      </dgm:t>
    </dgm:pt>
    <dgm:pt modelId="{0C9DD6A9-7421-4C91-9600-D7BBC09E8417}" type="parTrans" cxnId="{149202DD-6074-4C0C-A1BE-BBA95C439A6C}">
      <dgm:prSet/>
      <dgm:spPr/>
      <dgm:t>
        <a:bodyPr/>
        <a:lstStyle/>
        <a:p>
          <a:endParaRPr lang="en-AU"/>
        </a:p>
      </dgm:t>
    </dgm:pt>
    <dgm:pt modelId="{2255E48E-FD8C-471B-904F-A3BD085F47FC}" type="sibTrans" cxnId="{149202DD-6074-4C0C-A1BE-BBA95C439A6C}">
      <dgm:prSet/>
      <dgm:spPr/>
      <dgm:t>
        <a:bodyPr/>
        <a:lstStyle/>
        <a:p>
          <a:endParaRPr lang="en-AU"/>
        </a:p>
      </dgm:t>
    </dgm:pt>
    <dgm:pt modelId="{11FF3E88-B45A-4921-BFCE-45F71C34DAC1}">
      <dgm:prSet phldrT="[Text]"/>
      <dgm:spPr/>
      <dgm:t>
        <a:bodyPr/>
        <a:lstStyle/>
        <a:p>
          <a:r>
            <a:rPr lang="en-AU" dirty="0"/>
            <a:t>Feature Selection</a:t>
          </a:r>
        </a:p>
      </dgm:t>
    </dgm:pt>
    <dgm:pt modelId="{2F250D40-1B8B-4971-B9FD-13AB408490D4}" type="parTrans" cxnId="{134E5309-8B81-457E-AF89-BD42F27DB9BC}">
      <dgm:prSet/>
      <dgm:spPr/>
      <dgm:t>
        <a:bodyPr/>
        <a:lstStyle/>
        <a:p>
          <a:endParaRPr lang="en-AU"/>
        </a:p>
      </dgm:t>
    </dgm:pt>
    <dgm:pt modelId="{A88AA4C1-D2D8-4BA5-9701-2FB3DDA9FF79}" type="sibTrans" cxnId="{134E5309-8B81-457E-AF89-BD42F27DB9BC}">
      <dgm:prSet/>
      <dgm:spPr/>
      <dgm:t>
        <a:bodyPr/>
        <a:lstStyle/>
        <a:p>
          <a:endParaRPr lang="en-AU"/>
        </a:p>
      </dgm:t>
    </dgm:pt>
    <dgm:pt modelId="{ECBF7454-A328-463F-A08D-DDAC22E51B5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Classification</a:t>
          </a:r>
        </a:p>
      </dgm:t>
    </dgm:pt>
    <dgm:pt modelId="{D730A997-96A8-4FD3-BF7F-05B884D386E7}" type="parTrans" cxnId="{F4D10116-6665-4474-AD90-C1B46F6CF146}">
      <dgm:prSet/>
      <dgm:spPr/>
      <dgm:t>
        <a:bodyPr/>
        <a:lstStyle/>
        <a:p>
          <a:endParaRPr lang="en-AU"/>
        </a:p>
      </dgm:t>
    </dgm:pt>
    <dgm:pt modelId="{EB30D41F-EDE1-4D98-8F82-D785FC84E351}" type="sibTrans" cxnId="{F4D10116-6665-4474-AD90-C1B46F6CF146}">
      <dgm:prSet/>
      <dgm:spPr/>
      <dgm:t>
        <a:bodyPr/>
        <a:lstStyle/>
        <a:p>
          <a:endParaRPr lang="en-AU"/>
        </a:p>
      </dgm:t>
    </dgm:pt>
    <dgm:pt modelId="{5459D5F9-B8D9-4A22-85AC-25E174D9943E}" type="pres">
      <dgm:prSet presAssocID="{862C359C-A226-446A-8E0E-37EF58D66C25}" presName="Name0" presStyleCnt="0">
        <dgm:presLayoutVars>
          <dgm:dir/>
          <dgm:animLvl val="lvl"/>
          <dgm:resizeHandles val="exact"/>
        </dgm:presLayoutVars>
      </dgm:prSet>
      <dgm:spPr/>
    </dgm:pt>
    <dgm:pt modelId="{4DB7BB45-1A65-4AA4-A134-80317103E3D7}" type="pres">
      <dgm:prSet presAssocID="{B58BA77D-0D8F-4D75-B0A6-03FACCD7C53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4838C1-A176-439E-BDD7-EE2A56181045}" type="pres">
      <dgm:prSet presAssocID="{929145CD-50D0-46DD-A266-F9F1A3AD9A8D}" presName="parTxOnlySpace" presStyleCnt="0"/>
      <dgm:spPr/>
    </dgm:pt>
    <dgm:pt modelId="{C5D613AB-43E4-4C65-95B3-061B5673ABD2}" type="pres">
      <dgm:prSet presAssocID="{BA24CC24-F467-40FD-8882-42F97EC0BC1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9CD9AA-9D1A-4E85-A9A6-1BBB7BE56856}" type="pres">
      <dgm:prSet presAssocID="{2255E48E-FD8C-471B-904F-A3BD085F47FC}" presName="parTxOnlySpace" presStyleCnt="0"/>
      <dgm:spPr/>
    </dgm:pt>
    <dgm:pt modelId="{89D435F0-E145-423C-B72D-54CFB4BB9C78}" type="pres">
      <dgm:prSet presAssocID="{11FF3E88-B45A-4921-BFCE-45F71C34D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BD78FBA-433C-4A27-B3BD-930FE1095E70}" type="pres">
      <dgm:prSet presAssocID="{A88AA4C1-D2D8-4BA5-9701-2FB3DDA9FF79}" presName="parTxOnlySpace" presStyleCnt="0"/>
      <dgm:spPr/>
    </dgm:pt>
    <dgm:pt modelId="{31597A04-5A90-4C84-B7C5-E497EB696143}" type="pres">
      <dgm:prSet presAssocID="{ECBF7454-A328-463F-A08D-DDAC22E51B5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34E5309-8B81-457E-AF89-BD42F27DB9BC}" srcId="{862C359C-A226-446A-8E0E-37EF58D66C25}" destId="{11FF3E88-B45A-4921-BFCE-45F71C34DAC1}" srcOrd="2" destOrd="0" parTransId="{2F250D40-1B8B-4971-B9FD-13AB408490D4}" sibTransId="{A88AA4C1-D2D8-4BA5-9701-2FB3DDA9FF79}"/>
    <dgm:cxn modelId="{F4D10116-6665-4474-AD90-C1B46F6CF146}" srcId="{862C359C-A226-446A-8E0E-37EF58D66C25}" destId="{ECBF7454-A328-463F-A08D-DDAC22E51B58}" srcOrd="3" destOrd="0" parTransId="{D730A997-96A8-4FD3-BF7F-05B884D386E7}" sibTransId="{EB30D41F-EDE1-4D98-8F82-D785FC84E351}"/>
    <dgm:cxn modelId="{67894F28-8857-496C-8201-79463C658AC9}" type="presOf" srcId="{B58BA77D-0D8F-4D75-B0A6-03FACCD7C53E}" destId="{4DB7BB45-1A65-4AA4-A134-80317103E3D7}" srcOrd="0" destOrd="0" presId="urn:microsoft.com/office/officeart/2005/8/layout/chevron1"/>
    <dgm:cxn modelId="{C38A1744-DCD2-45A0-A3C2-BA8ECBB1AC61}" type="presOf" srcId="{BA24CC24-F467-40FD-8882-42F97EC0BC18}" destId="{C5D613AB-43E4-4C65-95B3-061B5673ABD2}" srcOrd="0" destOrd="0" presId="urn:microsoft.com/office/officeart/2005/8/layout/chevron1"/>
    <dgm:cxn modelId="{6A0F1673-925D-4B4D-A85A-9972A9E54003}" srcId="{862C359C-A226-446A-8E0E-37EF58D66C25}" destId="{B58BA77D-0D8F-4D75-B0A6-03FACCD7C53E}" srcOrd="0" destOrd="0" parTransId="{F3F84EA7-07BE-4DE9-9610-67238C3D68C5}" sibTransId="{929145CD-50D0-46DD-A266-F9F1A3AD9A8D}"/>
    <dgm:cxn modelId="{361A3575-0177-4580-B692-9B8255687EEB}" type="presOf" srcId="{ECBF7454-A328-463F-A08D-DDAC22E51B58}" destId="{31597A04-5A90-4C84-B7C5-E497EB696143}" srcOrd="0" destOrd="0" presId="urn:microsoft.com/office/officeart/2005/8/layout/chevron1"/>
    <dgm:cxn modelId="{135DBA8A-F9EA-4C99-90E4-484E90FDAA87}" type="presOf" srcId="{862C359C-A226-446A-8E0E-37EF58D66C25}" destId="{5459D5F9-B8D9-4A22-85AC-25E174D9943E}" srcOrd="0" destOrd="0" presId="urn:microsoft.com/office/officeart/2005/8/layout/chevron1"/>
    <dgm:cxn modelId="{5D35A69F-E975-4754-87AA-2085D73EC2BB}" type="presOf" srcId="{11FF3E88-B45A-4921-BFCE-45F71C34DAC1}" destId="{89D435F0-E145-423C-B72D-54CFB4BB9C78}" srcOrd="0" destOrd="0" presId="urn:microsoft.com/office/officeart/2005/8/layout/chevron1"/>
    <dgm:cxn modelId="{149202DD-6074-4C0C-A1BE-BBA95C439A6C}" srcId="{862C359C-A226-446A-8E0E-37EF58D66C25}" destId="{BA24CC24-F467-40FD-8882-42F97EC0BC18}" srcOrd="1" destOrd="0" parTransId="{0C9DD6A9-7421-4C91-9600-D7BBC09E8417}" sibTransId="{2255E48E-FD8C-471B-904F-A3BD085F47FC}"/>
    <dgm:cxn modelId="{5EE32713-217A-464D-860C-93F6AD5C0885}" type="presParOf" srcId="{5459D5F9-B8D9-4A22-85AC-25E174D9943E}" destId="{4DB7BB45-1A65-4AA4-A134-80317103E3D7}" srcOrd="0" destOrd="0" presId="urn:microsoft.com/office/officeart/2005/8/layout/chevron1"/>
    <dgm:cxn modelId="{FD7F5215-35F8-4174-91AD-461067003099}" type="presParOf" srcId="{5459D5F9-B8D9-4A22-85AC-25E174D9943E}" destId="{DE4838C1-A176-439E-BDD7-EE2A56181045}" srcOrd="1" destOrd="0" presId="urn:microsoft.com/office/officeart/2005/8/layout/chevron1"/>
    <dgm:cxn modelId="{CC20BF33-B159-43DD-B811-0C0E3FEA1831}" type="presParOf" srcId="{5459D5F9-B8D9-4A22-85AC-25E174D9943E}" destId="{C5D613AB-43E4-4C65-95B3-061B5673ABD2}" srcOrd="2" destOrd="0" presId="urn:microsoft.com/office/officeart/2005/8/layout/chevron1"/>
    <dgm:cxn modelId="{46BA48F9-4994-4DB3-B336-59A26E0F3657}" type="presParOf" srcId="{5459D5F9-B8D9-4A22-85AC-25E174D9943E}" destId="{FA9CD9AA-9D1A-4E85-A9A6-1BBB7BE56856}" srcOrd="3" destOrd="0" presId="urn:microsoft.com/office/officeart/2005/8/layout/chevron1"/>
    <dgm:cxn modelId="{6A5043F3-60B2-4E5E-99DF-7F0B7BA17076}" type="presParOf" srcId="{5459D5F9-B8D9-4A22-85AC-25E174D9943E}" destId="{89D435F0-E145-423C-B72D-54CFB4BB9C78}" srcOrd="4" destOrd="0" presId="urn:microsoft.com/office/officeart/2005/8/layout/chevron1"/>
    <dgm:cxn modelId="{726197E9-673A-4EA2-8A7E-9E59B68B8982}" type="presParOf" srcId="{5459D5F9-B8D9-4A22-85AC-25E174D9943E}" destId="{2BD78FBA-433C-4A27-B3BD-930FE1095E70}" srcOrd="5" destOrd="0" presId="urn:microsoft.com/office/officeart/2005/8/layout/chevron1"/>
    <dgm:cxn modelId="{137557D3-DDC4-4767-8827-25189DC32509}" type="presParOf" srcId="{5459D5F9-B8D9-4A22-85AC-25E174D9943E}" destId="{31597A04-5A90-4C84-B7C5-E497EB69614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2C359C-A226-446A-8E0E-37EF58D66C2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58BA77D-0D8F-4D75-B0A6-03FACCD7C53E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 err="1"/>
            <a:t>Preprocessing</a:t>
          </a:r>
          <a:endParaRPr lang="en-AU" dirty="0"/>
        </a:p>
      </dgm:t>
    </dgm:pt>
    <dgm:pt modelId="{F3F84EA7-07BE-4DE9-9610-67238C3D68C5}" type="parTrans" cxnId="{6A0F1673-925D-4B4D-A85A-9972A9E54003}">
      <dgm:prSet/>
      <dgm:spPr/>
      <dgm:t>
        <a:bodyPr/>
        <a:lstStyle/>
        <a:p>
          <a:endParaRPr lang="en-AU"/>
        </a:p>
      </dgm:t>
    </dgm:pt>
    <dgm:pt modelId="{929145CD-50D0-46DD-A266-F9F1A3AD9A8D}" type="sibTrans" cxnId="{6A0F1673-925D-4B4D-A85A-9972A9E54003}">
      <dgm:prSet/>
      <dgm:spPr/>
      <dgm:t>
        <a:bodyPr/>
        <a:lstStyle/>
        <a:p>
          <a:endParaRPr lang="en-AU"/>
        </a:p>
      </dgm:t>
    </dgm:pt>
    <dgm:pt modelId="{BA24CC24-F467-40FD-8882-42F97EC0BC1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Feature Extraction</a:t>
          </a:r>
        </a:p>
      </dgm:t>
    </dgm:pt>
    <dgm:pt modelId="{0C9DD6A9-7421-4C91-9600-D7BBC09E8417}" type="parTrans" cxnId="{149202DD-6074-4C0C-A1BE-BBA95C439A6C}">
      <dgm:prSet/>
      <dgm:spPr/>
      <dgm:t>
        <a:bodyPr/>
        <a:lstStyle/>
        <a:p>
          <a:endParaRPr lang="en-AU"/>
        </a:p>
      </dgm:t>
    </dgm:pt>
    <dgm:pt modelId="{2255E48E-FD8C-471B-904F-A3BD085F47FC}" type="sibTrans" cxnId="{149202DD-6074-4C0C-A1BE-BBA95C439A6C}">
      <dgm:prSet/>
      <dgm:spPr/>
      <dgm:t>
        <a:bodyPr/>
        <a:lstStyle/>
        <a:p>
          <a:endParaRPr lang="en-AU"/>
        </a:p>
      </dgm:t>
    </dgm:pt>
    <dgm:pt modelId="{11FF3E88-B45A-4921-BFCE-45F71C34DAC1}">
      <dgm:prSet phldrT="[Text]"/>
      <dgm:spPr/>
      <dgm:t>
        <a:bodyPr/>
        <a:lstStyle/>
        <a:p>
          <a:r>
            <a:rPr lang="en-AU" dirty="0"/>
            <a:t>Feature Selection</a:t>
          </a:r>
        </a:p>
      </dgm:t>
    </dgm:pt>
    <dgm:pt modelId="{2F250D40-1B8B-4971-B9FD-13AB408490D4}" type="parTrans" cxnId="{134E5309-8B81-457E-AF89-BD42F27DB9BC}">
      <dgm:prSet/>
      <dgm:spPr/>
      <dgm:t>
        <a:bodyPr/>
        <a:lstStyle/>
        <a:p>
          <a:endParaRPr lang="en-AU"/>
        </a:p>
      </dgm:t>
    </dgm:pt>
    <dgm:pt modelId="{A88AA4C1-D2D8-4BA5-9701-2FB3DDA9FF79}" type="sibTrans" cxnId="{134E5309-8B81-457E-AF89-BD42F27DB9BC}">
      <dgm:prSet/>
      <dgm:spPr/>
      <dgm:t>
        <a:bodyPr/>
        <a:lstStyle/>
        <a:p>
          <a:endParaRPr lang="en-AU"/>
        </a:p>
      </dgm:t>
    </dgm:pt>
    <dgm:pt modelId="{ECBF7454-A328-463F-A08D-DDAC22E51B5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Classification</a:t>
          </a:r>
        </a:p>
      </dgm:t>
    </dgm:pt>
    <dgm:pt modelId="{D730A997-96A8-4FD3-BF7F-05B884D386E7}" type="parTrans" cxnId="{F4D10116-6665-4474-AD90-C1B46F6CF146}">
      <dgm:prSet/>
      <dgm:spPr/>
      <dgm:t>
        <a:bodyPr/>
        <a:lstStyle/>
        <a:p>
          <a:endParaRPr lang="en-AU"/>
        </a:p>
      </dgm:t>
    </dgm:pt>
    <dgm:pt modelId="{EB30D41F-EDE1-4D98-8F82-D785FC84E351}" type="sibTrans" cxnId="{F4D10116-6665-4474-AD90-C1B46F6CF146}">
      <dgm:prSet/>
      <dgm:spPr/>
      <dgm:t>
        <a:bodyPr/>
        <a:lstStyle/>
        <a:p>
          <a:endParaRPr lang="en-AU"/>
        </a:p>
      </dgm:t>
    </dgm:pt>
    <dgm:pt modelId="{5459D5F9-B8D9-4A22-85AC-25E174D9943E}" type="pres">
      <dgm:prSet presAssocID="{862C359C-A226-446A-8E0E-37EF58D66C25}" presName="Name0" presStyleCnt="0">
        <dgm:presLayoutVars>
          <dgm:dir/>
          <dgm:animLvl val="lvl"/>
          <dgm:resizeHandles val="exact"/>
        </dgm:presLayoutVars>
      </dgm:prSet>
      <dgm:spPr/>
    </dgm:pt>
    <dgm:pt modelId="{4DB7BB45-1A65-4AA4-A134-80317103E3D7}" type="pres">
      <dgm:prSet presAssocID="{B58BA77D-0D8F-4D75-B0A6-03FACCD7C53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4838C1-A176-439E-BDD7-EE2A56181045}" type="pres">
      <dgm:prSet presAssocID="{929145CD-50D0-46DD-A266-F9F1A3AD9A8D}" presName="parTxOnlySpace" presStyleCnt="0"/>
      <dgm:spPr/>
    </dgm:pt>
    <dgm:pt modelId="{C5D613AB-43E4-4C65-95B3-061B5673ABD2}" type="pres">
      <dgm:prSet presAssocID="{BA24CC24-F467-40FD-8882-42F97EC0BC1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9CD9AA-9D1A-4E85-A9A6-1BBB7BE56856}" type="pres">
      <dgm:prSet presAssocID="{2255E48E-FD8C-471B-904F-A3BD085F47FC}" presName="parTxOnlySpace" presStyleCnt="0"/>
      <dgm:spPr/>
    </dgm:pt>
    <dgm:pt modelId="{89D435F0-E145-423C-B72D-54CFB4BB9C78}" type="pres">
      <dgm:prSet presAssocID="{11FF3E88-B45A-4921-BFCE-45F71C34D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BD78FBA-433C-4A27-B3BD-930FE1095E70}" type="pres">
      <dgm:prSet presAssocID="{A88AA4C1-D2D8-4BA5-9701-2FB3DDA9FF79}" presName="parTxOnlySpace" presStyleCnt="0"/>
      <dgm:spPr/>
    </dgm:pt>
    <dgm:pt modelId="{31597A04-5A90-4C84-B7C5-E497EB696143}" type="pres">
      <dgm:prSet presAssocID="{ECBF7454-A328-463F-A08D-DDAC22E51B5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34E5309-8B81-457E-AF89-BD42F27DB9BC}" srcId="{862C359C-A226-446A-8E0E-37EF58D66C25}" destId="{11FF3E88-B45A-4921-BFCE-45F71C34DAC1}" srcOrd="2" destOrd="0" parTransId="{2F250D40-1B8B-4971-B9FD-13AB408490D4}" sibTransId="{A88AA4C1-D2D8-4BA5-9701-2FB3DDA9FF79}"/>
    <dgm:cxn modelId="{F4D10116-6665-4474-AD90-C1B46F6CF146}" srcId="{862C359C-A226-446A-8E0E-37EF58D66C25}" destId="{ECBF7454-A328-463F-A08D-DDAC22E51B58}" srcOrd="3" destOrd="0" parTransId="{D730A997-96A8-4FD3-BF7F-05B884D386E7}" sibTransId="{EB30D41F-EDE1-4D98-8F82-D785FC84E351}"/>
    <dgm:cxn modelId="{67894F28-8857-496C-8201-79463C658AC9}" type="presOf" srcId="{B58BA77D-0D8F-4D75-B0A6-03FACCD7C53E}" destId="{4DB7BB45-1A65-4AA4-A134-80317103E3D7}" srcOrd="0" destOrd="0" presId="urn:microsoft.com/office/officeart/2005/8/layout/chevron1"/>
    <dgm:cxn modelId="{C38A1744-DCD2-45A0-A3C2-BA8ECBB1AC61}" type="presOf" srcId="{BA24CC24-F467-40FD-8882-42F97EC0BC18}" destId="{C5D613AB-43E4-4C65-95B3-061B5673ABD2}" srcOrd="0" destOrd="0" presId="urn:microsoft.com/office/officeart/2005/8/layout/chevron1"/>
    <dgm:cxn modelId="{6A0F1673-925D-4B4D-A85A-9972A9E54003}" srcId="{862C359C-A226-446A-8E0E-37EF58D66C25}" destId="{B58BA77D-0D8F-4D75-B0A6-03FACCD7C53E}" srcOrd="0" destOrd="0" parTransId="{F3F84EA7-07BE-4DE9-9610-67238C3D68C5}" sibTransId="{929145CD-50D0-46DD-A266-F9F1A3AD9A8D}"/>
    <dgm:cxn modelId="{361A3575-0177-4580-B692-9B8255687EEB}" type="presOf" srcId="{ECBF7454-A328-463F-A08D-DDAC22E51B58}" destId="{31597A04-5A90-4C84-B7C5-E497EB696143}" srcOrd="0" destOrd="0" presId="urn:microsoft.com/office/officeart/2005/8/layout/chevron1"/>
    <dgm:cxn modelId="{135DBA8A-F9EA-4C99-90E4-484E90FDAA87}" type="presOf" srcId="{862C359C-A226-446A-8E0E-37EF58D66C25}" destId="{5459D5F9-B8D9-4A22-85AC-25E174D9943E}" srcOrd="0" destOrd="0" presId="urn:microsoft.com/office/officeart/2005/8/layout/chevron1"/>
    <dgm:cxn modelId="{5D35A69F-E975-4754-87AA-2085D73EC2BB}" type="presOf" srcId="{11FF3E88-B45A-4921-BFCE-45F71C34DAC1}" destId="{89D435F0-E145-423C-B72D-54CFB4BB9C78}" srcOrd="0" destOrd="0" presId="urn:microsoft.com/office/officeart/2005/8/layout/chevron1"/>
    <dgm:cxn modelId="{149202DD-6074-4C0C-A1BE-BBA95C439A6C}" srcId="{862C359C-A226-446A-8E0E-37EF58D66C25}" destId="{BA24CC24-F467-40FD-8882-42F97EC0BC18}" srcOrd="1" destOrd="0" parTransId="{0C9DD6A9-7421-4C91-9600-D7BBC09E8417}" sibTransId="{2255E48E-FD8C-471B-904F-A3BD085F47FC}"/>
    <dgm:cxn modelId="{5EE32713-217A-464D-860C-93F6AD5C0885}" type="presParOf" srcId="{5459D5F9-B8D9-4A22-85AC-25E174D9943E}" destId="{4DB7BB45-1A65-4AA4-A134-80317103E3D7}" srcOrd="0" destOrd="0" presId="urn:microsoft.com/office/officeart/2005/8/layout/chevron1"/>
    <dgm:cxn modelId="{FD7F5215-35F8-4174-91AD-461067003099}" type="presParOf" srcId="{5459D5F9-B8D9-4A22-85AC-25E174D9943E}" destId="{DE4838C1-A176-439E-BDD7-EE2A56181045}" srcOrd="1" destOrd="0" presId="urn:microsoft.com/office/officeart/2005/8/layout/chevron1"/>
    <dgm:cxn modelId="{CC20BF33-B159-43DD-B811-0C0E3FEA1831}" type="presParOf" srcId="{5459D5F9-B8D9-4A22-85AC-25E174D9943E}" destId="{C5D613AB-43E4-4C65-95B3-061B5673ABD2}" srcOrd="2" destOrd="0" presId="urn:microsoft.com/office/officeart/2005/8/layout/chevron1"/>
    <dgm:cxn modelId="{46BA48F9-4994-4DB3-B336-59A26E0F3657}" type="presParOf" srcId="{5459D5F9-B8D9-4A22-85AC-25E174D9943E}" destId="{FA9CD9AA-9D1A-4E85-A9A6-1BBB7BE56856}" srcOrd="3" destOrd="0" presId="urn:microsoft.com/office/officeart/2005/8/layout/chevron1"/>
    <dgm:cxn modelId="{6A5043F3-60B2-4E5E-99DF-7F0B7BA17076}" type="presParOf" srcId="{5459D5F9-B8D9-4A22-85AC-25E174D9943E}" destId="{89D435F0-E145-423C-B72D-54CFB4BB9C78}" srcOrd="4" destOrd="0" presId="urn:microsoft.com/office/officeart/2005/8/layout/chevron1"/>
    <dgm:cxn modelId="{726197E9-673A-4EA2-8A7E-9E59B68B8982}" type="presParOf" srcId="{5459D5F9-B8D9-4A22-85AC-25E174D9943E}" destId="{2BD78FBA-433C-4A27-B3BD-930FE1095E70}" srcOrd="5" destOrd="0" presId="urn:microsoft.com/office/officeart/2005/8/layout/chevron1"/>
    <dgm:cxn modelId="{137557D3-DDC4-4767-8827-25189DC32509}" type="presParOf" srcId="{5459D5F9-B8D9-4A22-85AC-25E174D9943E}" destId="{31597A04-5A90-4C84-B7C5-E497EB69614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2C359C-A226-446A-8E0E-37EF58D66C2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58BA77D-0D8F-4D75-B0A6-03FACCD7C53E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 err="1"/>
            <a:t>Preprocessing</a:t>
          </a:r>
          <a:endParaRPr lang="en-AU" dirty="0"/>
        </a:p>
      </dgm:t>
    </dgm:pt>
    <dgm:pt modelId="{F3F84EA7-07BE-4DE9-9610-67238C3D68C5}" type="parTrans" cxnId="{6A0F1673-925D-4B4D-A85A-9972A9E54003}">
      <dgm:prSet/>
      <dgm:spPr/>
      <dgm:t>
        <a:bodyPr/>
        <a:lstStyle/>
        <a:p>
          <a:endParaRPr lang="en-AU"/>
        </a:p>
      </dgm:t>
    </dgm:pt>
    <dgm:pt modelId="{929145CD-50D0-46DD-A266-F9F1A3AD9A8D}" type="sibTrans" cxnId="{6A0F1673-925D-4B4D-A85A-9972A9E54003}">
      <dgm:prSet/>
      <dgm:spPr/>
      <dgm:t>
        <a:bodyPr/>
        <a:lstStyle/>
        <a:p>
          <a:endParaRPr lang="en-AU"/>
        </a:p>
      </dgm:t>
    </dgm:pt>
    <dgm:pt modelId="{BA24CC24-F467-40FD-8882-42F97EC0BC1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Feature Extraction</a:t>
          </a:r>
        </a:p>
      </dgm:t>
    </dgm:pt>
    <dgm:pt modelId="{0C9DD6A9-7421-4C91-9600-D7BBC09E8417}" type="parTrans" cxnId="{149202DD-6074-4C0C-A1BE-BBA95C439A6C}">
      <dgm:prSet/>
      <dgm:spPr/>
      <dgm:t>
        <a:bodyPr/>
        <a:lstStyle/>
        <a:p>
          <a:endParaRPr lang="en-AU"/>
        </a:p>
      </dgm:t>
    </dgm:pt>
    <dgm:pt modelId="{2255E48E-FD8C-471B-904F-A3BD085F47FC}" type="sibTrans" cxnId="{149202DD-6074-4C0C-A1BE-BBA95C439A6C}">
      <dgm:prSet/>
      <dgm:spPr/>
      <dgm:t>
        <a:bodyPr/>
        <a:lstStyle/>
        <a:p>
          <a:endParaRPr lang="en-AU"/>
        </a:p>
      </dgm:t>
    </dgm:pt>
    <dgm:pt modelId="{11FF3E88-B45A-4921-BFCE-45F71C34DAC1}">
      <dgm:prSet phldrT="[Text]"/>
      <dgm:spPr/>
      <dgm:t>
        <a:bodyPr/>
        <a:lstStyle/>
        <a:p>
          <a:r>
            <a:rPr lang="en-AU" dirty="0"/>
            <a:t>Feature Selection</a:t>
          </a:r>
        </a:p>
      </dgm:t>
    </dgm:pt>
    <dgm:pt modelId="{2F250D40-1B8B-4971-B9FD-13AB408490D4}" type="parTrans" cxnId="{134E5309-8B81-457E-AF89-BD42F27DB9BC}">
      <dgm:prSet/>
      <dgm:spPr/>
      <dgm:t>
        <a:bodyPr/>
        <a:lstStyle/>
        <a:p>
          <a:endParaRPr lang="en-AU"/>
        </a:p>
      </dgm:t>
    </dgm:pt>
    <dgm:pt modelId="{A88AA4C1-D2D8-4BA5-9701-2FB3DDA9FF79}" type="sibTrans" cxnId="{134E5309-8B81-457E-AF89-BD42F27DB9BC}">
      <dgm:prSet/>
      <dgm:spPr/>
      <dgm:t>
        <a:bodyPr/>
        <a:lstStyle/>
        <a:p>
          <a:endParaRPr lang="en-AU"/>
        </a:p>
      </dgm:t>
    </dgm:pt>
    <dgm:pt modelId="{ECBF7454-A328-463F-A08D-DDAC22E51B5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Classification</a:t>
          </a:r>
        </a:p>
      </dgm:t>
    </dgm:pt>
    <dgm:pt modelId="{D730A997-96A8-4FD3-BF7F-05B884D386E7}" type="parTrans" cxnId="{F4D10116-6665-4474-AD90-C1B46F6CF146}">
      <dgm:prSet/>
      <dgm:spPr/>
      <dgm:t>
        <a:bodyPr/>
        <a:lstStyle/>
        <a:p>
          <a:endParaRPr lang="en-AU"/>
        </a:p>
      </dgm:t>
    </dgm:pt>
    <dgm:pt modelId="{EB30D41F-EDE1-4D98-8F82-D785FC84E351}" type="sibTrans" cxnId="{F4D10116-6665-4474-AD90-C1B46F6CF146}">
      <dgm:prSet/>
      <dgm:spPr/>
      <dgm:t>
        <a:bodyPr/>
        <a:lstStyle/>
        <a:p>
          <a:endParaRPr lang="en-AU"/>
        </a:p>
      </dgm:t>
    </dgm:pt>
    <dgm:pt modelId="{5459D5F9-B8D9-4A22-85AC-25E174D9943E}" type="pres">
      <dgm:prSet presAssocID="{862C359C-A226-446A-8E0E-37EF58D66C25}" presName="Name0" presStyleCnt="0">
        <dgm:presLayoutVars>
          <dgm:dir/>
          <dgm:animLvl val="lvl"/>
          <dgm:resizeHandles val="exact"/>
        </dgm:presLayoutVars>
      </dgm:prSet>
      <dgm:spPr/>
    </dgm:pt>
    <dgm:pt modelId="{4DB7BB45-1A65-4AA4-A134-80317103E3D7}" type="pres">
      <dgm:prSet presAssocID="{B58BA77D-0D8F-4D75-B0A6-03FACCD7C53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4838C1-A176-439E-BDD7-EE2A56181045}" type="pres">
      <dgm:prSet presAssocID="{929145CD-50D0-46DD-A266-F9F1A3AD9A8D}" presName="parTxOnlySpace" presStyleCnt="0"/>
      <dgm:spPr/>
    </dgm:pt>
    <dgm:pt modelId="{C5D613AB-43E4-4C65-95B3-061B5673ABD2}" type="pres">
      <dgm:prSet presAssocID="{BA24CC24-F467-40FD-8882-42F97EC0BC1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9CD9AA-9D1A-4E85-A9A6-1BBB7BE56856}" type="pres">
      <dgm:prSet presAssocID="{2255E48E-FD8C-471B-904F-A3BD085F47FC}" presName="parTxOnlySpace" presStyleCnt="0"/>
      <dgm:spPr/>
    </dgm:pt>
    <dgm:pt modelId="{89D435F0-E145-423C-B72D-54CFB4BB9C78}" type="pres">
      <dgm:prSet presAssocID="{11FF3E88-B45A-4921-BFCE-45F71C34D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BD78FBA-433C-4A27-B3BD-930FE1095E70}" type="pres">
      <dgm:prSet presAssocID="{A88AA4C1-D2D8-4BA5-9701-2FB3DDA9FF79}" presName="parTxOnlySpace" presStyleCnt="0"/>
      <dgm:spPr/>
    </dgm:pt>
    <dgm:pt modelId="{31597A04-5A90-4C84-B7C5-E497EB696143}" type="pres">
      <dgm:prSet presAssocID="{ECBF7454-A328-463F-A08D-DDAC22E51B5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34E5309-8B81-457E-AF89-BD42F27DB9BC}" srcId="{862C359C-A226-446A-8E0E-37EF58D66C25}" destId="{11FF3E88-B45A-4921-BFCE-45F71C34DAC1}" srcOrd="2" destOrd="0" parTransId="{2F250D40-1B8B-4971-B9FD-13AB408490D4}" sibTransId="{A88AA4C1-D2D8-4BA5-9701-2FB3DDA9FF79}"/>
    <dgm:cxn modelId="{F4D10116-6665-4474-AD90-C1B46F6CF146}" srcId="{862C359C-A226-446A-8E0E-37EF58D66C25}" destId="{ECBF7454-A328-463F-A08D-DDAC22E51B58}" srcOrd="3" destOrd="0" parTransId="{D730A997-96A8-4FD3-BF7F-05B884D386E7}" sibTransId="{EB30D41F-EDE1-4D98-8F82-D785FC84E351}"/>
    <dgm:cxn modelId="{67894F28-8857-496C-8201-79463C658AC9}" type="presOf" srcId="{B58BA77D-0D8F-4D75-B0A6-03FACCD7C53E}" destId="{4DB7BB45-1A65-4AA4-A134-80317103E3D7}" srcOrd="0" destOrd="0" presId="urn:microsoft.com/office/officeart/2005/8/layout/chevron1"/>
    <dgm:cxn modelId="{C38A1744-DCD2-45A0-A3C2-BA8ECBB1AC61}" type="presOf" srcId="{BA24CC24-F467-40FD-8882-42F97EC0BC18}" destId="{C5D613AB-43E4-4C65-95B3-061B5673ABD2}" srcOrd="0" destOrd="0" presId="urn:microsoft.com/office/officeart/2005/8/layout/chevron1"/>
    <dgm:cxn modelId="{6A0F1673-925D-4B4D-A85A-9972A9E54003}" srcId="{862C359C-A226-446A-8E0E-37EF58D66C25}" destId="{B58BA77D-0D8F-4D75-B0A6-03FACCD7C53E}" srcOrd="0" destOrd="0" parTransId="{F3F84EA7-07BE-4DE9-9610-67238C3D68C5}" sibTransId="{929145CD-50D0-46DD-A266-F9F1A3AD9A8D}"/>
    <dgm:cxn modelId="{361A3575-0177-4580-B692-9B8255687EEB}" type="presOf" srcId="{ECBF7454-A328-463F-A08D-DDAC22E51B58}" destId="{31597A04-5A90-4C84-B7C5-E497EB696143}" srcOrd="0" destOrd="0" presId="urn:microsoft.com/office/officeart/2005/8/layout/chevron1"/>
    <dgm:cxn modelId="{135DBA8A-F9EA-4C99-90E4-484E90FDAA87}" type="presOf" srcId="{862C359C-A226-446A-8E0E-37EF58D66C25}" destId="{5459D5F9-B8D9-4A22-85AC-25E174D9943E}" srcOrd="0" destOrd="0" presId="urn:microsoft.com/office/officeart/2005/8/layout/chevron1"/>
    <dgm:cxn modelId="{5D35A69F-E975-4754-87AA-2085D73EC2BB}" type="presOf" srcId="{11FF3E88-B45A-4921-BFCE-45F71C34DAC1}" destId="{89D435F0-E145-423C-B72D-54CFB4BB9C78}" srcOrd="0" destOrd="0" presId="urn:microsoft.com/office/officeart/2005/8/layout/chevron1"/>
    <dgm:cxn modelId="{149202DD-6074-4C0C-A1BE-BBA95C439A6C}" srcId="{862C359C-A226-446A-8E0E-37EF58D66C25}" destId="{BA24CC24-F467-40FD-8882-42F97EC0BC18}" srcOrd="1" destOrd="0" parTransId="{0C9DD6A9-7421-4C91-9600-D7BBC09E8417}" sibTransId="{2255E48E-FD8C-471B-904F-A3BD085F47FC}"/>
    <dgm:cxn modelId="{5EE32713-217A-464D-860C-93F6AD5C0885}" type="presParOf" srcId="{5459D5F9-B8D9-4A22-85AC-25E174D9943E}" destId="{4DB7BB45-1A65-4AA4-A134-80317103E3D7}" srcOrd="0" destOrd="0" presId="urn:microsoft.com/office/officeart/2005/8/layout/chevron1"/>
    <dgm:cxn modelId="{FD7F5215-35F8-4174-91AD-461067003099}" type="presParOf" srcId="{5459D5F9-B8D9-4A22-85AC-25E174D9943E}" destId="{DE4838C1-A176-439E-BDD7-EE2A56181045}" srcOrd="1" destOrd="0" presId="urn:microsoft.com/office/officeart/2005/8/layout/chevron1"/>
    <dgm:cxn modelId="{CC20BF33-B159-43DD-B811-0C0E3FEA1831}" type="presParOf" srcId="{5459D5F9-B8D9-4A22-85AC-25E174D9943E}" destId="{C5D613AB-43E4-4C65-95B3-061B5673ABD2}" srcOrd="2" destOrd="0" presId="urn:microsoft.com/office/officeart/2005/8/layout/chevron1"/>
    <dgm:cxn modelId="{46BA48F9-4994-4DB3-B336-59A26E0F3657}" type="presParOf" srcId="{5459D5F9-B8D9-4A22-85AC-25E174D9943E}" destId="{FA9CD9AA-9D1A-4E85-A9A6-1BBB7BE56856}" srcOrd="3" destOrd="0" presId="urn:microsoft.com/office/officeart/2005/8/layout/chevron1"/>
    <dgm:cxn modelId="{6A5043F3-60B2-4E5E-99DF-7F0B7BA17076}" type="presParOf" srcId="{5459D5F9-B8D9-4A22-85AC-25E174D9943E}" destId="{89D435F0-E145-423C-B72D-54CFB4BB9C78}" srcOrd="4" destOrd="0" presId="urn:microsoft.com/office/officeart/2005/8/layout/chevron1"/>
    <dgm:cxn modelId="{726197E9-673A-4EA2-8A7E-9E59B68B8982}" type="presParOf" srcId="{5459D5F9-B8D9-4A22-85AC-25E174D9943E}" destId="{2BD78FBA-433C-4A27-B3BD-930FE1095E70}" srcOrd="5" destOrd="0" presId="urn:microsoft.com/office/officeart/2005/8/layout/chevron1"/>
    <dgm:cxn modelId="{137557D3-DDC4-4767-8827-25189DC32509}" type="presParOf" srcId="{5459D5F9-B8D9-4A22-85AC-25E174D9943E}" destId="{31597A04-5A90-4C84-B7C5-E497EB69614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2C359C-A226-446A-8E0E-37EF58D66C2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58BA77D-0D8F-4D75-B0A6-03FACCD7C53E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 err="1"/>
            <a:t>Preprocessing</a:t>
          </a:r>
          <a:endParaRPr lang="en-AU" dirty="0"/>
        </a:p>
      </dgm:t>
    </dgm:pt>
    <dgm:pt modelId="{F3F84EA7-07BE-4DE9-9610-67238C3D68C5}" type="parTrans" cxnId="{6A0F1673-925D-4B4D-A85A-9972A9E54003}">
      <dgm:prSet/>
      <dgm:spPr/>
      <dgm:t>
        <a:bodyPr/>
        <a:lstStyle/>
        <a:p>
          <a:endParaRPr lang="en-AU"/>
        </a:p>
      </dgm:t>
    </dgm:pt>
    <dgm:pt modelId="{929145CD-50D0-46DD-A266-F9F1A3AD9A8D}" type="sibTrans" cxnId="{6A0F1673-925D-4B4D-A85A-9972A9E54003}">
      <dgm:prSet/>
      <dgm:spPr/>
      <dgm:t>
        <a:bodyPr/>
        <a:lstStyle/>
        <a:p>
          <a:endParaRPr lang="en-AU"/>
        </a:p>
      </dgm:t>
    </dgm:pt>
    <dgm:pt modelId="{BA24CC24-F467-40FD-8882-42F97EC0BC1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Feature Extraction</a:t>
          </a:r>
        </a:p>
      </dgm:t>
    </dgm:pt>
    <dgm:pt modelId="{0C9DD6A9-7421-4C91-9600-D7BBC09E8417}" type="parTrans" cxnId="{149202DD-6074-4C0C-A1BE-BBA95C439A6C}">
      <dgm:prSet/>
      <dgm:spPr/>
      <dgm:t>
        <a:bodyPr/>
        <a:lstStyle/>
        <a:p>
          <a:endParaRPr lang="en-AU"/>
        </a:p>
      </dgm:t>
    </dgm:pt>
    <dgm:pt modelId="{2255E48E-FD8C-471B-904F-A3BD085F47FC}" type="sibTrans" cxnId="{149202DD-6074-4C0C-A1BE-BBA95C439A6C}">
      <dgm:prSet/>
      <dgm:spPr/>
      <dgm:t>
        <a:bodyPr/>
        <a:lstStyle/>
        <a:p>
          <a:endParaRPr lang="en-AU"/>
        </a:p>
      </dgm:t>
    </dgm:pt>
    <dgm:pt modelId="{11FF3E88-B45A-4921-BFCE-45F71C34DAC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AU" dirty="0"/>
            <a:t>Feature Selection</a:t>
          </a:r>
        </a:p>
      </dgm:t>
    </dgm:pt>
    <dgm:pt modelId="{2F250D40-1B8B-4971-B9FD-13AB408490D4}" type="parTrans" cxnId="{134E5309-8B81-457E-AF89-BD42F27DB9BC}">
      <dgm:prSet/>
      <dgm:spPr/>
      <dgm:t>
        <a:bodyPr/>
        <a:lstStyle/>
        <a:p>
          <a:endParaRPr lang="en-AU"/>
        </a:p>
      </dgm:t>
    </dgm:pt>
    <dgm:pt modelId="{A88AA4C1-D2D8-4BA5-9701-2FB3DDA9FF79}" type="sibTrans" cxnId="{134E5309-8B81-457E-AF89-BD42F27DB9BC}">
      <dgm:prSet/>
      <dgm:spPr/>
      <dgm:t>
        <a:bodyPr/>
        <a:lstStyle/>
        <a:p>
          <a:endParaRPr lang="en-AU"/>
        </a:p>
      </dgm:t>
    </dgm:pt>
    <dgm:pt modelId="{ECBF7454-A328-463F-A08D-DDAC22E51B58}">
      <dgm:prSet/>
      <dgm:spPr/>
      <dgm:t>
        <a:bodyPr/>
        <a:lstStyle/>
        <a:p>
          <a:r>
            <a:rPr lang="en-AU" dirty="0"/>
            <a:t>Classification</a:t>
          </a:r>
        </a:p>
      </dgm:t>
    </dgm:pt>
    <dgm:pt modelId="{D730A997-96A8-4FD3-BF7F-05B884D386E7}" type="parTrans" cxnId="{F4D10116-6665-4474-AD90-C1B46F6CF146}">
      <dgm:prSet/>
      <dgm:spPr/>
      <dgm:t>
        <a:bodyPr/>
        <a:lstStyle/>
        <a:p>
          <a:endParaRPr lang="en-AU"/>
        </a:p>
      </dgm:t>
    </dgm:pt>
    <dgm:pt modelId="{EB30D41F-EDE1-4D98-8F82-D785FC84E351}" type="sibTrans" cxnId="{F4D10116-6665-4474-AD90-C1B46F6CF146}">
      <dgm:prSet/>
      <dgm:spPr/>
      <dgm:t>
        <a:bodyPr/>
        <a:lstStyle/>
        <a:p>
          <a:endParaRPr lang="en-AU"/>
        </a:p>
      </dgm:t>
    </dgm:pt>
    <dgm:pt modelId="{5459D5F9-B8D9-4A22-85AC-25E174D9943E}" type="pres">
      <dgm:prSet presAssocID="{862C359C-A226-446A-8E0E-37EF58D66C25}" presName="Name0" presStyleCnt="0">
        <dgm:presLayoutVars>
          <dgm:dir/>
          <dgm:animLvl val="lvl"/>
          <dgm:resizeHandles val="exact"/>
        </dgm:presLayoutVars>
      </dgm:prSet>
      <dgm:spPr/>
    </dgm:pt>
    <dgm:pt modelId="{4DB7BB45-1A65-4AA4-A134-80317103E3D7}" type="pres">
      <dgm:prSet presAssocID="{B58BA77D-0D8F-4D75-B0A6-03FACCD7C53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4838C1-A176-439E-BDD7-EE2A56181045}" type="pres">
      <dgm:prSet presAssocID="{929145CD-50D0-46DD-A266-F9F1A3AD9A8D}" presName="parTxOnlySpace" presStyleCnt="0"/>
      <dgm:spPr/>
    </dgm:pt>
    <dgm:pt modelId="{C5D613AB-43E4-4C65-95B3-061B5673ABD2}" type="pres">
      <dgm:prSet presAssocID="{BA24CC24-F467-40FD-8882-42F97EC0BC1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9CD9AA-9D1A-4E85-A9A6-1BBB7BE56856}" type="pres">
      <dgm:prSet presAssocID="{2255E48E-FD8C-471B-904F-A3BD085F47FC}" presName="parTxOnlySpace" presStyleCnt="0"/>
      <dgm:spPr/>
    </dgm:pt>
    <dgm:pt modelId="{89D435F0-E145-423C-B72D-54CFB4BB9C78}" type="pres">
      <dgm:prSet presAssocID="{11FF3E88-B45A-4921-BFCE-45F71C34DAC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BD78FBA-433C-4A27-B3BD-930FE1095E70}" type="pres">
      <dgm:prSet presAssocID="{A88AA4C1-D2D8-4BA5-9701-2FB3DDA9FF79}" presName="parTxOnlySpace" presStyleCnt="0"/>
      <dgm:spPr/>
    </dgm:pt>
    <dgm:pt modelId="{31597A04-5A90-4C84-B7C5-E497EB696143}" type="pres">
      <dgm:prSet presAssocID="{ECBF7454-A328-463F-A08D-DDAC22E51B5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34E5309-8B81-457E-AF89-BD42F27DB9BC}" srcId="{862C359C-A226-446A-8E0E-37EF58D66C25}" destId="{11FF3E88-B45A-4921-BFCE-45F71C34DAC1}" srcOrd="2" destOrd="0" parTransId="{2F250D40-1B8B-4971-B9FD-13AB408490D4}" sibTransId="{A88AA4C1-D2D8-4BA5-9701-2FB3DDA9FF79}"/>
    <dgm:cxn modelId="{F4D10116-6665-4474-AD90-C1B46F6CF146}" srcId="{862C359C-A226-446A-8E0E-37EF58D66C25}" destId="{ECBF7454-A328-463F-A08D-DDAC22E51B58}" srcOrd="3" destOrd="0" parTransId="{D730A997-96A8-4FD3-BF7F-05B884D386E7}" sibTransId="{EB30D41F-EDE1-4D98-8F82-D785FC84E351}"/>
    <dgm:cxn modelId="{67894F28-8857-496C-8201-79463C658AC9}" type="presOf" srcId="{B58BA77D-0D8F-4D75-B0A6-03FACCD7C53E}" destId="{4DB7BB45-1A65-4AA4-A134-80317103E3D7}" srcOrd="0" destOrd="0" presId="urn:microsoft.com/office/officeart/2005/8/layout/chevron1"/>
    <dgm:cxn modelId="{C38A1744-DCD2-45A0-A3C2-BA8ECBB1AC61}" type="presOf" srcId="{BA24CC24-F467-40FD-8882-42F97EC0BC18}" destId="{C5D613AB-43E4-4C65-95B3-061B5673ABD2}" srcOrd="0" destOrd="0" presId="urn:microsoft.com/office/officeart/2005/8/layout/chevron1"/>
    <dgm:cxn modelId="{6A0F1673-925D-4B4D-A85A-9972A9E54003}" srcId="{862C359C-A226-446A-8E0E-37EF58D66C25}" destId="{B58BA77D-0D8F-4D75-B0A6-03FACCD7C53E}" srcOrd="0" destOrd="0" parTransId="{F3F84EA7-07BE-4DE9-9610-67238C3D68C5}" sibTransId="{929145CD-50D0-46DD-A266-F9F1A3AD9A8D}"/>
    <dgm:cxn modelId="{361A3575-0177-4580-B692-9B8255687EEB}" type="presOf" srcId="{ECBF7454-A328-463F-A08D-DDAC22E51B58}" destId="{31597A04-5A90-4C84-B7C5-E497EB696143}" srcOrd="0" destOrd="0" presId="urn:microsoft.com/office/officeart/2005/8/layout/chevron1"/>
    <dgm:cxn modelId="{135DBA8A-F9EA-4C99-90E4-484E90FDAA87}" type="presOf" srcId="{862C359C-A226-446A-8E0E-37EF58D66C25}" destId="{5459D5F9-B8D9-4A22-85AC-25E174D9943E}" srcOrd="0" destOrd="0" presId="urn:microsoft.com/office/officeart/2005/8/layout/chevron1"/>
    <dgm:cxn modelId="{5D35A69F-E975-4754-87AA-2085D73EC2BB}" type="presOf" srcId="{11FF3E88-B45A-4921-BFCE-45F71C34DAC1}" destId="{89D435F0-E145-423C-B72D-54CFB4BB9C78}" srcOrd="0" destOrd="0" presId="urn:microsoft.com/office/officeart/2005/8/layout/chevron1"/>
    <dgm:cxn modelId="{149202DD-6074-4C0C-A1BE-BBA95C439A6C}" srcId="{862C359C-A226-446A-8E0E-37EF58D66C25}" destId="{BA24CC24-F467-40FD-8882-42F97EC0BC18}" srcOrd="1" destOrd="0" parTransId="{0C9DD6A9-7421-4C91-9600-D7BBC09E8417}" sibTransId="{2255E48E-FD8C-471B-904F-A3BD085F47FC}"/>
    <dgm:cxn modelId="{5EE32713-217A-464D-860C-93F6AD5C0885}" type="presParOf" srcId="{5459D5F9-B8D9-4A22-85AC-25E174D9943E}" destId="{4DB7BB45-1A65-4AA4-A134-80317103E3D7}" srcOrd="0" destOrd="0" presId="urn:microsoft.com/office/officeart/2005/8/layout/chevron1"/>
    <dgm:cxn modelId="{FD7F5215-35F8-4174-91AD-461067003099}" type="presParOf" srcId="{5459D5F9-B8D9-4A22-85AC-25E174D9943E}" destId="{DE4838C1-A176-439E-BDD7-EE2A56181045}" srcOrd="1" destOrd="0" presId="urn:microsoft.com/office/officeart/2005/8/layout/chevron1"/>
    <dgm:cxn modelId="{CC20BF33-B159-43DD-B811-0C0E3FEA1831}" type="presParOf" srcId="{5459D5F9-B8D9-4A22-85AC-25E174D9943E}" destId="{C5D613AB-43E4-4C65-95B3-061B5673ABD2}" srcOrd="2" destOrd="0" presId="urn:microsoft.com/office/officeart/2005/8/layout/chevron1"/>
    <dgm:cxn modelId="{46BA48F9-4994-4DB3-B336-59A26E0F3657}" type="presParOf" srcId="{5459D5F9-B8D9-4A22-85AC-25E174D9943E}" destId="{FA9CD9AA-9D1A-4E85-A9A6-1BBB7BE56856}" srcOrd="3" destOrd="0" presId="urn:microsoft.com/office/officeart/2005/8/layout/chevron1"/>
    <dgm:cxn modelId="{6A5043F3-60B2-4E5E-99DF-7F0B7BA17076}" type="presParOf" srcId="{5459D5F9-B8D9-4A22-85AC-25E174D9943E}" destId="{89D435F0-E145-423C-B72D-54CFB4BB9C78}" srcOrd="4" destOrd="0" presId="urn:microsoft.com/office/officeart/2005/8/layout/chevron1"/>
    <dgm:cxn modelId="{726197E9-673A-4EA2-8A7E-9E59B68B8982}" type="presParOf" srcId="{5459D5F9-B8D9-4A22-85AC-25E174D9943E}" destId="{2BD78FBA-433C-4A27-B3BD-930FE1095E70}" srcOrd="5" destOrd="0" presId="urn:microsoft.com/office/officeart/2005/8/layout/chevron1"/>
    <dgm:cxn modelId="{137557D3-DDC4-4767-8827-25189DC32509}" type="presParOf" srcId="{5459D5F9-B8D9-4A22-85AC-25E174D9943E}" destId="{31597A04-5A90-4C84-B7C5-E497EB69614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7BB45-1A65-4AA4-A134-80317103E3D7}">
      <dsp:nvSpPr>
        <dsp:cNvPr id="0" name=""/>
        <dsp:cNvSpPr/>
      </dsp:nvSpPr>
      <dsp:spPr>
        <a:xfrm>
          <a:off x="3770" y="2270389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 err="1"/>
            <a:t>Preprocessing</a:t>
          </a:r>
          <a:endParaRPr lang="en-AU" sz="1700" kern="1200" dirty="0"/>
        </a:p>
      </dsp:txBody>
      <dsp:txXfrm>
        <a:off x="442714" y="2270389"/>
        <a:ext cx="1316831" cy="877887"/>
      </dsp:txXfrm>
    </dsp:sp>
    <dsp:sp modelId="{C5D613AB-43E4-4C65-95B3-061B5673ABD2}">
      <dsp:nvSpPr>
        <dsp:cNvPr id="0" name=""/>
        <dsp:cNvSpPr/>
      </dsp:nvSpPr>
      <dsp:spPr>
        <a:xfrm>
          <a:off x="1979017" y="2270389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Feature Extraction</a:t>
          </a:r>
        </a:p>
      </dsp:txBody>
      <dsp:txXfrm>
        <a:off x="2417961" y="2270389"/>
        <a:ext cx="1316831" cy="877887"/>
      </dsp:txXfrm>
    </dsp:sp>
    <dsp:sp modelId="{89D435F0-E145-423C-B72D-54CFB4BB9C78}">
      <dsp:nvSpPr>
        <dsp:cNvPr id="0" name=""/>
        <dsp:cNvSpPr/>
      </dsp:nvSpPr>
      <dsp:spPr>
        <a:xfrm>
          <a:off x="3954264" y="2270389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Feature Selection</a:t>
          </a:r>
        </a:p>
      </dsp:txBody>
      <dsp:txXfrm>
        <a:off x="4393208" y="2270389"/>
        <a:ext cx="1316831" cy="877887"/>
      </dsp:txXfrm>
    </dsp:sp>
    <dsp:sp modelId="{31597A04-5A90-4C84-B7C5-E497EB696143}">
      <dsp:nvSpPr>
        <dsp:cNvPr id="0" name=""/>
        <dsp:cNvSpPr/>
      </dsp:nvSpPr>
      <dsp:spPr>
        <a:xfrm>
          <a:off x="5929510" y="2270389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Classification</a:t>
          </a:r>
        </a:p>
      </dsp:txBody>
      <dsp:txXfrm>
        <a:off x="6368454" y="2270389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7BB45-1A65-4AA4-A134-80317103E3D7}">
      <dsp:nvSpPr>
        <dsp:cNvPr id="0" name=""/>
        <dsp:cNvSpPr/>
      </dsp:nvSpPr>
      <dsp:spPr>
        <a:xfrm>
          <a:off x="2131" y="785571"/>
          <a:ext cx="1240493" cy="496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 err="1"/>
            <a:t>Preprocessing</a:t>
          </a:r>
          <a:endParaRPr lang="en-AU" sz="900" kern="1200" dirty="0"/>
        </a:p>
      </dsp:txBody>
      <dsp:txXfrm>
        <a:off x="250230" y="785571"/>
        <a:ext cx="744296" cy="496197"/>
      </dsp:txXfrm>
    </dsp:sp>
    <dsp:sp modelId="{C5D613AB-43E4-4C65-95B3-061B5673ABD2}">
      <dsp:nvSpPr>
        <dsp:cNvPr id="0" name=""/>
        <dsp:cNvSpPr/>
      </dsp:nvSpPr>
      <dsp:spPr>
        <a:xfrm>
          <a:off x="1118574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Feature Extraction</a:t>
          </a:r>
        </a:p>
      </dsp:txBody>
      <dsp:txXfrm>
        <a:off x="1366673" y="785571"/>
        <a:ext cx="744296" cy="496197"/>
      </dsp:txXfrm>
    </dsp:sp>
    <dsp:sp modelId="{89D435F0-E145-423C-B72D-54CFB4BB9C78}">
      <dsp:nvSpPr>
        <dsp:cNvPr id="0" name=""/>
        <dsp:cNvSpPr/>
      </dsp:nvSpPr>
      <dsp:spPr>
        <a:xfrm>
          <a:off x="2235018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Feature Selection</a:t>
          </a:r>
        </a:p>
      </dsp:txBody>
      <dsp:txXfrm>
        <a:off x="2483117" y="785571"/>
        <a:ext cx="744296" cy="496197"/>
      </dsp:txXfrm>
    </dsp:sp>
    <dsp:sp modelId="{31597A04-5A90-4C84-B7C5-E497EB696143}">
      <dsp:nvSpPr>
        <dsp:cNvPr id="0" name=""/>
        <dsp:cNvSpPr/>
      </dsp:nvSpPr>
      <dsp:spPr>
        <a:xfrm>
          <a:off x="3351462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Classification</a:t>
          </a:r>
        </a:p>
      </dsp:txBody>
      <dsp:txXfrm>
        <a:off x="3599561" y="785571"/>
        <a:ext cx="744296" cy="496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7BB45-1A65-4AA4-A134-80317103E3D7}">
      <dsp:nvSpPr>
        <dsp:cNvPr id="0" name=""/>
        <dsp:cNvSpPr/>
      </dsp:nvSpPr>
      <dsp:spPr>
        <a:xfrm>
          <a:off x="2131" y="785571"/>
          <a:ext cx="1240493" cy="496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 err="1"/>
            <a:t>Preprocessing</a:t>
          </a:r>
          <a:endParaRPr lang="en-AU" sz="900" kern="1200" dirty="0"/>
        </a:p>
      </dsp:txBody>
      <dsp:txXfrm>
        <a:off x="250230" y="785571"/>
        <a:ext cx="744296" cy="496197"/>
      </dsp:txXfrm>
    </dsp:sp>
    <dsp:sp modelId="{C5D613AB-43E4-4C65-95B3-061B5673ABD2}">
      <dsp:nvSpPr>
        <dsp:cNvPr id="0" name=""/>
        <dsp:cNvSpPr/>
      </dsp:nvSpPr>
      <dsp:spPr>
        <a:xfrm>
          <a:off x="1118574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Feature Extraction</a:t>
          </a:r>
        </a:p>
      </dsp:txBody>
      <dsp:txXfrm>
        <a:off x="1366673" y="785571"/>
        <a:ext cx="744296" cy="496197"/>
      </dsp:txXfrm>
    </dsp:sp>
    <dsp:sp modelId="{89D435F0-E145-423C-B72D-54CFB4BB9C78}">
      <dsp:nvSpPr>
        <dsp:cNvPr id="0" name=""/>
        <dsp:cNvSpPr/>
      </dsp:nvSpPr>
      <dsp:spPr>
        <a:xfrm>
          <a:off x="2235018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Feature Selection</a:t>
          </a:r>
        </a:p>
      </dsp:txBody>
      <dsp:txXfrm>
        <a:off x="2483117" y="785571"/>
        <a:ext cx="744296" cy="496197"/>
      </dsp:txXfrm>
    </dsp:sp>
    <dsp:sp modelId="{31597A04-5A90-4C84-B7C5-E497EB696143}">
      <dsp:nvSpPr>
        <dsp:cNvPr id="0" name=""/>
        <dsp:cNvSpPr/>
      </dsp:nvSpPr>
      <dsp:spPr>
        <a:xfrm>
          <a:off x="3351462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Classification</a:t>
          </a:r>
        </a:p>
      </dsp:txBody>
      <dsp:txXfrm>
        <a:off x="3599561" y="785571"/>
        <a:ext cx="744296" cy="4961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7BB45-1A65-4AA4-A134-80317103E3D7}">
      <dsp:nvSpPr>
        <dsp:cNvPr id="0" name=""/>
        <dsp:cNvSpPr/>
      </dsp:nvSpPr>
      <dsp:spPr>
        <a:xfrm>
          <a:off x="2131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 err="1"/>
            <a:t>Preprocessing</a:t>
          </a:r>
          <a:endParaRPr lang="en-AU" sz="900" kern="1200" dirty="0"/>
        </a:p>
      </dsp:txBody>
      <dsp:txXfrm>
        <a:off x="250230" y="785571"/>
        <a:ext cx="744296" cy="496197"/>
      </dsp:txXfrm>
    </dsp:sp>
    <dsp:sp modelId="{C5D613AB-43E4-4C65-95B3-061B5673ABD2}">
      <dsp:nvSpPr>
        <dsp:cNvPr id="0" name=""/>
        <dsp:cNvSpPr/>
      </dsp:nvSpPr>
      <dsp:spPr>
        <a:xfrm>
          <a:off x="1118574" y="785571"/>
          <a:ext cx="1240493" cy="496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Feature Extraction</a:t>
          </a:r>
        </a:p>
      </dsp:txBody>
      <dsp:txXfrm>
        <a:off x="1366673" y="785571"/>
        <a:ext cx="744296" cy="496197"/>
      </dsp:txXfrm>
    </dsp:sp>
    <dsp:sp modelId="{89D435F0-E145-423C-B72D-54CFB4BB9C78}">
      <dsp:nvSpPr>
        <dsp:cNvPr id="0" name=""/>
        <dsp:cNvSpPr/>
      </dsp:nvSpPr>
      <dsp:spPr>
        <a:xfrm>
          <a:off x="2235018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Feature Selection</a:t>
          </a:r>
        </a:p>
      </dsp:txBody>
      <dsp:txXfrm>
        <a:off x="2483117" y="785571"/>
        <a:ext cx="744296" cy="496197"/>
      </dsp:txXfrm>
    </dsp:sp>
    <dsp:sp modelId="{31597A04-5A90-4C84-B7C5-E497EB696143}">
      <dsp:nvSpPr>
        <dsp:cNvPr id="0" name=""/>
        <dsp:cNvSpPr/>
      </dsp:nvSpPr>
      <dsp:spPr>
        <a:xfrm>
          <a:off x="3351462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Classification</a:t>
          </a:r>
        </a:p>
      </dsp:txBody>
      <dsp:txXfrm>
        <a:off x="3599561" y="785571"/>
        <a:ext cx="744296" cy="4961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7BB45-1A65-4AA4-A134-80317103E3D7}">
      <dsp:nvSpPr>
        <dsp:cNvPr id="0" name=""/>
        <dsp:cNvSpPr/>
      </dsp:nvSpPr>
      <dsp:spPr>
        <a:xfrm>
          <a:off x="2131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 err="1"/>
            <a:t>Preprocessing</a:t>
          </a:r>
          <a:endParaRPr lang="en-AU" sz="900" kern="1200" dirty="0"/>
        </a:p>
      </dsp:txBody>
      <dsp:txXfrm>
        <a:off x="250230" y="785571"/>
        <a:ext cx="744296" cy="496197"/>
      </dsp:txXfrm>
    </dsp:sp>
    <dsp:sp modelId="{C5D613AB-43E4-4C65-95B3-061B5673ABD2}">
      <dsp:nvSpPr>
        <dsp:cNvPr id="0" name=""/>
        <dsp:cNvSpPr/>
      </dsp:nvSpPr>
      <dsp:spPr>
        <a:xfrm>
          <a:off x="1118574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Feature Extraction</a:t>
          </a:r>
        </a:p>
      </dsp:txBody>
      <dsp:txXfrm>
        <a:off x="1366673" y="785571"/>
        <a:ext cx="744296" cy="496197"/>
      </dsp:txXfrm>
    </dsp:sp>
    <dsp:sp modelId="{89D435F0-E145-423C-B72D-54CFB4BB9C78}">
      <dsp:nvSpPr>
        <dsp:cNvPr id="0" name=""/>
        <dsp:cNvSpPr/>
      </dsp:nvSpPr>
      <dsp:spPr>
        <a:xfrm>
          <a:off x="2235018" y="785571"/>
          <a:ext cx="1240493" cy="496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Feature Selection</a:t>
          </a:r>
        </a:p>
      </dsp:txBody>
      <dsp:txXfrm>
        <a:off x="2483117" y="785571"/>
        <a:ext cx="744296" cy="496197"/>
      </dsp:txXfrm>
    </dsp:sp>
    <dsp:sp modelId="{31597A04-5A90-4C84-B7C5-E497EB696143}">
      <dsp:nvSpPr>
        <dsp:cNvPr id="0" name=""/>
        <dsp:cNvSpPr/>
      </dsp:nvSpPr>
      <dsp:spPr>
        <a:xfrm>
          <a:off x="3351462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Classification</a:t>
          </a:r>
        </a:p>
      </dsp:txBody>
      <dsp:txXfrm>
        <a:off x="3599561" y="785571"/>
        <a:ext cx="744296" cy="4961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7BB45-1A65-4AA4-A134-80317103E3D7}">
      <dsp:nvSpPr>
        <dsp:cNvPr id="0" name=""/>
        <dsp:cNvSpPr/>
      </dsp:nvSpPr>
      <dsp:spPr>
        <a:xfrm>
          <a:off x="2131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 err="1"/>
            <a:t>Preprocessing</a:t>
          </a:r>
          <a:endParaRPr lang="en-AU" sz="900" kern="1200" dirty="0"/>
        </a:p>
      </dsp:txBody>
      <dsp:txXfrm>
        <a:off x="250230" y="785571"/>
        <a:ext cx="744296" cy="496197"/>
      </dsp:txXfrm>
    </dsp:sp>
    <dsp:sp modelId="{C5D613AB-43E4-4C65-95B3-061B5673ABD2}">
      <dsp:nvSpPr>
        <dsp:cNvPr id="0" name=""/>
        <dsp:cNvSpPr/>
      </dsp:nvSpPr>
      <dsp:spPr>
        <a:xfrm>
          <a:off x="1118574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Feature Extraction</a:t>
          </a:r>
        </a:p>
      </dsp:txBody>
      <dsp:txXfrm>
        <a:off x="1366673" y="785571"/>
        <a:ext cx="744296" cy="496197"/>
      </dsp:txXfrm>
    </dsp:sp>
    <dsp:sp modelId="{89D435F0-E145-423C-B72D-54CFB4BB9C78}">
      <dsp:nvSpPr>
        <dsp:cNvPr id="0" name=""/>
        <dsp:cNvSpPr/>
      </dsp:nvSpPr>
      <dsp:spPr>
        <a:xfrm>
          <a:off x="2235018" y="785571"/>
          <a:ext cx="1240493" cy="496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Feature Selection</a:t>
          </a:r>
        </a:p>
      </dsp:txBody>
      <dsp:txXfrm>
        <a:off x="2483117" y="785571"/>
        <a:ext cx="744296" cy="496197"/>
      </dsp:txXfrm>
    </dsp:sp>
    <dsp:sp modelId="{31597A04-5A90-4C84-B7C5-E497EB696143}">
      <dsp:nvSpPr>
        <dsp:cNvPr id="0" name=""/>
        <dsp:cNvSpPr/>
      </dsp:nvSpPr>
      <dsp:spPr>
        <a:xfrm>
          <a:off x="3351462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Classification</a:t>
          </a:r>
        </a:p>
      </dsp:txBody>
      <dsp:txXfrm>
        <a:off x="3599561" y="785571"/>
        <a:ext cx="744296" cy="4961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7BB45-1A65-4AA4-A134-80317103E3D7}">
      <dsp:nvSpPr>
        <dsp:cNvPr id="0" name=""/>
        <dsp:cNvSpPr/>
      </dsp:nvSpPr>
      <dsp:spPr>
        <a:xfrm>
          <a:off x="2131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 err="1"/>
            <a:t>Preprocessing</a:t>
          </a:r>
          <a:endParaRPr lang="en-AU" sz="900" kern="1200" dirty="0"/>
        </a:p>
      </dsp:txBody>
      <dsp:txXfrm>
        <a:off x="250230" y="785571"/>
        <a:ext cx="744296" cy="496197"/>
      </dsp:txXfrm>
    </dsp:sp>
    <dsp:sp modelId="{C5D613AB-43E4-4C65-95B3-061B5673ABD2}">
      <dsp:nvSpPr>
        <dsp:cNvPr id="0" name=""/>
        <dsp:cNvSpPr/>
      </dsp:nvSpPr>
      <dsp:spPr>
        <a:xfrm>
          <a:off x="1118574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Feature Extraction</a:t>
          </a:r>
        </a:p>
      </dsp:txBody>
      <dsp:txXfrm>
        <a:off x="1366673" y="785571"/>
        <a:ext cx="744296" cy="496197"/>
      </dsp:txXfrm>
    </dsp:sp>
    <dsp:sp modelId="{89D435F0-E145-423C-B72D-54CFB4BB9C78}">
      <dsp:nvSpPr>
        <dsp:cNvPr id="0" name=""/>
        <dsp:cNvSpPr/>
      </dsp:nvSpPr>
      <dsp:spPr>
        <a:xfrm>
          <a:off x="2235018" y="785571"/>
          <a:ext cx="1240493" cy="496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Feature Selection</a:t>
          </a:r>
        </a:p>
      </dsp:txBody>
      <dsp:txXfrm>
        <a:off x="2483117" y="785571"/>
        <a:ext cx="744296" cy="496197"/>
      </dsp:txXfrm>
    </dsp:sp>
    <dsp:sp modelId="{31597A04-5A90-4C84-B7C5-E497EB696143}">
      <dsp:nvSpPr>
        <dsp:cNvPr id="0" name=""/>
        <dsp:cNvSpPr/>
      </dsp:nvSpPr>
      <dsp:spPr>
        <a:xfrm>
          <a:off x="3351462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Classification</a:t>
          </a:r>
        </a:p>
      </dsp:txBody>
      <dsp:txXfrm>
        <a:off x="3599561" y="785571"/>
        <a:ext cx="744296" cy="4961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7BB45-1A65-4AA4-A134-80317103E3D7}">
      <dsp:nvSpPr>
        <dsp:cNvPr id="0" name=""/>
        <dsp:cNvSpPr/>
      </dsp:nvSpPr>
      <dsp:spPr>
        <a:xfrm>
          <a:off x="2131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 err="1"/>
            <a:t>Preprocessing</a:t>
          </a:r>
          <a:endParaRPr lang="en-AU" sz="900" kern="1200" dirty="0"/>
        </a:p>
      </dsp:txBody>
      <dsp:txXfrm>
        <a:off x="250230" y="785571"/>
        <a:ext cx="744296" cy="496197"/>
      </dsp:txXfrm>
    </dsp:sp>
    <dsp:sp modelId="{C5D613AB-43E4-4C65-95B3-061B5673ABD2}">
      <dsp:nvSpPr>
        <dsp:cNvPr id="0" name=""/>
        <dsp:cNvSpPr/>
      </dsp:nvSpPr>
      <dsp:spPr>
        <a:xfrm>
          <a:off x="1118574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Feature Extraction</a:t>
          </a:r>
        </a:p>
      </dsp:txBody>
      <dsp:txXfrm>
        <a:off x="1366673" y="785571"/>
        <a:ext cx="744296" cy="496197"/>
      </dsp:txXfrm>
    </dsp:sp>
    <dsp:sp modelId="{89D435F0-E145-423C-B72D-54CFB4BB9C78}">
      <dsp:nvSpPr>
        <dsp:cNvPr id="0" name=""/>
        <dsp:cNvSpPr/>
      </dsp:nvSpPr>
      <dsp:spPr>
        <a:xfrm>
          <a:off x="2235018" y="785571"/>
          <a:ext cx="1240493" cy="49619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Feature Selection</a:t>
          </a:r>
        </a:p>
      </dsp:txBody>
      <dsp:txXfrm>
        <a:off x="2483117" y="785571"/>
        <a:ext cx="744296" cy="496197"/>
      </dsp:txXfrm>
    </dsp:sp>
    <dsp:sp modelId="{31597A04-5A90-4C84-B7C5-E497EB696143}">
      <dsp:nvSpPr>
        <dsp:cNvPr id="0" name=""/>
        <dsp:cNvSpPr/>
      </dsp:nvSpPr>
      <dsp:spPr>
        <a:xfrm>
          <a:off x="3351462" y="785571"/>
          <a:ext cx="1240493" cy="496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Classification</a:t>
          </a:r>
        </a:p>
      </dsp:txBody>
      <dsp:txXfrm>
        <a:off x="3599561" y="785571"/>
        <a:ext cx="744296" cy="49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9E0D-A7E2-405B-87A2-EA3EE81AE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97A0E-CDC8-4395-BD17-D333FA118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1B215-7C18-4929-8B62-38E15639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C3E9-8C65-43E1-A709-2F239B8BAE95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E9E8-7F2C-4454-9390-BDF69B4E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23DC-BCA1-4416-8A06-B8F645EB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AA93-487A-47ED-810A-0C3AC363B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43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A09C-8497-4207-B5C9-9DEB63CE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AA727-01FF-4473-A587-8BA367B65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FCC1-40B6-4254-9E43-CB5BC8A8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C3E9-8C65-43E1-A709-2F239B8BAE95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60019-765A-4B3A-9A8F-D2103034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843AA-7FB5-430B-B2BC-BB9D00F9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AA93-487A-47ED-810A-0C3AC363B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9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52815-A0DB-4E70-8E6E-D9F1E3A47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D300A-2B26-43D4-9F89-86A33EA70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072D-7F82-445B-A1B3-273FBD9D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C3E9-8C65-43E1-A709-2F239B8BAE95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1406C-C1F3-459D-A888-5FA389A7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DF760-C04D-49D3-A424-306F0787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AA93-487A-47ED-810A-0C3AC363B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76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328-9A12-41CA-82BB-705DB4BA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BEF7-E26F-42BF-8999-1116ACCD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CEBE-6747-4076-BF96-0B0B7883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C3E9-8C65-43E1-A709-2F239B8BAE95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61B03-930C-42F1-93D9-21275C6F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CDFF2-CC4B-484B-ABC9-9F3A3CEB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AA93-487A-47ED-810A-0C3AC363B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03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F85C-B0CE-4BEC-8127-8B02A55B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A712-E59E-409E-8E9F-3E7CFE4B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9BE99-B616-4135-8CA2-A1A2A555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C3E9-8C65-43E1-A709-2F239B8BAE95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A02F9-D960-4E06-A34B-905252BD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38DFA-B0A9-4E3D-B2E7-8E9D7601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AA93-487A-47ED-810A-0C3AC363B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425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8B5E-A5C7-45FF-A192-6CFFF75F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3A01-C0BE-4CB3-9827-04604940B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5554A-DDD8-4C47-BC97-8D7515F16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7FA5B-C80A-4C07-898A-F5E6FE9B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C3E9-8C65-43E1-A709-2F239B8BAE95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2A6EC-D941-4395-87C2-418511A1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CFE1D-EA5E-4307-B65B-4922E470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AA93-487A-47ED-810A-0C3AC363B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8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0ECD-5E9C-4E75-A55A-A6E6C7AC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CBF8-51FC-4B5B-ADD2-205100B1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47E6F-49B2-40C0-BA3C-3CFB751EB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D9365-3828-41D9-ADE0-7EE149062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067E1-B7B3-4BDA-9811-A1D166C07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145AA-70CB-40E1-A1F7-6C3119A9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C3E9-8C65-43E1-A709-2F239B8BAE95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84A02-C615-48A7-B38D-778D85D0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42845-1641-404F-863E-1800803B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AA93-487A-47ED-810A-0C3AC363B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32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80D-B800-4273-8073-EFF54242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3E5B8-9CA3-40DB-BB1D-5142B117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C3E9-8C65-43E1-A709-2F239B8BAE95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399BC-8467-448E-B773-82CF60FB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7897-7823-48AD-9B29-C628A84E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AA93-487A-47ED-810A-0C3AC363B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41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D3A34-728C-4E3D-B94D-E7B69BEA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C3E9-8C65-43E1-A709-2F239B8BAE95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52ADB-C72E-46D9-926F-EB0D0D87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B00B9-6DAA-42B9-9240-DC45C715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AA93-487A-47ED-810A-0C3AC363B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79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C5D2-83B1-4031-AFAB-FC4F1B73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DEB3E-39FA-4F39-B6C4-F7CEF25CB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8757C-7374-4382-B206-0A9F3A145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7921E-0B2E-48CF-9876-006400D7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C3E9-8C65-43E1-A709-2F239B8BAE95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85730-444A-4005-875D-A62274C3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906EC-C3D8-4DD8-8584-5ADF317E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AA93-487A-47ED-810A-0C3AC363B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38C5-B5A3-4B9D-A1D1-55DC07F1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961CA-8D3D-4135-8152-5D8687269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0F4AA-5F12-4E99-872B-A6B7C4F3C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4DD02-1863-486F-A34A-187CD945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C3E9-8C65-43E1-A709-2F239B8BAE95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71882-2570-47A6-A120-982CDCF3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813A1-41BC-4FA2-9E2D-09008BF6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AA93-487A-47ED-810A-0C3AC363B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58CE4-BD37-4635-A996-00A678EF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24BA5-DC6B-482B-B65A-1C4E56419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79E6-CDCE-44FD-B913-66D0C39AC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DC3E9-8C65-43E1-A709-2F239B8BAE95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EA323-B66D-452E-ABC2-5C90518B3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93E5-EDB9-411D-88D2-F0A94A0E5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6AA93-487A-47ED-810A-0C3AC363BC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90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emf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e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hysionet.org/pn4/eegmmidb/64_channel_sharbrough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C88F-A31D-4B37-8AAD-0F117B019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 slide make it interesting BCI definition?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70F99-9904-4F1F-B229-B99DF5731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Quote or BCI potential or some shit</a:t>
            </a:r>
          </a:p>
          <a:p>
            <a:r>
              <a:rPr lang="en-AU" dirty="0"/>
              <a:t>Brief outline of seminar</a:t>
            </a:r>
          </a:p>
        </p:txBody>
      </p:sp>
    </p:spTree>
    <p:extLst>
      <p:ext uri="{BB962C8B-B14F-4D97-AF65-F5344CB8AC3E}">
        <p14:creationId xmlns:p14="http://schemas.microsoft.com/office/powerpoint/2010/main" val="61592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0DE5-983B-49A6-B35F-4127124F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8D93-687C-4252-BB53-84BDBC47E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5758607" cy="4732476"/>
          </a:xfrm>
        </p:spPr>
        <p:txBody>
          <a:bodyPr/>
          <a:lstStyle/>
          <a:p>
            <a:r>
              <a:rPr lang="en-AU" dirty="0"/>
              <a:t>Voice in a crowd</a:t>
            </a:r>
          </a:p>
          <a:p>
            <a:r>
              <a:rPr lang="en-AU" dirty="0"/>
              <a:t>Labelled 3000 samples PHD candidates helped</a:t>
            </a:r>
          </a:p>
          <a:p>
            <a:r>
              <a:rPr lang="en-AU" dirty="0"/>
              <a:t>I used </a:t>
            </a:r>
            <a:r>
              <a:rPr lang="en-AU" dirty="0" err="1"/>
              <a:t>FastICA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1CC935-B593-4393-90E0-6B4C30237621}"/>
              </a:ext>
            </a:extLst>
          </p:cNvPr>
          <p:cNvGrpSpPr/>
          <p:nvPr/>
        </p:nvGrpSpPr>
        <p:grpSpPr>
          <a:xfrm>
            <a:off x="6626526" y="681037"/>
            <a:ext cx="5158639" cy="5753123"/>
            <a:chOff x="6508654" y="1091626"/>
            <a:chExt cx="5158639" cy="57531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D9AE6A-1AEA-4F25-8683-5BE79E70F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8654" y="4910259"/>
              <a:ext cx="2579320" cy="19344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DF08CF-88BD-4E68-B49F-36AD1A14D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8655" y="3030306"/>
              <a:ext cx="2579319" cy="19344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E61B40-378C-4E27-8C7B-D4B280E51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8655" y="1113346"/>
              <a:ext cx="2579319" cy="193448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40DD4E-4CED-4548-8B8E-BE1D11AC9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87974" y="4910259"/>
              <a:ext cx="2579319" cy="193448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4E4147-E246-4061-9E86-CCE8469F4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8254" y="3034049"/>
              <a:ext cx="2579320" cy="19344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65A4418-755A-4D06-B94E-F267AC230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73114" y="1091626"/>
              <a:ext cx="2579319" cy="1934489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5563C01-C76C-4BBE-BE82-7750BFD038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157" y="4370697"/>
            <a:ext cx="2742853" cy="2063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EE8D13-5F74-46A1-9EC2-991E7D65D0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1333" y="4381782"/>
            <a:ext cx="2742853" cy="20634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D2754C-5496-4412-817A-9C36800085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9547" y="4370698"/>
            <a:ext cx="2742853" cy="20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2F3B-1D50-46AD-888C-A4CDE0B7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06153-8CE1-4A3F-9226-C2A57CAB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6049" cy="4351338"/>
          </a:xfrm>
        </p:spPr>
        <p:txBody>
          <a:bodyPr/>
          <a:lstStyle/>
          <a:p>
            <a:r>
              <a:rPr lang="en-AU" dirty="0"/>
              <a:t>Different classifiers</a:t>
            </a:r>
          </a:p>
          <a:p>
            <a:r>
              <a:rPr lang="en-AU" dirty="0"/>
              <a:t>Network topology</a:t>
            </a:r>
          </a:p>
          <a:p>
            <a:r>
              <a:rPr lang="en-AU" dirty="0"/>
              <a:t>Drawbacks – could spend more time doing more samples however not the focus, could also use different dataset with labelled artefact samples (BCI competition IV)</a:t>
            </a:r>
          </a:p>
          <a:p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BEECA7-A0C4-4590-BCAF-D3D7264FAB2D}"/>
              </a:ext>
            </a:extLst>
          </p:cNvPr>
          <p:cNvGraphicFramePr/>
          <p:nvPr/>
        </p:nvGraphicFramePr>
        <p:xfrm>
          <a:off x="7081081" y="13251"/>
          <a:ext cx="4594087" cy="206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6EC7483-FFFD-4F08-B092-0EE6E4477D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1" y="1863287"/>
            <a:ext cx="6095999" cy="2914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51CAB-CBDB-4794-BC78-DE38A46FF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589285"/>
            <a:ext cx="4532943" cy="454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368F8-ACD3-497F-81FE-99A891E7C27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692" t="42499" r="15769" b="39893"/>
          <a:stretch/>
        </p:blipFill>
        <p:spPr>
          <a:xfrm>
            <a:off x="354838" y="5285889"/>
            <a:ext cx="8356209" cy="12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8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FD51-08AF-49E2-83B9-2A16FA89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F535F-3786-4155-ABF1-0AB45E3F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Temporal, spatial, frequency</a:t>
            </a:r>
          </a:p>
          <a:p>
            <a:r>
              <a:rPr lang="en-AU" dirty="0"/>
              <a:t>SL transform</a:t>
            </a:r>
          </a:p>
          <a:p>
            <a:r>
              <a:rPr lang="en-AU" dirty="0"/>
              <a:t>ERS, ERD</a:t>
            </a:r>
          </a:p>
          <a:p>
            <a:r>
              <a:rPr lang="en-AU" dirty="0"/>
              <a:t>Power density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6A6185-9A5F-4AC2-8EE4-D0C5C062A414}"/>
              </a:ext>
            </a:extLst>
          </p:cNvPr>
          <p:cNvGraphicFramePr/>
          <p:nvPr/>
        </p:nvGraphicFramePr>
        <p:xfrm>
          <a:off x="7081081" y="13251"/>
          <a:ext cx="4594087" cy="206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80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4389-2BA6-49EB-9523-B0711072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24B2-14EC-4FDB-BB00-5882F0EB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FF07E5-0445-465B-BC6F-5B93E0CB7D9C}"/>
              </a:ext>
            </a:extLst>
          </p:cNvPr>
          <p:cNvGraphicFramePr/>
          <p:nvPr/>
        </p:nvGraphicFramePr>
        <p:xfrm>
          <a:off x="7081081" y="13251"/>
          <a:ext cx="4594087" cy="206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27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392B-0DA5-4486-A743-C4F33B5C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2235-F3E2-4A1F-8BC9-BFA6D2B0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61D4F8-1FBC-47E4-9557-CB296EB975D7}"/>
              </a:ext>
            </a:extLst>
          </p:cNvPr>
          <p:cNvGraphicFramePr/>
          <p:nvPr/>
        </p:nvGraphicFramePr>
        <p:xfrm>
          <a:off x="7081081" y="13251"/>
          <a:ext cx="4594087" cy="206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40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484F-1F2D-40D5-9BFC-7D319F52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Optimisation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1352-5996-456F-BFF8-455F1CCA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Filter method with some performance metric</a:t>
            </a:r>
          </a:p>
          <a:p>
            <a:r>
              <a:rPr lang="en-AU" dirty="0"/>
              <a:t>Why?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96180C-E941-4248-9FA9-3A4A22F290CB}"/>
              </a:ext>
            </a:extLst>
          </p:cNvPr>
          <p:cNvGraphicFramePr/>
          <p:nvPr/>
        </p:nvGraphicFramePr>
        <p:xfrm>
          <a:off x="7081081" y="13251"/>
          <a:ext cx="4594087" cy="206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73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B7A2-8461-43FF-8773-B8EF868C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92B2-A170-49C9-8612-B0C5D62C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be used to compare with previous studies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79AD88A-620A-4057-8A6A-D0C37FFEDAFE}"/>
              </a:ext>
            </a:extLst>
          </p:cNvPr>
          <p:cNvGraphicFramePr/>
          <p:nvPr/>
        </p:nvGraphicFramePr>
        <p:xfrm>
          <a:off x="7081081" y="13251"/>
          <a:ext cx="4594087" cy="206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636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51C4-5A04-4256-B8FD-9A870835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B46B-ADC1-41C2-AF13-2FA5F6CB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Other datasets</a:t>
            </a:r>
          </a:p>
          <a:p>
            <a:r>
              <a:rPr lang="en-AU" dirty="0"/>
              <a:t>Live EEG-BCI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40680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6C6A-8F4E-45F7-B095-0539EEC7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problem – introduce BCI</a:t>
            </a:r>
            <a:br>
              <a:rPr lang="en-AU" dirty="0"/>
            </a:br>
            <a:r>
              <a:rPr lang="en-AU" dirty="0"/>
              <a:t>Define BCI</a:t>
            </a:r>
          </a:p>
        </p:txBody>
      </p:sp>
    </p:spTree>
    <p:extLst>
      <p:ext uri="{BB962C8B-B14F-4D97-AF65-F5344CB8AC3E}">
        <p14:creationId xmlns:p14="http://schemas.microsoft.com/office/powerpoint/2010/main" val="43221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C8AA-7C43-40E9-9C61-7F5D6843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 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D857-33B4-42D0-A645-9B35255A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Difficult to get good signal (heaps of noise, non-invasive…)</a:t>
            </a:r>
          </a:p>
          <a:p>
            <a:r>
              <a:rPr lang="en-AU" dirty="0"/>
              <a:t>Hardware requirements – many channels, </a:t>
            </a:r>
            <a:r>
              <a:rPr lang="en-AU" dirty="0" err="1"/>
              <a:t>gell</a:t>
            </a:r>
            <a:r>
              <a:rPr lang="en-AU" dirty="0"/>
              <a:t>, prep time</a:t>
            </a:r>
          </a:p>
          <a:p>
            <a:r>
              <a:rPr lang="en-AU" dirty="0"/>
              <a:t>Difficult to classify</a:t>
            </a:r>
          </a:p>
          <a:p>
            <a:r>
              <a:rPr lang="en-AU" dirty="0"/>
              <a:t>We don’t fully understand the brain</a:t>
            </a:r>
          </a:p>
        </p:txBody>
      </p:sp>
    </p:spTree>
    <p:extLst>
      <p:ext uri="{BB962C8B-B14F-4D97-AF65-F5344CB8AC3E}">
        <p14:creationId xmlns:p14="http://schemas.microsoft.com/office/powerpoint/2010/main" val="245637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A77C-8621-46C5-9501-1485FDEB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EEG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B6B2-1982-4B8B-B956-63BBDA54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Explain concept</a:t>
            </a:r>
          </a:p>
          <a:p>
            <a:r>
              <a:rPr lang="en-AU" dirty="0"/>
              <a:t>Highlight many temporal, spatial and frequency features to consider, emphasise that there is a lot of data</a:t>
            </a:r>
          </a:p>
          <a:p>
            <a:r>
              <a:rPr lang="en-AU" dirty="0"/>
              <a:t>Go through bands (what they might relate to), channels briefly </a:t>
            </a:r>
          </a:p>
          <a:p>
            <a:r>
              <a:rPr lang="en-AU" dirty="0"/>
              <a:t>Montage</a:t>
            </a:r>
          </a:p>
          <a:p>
            <a:r>
              <a:rPr lang="en-AU" dirty="0" err="1"/>
              <a:t>Homonculous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309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293E-EA76-4E32-ACCE-F577DA6B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Previous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EA8C-D5EA-426C-8E11-55FB5CCA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1:</a:t>
            </a:r>
          </a:p>
          <a:p>
            <a:pPr lvl="1"/>
            <a:r>
              <a:rPr lang="en-AU" dirty="0"/>
              <a:t>Quite good classification</a:t>
            </a:r>
          </a:p>
          <a:p>
            <a:pPr lvl="1"/>
            <a:r>
              <a:rPr lang="en-AU" dirty="0"/>
              <a:t>Smaller dataset, feature set, uses ‘accuracy’</a:t>
            </a:r>
          </a:p>
          <a:p>
            <a:r>
              <a:rPr lang="en-AU" dirty="0"/>
              <a:t>Ways to improve? Possibly considering a broader range of features?</a:t>
            </a:r>
          </a:p>
          <a:p>
            <a:r>
              <a:rPr lang="en-AU" dirty="0"/>
              <a:t>As far as I’m aware, no one has used optimisation methods with feature selection, especially concerning the features I’m using</a:t>
            </a:r>
          </a:p>
        </p:txBody>
      </p:sp>
    </p:spTree>
    <p:extLst>
      <p:ext uri="{BB962C8B-B14F-4D97-AF65-F5344CB8AC3E}">
        <p14:creationId xmlns:p14="http://schemas.microsoft.com/office/powerpoint/2010/main" val="185029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4A5F-384F-4D16-91FC-031AB230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Feature Selection for Brain Computer Interface using Particle Swarm Optimisation and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897B-94FA-41CC-8897-9AFCF3221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6383"/>
            <a:ext cx="10515600" cy="2320580"/>
          </a:xfrm>
        </p:spPr>
        <p:txBody>
          <a:bodyPr/>
          <a:lstStyle/>
          <a:p>
            <a:r>
              <a:rPr lang="en-AU" dirty="0"/>
              <a:t>Scope – MATLAB, designed for online use (which presents many challenges), aims to reduce complexity and possibly hardware requirements by streamlining processing – only taking information needed to classify signal.</a:t>
            </a:r>
          </a:p>
        </p:txBody>
      </p:sp>
    </p:spTree>
    <p:extLst>
      <p:ext uri="{BB962C8B-B14F-4D97-AF65-F5344CB8AC3E}">
        <p14:creationId xmlns:p14="http://schemas.microsoft.com/office/powerpoint/2010/main" val="373305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DF9A-C827-4E06-A56E-D9F0644D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D878-8AC0-4C69-936C-E697C39B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‘Rest of seminar will explain the project along this chronological structure’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ED82483-7ABC-419D-B106-222A029FFF3C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2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53EB-B03D-44BA-A4F6-B9BE2361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err="1"/>
              <a:t>Physionet</a:t>
            </a:r>
            <a:r>
              <a:rPr lang="en-AU" dirty="0"/>
              <a:t> – EEG Motor Imagery/Movement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4461-6EEB-4C52-8032-E8E13071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1957" cy="4351338"/>
          </a:xfrm>
        </p:spPr>
        <p:txBody>
          <a:bodyPr/>
          <a:lstStyle/>
          <a:p>
            <a:r>
              <a:rPr lang="en-AU" dirty="0"/>
              <a:t>Subjects undertake a number of movement / imagery tasks during EEG recordings</a:t>
            </a:r>
          </a:p>
          <a:p>
            <a:r>
              <a:rPr lang="en-AU" dirty="0"/>
              <a:t>Task 2 – Subject imagines opening/closing left/right fists </a:t>
            </a:r>
          </a:p>
          <a:p>
            <a:r>
              <a:rPr lang="en-AU" dirty="0"/>
              <a:t>109 Subjects, 3x2 minute recordings each with annotations</a:t>
            </a:r>
          </a:p>
          <a:p>
            <a:r>
              <a:rPr lang="en-AU" dirty="0"/>
              <a:t>64 Channel EEG sampled at 160 Hz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2" descr="figure showing placement of electrodes">
            <a:hlinkClick r:id="rId2"/>
            <a:extLst>
              <a:ext uri="{FF2B5EF4-FFF2-40B4-BE49-F238E27FC236}">
                <a16:creationId xmlns:a16="http://schemas.microsoft.com/office/drawing/2014/main" id="{3F1994F6-F83B-44C0-9C7F-3F9FA417B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70" y="1623116"/>
            <a:ext cx="48348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89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2215-8AAC-41AC-858D-F389329C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Artefact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D22A5-E40A-487F-9E07-2C83732C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Examples of EEG artefacts:</a:t>
            </a:r>
          </a:p>
          <a:p>
            <a:pPr lvl="1"/>
            <a:r>
              <a:rPr lang="en-AU" dirty="0"/>
              <a:t>Blinks</a:t>
            </a:r>
          </a:p>
          <a:p>
            <a:pPr lvl="1"/>
            <a:r>
              <a:rPr lang="en-AU" dirty="0"/>
              <a:t>EMG</a:t>
            </a:r>
          </a:p>
          <a:p>
            <a:pPr lvl="1"/>
            <a:r>
              <a:rPr lang="en-AU" dirty="0"/>
              <a:t>Mains coupling</a:t>
            </a:r>
          </a:p>
          <a:p>
            <a:pPr lvl="1"/>
            <a:r>
              <a:rPr lang="en-AU" dirty="0"/>
              <a:t>Electrode shift</a:t>
            </a:r>
          </a:p>
          <a:p>
            <a:r>
              <a:rPr lang="en-AU" dirty="0"/>
              <a:t>Removal techniques:</a:t>
            </a:r>
          </a:p>
          <a:p>
            <a:pPr lvl="1"/>
            <a:r>
              <a:rPr lang="en-AU" dirty="0"/>
              <a:t>Epoch removal</a:t>
            </a:r>
          </a:p>
          <a:p>
            <a:pPr lvl="1"/>
            <a:r>
              <a:rPr lang="en-AU" dirty="0"/>
              <a:t>Filtering</a:t>
            </a:r>
          </a:p>
          <a:p>
            <a:pPr lvl="1"/>
            <a:r>
              <a:rPr lang="en-AU" dirty="0"/>
              <a:t>Independent Component Analysis (ICA)</a:t>
            </a:r>
          </a:p>
          <a:p>
            <a:r>
              <a:rPr lang="en-AU" dirty="0"/>
              <a:t>Automated Artefact Removal (AAR)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8115E4-616F-4EC0-BA43-93F7D824BC86}"/>
              </a:ext>
            </a:extLst>
          </p:cNvPr>
          <p:cNvGraphicFramePr/>
          <p:nvPr/>
        </p:nvGraphicFramePr>
        <p:xfrm>
          <a:off x="7081081" y="13251"/>
          <a:ext cx="4594087" cy="206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00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425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 slide make it interesting BCI definition?</vt:lpstr>
      <vt:lpstr>The problem – introduce BCI Define BCI</vt:lpstr>
      <vt:lpstr>What are the challenges?</vt:lpstr>
      <vt:lpstr>EEG</vt:lpstr>
      <vt:lpstr>Previous Studies</vt:lpstr>
      <vt:lpstr>Feature Selection for Brain Computer Interface using Particle Swarm Optimisation and Genetic Algorithm</vt:lpstr>
      <vt:lpstr>Project Timeline</vt:lpstr>
      <vt:lpstr>Physionet – EEG Motor Imagery/Movement Dataset</vt:lpstr>
      <vt:lpstr>Artefact Removal</vt:lpstr>
      <vt:lpstr>ICA</vt:lpstr>
      <vt:lpstr>Results</vt:lpstr>
      <vt:lpstr>Features</vt:lpstr>
      <vt:lpstr>PSO</vt:lpstr>
      <vt:lpstr>GA</vt:lpstr>
      <vt:lpstr>Optimisation Performance</vt:lpstr>
      <vt:lpstr>Classifiers</vt:lpstr>
      <vt:lpstr>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slide make it interesting BCI definition?</dc:title>
  <dc:creator>Mr Timothy Mahoney</dc:creator>
  <cp:lastModifiedBy>Mr Timothy Mahoney</cp:lastModifiedBy>
  <cp:revision>4</cp:revision>
  <dcterms:created xsi:type="dcterms:W3CDTF">2018-05-16T09:11:40Z</dcterms:created>
  <dcterms:modified xsi:type="dcterms:W3CDTF">2018-05-18T02:19:38Z</dcterms:modified>
</cp:coreProperties>
</file>